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3" r:id="rId2"/>
    <p:sldId id="277" r:id="rId3"/>
    <p:sldId id="258" r:id="rId4"/>
    <p:sldId id="259" r:id="rId5"/>
    <p:sldId id="260" r:id="rId6"/>
    <p:sldId id="261" r:id="rId7"/>
    <p:sldId id="262" r:id="rId8"/>
    <p:sldId id="263" r:id="rId9"/>
    <p:sldId id="264" r:id="rId10"/>
    <p:sldId id="265" r:id="rId11"/>
    <p:sldId id="266" r:id="rId12"/>
    <p:sldId id="276" r:id="rId13"/>
    <p:sldId id="267" r:id="rId14"/>
    <p:sldId id="268" r:id="rId15"/>
    <p:sldId id="269" r:id="rId16"/>
    <p:sldId id="270" r:id="rId17"/>
    <p:sldId id="271" r:id="rId18"/>
    <p:sldId id="273" r:id="rId19"/>
    <p:sldId id="275" r:id="rId20"/>
    <p:sldId id="325" r:id="rId21"/>
    <p:sldId id="324" r:id="rId22"/>
    <p:sldId id="288" r:id="rId23"/>
    <p:sldId id="289" r:id="rId24"/>
    <p:sldId id="290" r:id="rId25"/>
    <p:sldId id="291" r:id="rId26"/>
    <p:sldId id="292" r:id="rId27"/>
    <p:sldId id="293" r:id="rId28"/>
    <p:sldId id="294" r:id="rId29"/>
    <p:sldId id="295" r:id="rId30"/>
    <p:sldId id="296" r:id="rId31"/>
    <p:sldId id="297" r:id="rId32"/>
    <p:sldId id="287" r:id="rId33"/>
    <p:sldId id="298" r:id="rId34"/>
    <p:sldId id="299" r:id="rId35"/>
    <p:sldId id="300" r:id="rId36"/>
    <p:sldId id="301" r:id="rId37"/>
    <p:sldId id="302" r:id="rId38"/>
    <p:sldId id="272" r:id="rId39"/>
    <p:sldId id="274" r:id="rId40"/>
    <p:sldId id="303" r:id="rId41"/>
    <p:sldId id="304" r:id="rId42"/>
    <p:sldId id="305" r:id="rId43"/>
    <p:sldId id="278" r:id="rId44"/>
    <p:sldId id="279" r:id="rId45"/>
    <p:sldId id="281" r:id="rId46"/>
    <p:sldId id="282" r:id="rId47"/>
    <p:sldId id="280" r:id="rId48"/>
    <p:sldId id="283" r:id="rId49"/>
    <p:sldId id="284" r:id="rId50"/>
    <p:sldId id="286" r:id="rId51"/>
    <p:sldId id="326" r:id="rId52"/>
    <p:sldId id="322" r:id="rId53"/>
    <p:sldId id="307" r:id="rId54"/>
    <p:sldId id="32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8" r:id="rId70"/>
    <p:sldId id="346"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Lst>
  <p:sldSz cx="12192000" cy="6858000"/>
  <p:notesSz cx="6858000" cy="9144000"/>
  <p:embeddedFontLst>
    <p:embeddedFont>
      <p:font typeface="Abadi" panose="020B0604020104020204" pitchFamily="34" charset="0"/>
      <p:regular r:id="rId89"/>
    </p:embeddedFont>
    <p:embeddedFont>
      <p:font typeface="Algerian" panose="04020705040A02060702" pitchFamily="82" charset="0"/>
      <p:regular r:id="rId90"/>
    </p:embeddedFont>
    <p:embeddedFont>
      <p:font typeface="Bodoni MT Black" panose="02070A03080606020203" pitchFamily="18" charset="0"/>
      <p:bold r:id="rId91"/>
      <p:boldItalic r:id="rId92"/>
    </p:embeddedFont>
    <p:embeddedFont>
      <p:font typeface="Californian FB" panose="0207040306080B030204" pitchFamily="18" charset="0"/>
      <p:regular r:id="rId93"/>
      <p:bold r:id="rId94"/>
      <p:italic r:id="rId95"/>
    </p:embeddedFont>
    <p:embeddedFont>
      <p:font typeface="Colonna MT" panose="04020805060202030203" pitchFamily="82" charset="0"/>
      <p:regular r:id="rId96"/>
    </p:embeddedFont>
    <p:embeddedFont>
      <p:font typeface="Comic Sans MS" panose="030F0702030302020204" pitchFamily="66" charset="0"/>
      <p:regular r:id="rId97"/>
      <p:bold r:id="rId98"/>
      <p:italic r:id="rId99"/>
      <p:boldItalic r:id="rId100"/>
    </p:embeddedFont>
    <p:embeddedFont>
      <p:font typeface="Dreaming Outloud Script Pro" panose="03050502040304050704" pitchFamily="66" charset="0"/>
      <p:regular r:id="rId101"/>
      <p:italic r:id="rId102"/>
    </p:embeddedFont>
    <p:embeddedFont>
      <p:font typeface="Open Sans" panose="020B0606030504020204" pitchFamily="34" charset="0"/>
      <p:regular r:id="rId103"/>
      <p:bold r:id="rId104"/>
      <p:italic r:id="rId105"/>
      <p:boldItalic r:id="rId106"/>
    </p:embeddedFont>
    <p:embeddedFont>
      <p:font typeface="Tempus Sans ITC" panose="04020404030D07020202" pitchFamily="82" charset="0"/>
      <p:regular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B8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07" Type="http://schemas.openxmlformats.org/officeDocument/2006/relationships/font" Target="fonts/font1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5.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6DBA-1701-5AD7-6BCE-3E48BD863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A0B38-6CDC-499E-3D06-5DA7FD06B0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4BBF36-2AE9-E8B7-701B-AC0EF413E55E}"/>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5" name="Footer Placeholder 4">
            <a:extLst>
              <a:ext uri="{FF2B5EF4-FFF2-40B4-BE49-F238E27FC236}">
                <a16:creationId xmlns:a16="http://schemas.microsoft.com/office/drawing/2014/main" id="{D181858A-E334-E3C0-B44C-B13A66F23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4600F-026E-D8F2-1A15-CDB7291CEBDF}"/>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227060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96A9-22B0-9AD3-4897-27F6178301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D08BE-2F44-01F3-561A-59DFD7A524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58A51-B024-50D3-55DE-F25FCBE4A07B}"/>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5" name="Footer Placeholder 4">
            <a:extLst>
              <a:ext uri="{FF2B5EF4-FFF2-40B4-BE49-F238E27FC236}">
                <a16:creationId xmlns:a16="http://schemas.microsoft.com/office/drawing/2014/main" id="{A23C8287-0C5D-C87F-D1FB-4DC3C80E8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50DBC-E18A-C94D-4E50-44BEDE746D8B}"/>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257179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0278B-F442-9C12-EF55-460C52E97E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9209FB-5577-F528-6005-2F4FBADA5A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41C15-2AA1-BC32-384B-C104D2063A45}"/>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5" name="Footer Placeholder 4">
            <a:extLst>
              <a:ext uri="{FF2B5EF4-FFF2-40B4-BE49-F238E27FC236}">
                <a16:creationId xmlns:a16="http://schemas.microsoft.com/office/drawing/2014/main" id="{F46142AC-A708-F094-689B-CD3224F28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8957A-9C83-33D4-8892-3CF5CB5400F3}"/>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104606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23EA-DF24-C6E9-E702-F966F4BD7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DD05B-9E14-0A22-4779-C2591C0600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9F58A-6E8B-4615-8C31-690C53C10A26}"/>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5" name="Footer Placeholder 4">
            <a:extLst>
              <a:ext uri="{FF2B5EF4-FFF2-40B4-BE49-F238E27FC236}">
                <a16:creationId xmlns:a16="http://schemas.microsoft.com/office/drawing/2014/main" id="{330BEC7A-7529-5B68-121F-9C9F94B76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65B1E-7B56-58F0-1335-3E221DBFA1FE}"/>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3996063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E4459-9A53-20B6-29F3-74AD7A1A9E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D6C1AB-054B-D066-FA5D-47800761AB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D2D9BD-56A4-18A4-E82F-649339033F94}"/>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5" name="Footer Placeholder 4">
            <a:extLst>
              <a:ext uri="{FF2B5EF4-FFF2-40B4-BE49-F238E27FC236}">
                <a16:creationId xmlns:a16="http://schemas.microsoft.com/office/drawing/2014/main" id="{29E001FF-4783-7B0C-4AC3-51742357C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55B01-870C-D6F5-CAEB-A0D82D2CFB97}"/>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229840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E09C-7390-3AFC-EC7F-97DC21963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B63A0-6B3B-AF89-2CD3-8D1AFC6FE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DD7523-3B7D-26F6-E8C4-226482187D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BE14F-8CBF-FCBE-6EFB-A7658F443E3B}"/>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6" name="Footer Placeholder 5">
            <a:extLst>
              <a:ext uri="{FF2B5EF4-FFF2-40B4-BE49-F238E27FC236}">
                <a16:creationId xmlns:a16="http://schemas.microsoft.com/office/drawing/2014/main" id="{CA0A849B-FBAF-EDB2-9113-89240B275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10E4B-DABF-5682-0890-60C0939BEBA6}"/>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2460794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0DE14-F4BC-1D7F-E614-12BFB0CDD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316E0C-BDC8-8C5B-E6F3-3564E3B3E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12EFB-E627-2753-5999-C66F22C6EA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D9D709-9155-2045-F076-64786C7FC1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8FE0C-C2DB-E73E-8F72-2FECCC6BDC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38871F-C920-5A05-DE4C-0D422A0DD1DC}"/>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8" name="Footer Placeholder 7">
            <a:extLst>
              <a:ext uri="{FF2B5EF4-FFF2-40B4-BE49-F238E27FC236}">
                <a16:creationId xmlns:a16="http://schemas.microsoft.com/office/drawing/2014/main" id="{8C294769-40EC-52CD-47D9-5F8D019094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9C3D98-A89A-736D-68B4-C72CFE35BD32}"/>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298725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855F-2DBD-F620-B8C7-46E972587A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06FC75-D4B4-B823-7D9F-8C008BAAA00F}"/>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4" name="Footer Placeholder 3">
            <a:extLst>
              <a:ext uri="{FF2B5EF4-FFF2-40B4-BE49-F238E27FC236}">
                <a16:creationId xmlns:a16="http://schemas.microsoft.com/office/drawing/2014/main" id="{BA0E30B1-5A52-A247-EFE7-3693FC880E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69D01B-4321-B716-A85D-3520BF6CCDA8}"/>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2220603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A301C-01E7-9E7D-4D1D-1E449A8F5D95}"/>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3" name="Footer Placeholder 2">
            <a:extLst>
              <a:ext uri="{FF2B5EF4-FFF2-40B4-BE49-F238E27FC236}">
                <a16:creationId xmlns:a16="http://schemas.microsoft.com/office/drawing/2014/main" id="{1A5A051E-65B6-59DB-BA7E-34283A4B2C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B66721-3929-E30F-ABA1-0C9DECC47E0B}"/>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206107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7C48-47F1-F779-A2CB-E843ECE90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0B87AD-86A6-8278-1579-1A8621EEC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539EA-A68B-8401-6F46-C885135E9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3BC8C-4B06-9313-5A13-D32B13133F68}"/>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6" name="Footer Placeholder 5">
            <a:extLst>
              <a:ext uri="{FF2B5EF4-FFF2-40B4-BE49-F238E27FC236}">
                <a16:creationId xmlns:a16="http://schemas.microsoft.com/office/drawing/2014/main" id="{E654E0D8-52D0-3CD1-0736-B253C7A6E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DADF-68C8-B11B-FE9D-3119E06AE7FE}"/>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419986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698C-DAA8-4B15-BB5C-7C84554EA2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2FDAD9-106D-DA48-E4C0-BB619E517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B24F2E-50F0-1DF2-1D1B-F28009F6D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70B3A-CDBE-7DAE-08C6-342884DA9C92}"/>
              </a:ext>
            </a:extLst>
          </p:cNvPr>
          <p:cNvSpPr>
            <a:spLocks noGrp="1"/>
          </p:cNvSpPr>
          <p:nvPr>
            <p:ph type="dt" sz="half" idx="10"/>
          </p:nvPr>
        </p:nvSpPr>
        <p:spPr/>
        <p:txBody>
          <a:bodyPr/>
          <a:lstStyle/>
          <a:p>
            <a:fld id="{ECDDBDDA-C41C-475E-8F3F-52BDDD4087E9}" type="datetimeFigureOut">
              <a:rPr lang="en-US" smtClean="0"/>
              <a:t>1/12/2024</a:t>
            </a:fld>
            <a:endParaRPr lang="en-US"/>
          </a:p>
        </p:txBody>
      </p:sp>
      <p:sp>
        <p:nvSpPr>
          <p:cNvPr id="6" name="Footer Placeholder 5">
            <a:extLst>
              <a:ext uri="{FF2B5EF4-FFF2-40B4-BE49-F238E27FC236}">
                <a16:creationId xmlns:a16="http://schemas.microsoft.com/office/drawing/2014/main" id="{30541D5B-AFC0-8EB3-B393-EA1D998E0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04FE6-3CBF-656B-5DCF-E2CEB7A8A3DF}"/>
              </a:ext>
            </a:extLst>
          </p:cNvPr>
          <p:cNvSpPr>
            <a:spLocks noGrp="1"/>
          </p:cNvSpPr>
          <p:nvPr>
            <p:ph type="sldNum" sz="quarter" idx="12"/>
          </p:nvPr>
        </p:nvSpPr>
        <p:spPr/>
        <p:txBody>
          <a:bodyPr/>
          <a:lstStyle/>
          <a:p>
            <a:fld id="{CFEB2188-53CE-4913-8B43-10CFCE4B87A6}" type="slidenum">
              <a:rPr lang="en-US" smtClean="0"/>
              <a:t>‹#›</a:t>
            </a:fld>
            <a:endParaRPr lang="en-US"/>
          </a:p>
        </p:txBody>
      </p:sp>
    </p:spTree>
    <p:extLst>
      <p:ext uri="{BB962C8B-B14F-4D97-AF65-F5344CB8AC3E}">
        <p14:creationId xmlns:p14="http://schemas.microsoft.com/office/powerpoint/2010/main" val="316672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82338-1F4C-9791-989D-AC32EE3A3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2DBE4E-F662-17CD-F757-CEDB936D26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753BF-A8E6-4337-BDC2-E8F29AA48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DBDDA-C41C-475E-8F3F-52BDDD4087E9}" type="datetimeFigureOut">
              <a:rPr lang="en-US" smtClean="0"/>
              <a:t>1/12/2024</a:t>
            </a:fld>
            <a:endParaRPr lang="en-US"/>
          </a:p>
        </p:txBody>
      </p:sp>
      <p:sp>
        <p:nvSpPr>
          <p:cNvPr id="5" name="Footer Placeholder 4">
            <a:extLst>
              <a:ext uri="{FF2B5EF4-FFF2-40B4-BE49-F238E27FC236}">
                <a16:creationId xmlns:a16="http://schemas.microsoft.com/office/drawing/2014/main" id="{91449901-46D9-AFBF-432A-0755F27C55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412FBE-E2FA-6D4A-8EF1-2881B7212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B2188-53CE-4913-8B43-10CFCE4B87A6}" type="slidenum">
              <a:rPr lang="en-US" smtClean="0"/>
              <a:t>‹#›</a:t>
            </a:fld>
            <a:endParaRPr lang="en-US"/>
          </a:p>
        </p:txBody>
      </p:sp>
    </p:spTree>
    <p:extLst>
      <p:ext uri="{BB962C8B-B14F-4D97-AF65-F5344CB8AC3E}">
        <p14:creationId xmlns:p14="http://schemas.microsoft.com/office/powerpoint/2010/main" val="1848860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69.jpg"/><Relationship Id="rId4" Type="http://schemas.openxmlformats.org/officeDocument/2006/relationships/image" Target="../media/image68.jp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346AD-B31D-CDCD-23CC-D6DA57D26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48" name="TextBox 47">
            <a:extLst>
              <a:ext uri="{FF2B5EF4-FFF2-40B4-BE49-F238E27FC236}">
                <a16:creationId xmlns:a16="http://schemas.microsoft.com/office/drawing/2014/main" id="{3C22234E-9D87-70EF-D092-BEFA079135FD}"/>
              </a:ext>
            </a:extLst>
          </p:cNvPr>
          <p:cNvSpPr txBox="1"/>
          <p:nvPr/>
        </p:nvSpPr>
        <p:spPr>
          <a:xfrm>
            <a:off x="1553309" y="943222"/>
            <a:ext cx="9144000" cy="1569660"/>
          </a:xfrm>
          <a:prstGeom prst="rect">
            <a:avLst/>
          </a:prstGeom>
          <a:noFill/>
        </p:spPr>
        <p:txBody>
          <a:bodyPr wrap="square" rtlCol="0">
            <a:spAutoFit/>
          </a:bodyPr>
          <a:lstStyle/>
          <a:p>
            <a:pPr algn="ctr"/>
            <a:r>
              <a:rPr lang="en-US" sz="4800" dirty="0">
                <a:solidFill>
                  <a:schemeClr val="bg1"/>
                </a:solidFill>
                <a:latin typeface="Dreaming Outloud Script Pro" panose="03050502040304050704" pitchFamily="66" charset="0"/>
                <a:ea typeface="Anjelika Rose Hollow" pitchFamily="2" charset="0"/>
                <a:cs typeface="Dreaming Outloud Script Pro" panose="03050502040304050704" pitchFamily="66" charset="0"/>
              </a:rPr>
              <a:t>Enos, </a:t>
            </a:r>
            <a:r>
              <a:rPr lang="en-US" sz="4800" dirty="0" err="1">
                <a:solidFill>
                  <a:schemeClr val="bg1"/>
                </a:solidFill>
                <a:latin typeface="Dreaming Outloud Script Pro" panose="03050502040304050704" pitchFamily="66" charset="0"/>
                <a:ea typeface="Anjelika Rose Hollow" pitchFamily="2" charset="0"/>
                <a:cs typeface="Dreaming Outloud Script Pro" panose="03050502040304050704" pitchFamily="66" charset="0"/>
              </a:rPr>
              <a:t>Jarom</a:t>
            </a:r>
            <a:r>
              <a:rPr lang="en-US" sz="4800" dirty="0">
                <a:solidFill>
                  <a:schemeClr val="bg1"/>
                </a:solidFill>
                <a:latin typeface="Dreaming Outloud Script Pro" panose="03050502040304050704" pitchFamily="66" charset="0"/>
                <a:ea typeface="Anjelika Rose Hollow" pitchFamily="2" charset="0"/>
                <a:cs typeface="Dreaming Outloud Script Pro" panose="03050502040304050704" pitchFamily="66" charset="0"/>
              </a:rPr>
              <a:t>, Omni, and Words of Mormon</a:t>
            </a:r>
          </a:p>
        </p:txBody>
      </p:sp>
      <p:grpSp>
        <p:nvGrpSpPr>
          <p:cNvPr id="50" name="Group 49">
            <a:extLst>
              <a:ext uri="{FF2B5EF4-FFF2-40B4-BE49-F238E27FC236}">
                <a16:creationId xmlns:a16="http://schemas.microsoft.com/office/drawing/2014/main" id="{0661D53B-5A72-4771-388C-FD6DBC4D668A}"/>
              </a:ext>
            </a:extLst>
          </p:cNvPr>
          <p:cNvGrpSpPr/>
          <p:nvPr/>
        </p:nvGrpSpPr>
        <p:grpSpPr>
          <a:xfrm>
            <a:off x="1125749" y="2755128"/>
            <a:ext cx="1872963" cy="3452755"/>
            <a:chOff x="4673736" y="2971800"/>
            <a:chExt cx="1872963" cy="3452755"/>
          </a:xfrm>
        </p:grpSpPr>
        <p:sp>
          <p:nvSpPr>
            <p:cNvPr id="63" name="Oval 62">
              <a:extLst>
                <a:ext uri="{FF2B5EF4-FFF2-40B4-BE49-F238E27FC236}">
                  <a16:creationId xmlns:a16="http://schemas.microsoft.com/office/drawing/2014/main" id="{46B4B569-35DF-3650-DF03-2D465148855E}"/>
                </a:ext>
              </a:extLst>
            </p:cNvPr>
            <p:cNvSpPr/>
            <p:nvPr/>
          </p:nvSpPr>
          <p:spPr>
            <a:xfrm rot="20950279">
              <a:off x="5591554" y="6077212"/>
              <a:ext cx="509414" cy="3473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4ADE90A-87BC-EE1F-2372-3FC7A5AFB133}"/>
                </a:ext>
              </a:extLst>
            </p:cNvPr>
            <p:cNvSpPr/>
            <p:nvPr/>
          </p:nvSpPr>
          <p:spPr>
            <a:xfrm rot="20950279">
              <a:off x="5132791" y="6077213"/>
              <a:ext cx="509414" cy="3473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EDB9FEB-A2A6-21C2-E154-B63D3C878EC7}"/>
                </a:ext>
              </a:extLst>
            </p:cNvPr>
            <p:cNvSpPr/>
            <p:nvPr/>
          </p:nvSpPr>
          <p:spPr>
            <a:xfrm rot="2262393" flipH="1">
              <a:off x="6037285" y="5227364"/>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288979B-54E6-610F-D4F4-8F088D17A7E5}"/>
                </a:ext>
              </a:extLst>
            </p:cNvPr>
            <p:cNvSpPr/>
            <p:nvPr/>
          </p:nvSpPr>
          <p:spPr>
            <a:xfrm rot="20008521">
              <a:off x="4673736" y="5283010"/>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5953AA43-D636-1FE5-028B-6C6940AB289D}"/>
                </a:ext>
              </a:extLst>
            </p:cNvPr>
            <p:cNvSpPr/>
            <p:nvPr/>
          </p:nvSpPr>
          <p:spPr>
            <a:xfrm>
              <a:off x="5091167" y="4274192"/>
              <a:ext cx="1103841" cy="192608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AA622DFC-08D5-C9F2-7049-1D9D9315CF37}"/>
                </a:ext>
              </a:extLst>
            </p:cNvPr>
            <p:cNvSpPr/>
            <p:nvPr/>
          </p:nvSpPr>
          <p:spPr>
            <a:xfrm rot="20382913">
              <a:off x="5880075" y="4320626"/>
              <a:ext cx="456282" cy="1114912"/>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2D832875-BA58-A14D-33A0-6E5EC4359BDD}"/>
                </a:ext>
              </a:extLst>
            </p:cNvPr>
            <p:cNvSpPr/>
            <p:nvPr/>
          </p:nvSpPr>
          <p:spPr>
            <a:xfrm rot="1217087" flipH="1">
              <a:off x="4913325" y="4244500"/>
              <a:ext cx="496688" cy="123999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6562F64A-69BA-C110-CF38-55809AAC2FCC}"/>
                </a:ext>
              </a:extLst>
            </p:cNvPr>
            <p:cNvSpPr/>
            <p:nvPr/>
          </p:nvSpPr>
          <p:spPr>
            <a:xfrm rot="10800000">
              <a:off x="5473976" y="4352652"/>
              <a:ext cx="367012" cy="394407"/>
            </a:xfrm>
            <a:prstGeom prst="trapezoid">
              <a:avLst>
                <a:gd name="adj" fmla="val 500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187">
              <a:extLst>
                <a:ext uri="{FF2B5EF4-FFF2-40B4-BE49-F238E27FC236}">
                  <a16:creationId xmlns:a16="http://schemas.microsoft.com/office/drawing/2014/main" id="{A07D8AE7-C1AD-3F8A-B32A-D3A8E51558F3}"/>
                </a:ext>
              </a:extLst>
            </p:cNvPr>
            <p:cNvGrpSpPr/>
            <p:nvPr/>
          </p:nvGrpSpPr>
          <p:grpSpPr>
            <a:xfrm>
              <a:off x="5168153" y="5974976"/>
              <a:ext cx="990600" cy="198120"/>
              <a:chOff x="4114800" y="6172200"/>
              <a:chExt cx="2057400" cy="457200"/>
            </a:xfrm>
          </p:grpSpPr>
          <p:grpSp>
            <p:nvGrpSpPr>
              <p:cNvPr id="92" name="Group 143">
                <a:extLst>
                  <a:ext uri="{FF2B5EF4-FFF2-40B4-BE49-F238E27FC236}">
                    <a16:creationId xmlns:a16="http://schemas.microsoft.com/office/drawing/2014/main" id="{988B9333-6A28-0E3A-8685-F4B985D50976}"/>
                  </a:ext>
                </a:extLst>
              </p:cNvPr>
              <p:cNvGrpSpPr/>
              <p:nvPr/>
            </p:nvGrpSpPr>
            <p:grpSpPr>
              <a:xfrm>
                <a:off x="4114800" y="6172200"/>
                <a:ext cx="457200" cy="457200"/>
                <a:chOff x="4114800" y="6172200"/>
                <a:chExt cx="457200" cy="457200"/>
              </a:xfrm>
            </p:grpSpPr>
            <p:sp>
              <p:nvSpPr>
                <p:cNvPr id="102" name="Cross 101">
                  <a:extLst>
                    <a:ext uri="{FF2B5EF4-FFF2-40B4-BE49-F238E27FC236}">
                      <a16:creationId xmlns:a16="http://schemas.microsoft.com/office/drawing/2014/main" id="{0FF731CB-FC39-165A-5606-A9EAB76ADF65}"/>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ame 102">
                  <a:extLst>
                    <a:ext uri="{FF2B5EF4-FFF2-40B4-BE49-F238E27FC236}">
                      <a16:creationId xmlns:a16="http://schemas.microsoft.com/office/drawing/2014/main" id="{134B537B-DCE2-07EE-A63A-820980A66FA2}"/>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3" name="Group 144">
                <a:extLst>
                  <a:ext uri="{FF2B5EF4-FFF2-40B4-BE49-F238E27FC236}">
                    <a16:creationId xmlns:a16="http://schemas.microsoft.com/office/drawing/2014/main" id="{9FA64B59-A867-B2D3-8531-B134FC7866ED}"/>
                  </a:ext>
                </a:extLst>
              </p:cNvPr>
              <p:cNvGrpSpPr/>
              <p:nvPr/>
            </p:nvGrpSpPr>
            <p:grpSpPr>
              <a:xfrm>
                <a:off x="4648200" y="6172200"/>
                <a:ext cx="457200" cy="457200"/>
                <a:chOff x="4114800" y="6172200"/>
                <a:chExt cx="457200" cy="457200"/>
              </a:xfrm>
            </p:grpSpPr>
            <p:sp>
              <p:nvSpPr>
                <p:cNvPr id="100" name="Cross 99">
                  <a:extLst>
                    <a:ext uri="{FF2B5EF4-FFF2-40B4-BE49-F238E27FC236}">
                      <a16:creationId xmlns:a16="http://schemas.microsoft.com/office/drawing/2014/main" id="{D1906B4B-2151-BDE0-A03C-5D519D21A541}"/>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ame 100">
                  <a:extLst>
                    <a:ext uri="{FF2B5EF4-FFF2-40B4-BE49-F238E27FC236}">
                      <a16:creationId xmlns:a16="http://schemas.microsoft.com/office/drawing/2014/main" id="{9C71D292-FA48-B22C-0AE1-6A48F3567DDC}"/>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4" name="Group 147">
                <a:extLst>
                  <a:ext uri="{FF2B5EF4-FFF2-40B4-BE49-F238E27FC236}">
                    <a16:creationId xmlns:a16="http://schemas.microsoft.com/office/drawing/2014/main" id="{667AA1C0-58B8-A0A4-C54E-A8062AF58903}"/>
                  </a:ext>
                </a:extLst>
              </p:cNvPr>
              <p:cNvGrpSpPr/>
              <p:nvPr/>
            </p:nvGrpSpPr>
            <p:grpSpPr>
              <a:xfrm>
                <a:off x="5181600" y="6172200"/>
                <a:ext cx="457200" cy="457200"/>
                <a:chOff x="4114800" y="6172200"/>
                <a:chExt cx="457200" cy="457200"/>
              </a:xfrm>
            </p:grpSpPr>
            <p:sp>
              <p:nvSpPr>
                <p:cNvPr id="98" name="Cross 97">
                  <a:extLst>
                    <a:ext uri="{FF2B5EF4-FFF2-40B4-BE49-F238E27FC236}">
                      <a16:creationId xmlns:a16="http://schemas.microsoft.com/office/drawing/2014/main" id="{5FA14779-3850-0DCD-189D-E9A1545C11D5}"/>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ame 98">
                  <a:extLst>
                    <a:ext uri="{FF2B5EF4-FFF2-40B4-BE49-F238E27FC236}">
                      <a16:creationId xmlns:a16="http://schemas.microsoft.com/office/drawing/2014/main" id="{509EC17F-A5D6-F123-C287-C2BCF26E0419}"/>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5" name="Group 150">
                <a:extLst>
                  <a:ext uri="{FF2B5EF4-FFF2-40B4-BE49-F238E27FC236}">
                    <a16:creationId xmlns:a16="http://schemas.microsoft.com/office/drawing/2014/main" id="{C5F0F4CB-0A71-2FEC-1F73-70767BB05CB7}"/>
                  </a:ext>
                </a:extLst>
              </p:cNvPr>
              <p:cNvGrpSpPr/>
              <p:nvPr/>
            </p:nvGrpSpPr>
            <p:grpSpPr>
              <a:xfrm>
                <a:off x="5715000" y="6172200"/>
                <a:ext cx="457200" cy="457200"/>
                <a:chOff x="4114800" y="6172200"/>
                <a:chExt cx="457200" cy="457200"/>
              </a:xfrm>
            </p:grpSpPr>
            <p:sp>
              <p:nvSpPr>
                <p:cNvPr id="96" name="Cross 95">
                  <a:extLst>
                    <a:ext uri="{FF2B5EF4-FFF2-40B4-BE49-F238E27FC236}">
                      <a16:creationId xmlns:a16="http://schemas.microsoft.com/office/drawing/2014/main" id="{6843F02F-7874-0407-8CAC-2FCB1D03D8B3}"/>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ame 96">
                  <a:extLst>
                    <a:ext uri="{FF2B5EF4-FFF2-40B4-BE49-F238E27FC236}">
                      <a16:creationId xmlns:a16="http://schemas.microsoft.com/office/drawing/2014/main" id="{44A86AA3-7DC2-F7DE-27DA-31E6289DBEA0}"/>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72" name="Group 200">
              <a:extLst>
                <a:ext uri="{FF2B5EF4-FFF2-40B4-BE49-F238E27FC236}">
                  <a16:creationId xmlns:a16="http://schemas.microsoft.com/office/drawing/2014/main" id="{69FEDFFB-CB14-26B5-752D-26136923C816}"/>
                </a:ext>
              </a:extLst>
            </p:cNvPr>
            <p:cNvGrpSpPr/>
            <p:nvPr/>
          </p:nvGrpSpPr>
          <p:grpSpPr>
            <a:xfrm>
              <a:off x="4953000" y="2971800"/>
              <a:ext cx="1421970" cy="1600538"/>
              <a:chOff x="7044014" y="3048000"/>
              <a:chExt cx="1160047" cy="1305724"/>
            </a:xfrm>
          </p:grpSpPr>
          <p:sp>
            <p:nvSpPr>
              <p:cNvPr id="87" name="Oval 11">
                <a:extLst>
                  <a:ext uri="{FF2B5EF4-FFF2-40B4-BE49-F238E27FC236}">
                    <a16:creationId xmlns:a16="http://schemas.microsoft.com/office/drawing/2014/main" id="{AC54D515-DE71-906E-EE9E-F1F374A4D80B}"/>
                  </a:ext>
                </a:extLst>
              </p:cNvPr>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139">
                <a:extLst>
                  <a:ext uri="{FF2B5EF4-FFF2-40B4-BE49-F238E27FC236}">
                    <a16:creationId xmlns:a16="http://schemas.microsoft.com/office/drawing/2014/main" id="{039B51C6-2111-4F3B-DFFA-85C07DDD5243}"/>
                  </a:ext>
                </a:extLst>
              </p:cNvPr>
              <p:cNvGrpSpPr/>
              <p:nvPr/>
            </p:nvGrpSpPr>
            <p:grpSpPr>
              <a:xfrm>
                <a:off x="7044014" y="3048000"/>
                <a:ext cx="1160047" cy="1305724"/>
                <a:chOff x="7034581" y="3276600"/>
                <a:chExt cx="1160047" cy="1305724"/>
              </a:xfrm>
            </p:grpSpPr>
            <p:sp>
              <p:nvSpPr>
                <p:cNvPr id="89" name="Cloud 88">
                  <a:extLst>
                    <a:ext uri="{FF2B5EF4-FFF2-40B4-BE49-F238E27FC236}">
                      <a16:creationId xmlns:a16="http://schemas.microsoft.com/office/drawing/2014/main" id="{6B123A5B-ABEF-184A-0EC8-4E0A11F19517}"/>
                    </a:ext>
                  </a:extLst>
                </p:cNvPr>
                <p:cNvSpPr/>
                <p:nvPr/>
              </p:nvSpPr>
              <p:spPr>
                <a:xfrm>
                  <a:off x="7239000" y="3276600"/>
                  <a:ext cx="762000" cy="609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89">
                  <a:extLst>
                    <a:ext uri="{FF2B5EF4-FFF2-40B4-BE49-F238E27FC236}">
                      <a16:creationId xmlns:a16="http://schemas.microsoft.com/office/drawing/2014/main" id="{F6E0BE5B-81E7-567F-7286-424DA29E0389}"/>
                    </a:ext>
                  </a:extLst>
                </p:cNvPr>
                <p:cNvSpPr/>
                <p:nvPr/>
              </p:nvSpPr>
              <p:spPr>
                <a:xfrm rot="6044796">
                  <a:off x="6729336" y="3881060"/>
                  <a:ext cx="952955" cy="34246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loud 90">
                  <a:extLst>
                    <a:ext uri="{FF2B5EF4-FFF2-40B4-BE49-F238E27FC236}">
                      <a16:creationId xmlns:a16="http://schemas.microsoft.com/office/drawing/2014/main" id="{DBC354CE-397C-41D9-744B-6708B5FC6D5F}"/>
                    </a:ext>
                  </a:extLst>
                </p:cNvPr>
                <p:cNvSpPr/>
                <p:nvPr/>
              </p:nvSpPr>
              <p:spPr>
                <a:xfrm rot="16200000">
                  <a:off x="7504414" y="3892109"/>
                  <a:ext cx="994902" cy="38552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206">
              <a:extLst>
                <a:ext uri="{FF2B5EF4-FFF2-40B4-BE49-F238E27FC236}">
                  <a16:creationId xmlns:a16="http://schemas.microsoft.com/office/drawing/2014/main" id="{3E77DFE1-6B77-F530-BD5F-1AB7B30D5941}"/>
                </a:ext>
              </a:extLst>
            </p:cNvPr>
            <p:cNvGrpSpPr/>
            <p:nvPr/>
          </p:nvGrpSpPr>
          <p:grpSpPr>
            <a:xfrm>
              <a:off x="5105400" y="3352800"/>
              <a:ext cx="1143000" cy="228600"/>
              <a:chOff x="4114800" y="6172200"/>
              <a:chExt cx="2057400" cy="457200"/>
            </a:xfrm>
          </p:grpSpPr>
          <p:grpSp>
            <p:nvGrpSpPr>
              <p:cNvPr id="75" name="Group 143">
                <a:extLst>
                  <a:ext uri="{FF2B5EF4-FFF2-40B4-BE49-F238E27FC236}">
                    <a16:creationId xmlns:a16="http://schemas.microsoft.com/office/drawing/2014/main" id="{CD830071-8955-96BC-D56C-48DDB4A46EDD}"/>
                  </a:ext>
                </a:extLst>
              </p:cNvPr>
              <p:cNvGrpSpPr/>
              <p:nvPr/>
            </p:nvGrpSpPr>
            <p:grpSpPr>
              <a:xfrm>
                <a:off x="4114800" y="6172200"/>
                <a:ext cx="457200" cy="457200"/>
                <a:chOff x="4114800" y="6172200"/>
                <a:chExt cx="457200" cy="457200"/>
              </a:xfrm>
            </p:grpSpPr>
            <p:sp>
              <p:nvSpPr>
                <p:cNvPr id="85" name="Cross 84">
                  <a:extLst>
                    <a:ext uri="{FF2B5EF4-FFF2-40B4-BE49-F238E27FC236}">
                      <a16:creationId xmlns:a16="http://schemas.microsoft.com/office/drawing/2014/main" id="{0015265B-3DF7-C2E6-6D8B-DE72E7836A32}"/>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ame 85">
                  <a:extLst>
                    <a:ext uri="{FF2B5EF4-FFF2-40B4-BE49-F238E27FC236}">
                      <a16:creationId xmlns:a16="http://schemas.microsoft.com/office/drawing/2014/main" id="{40EE2EF9-DBE4-09A8-56CA-54A36F8336F5}"/>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oup 144">
                <a:extLst>
                  <a:ext uri="{FF2B5EF4-FFF2-40B4-BE49-F238E27FC236}">
                    <a16:creationId xmlns:a16="http://schemas.microsoft.com/office/drawing/2014/main" id="{71F8AB45-84CF-456E-1628-1A7ACD96CD63}"/>
                  </a:ext>
                </a:extLst>
              </p:cNvPr>
              <p:cNvGrpSpPr/>
              <p:nvPr/>
            </p:nvGrpSpPr>
            <p:grpSpPr>
              <a:xfrm>
                <a:off x="4648200" y="6172200"/>
                <a:ext cx="457200" cy="457200"/>
                <a:chOff x="4114800" y="6172200"/>
                <a:chExt cx="457200" cy="457200"/>
              </a:xfrm>
            </p:grpSpPr>
            <p:sp>
              <p:nvSpPr>
                <p:cNvPr id="83" name="Cross 82">
                  <a:extLst>
                    <a:ext uri="{FF2B5EF4-FFF2-40B4-BE49-F238E27FC236}">
                      <a16:creationId xmlns:a16="http://schemas.microsoft.com/office/drawing/2014/main" id="{09D5D8E0-3B8F-C258-64F4-5AF9B06C30B8}"/>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ame 83">
                  <a:extLst>
                    <a:ext uri="{FF2B5EF4-FFF2-40B4-BE49-F238E27FC236}">
                      <a16:creationId xmlns:a16="http://schemas.microsoft.com/office/drawing/2014/main" id="{EBB76D0C-3BB7-C9D9-260B-BFE0F6DDA51B}"/>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7" name="Group 147">
                <a:extLst>
                  <a:ext uri="{FF2B5EF4-FFF2-40B4-BE49-F238E27FC236}">
                    <a16:creationId xmlns:a16="http://schemas.microsoft.com/office/drawing/2014/main" id="{B5843528-8F19-5B25-6EF8-F48CE96E1EFD}"/>
                  </a:ext>
                </a:extLst>
              </p:cNvPr>
              <p:cNvGrpSpPr/>
              <p:nvPr/>
            </p:nvGrpSpPr>
            <p:grpSpPr>
              <a:xfrm>
                <a:off x="5181600" y="6172200"/>
                <a:ext cx="457200" cy="457200"/>
                <a:chOff x="4114800" y="6172200"/>
                <a:chExt cx="457200" cy="457200"/>
              </a:xfrm>
            </p:grpSpPr>
            <p:sp>
              <p:nvSpPr>
                <p:cNvPr id="81" name="Cross 80">
                  <a:extLst>
                    <a:ext uri="{FF2B5EF4-FFF2-40B4-BE49-F238E27FC236}">
                      <a16:creationId xmlns:a16="http://schemas.microsoft.com/office/drawing/2014/main" id="{97667039-0207-3CEC-1202-115CADCDB730}"/>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ame 81">
                  <a:extLst>
                    <a:ext uri="{FF2B5EF4-FFF2-40B4-BE49-F238E27FC236}">
                      <a16:creationId xmlns:a16="http://schemas.microsoft.com/office/drawing/2014/main" id="{DBECD848-F1E6-3108-2F87-541E0DD6CC34}"/>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150">
                <a:extLst>
                  <a:ext uri="{FF2B5EF4-FFF2-40B4-BE49-F238E27FC236}">
                    <a16:creationId xmlns:a16="http://schemas.microsoft.com/office/drawing/2014/main" id="{40FDE7EB-D2CB-2B10-F536-86C02E86A0ED}"/>
                  </a:ext>
                </a:extLst>
              </p:cNvPr>
              <p:cNvGrpSpPr/>
              <p:nvPr/>
            </p:nvGrpSpPr>
            <p:grpSpPr>
              <a:xfrm>
                <a:off x="5715000" y="6172200"/>
                <a:ext cx="457200" cy="457200"/>
                <a:chOff x="4114800" y="6172200"/>
                <a:chExt cx="457200" cy="457200"/>
              </a:xfrm>
            </p:grpSpPr>
            <p:sp>
              <p:nvSpPr>
                <p:cNvPr id="79" name="Cross 78">
                  <a:extLst>
                    <a:ext uri="{FF2B5EF4-FFF2-40B4-BE49-F238E27FC236}">
                      <a16:creationId xmlns:a16="http://schemas.microsoft.com/office/drawing/2014/main" id="{7BAF5397-575E-ABD8-BA29-C407ABF806D8}"/>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ame 79">
                  <a:extLst>
                    <a:ext uri="{FF2B5EF4-FFF2-40B4-BE49-F238E27FC236}">
                      <a16:creationId xmlns:a16="http://schemas.microsoft.com/office/drawing/2014/main" id="{55A3CA33-D360-E1C6-F960-E460F296BEAB}"/>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4" name="Rectangle 73">
              <a:extLst>
                <a:ext uri="{FF2B5EF4-FFF2-40B4-BE49-F238E27FC236}">
                  <a16:creationId xmlns:a16="http://schemas.microsoft.com/office/drawing/2014/main" id="{72A9A15E-A19C-5EAF-762F-EF6073ED2D1E}"/>
                </a:ext>
              </a:extLst>
            </p:cNvPr>
            <p:cNvSpPr/>
            <p:nvPr/>
          </p:nvSpPr>
          <p:spPr>
            <a:xfrm>
              <a:off x="5154706" y="5791200"/>
              <a:ext cx="990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D5282621-CDCC-2B26-43A3-B3F7FBAF5665}"/>
              </a:ext>
            </a:extLst>
          </p:cNvPr>
          <p:cNvGrpSpPr/>
          <p:nvPr/>
        </p:nvGrpSpPr>
        <p:grpSpPr>
          <a:xfrm>
            <a:off x="4180186" y="2743445"/>
            <a:ext cx="1860602" cy="3480039"/>
            <a:chOff x="2784788" y="381000"/>
            <a:chExt cx="2374146" cy="4800601"/>
          </a:xfrm>
        </p:grpSpPr>
        <p:sp>
          <p:nvSpPr>
            <p:cNvPr id="105" name="Oval 104">
              <a:extLst>
                <a:ext uri="{FF2B5EF4-FFF2-40B4-BE49-F238E27FC236}">
                  <a16:creationId xmlns:a16="http://schemas.microsoft.com/office/drawing/2014/main" id="{AB47932E-7B8D-D59A-32B7-E2A4D39C236D}"/>
                </a:ext>
              </a:extLst>
            </p:cNvPr>
            <p:cNvSpPr/>
            <p:nvPr/>
          </p:nvSpPr>
          <p:spPr>
            <a:xfrm rot="6128217">
              <a:off x="4106101" y="4700200"/>
              <a:ext cx="400412" cy="56239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1494E8BB-037B-3374-B784-5439A8C0E1CC}"/>
                </a:ext>
              </a:extLst>
            </p:cNvPr>
            <p:cNvSpPr/>
            <p:nvPr/>
          </p:nvSpPr>
          <p:spPr>
            <a:xfrm rot="4472555">
              <a:off x="3580311" y="4685175"/>
              <a:ext cx="366816" cy="59109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89808171-88A9-0E48-0A76-815630477D03}"/>
                </a:ext>
              </a:extLst>
            </p:cNvPr>
            <p:cNvSpPr/>
            <p:nvPr/>
          </p:nvSpPr>
          <p:spPr>
            <a:xfrm>
              <a:off x="3143992" y="2278108"/>
              <a:ext cx="1810349" cy="2654978"/>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8" name="Group 90">
              <a:extLst>
                <a:ext uri="{FF2B5EF4-FFF2-40B4-BE49-F238E27FC236}">
                  <a16:creationId xmlns:a16="http://schemas.microsoft.com/office/drawing/2014/main" id="{A2EF5E01-BE08-DA74-64DC-4AB3DA859DF3}"/>
                </a:ext>
              </a:extLst>
            </p:cNvPr>
            <p:cNvGrpSpPr/>
            <p:nvPr/>
          </p:nvGrpSpPr>
          <p:grpSpPr>
            <a:xfrm rot="10800000">
              <a:off x="3200400" y="4572000"/>
              <a:ext cx="1676400" cy="340500"/>
              <a:chOff x="5943600" y="143164"/>
              <a:chExt cx="2787072" cy="771236"/>
            </a:xfrm>
          </p:grpSpPr>
          <p:grpSp>
            <p:nvGrpSpPr>
              <p:cNvPr id="144" name="Group 122">
                <a:extLst>
                  <a:ext uri="{FF2B5EF4-FFF2-40B4-BE49-F238E27FC236}">
                    <a16:creationId xmlns:a16="http://schemas.microsoft.com/office/drawing/2014/main" id="{71A083D8-CC41-B2FE-9780-19A83E434177}"/>
                  </a:ext>
                </a:extLst>
              </p:cNvPr>
              <p:cNvGrpSpPr/>
              <p:nvPr/>
            </p:nvGrpSpPr>
            <p:grpSpPr>
              <a:xfrm>
                <a:off x="5943600" y="152400"/>
                <a:ext cx="1406236" cy="762000"/>
                <a:chOff x="5943600" y="152400"/>
                <a:chExt cx="1406236" cy="762000"/>
              </a:xfrm>
            </p:grpSpPr>
            <p:sp>
              <p:nvSpPr>
                <p:cNvPr id="151" name="Cross 150">
                  <a:extLst>
                    <a:ext uri="{FF2B5EF4-FFF2-40B4-BE49-F238E27FC236}">
                      <a16:creationId xmlns:a16="http://schemas.microsoft.com/office/drawing/2014/main" id="{15689B80-88A5-8ADD-0CC5-27FDF5F5738E}"/>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ross 151">
                  <a:extLst>
                    <a:ext uri="{FF2B5EF4-FFF2-40B4-BE49-F238E27FC236}">
                      <a16:creationId xmlns:a16="http://schemas.microsoft.com/office/drawing/2014/main" id="{434A0FEE-F0CC-086B-E969-C38F483C256A}"/>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23">
                <a:extLst>
                  <a:ext uri="{FF2B5EF4-FFF2-40B4-BE49-F238E27FC236}">
                    <a16:creationId xmlns:a16="http://schemas.microsoft.com/office/drawing/2014/main" id="{1F5440DF-8906-0E4A-DF9B-904D32C7F9F3}"/>
                  </a:ext>
                </a:extLst>
              </p:cNvPr>
              <p:cNvGrpSpPr/>
              <p:nvPr/>
            </p:nvGrpSpPr>
            <p:grpSpPr>
              <a:xfrm>
                <a:off x="7370618" y="143164"/>
                <a:ext cx="1360054" cy="762000"/>
                <a:chOff x="5943600" y="152400"/>
                <a:chExt cx="1360054" cy="762000"/>
              </a:xfrm>
            </p:grpSpPr>
            <p:sp>
              <p:nvSpPr>
                <p:cNvPr id="149" name="Cross 148">
                  <a:extLst>
                    <a:ext uri="{FF2B5EF4-FFF2-40B4-BE49-F238E27FC236}">
                      <a16:creationId xmlns:a16="http://schemas.microsoft.com/office/drawing/2014/main" id="{BE25C91C-17FC-05DF-28DA-1C87BA0352C1}"/>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ross 149">
                  <a:extLst>
                    <a:ext uri="{FF2B5EF4-FFF2-40B4-BE49-F238E27FC236}">
                      <a16:creationId xmlns:a16="http://schemas.microsoft.com/office/drawing/2014/main" id="{3E871290-8B3D-1C43-0E23-126024BE4DB6}"/>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Quad Arrow Callout 276">
                <a:extLst>
                  <a:ext uri="{FF2B5EF4-FFF2-40B4-BE49-F238E27FC236}">
                    <a16:creationId xmlns:a16="http://schemas.microsoft.com/office/drawing/2014/main" id="{47DDC311-6FC7-3297-DC8F-E958662BACB0}"/>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Quad Arrow Callout 277">
                <a:extLst>
                  <a:ext uri="{FF2B5EF4-FFF2-40B4-BE49-F238E27FC236}">
                    <a16:creationId xmlns:a16="http://schemas.microsoft.com/office/drawing/2014/main" id="{FBBDAC73-08C4-184E-D148-8EA5EB63D988}"/>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Callout 278">
                <a:extLst>
                  <a:ext uri="{FF2B5EF4-FFF2-40B4-BE49-F238E27FC236}">
                    <a16:creationId xmlns:a16="http://schemas.microsoft.com/office/drawing/2014/main" id="{AB5FE9C6-E58F-83E1-5412-E0B38C2D607E}"/>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Cloud 108">
              <a:extLst>
                <a:ext uri="{FF2B5EF4-FFF2-40B4-BE49-F238E27FC236}">
                  <a16:creationId xmlns:a16="http://schemas.microsoft.com/office/drawing/2014/main" id="{63DA978A-135A-0D57-8307-89722EB7DA89}"/>
                </a:ext>
              </a:extLst>
            </p:cNvPr>
            <p:cNvSpPr/>
            <p:nvPr/>
          </p:nvSpPr>
          <p:spPr>
            <a:xfrm>
              <a:off x="4114800" y="685800"/>
              <a:ext cx="712195"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a:extLst>
                <a:ext uri="{FF2B5EF4-FFF2-40B4-BE49-F238E27FC236}">
                  <a16:creationId xmlns:a16="http://schemas.microsoft.com/office/drawing/2014/main" id="{E4EF4993-97ED-23E5-B799-FFC88CCF4AC4}"/>
                </a:ext>
              </a:extLst>
            </p:cNvPr>
            <p:cNvSpPr/>
            <p:nvPr/>
          </p:nvSpPr>
          <p:spPr>
            <a:xfrm rot="19357175">
              <a:off x="3960459" y="381000"/>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10">
              <a:extLst>
                <a:ext uri="{FF2B5EF4-FFF2-40B4-BE49-F238E27FC236}">
                  <a16:creationId xmlns:a16="http://schemas.microsoft.com/office/drawing/2014/main" id="{EE2371BE-7FBA-47D7-C936-4C30265F4CED}"/>
                </a:ext>
              </a:extLst>
            </p:cNvPr>
            <p:cNvSpPr/>
            <p:nvPr/>
          </p:nvSpPr>
          <p:spPr>
            <a:xfrm rot="1400185">
              <a:off x="3093824" y="569953"/>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969C7DE5-8956-AE4E-D999-BDC6F68A20A9}"/>
                </a:ext>
              </a:extLst>
            </p:cNvPr>
            <p:cNvSpPr/>
            <p:nvPr/>
          </p:nvSpPr>
          <p:spPr>
            <a:xfrm rot="2901859">
              <a:off x="2921230" y="3079730"/>
              <a:ext cx="376520" cy="649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791DAF8-E147-C78D-9EDC-63EEA0F8811E}"/>
                </a:ext>
              </a:extLst>
            </p:cNvPr>
            <p:cNvSpPr/>
            <p:nvPr/>
          </p:nvSpPr>
          <p:spPr>
            <a:xfrm rot="20226769">
              <a:off x="4743946" y="3138646"/>
              <a:ext cx="347208" cy="6337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F2A0F8C5-5863-25A3-D85D-F39789F90AF0}"/>
                </a:ext>
              </a:extLst>
            </p:cNvPr>
            <p:cNvSpPr/>
            <p:nvPr/>
          </p:nvSpPr>
          <p:spPr>
            <a:xfrm rot="1442139">
              <a:off x="3074752" y="2141618"/>
              <a:ext cx="613760"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a:extLst>
                <a:ext uri="{FF2B5EF4-FFF2-40B4-BE49-F238E27FC236}">
                  <a16:creationId xmlns:a16="http://schemas.microsoft.com/office/drawing/2014/main" id="{1879E124-8776-DF19-BBB0-F288FDF335C9}"/>
                </a:ext>
              </a:extLst>
            </p:cNvPr>
            <p:cNvSpPr/>
            <p:nvPr/>
          </p:nvSpPr>
          <p:spPr>
            <a:xfrm rot="19893016">
              <a:off x="4337539" y="2189666"/>
              <a:ext cx="588035"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AF4BCEC8-A1EF-7E43-40D5-C007559DB6B6}"/>
                </a:ext>
              </a:extLst>
            </p:cNvPr>
            <p:cNvSpPr/>
            <p:nvPr/>
          </p:nvSpPr>
          <p:spPr>
            <a:xfrm rot="21112561">
              <a:off x="4239923" y="2230039"/>
              <a:ext cx="479575" cy="2705279"/>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a:extLst>
                <a:ext uri="{FF2B5EF4-FFF2-40B4-BE49-F238E27FC236}">
                  <a16:creationId xmlns:a16="http://schemas.microsoft.com/office/drawing/2014/main" id="{37280593-0702-AE3C-988D-D9EEDE12B559}"/>
                </a:ext>
              </a:extLst>
            </p:cNvPr>
            <p:cNvSpPr/>
            <p:nvPr/>
          </p:nvSpPr>
          <p:spPr>
            <a:xfrm rot="15844898">
              <a:off x="3426567" y="2091369"/>
              <a:ext cx="1116456" cy="1064968"/>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a:extLst>
                <a:ext uri="{FF2B5EF4-FFF2-40B4-BE49-F238E27FC236}">
                  <a16:creationId xmlns:a16="http://schemas.microsoft.com/office/drawing/2014/main" id="{DD34DD2A-0DDE-B2CE-9529-5F7C0CA634F0}"/>
                </a:ext>
              </a:extLst>
            </p:cNvPr>
            <p:cNvSpPr/>
            <p:nvPr/>
          </p:nvSpPr>
          <p:spPr>
            <a:xfrm rot="16400088">
              <a:off x="3463017" y="2367959"/>
              <a:ext cx="890127" cy="972907"/>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a:extLst>
                <a:ext uri="{FF2B5EF4-FFF2-40B4-BE49-F238E27FC236}">
                  <a16:creationId xmlns:a16="http://schemas.microsoft.com/office/drawing/2014/main" id="{60492741-9A4B-A6C4-6AC2-089AD9774FD4}"/>
                </a:ext>
              </a:extLst>
            </p:cNvPr>
            <p:cNvSpPr/>
            <p:nvPr/>
          </p:nvSpPr>
          <p:spPr>
            <a:xfrm rot="16400088">
              <a:off x="3668204" y="2153932"/>
              <a:ext cx="483021" cy="993355"/>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3A844E25-5870-17A7-B442-3D061AD8E558}"/>
                </a:ext>
              </a:extLst>
            </p:cNvPr>
            <p:cNvSpPr/>
            <p:nvPr/>
          </p:nvSpPr>
          <p:spPr>
            <a:xfrm>
              <a:off x="3325531" y="790624"/>
              <a:ext cx="1322947" cy="1788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loud 120">
              <a:extLst>
                <a:ext uri="{FF2B5EF4-FFF2-40B4-BE49-F238E27FC236}">
                  <a16:creationId xmlns:a16="http://schemas.microsoft.com/office/drawing/2014/main" id="{542E24EB-B2B2-C2B0-F155-D61F1C27EE1F}"/>
                </a:ext>
              </a:extLst>
            </p:cNvPr>
            <p:cNvSpPr/>
            <p:nvPr/>
          </p:nvSpPr>
          <p:spPr>
            <a:xfrm rot="17055069">
              <a:off x="3495027" y="268976"/>
              <a:ext cx="812443" cy="116540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7400FDFC-5FBB-1E9D-A329-9DA199D7C5DC}"/>
                </a:ext>
              </a:extLst>
            </p:cNvPr>
            <p:cNvSpPr/>
            <p:nvPr/>
          </p:nvSpPr>
          <p:spPr>
            <a:xfrm>
              <a:off x="3886200" y="533400"/>
              <a:ext cx="685800" cy="5334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3E4E4DB-B147-0046-0B47-5482120D4916}"/>
                </a:ext>
              </a:extLst>
            </p:cNvPr>
            <p:cNvSpPr/>
            <p:nvPr/>
          </p:nvSpPr>
          <p:spPr>
            <a:xfrm>
              <a:off x="3276600" y="762000"/>
              <a:ext cx="457200" cy="304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00">
              <a:extLst>
                <a:ext uri="{FF2B5EF4-FFF2-40B4-BE49-F238E27FC236}">
                  <a16:creationId xmlns:a16="http://schemas.microsoft.com/office/drawing/2014/main" id="{41EA46FB-4B55-938C-EA8B-66444C130AD8}"/>
                </a:ext>
              </a:extLst>
            </p:cNvPr>
            <p:cNvGrpSpPr/>
            <p:nvPr/>
          </p:nvGrpSpPr>
          <p:grpSpPr>
            <a:xfrm rot="12421300">
              <a:off x="2842969" y="3299193"/>
              <a:ext cx="570817" cy="212635"/>
              <a:chOff x="5943600" y="143164"/>
              <a:chExt cx="2787072" cy="771236"/>
            </a:xfrm>
          </p:grpSpPr>
          <p:grpSp>
            <p:nvGrpSpPr>
              <p:cNvPr id="135" name="Group 122">
                <a:extLst>
                  <a:ext uri="{FF2B5EF4-FFF2-40B4-BE49-F238E27FC236}">
                    <a16:creationId xmlns:a16="http://schemas.microsoft.com/office/drawing/2014/main" id="{745A8CD9-5F09-882B-070A-CE806B5020FE}"/>
                  </a:ext>
                </a:extLst>
              </p:cNvPr>
              <p:cNvGrpSpPr/>
              <p:nvPr/>
            </p:nvGrpSpPr>
            <p:grpSpPr>
              <a:xfrm>
                <a:off x="5943600" y="152400"/>
                <a:ext cx="1406236" cy="762000"/>
                <a:chOff x="5943600" y="152400"/>
                <a:chExt cx="1406236" cy="762000"/>
              </a:xfrm>
            </p:grpSpPr>
            <p:sp>
              <p:nvSpPr>
                <p:cNvPr id="142" name="Cross 141">
                  <a:extLst>
                    <a:ext uri="{FF2B5EF4-FFF2-40B4-BE49-F238E27FC236}">
                      <a16:creationId xmlns:a16="http://schemas.microsoft.com/office/drawing/2014/main" id="{9D731F6F-EFA6-7518-C71B-A47D20A575E0}"/>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ross 142">
                  <a:extLst>
                    <a:ext uri="{FF2B5EF4-FFF2-40B4-BE49-F238E27FC236}">
                      <a16:creationId xmlns:a16="http://schemas.microsoft.com/office/drawing/2014/main" id="{6FA2D957-F967-48D0-3109-72FB2406318F}"/>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23">
                <a:extLst>
                  <a:ext uri="{FF2B5EF4-FFF2-40B4-BE49-F238E27FC236}">
                    <a16:creationId xmlns:a16="http://schemas.microsoft.com/office/drawing/2014/main" id="{917F59E3-5631-30AC-0A65-DB3BB72D98ED}"/>
                  </a:ext>
                </a:extLst>
              </p:cNvPr>
              <p:cNvGrpSpPr/>
              <p:nvPr/>
            </p:nvGrpSpPr>
            <p:grpSpPr>
              <a:xfrm>
                <a:off x="7370618" y="143164"/>
                <a:ext cx="1360054" cy="762000"/>
                <a:chOff x="5943600" y="152400"/>
                <a:chExt cx="1360054" cy="762000"/>
              </a:xfrm>
            </p:grpSpPr>
            <p:sp>
              <p:nvSpPr>
                <p:cNvPr id="140" name="Cross 139">
                  <a:extLst>
                    <a:ext uri="{FF2B5EF4-FFF2-40B4-BE49-F238E27FC236}">
                      <a16:creationId xmlns:a16="http://schemas.microsoft.com/office/drawing/2014/main" id="{A6811690-4856-2F05-740F-0D8B026B012D}"/>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ross 140">
                  <a:extLst>
                    <a:ext uri="{FF2B5EF4-FFF2-40B4-BE49-F238E27FC236}">
                      <a16:creationId xmlns:a16="http://schemas.microsoft.com/office/drawing/2014/main" id="{126F8107-180C-B973-ABB1-0B265F1A6DD1}"/>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Quad Arrow Callout 267">
                <a:extLst>
                  <a:ext uri="{FF2B5EF4-FFF2-40B4-BE49-F238E27FC236}">
                    <a16:creationId xmlns:a16="http://schemas.microsoft.com/office/drawing/2014/main" id="{C8E2FF26-5A21-D18D-83C8-22E7CD2461A1}"/>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Quad Arrow Callout 268">
                <a:extLst>
                  <a:ext uri="{FF2B5EF4-FFF2-40B4-BE49-F238E27FC236}">
                    <a16:creationId xmlns:a16="http://schemas.microsoft.com/office/drawing/2014/main" id="{B21DCA8B-8492-4C0B-96B4-CE6286CBF041}"/>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Quad Arrow Callout 269">
                <a:extLst>
                  <a:ext uri="{FF2B5EF4-FFF2-40B4-BE49-F238E27FC236}">
                    <a16:creationId xmlns:a16="http://schemas.microsoft.com/office/drawing/2014/main" id="{315A0F58-049D-D8D5-C4D8-A72C9DB3005A}"/>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10">
              <a:extLst>
                <a:ext uri="{FF2B5EF4-FFF2-40B4-BE49-F238E27FC236}">
                  <a16:creationId xmlns:a16="http://schemas.microsoft.com/office/drawing/2014/main" id="{5D5C2349-9E92-14FD-8F00-57646798BB95}"/>
                </a:ext>
              </a:extLst>
            </p:cNvPr>
            <p:cNvGrpSpPr/>
            <p:nvPr/>
          </p:nvGrpSpPr>
          <p:grpSpPr>
            <a:xfrm rot="9204448">
              <a:off x="4640700" y="3295249"/>
              <a:ext cx="518234" cy="230860"/>
              <a:chOff x="5943600" y="143164"/>
              <a:chExt cx="2787072" cy="771236"/>
            </a:xfrm>
          </p:grpSpPr>
          <p:grpSp>
            <p:nvGrpSpPr>
              <p:cNvPr id="126" name="Group 122">
                <a:extLst>
                  <a:ext uri="{FF2B5EF4-FFF2-40B4-BE49-F238E27FC236}">
                    <a16:creationId xmlns:a16="http://schemas.microsoft.com/office/drawing/2014/main" id="{502438C4-FAFF-0D88-B6DB-B7DF38CF26B2}"/>
                  </a:ext>
                </a:extLst>
              </p:cNvPr>
              <p:cNvGrpSpPr/>
              <p:nvPr/>
            </p:nvGrpSpPr>
            <p:grpSpPr>
              <a:xfrm>
                <a:off x="5943600" y="152400"/>
                <a:ext cx="1406236" cy="762000"/>
                <a:chOff x="5943600" y="152400"/>
                <a:chExt cx="1406236" cy="762000"/>
              </a:xfrm>
            </p:grpSpPr>
            <p:sp>
              <p:nvSpPr>
                <p:cNvPr id="133" name="Cross 132">
                  <a:extLst>
                    <a:ext uri="{FF2B5EF4-FFF2-40B4-BE49-F238E27FC236}">
                      <a16:creationId xmlns:a16="http://schemas.microsoft.com/office/drawing/2014/main" id="{4F7E3F92-FFD7-2FDC-77A1-DF473E95EF77}"/>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ross 133">
                  <a:extLst>
                    <a:ext uri="{FF2B5EF4-FFF2-40B4-BE49-F238E27FC236}">
                      <a16:creationId xmlns:a16="http://schemas.microsoft.com/office/drawing/2014/main" id="{6E2A0253-2074-F5B1-50A6-5AE5655AEE38}"/>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3">
                <a:extLst>
                  <a:ext uri="{FF2B5EF4-FFF2-40B4-BE49-F238E27FC236}">
                    <a16:creationId xmlns:a16="http://schemas.microsoft.com/office/drawing/2014/main" id="{B00A9189-5B65-0771-4366-B8C4F4967205}"/>
                  </a:ext>
                </a:extLst>
              </p:cNvPr>
              <p:cNvGrpSpPr/>
              <p:nvPr/>
            </p:nvGrpSpPr>
            <p:grpSpPr>
              <a:xfrm>
                <a:off x="7370618" y="143164"/>
                <a:ext cx="1360054" cy="762000"/>
                <a:chOff x="5943600" y="152400"/>
                <a:chExt cx="1360054" cy="762000"/>
              </a:xfrm>
            </p:grpSpPr>
            <p:sp>
              <p:nvSpPr>
                <p:cNvPr id="131" name="Cross 130">
                  <a:extLst>
                    <a:ext uri="{FF2B5EF4-FFF2-40B4-BE49-F238E27FC236}">
                      <a16:creationId xmlns:a16="http://schemas.microsoft.com/office/drawing/2014/main" id="{1944D9B5-D92F-94D7-D552-491240E1AEAB}"/>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ross 131">
                  <a:extLst>
                    <a:ext uri="{FF2B5EF4-FFF2-40B4-BE49-F238E27FC236}">
                      <a16:creationId xmlns:a16="http://schemas.microsoft.com/office/drawing/2014/main" id="{B5761704-ED91-FCBE-70CA-515346E22EEC}"/>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Quad Arrow Callout 258">
                <a:extLst>
                  <a:ext uri="{FF2B5EF4-FFF2-40B4-BE49-F238E27FC236}">
                    <a16:creationId xmlns:a16="http://schemas.microsoft.com/office/drawing/2014/main" id="{D156E424-4BE7-E499-15A5-2D34F735A0FF}"/>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Quad Arrow Callout 259">
                <a:extLst>
                  <a:ext uri="{FF2B5EF4-FFF2-40B4-BE49-F238E27FC236}">
                    <a16:creationId xmlns:a16="http://schemas.microsoft.com/office/drawing/2014/main" id="{88C5119B-086C-1DF7-4B81-581C3AED2FC3}"/>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Quad Arrow Callout 260">
                <a:extLst>
                  <a:ext uri="{FF2B5EF4-FFF2-40B4-BE49-F238E27FC236}">
                    <a16:creationId xmlns:a16="http://schemas.microsoft.com/office/drawing/2014/main" id="{45F23080-EDED-0FE5-1233-A2D27AC470BA}"/>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Group 152">
            <a:extLst>
              <a:ext uri="{FF2B5EF4-FFF2-40B4-BE49-F238E27FC236}">
                <a16:creationId xmlns:a16="http://schemas.microsoft.com/office/drawing/2014/main" id="{BC67A8FE-0224-8EBA-C0AE-8B0B57B650E1}"/>
              </a:ext>
            </a:extLst>
          </p:cNvPr>
          <p:cNvGrpSpPr/>
          <p:nvPr/>
        </p:nvGrpSpPr>
        <p:grpSpPr>
          <a:xfrm>
            <a:off x="6356653" y="2532938"/>
            <a:ext cx="1687062" cy="3656406"/>
            <a:chOff x="5764230" y="762000"/>
            <a:chExt cx="1959106" cy="4246013"/>
          </a:xfrm>
        </p:grpSpPr>
        <p:sp>
          <p:nvSpPr>
            <p:cNvPr id="154" name="Oval 153">
              <a:extLst>
                <a:ext uri="{FF2B5EF4-FFF2-40B4-BE49-F238E27FC236}">
                  <a16:creationId xmlns:a16="http://schemas.microsoft.com/office/drawing/2014/main" id="{B21C2C96-2DFB-FD5A-21E5-3E791432A111}"/>
                </a:ext>
              </a:extLst>
            </p:cNvPr>
            <p:cNvSpPr/>
            <p:nvPr/>
          </p:nvSpPr>
          <p:spPr>
            <a:xfrm rot="4427519">
              <a:off x="6354628" y="45705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0D78C07D-D2FA-CD40-3949-EF63B722FC01}"/>
                </a:ext>
              </a:extLst>
            </p:cNvPr>
            <p:cNvSpPr/>
            <p:nvPr/>
          </p:nvSpPr>
          <p:spPr>
            <a:xfrm rot="17172481" flipH="1">
              <a:off x="6886476" y="45698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39B52C45-EA68-5B8F-C66F-B1620C81048E}"/>
                </a:ext>
              </a:extLst>
            </p:cNvPr>
            <p:cNvSpPr/>
            <p:nvPr/>
          </p:nvSpPr>
          <p:spPr>
            <a:xfrm rot="2820608">
              <a:off x="5811503" y="35520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E1ACC23F-F175-9338-2D50-97BDBB16C871}"/>
                </a:ext>
              </a:extLst>
            </p:cNvPr>
            <p:cNvSpPr/>
            <p:nvPr/>
          </p:nvSpPr>
          <p:spPr>
            <a:xfrm rot="19411276">
              <a:off x="7384086" y="34776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a:extLst>
                <a:ext uri="{FF2B5EF4-FFF2-40B4-BE49-F238E27FC236}">
                  <a16:creationId xmlns:a16="http://schemas.microsoft.com/office/drawing/2014/main" id="{5D3C1FE2-F00E-76F1-2415-180030F8F3CF}"/>
                </a:ext>
              </a:extLst>
            </p:cNvPr>
            <p:cNvSpPr/>
            <p:nvPr/>
          </p:nvSpPr>
          <p:spPr>
            <a:xfrm rot="1325721">
              <a:off x="6083636" y="2185047"/>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AC0099BD-3C36-4835-2A7C-8B2D8A731824}"/>
                </a:ext>
              </a:extLst>
            </p:cNvPr>
            <p:cNvSpPr/>
            <p:nvPr/>
          </p:nvSpPr>
          <p:spPr>
            <a:xfrm rot="20373468">
              <a:off x="6978697" y="2185731"/>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3410B5AF-7FB3-FE95-CFD7-44C034D0A89E}"/>
                </a:ext>
              </a:extLst>
            </p:cNvPr>
            <p:cNvSpPr/>
            <p:nvPr/>
          </p:nvSpPr>
          <p:spPr>
            <a:xfrm>
              <a:off x="6172200" y="3505200"/>
              <a:ext cx="1219200" cy="1371600"/>
            </a:xfrm>
            <a:prstGeom prst="trapezoid">
              <a:avLst>
                <a:gd name="adj" fmla="val 2940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B801F6FA-48A9-F668-5649-1C2FFF23D666}"/>
                </a:ext>
              </a:extLst>
            </p:cNvPr>
            <p:cNvSpPr/>
            <p:nvPr/>
          </p:nvSpPr>
          <p:spPr>
            <a:xfrm>
              <a:off x="6248400" y="2362200"/>
              <a:ext cx="1066800" cy="1905000"/>
            </a:xfrm>
            <a:prstGeom prst="trapezoid">
              <a:avLst>
                <a:gd name="adj" fmla="val 35469"/>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AD092EDF-FEEE-335C-E88A-D7F08BA0A2D7}"/>
                </a:ext>
              </a:extLst>
            </p:cNvPr>
            <p:cNvSpPr/>
            <p:nvPr/>
          </p:nvSpPr>
          <p:spPr>
            <a:xfrm rot="1015959">
              <a:off x="6244109" y="2295533"/>
              <a:ext cx="389825" cy="217912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C5992F11-F9B5-157A-6C31-C5873C53E26B}"/>
                </a:ext>
              </a:extLst>
            </p:cNvPr>
            <p:cNvSpPr/>
            <p:nvPr/>
          </p:nvSpPr>
          <p:spPr>
            <a:xfrm rot="20966519">
              <a:off x="6974438" y="2309312"/>
              <a:ext cx="452612" cy="214449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67514B35-5B13-C6FA-7DFC-914829EB0169}"/>
                </a:ext>
              </a:extLst>
            </p:cNvPr>
            <p:cNvSpPr/>
            <p:nvPr/>
          </p:nvSpPr>
          <p:spPr>
            <a:xfrm rot="10800000">
              <a:off x="6629400" y="2286000"/>
              <a:ext cx="403802" cy="4038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53281228-BC0E-AD05-3C3E-FB77F613BF4A}"/>
                </a:ext>
              </a:extLst>
            </p:cNvPr>
            <p:cNvSpPr/>
            <p:nvPr/>
          </p:nvSpPr>
          <p:spPr>
            <a:xfrm>
              <a:off x="6324600" y="10668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loud 165">
              <a:extLst>
                <a:ext uri="{FF2B5EF4-FFF2-40B4-BE49-F238E27FC236}">
                  <a16:creationId xmlns:a16="http://schemas.microsoft.com/office/drawing/2014/main" id="{9C1B2BB1-21B8-6416-71F4-C77917342500}"/>
                </a:ext>
              </a:extLst>
            </p:cNvPr>
            <p:cNvSpPr/>
            <p:nvPr/>
          </p:nvSpPr>
          <p:spPr>
            <a:xfrm rot="10986238">
              <a:off x="6264267" y="1022678"/>
              <a:ext cx="1201620" cy="6186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1">
              <a:extLst>
                <a:ext uri="{FF2B5EF4-FFF2-40B4-BE49-F238E27FC236}">
                  <a16:creationId xmlns:a16="http://schemas.microsoft.com/office/drawing/2014/main" id="{A73DF441-C955-6506-6AF1-14E56CD8ED77}"/>
                </a:ext>
              </a:extLst>
            </p:cNvPr>
            <p:cNvGrpSpPr/>
            <p:nvPr/>
          </p:nvGrpSpPr>
          <p:grpSpPr>
            <a:xfrm>
              <a:off x="6248400" y="4648200"/>
              <a:ext cx="1066800" cy="152400"/>
              <a:chOff x="4724400" y="5943600"/>
              <a:chExt cx="2080202" cy="371013"/>
            </a:xfrm>
          </p:grpSpPr>
          <p:sp>
            <p:nvSpPr>
              <p:cNvPr id="200" name="Cross 199">
                <a:extLst>
                  <a:ext uri="{FF2B5EF4-FFF2-40B4-BE49-F238E27FC236}">
                    <a16:creationId xmlns:a16="http://schemas.microsoft.com/office/drawing/2014/main" id="{A61ACD3B-299D-7A61-A71D-2C4BBBA7D19A}"/>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153">
                <a:extLst>
                  <a:ext uri="{FF2B5EF4-FFF2-40B4-BE49-F238E27FC236}">
                    <a16:creationId xmlns:a16="http://schemas.microsoft.com/office/drawing/2014/main" id="{CD2BC142-9FDB-E3E6-6CBD-082B8CE74AA7}"/>
                  </a:ext>
                </a:extLst>
              </p:cNvPr>
              <p:cNvGrpSpPr/>
              <p:nvPr/>
            </p:nvGrpSpPr>
            <p:grpSpPr>
              <a:xfrm>
                <a:off x="5830455" y="5952836"/>
                <a:ext cx="607291" cy="361777"/>
                <a:chOff x="4724400" y="5943600"/>
                <a:chExt cx="607291" cy="361777"/>
              </a:xfrm>
            </p:grpSpPr>
            <p:sp>
              <p:nvSpPr>
                <p:cNvPr id="212" name="Cross 211">
                  <a:extLst>
                    <a:ext uri="{FF2B5EF4-FFF2-40B4-BE49-F238E27FC236}">
                      <a16:creationId xmlns:a16="http://schemas.microsoft.com/office/drawing/2014/main" id="{69B30A7E-B8AE-67D9-1E11-CA4EF8C11369}"/>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a:extLst>
                    <a:ext uri="{FF2B5EF4-FFF2-40B4-BE49-F238E27FC236}">
                      <a16:creationId xmlns:a16="http://schemas.microsoft.com/office/drawing/2014/main" id="{B8128526-7CA6-EDDB-CB14-965C35A43D3F}"/>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150">
                <a:extLst>
                  <a:ext uri="{FF2B5EF4-FFF2-40B4-BE49-F238E27FC236}">
                    <a16:creationId xmlns:a16="http://schemas.microsoft.com/office/drawing/2014/main" id="{93712F88-05DA-C841-7F8A-74DF33467A65}"/>
                  </a:ext>
                </a:extLst>
              </p:cNvPr>
              <p:cNvGrpSpPr/>
              <p:nvPr/>
            </p:nvGrpSpPr>
            <p:grpSpPr>
              <a:xfrm>
                <a:off x="5257800" y="5943600"/>
                <a:ext cx="607291" cy="361777"/>
                <a:chOff x="4724400" y="5943600"/>
                <a:chExt cx="607291" cy="361777"/>
              </a:xfrm>
            </p:grpSpPr>
            <p:sp>
              <p:nvSpPr>
                <p:cNvPr id="210" name="Cross 209">
                  <a:extLst>
                    <a:ext uri="{FF2B5EF4-FFF2-40B4-BE49-F238E27FC236}">
                      <a16:creationId xmlns:a16="http://schemas.microsoft.com/office/drawing/2014/main" id="{E273AA72-425D-E8E2-B32B-63D5ABDFA32A}"/>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a:extLst>
                    <a:ext uri="{FF2B5EF4-FFF2-40B4-BE49-F238E27FC236}">
                      <a16:creationId xmlns:a16="http://schemas.microsoft.com/office/drawing/2014/main" id="{EFD82859-CC69-F7CF-9AB2-8AE4FCAE06A3}"/>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149">
                <a:extLst>
                  <a:ext uri="{FF2B5EF4-FFF2-40B4-BE49-F238E27FC236}">
                    <a16:creationId xmlns:a16="http://schemas.microsoft.com/office/drawing/2014/main" id="{05AF663A-BF28-69A1-A94F-F16E0BD8DE79}"/>
                  </a:ext>
                </a:extLst>
              </p:cNvPr>
              <p:cNvGrpSpPr/>
              <p:nvPr/>
            </p:nvGrpSpPr>
            <p:grpSpPr>
              <a:xfrm>
                <a:off x="4724400" y="5943600"/>
                <a:ext cx="607291" cy="361777"/>
                <a:chOff x="4724400" y="5943600"/>
                <a:chExt cx="607291" cy="361777"/>
              </a:xfrm>
            </p:grpSpPr>
            <p:sp>
              <p:nvSpPr>
                <p:cNvPr id="208" name="Cross 207">
                  <a:extLst>
                    <a:ext uri="{FF2B5EF4-FFF2-40B4-BE49-F238E27FC236}">
                      <a16:creationId xmlns:a16="http://schemas.microsoft.com/office/drawing/2014/main" id="{7150ADF9-9058-37DC-6424-F495C686E8E7}"/>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Diamond 208">
                  <a:extLst>
                    <a:ext uri="{FF2B5EF4-FFF2-40B4-BE49-F238E27FC236}">
                      <a16:creationId xmlns:a16="http://schemas.microsoft.com/office/drawing/2014/main" id="{79955414-44D1-71F8-9992-3D3F42E83273}"/>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Diamond 203">
                <a:extLst>
                  <a:ext uri="{FF2B5EF4-FFF2-40B4-BE49-F238E27FC236}">
                    <a16:creationId xmlns:a16="http://schemas.microsoft.com/office/drawing/2014/main" id="{491BBA27-60A6-66C3-41C2-DE87095CEF5A}"/>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a:extLst>
                  <a:ext uri="{FF2B5EF4-FFF2-40B4-BE49-F238E27FC236}">
                    <a16:creationId xmlns:a16="http://schemas.microsoft.com/office/drawing/2014/main" id="{4108DFDA-D9CC-12B1-3CA8-D0280F6FB080}"/>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iamond 205">
                <a:extLst>
                  <a:ext uri="{FF2B5EF4-FFF2-40B4-BE49-F238E27FC236}">
                    <a16:creationId xmlns:a16="http://schemas.microsoft.com/office/drawing/2014/main" id="{6F49F4C2-B354-D9D3-9446-D8080C4E53DB}"/>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Diamond 206">
                <a:extLst>
                  <a:ext uri="{FF2B5EF4-FFF2-40B4-BE49-F238E27FC236}">
                    <a16:creationId xmlns:a16="http://schemas.microsoft.com/office/drawing/2014/main" id="{5A643CE3-E7A2-AE5F-35E0-389D66F91523}"/>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92">
              <a:extLst>
                <a:ext uri="{FF2B5EF4-FFF2-40B4-BE49-F238E27FC236}">
                  <a16:creationId xmlns:a16="http://schemas.microsoft.com/office/drawing/2014/main" id="{283DA1F7-62F1-2BF0-8A47-D6CF2EFFDFAF}"/>
                </a:ext>
              </a:extLst>
            </p:cNvPr>
            <p:cNvGrpSpPr/>
            <p:nvPr/>
          </p:nvGrpSpPr>
          <p:grpSpPr>
            <a:xfrm>
              <a:off x="6324600" y="762000"/>
              <a:ext cx="1066800" cy="494953"/>
              <a:chOff x="6324600" y="762000"/>
              <a:chExt cx="1066800" cy="494953"/>
            </a:xfrm>
          </p:grpSpPr>
          <p:sp>
            <p:nvSpPr>
              <p:cNvPr id="169" name="Flowchart: Stored Data 168">
                <a:extLst>
                  <a:ext uri="{FF2B5EF4-FFF2-40B4-BE49-F238E27FC236}">
                    <a16:creationId xmlns:a16="http://schemas.microsoft.com/office/drawing/2014/main" id="{38F2F97E-7451-07CC-A945-AD25ADC3A256}"/>
                  </a:ext>
                </a:extLst>
              </p:cNvPr>
              <p:cNvSpPr/>
              <p:nvPr/>
            </p:nvSpPr>
            <p:spPr>
              <a:xfrm rot="5400000">
                <a:off x="6610522" y="552277"/>
                <a:ext cx="494953" cy="9144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2">
                <a:extLst>
                  <a:ext uri="{FF2B5EF4-FFF2-40B4-BE49-F238E27FC236}">
                    <a16:creationId xmlns:a16="http://schemas.microsoft.com/office/drawing/2014/main" id="{6B40518B-5292-C523-D1C0-07544A2B1D5F}"/>
                  </a:ext>
                </a:extLst>
              </p:cNvPr>
              <p:cNvGrpSpPr/>
              <p:nvPr/>
            </p:nvGrpSpPr>
            <p:grpSpPr>
              <a:xfrm>
                <a:off x="6324600" y="1066800"/>
                <a:ext cx="1066800" cy="152400"/>
                <a:chOff x="4724400" y="5943600"/>
                <a:chExt cx="2080202" cy="371013"/>
              </a:xfrm>
            </p:grpSpPr>
            <p:sp>
              <p:nvSpPr>
                <p:cNvPr id="186" name="Cross 185">
                  <a:extLst>
                    <a:ext uri="{FF2B5EF4-FFF2-40B4-BE49-F238E27FC236}">
                      <a16:creationId xmlns:a16="http://schemas.microsoft.com/office/drawing/2014/main" id="{808A68FE-3C4A-B5D4-3F46-51573532C3A2}"/>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53">
                  <a:extLst>
                    <a:ext uri="{FF2B5EF4-FFF2-40B4-BE49-F238E27FC236}">
                      <a16:creationId xmlns:a16="http://schemas.microsoft.com/office/drawing/2014/main" id="{52F86AE7-CDC3-8488-2DFE-B3BCDA89A3B9}"/>
                    </a:ext>
                  </a:extLst>
                </p:cNvPr>
                <p:cNvGrpSpPr/>
                <p:nvPr/>
              </p:nvGrpSpPr>
              <p:grpSpPr>
                <a:xfrm>
                  <a:off x="5830455" y="5952836"/>
                  <a:ext cx="607291" cy="361777"/>
                  <a:chOff x="4724400" y="5943600"/>
                  <a:chExt cx="607291" cy="361777"/>
                </a:xfrm>
              </p:grpSpPr>
              <p:sp>
                <p:nvSpPr>
                  <p:cNvPr id="198" name="Cross 197">
                    <a:extLst>
                      <a:ext uri="{FF2B5EF4-FFF2-40B4-BE49-F238E27FC236}">
                        <a16:creationId xmlns:a16="http://schemas.microsoft.com/office/drawing/2014/main" id="{66C7DE52-78B2-8F3E-8736-71016D935C6E}"/>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a:extLst>
                      <a:ext uri="{FF2B5EF4-FFF2-40B4-BE49-F238E27FC236}">
                        <a16:creationId xmlns:a16="http://schemas.microsoft.com/office/drawing/2014/main" id="{A884204A-B627-14EF-C9CF-F1BED947651D}"/>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50">
                  <a:extLst>
                    <a:ext uri="{FF2B5EF4-FFF2-40B4-BE49-F238E27FC236}">
                      <a16:creationId xmlns:a16="http://schemas.microsoft.com/office/drawing/2014/main" id="{2AF2178A-0867-AACE-423F-9DBC00340954}"/>
                    </a:ext>
                  </a:extLst>
                </p:cNvPr>
                <p:cNvGrpSpPr/>
                <p:nvPr/>
              </p:nvGrpSpPr>
              <p:grpSpPr>
                <a:xfrm>
                  <a:off x="5257800" y="5943600"/>
                  <a:ext cx="607291" cy="361777"/>
                  <a:chOff x="4724400" y="5943600"/>
                  <a:chExt cx="607291" cy="361777"/>
                </a:xfrm>
              </p:grpSpPr>
              <p:sp>
                <p:nvSpPr>
                  <p:cNvPr id="196" name="Cross 195">
                    <a:extLst>
                      <a:ext uri="{FF2B5EF4-FFF2-40B4-BE49-F238E27FC236}">
                        <a16:creationId xmlns:a16="http://schemas.microsoft.com/office/drawing/2014/main" id="{DDA683DE-D07C-97C5-41A0-52EC8B23BBEA}"/>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7A3660F7-FC46-D039-898A-3E2CA068B652}"/>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49">
                  <a:extLst>
                    <a:ext uri="{FF2B5EF4-FFF2-40B4-BE49-F238E27FC236}">
                      <a16:creationId xmlns:a16="http://schemas.microsoft.com/office/drawing/2014/main" id="{5A16B251-4A7B-7367-8A9E-84FCCE1472D6}"/>
                    </a:ext>
                  </a:extLst>
                </p:cNvPr>
                <p:cNvGrpSpPr/>
                <p:nvPr/>
              </p:nvGrpSpPr>
              <p:grpSpPr>
                <a:xfrm>
                  <a:off x="4724400" y="5943600"/>
                  <a:ext cx="607291" cy="361777"/>
                  <a:chOff x="4724400" y="5943600"/>
                  <a:chExt cx="607291" cy="361777"/>
                </a:xfrm>
              </p:grpSpPr>
              <p:sp>
                <p:nvSpPr>
                  <p:cNvPr id="194" name="Cross 193">
                    <a:extLst>
                      <a:ext uri="{FF2B5EF4-FFF2-40B4-BE49-F238E27FC236}">
                        <a16:creationId xmlns:a16="http://schemas.microsoft.com/office/drawing/2014/main" id="{11AEC422-9FA8-77E2-42FA-4E2C7990F3D3}"/>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a:extLst>
                      <a:ext uri="{FF2B5EF4-FFF2-40B4-BE49-F238E27FC236}">
                        <a16:creationId xmlns:a16="http://schemas.microsoft.com/office/drawing/2014/main" id="{27B08A08-A841-215B-2712-3DC53BE35E53}"/>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Diamond 189">
                  <a:extLst>
                    <a:ext uri="{FF2B5EF4-FFF2-40B4-BE49-F238E27FC236}">
                      <a16:creationId xmlns:a16="http://schemas.microsoft.com/office/drawing/2014/main" id="{146B9A00-1F77-870B-AC67-0B92B3CC4848}"/>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B1F57C9C-78CD-804B-8AD2-F3DE24C4F561}"/>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a:extLst>
                    <a:ext uri="{FF2B5EF4-FFF2-40B4-BE49-F238E27FC236}">
                      <a16:creationId xmlns:a16="http://schemas.microsoft.com/office/drawing/2014/main" id="{9D955044-505F-0B0D-D483-990725575C6F}"/>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a:extLst>
                    <a:ext uri="{FF2B5EF4-FFF2-40B4-BE49-F238E27FC236}">
                      <a16:creationId xmlns:a16="http://schemas.microsoft.com/office/drawing/2014/main" id="{FFB36C85-A2DC-7372-8BD7-BBC3E67356E9}"/>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7">
                <a:extLst>
                  <a:ext uri="{FF2B5EF4-FFF2-40B4-BE49-F238E27FC236}">
                    <a16:creationId xmlns:a16="http://schemas.microsoft.com/office/drawing/2014/main" id="{32C38ADA-BBAF-27E5-58CC-32ADBBE4AA7E}"/>
                  </a:ext>
                </a:extLst>
              </p:cNvPr>
              <p:cNvGrpSpPr/>
              <p:nvPr/>
            </p:nvGrpSpPr>
            <p:grpSpPr>
              <a:xfrm>
                <a:off x="6403109" y="764309"/>
                <a:ext cx="914400" cy="152400"/>
                <a:chOff x="4724400" y="5943600"/>
                <a:chExt cx="2080202" cy="371013"/>
              </a:xfrm>
            </p:grpSpPr>
            <p:sp>
              <p:nvSpPr>
                <p:cNvPr id="172" name="Cross 171">
                  <a:extLst>
                    <a:ext uri="{FF2B5EF4-FFF2-40B4-BE49-F238E27FC236}">
                      <a16:creationId xmlns:a16="http://schemas.microsoft.com/office/drawing/2014/main" id="{AE751F4A-1219-B4ED-70F4-9190DBC49362}"/>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53">
                  <a:extLst>
                    <a:ext uri="{FF2B5EF4-FFF2-40B4-BE49-F238E27FC236}">
                      <a16:creationId xmlns:a16="http://schemas.microsoft.com/office/drawing/2014/main" id="{5FD474DA-3AC5-72B7-AF5B-57FF7444A07A}"/>
                    </a:ext>
                  </a:extLst>
                </p:cNvPr>
                <p:cNvGrpSpPr/>
                <p:nvPr/>
              </p:nvGrpSpPr>
              <p:grpSpPr>
                <a:xfrm>
                  <a:off x="5830455" y="5952836"/>
                  <a:ext cx="607291" cy="361777"/>
                  <a:chOff x="4724400" y="5943600"/>
                  <a:chExt cx="607291" cy="361777"/>
                </a:xfrm>
              </p:grpSpPr>
              <p:sp>
                <p:nvSpPr>
                  <p:cNvPr id="184" name="Cross 183">
                    <a:extLst>
                      <a:ext uri="{FF2B5EF4-FFF2-40B4-BE49-F238E27FC236}">
                        <a16:creationId xmlns:a16="http://schemas.microsoft.com/office/drawing/2014/main" id="{D254F764-BC16-2611-D078-525F2E5C66F1}"/>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0C9BBE90-1102-6ACD-5EC5-2F6E391EF307}"/>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50">
                  <a:extLst>
                    <a:ext uri="{FF2B5EF4-FFF2-40B4-BE49-F238E27FC236}">
                      <a16:creationId xmlns:a16="http://schemas.microsoft.com/office/drawing/2014/main" id="{34B7B289-F116-2F3E-889D-AB9AAC0CEB61}"/>
                    </a:ext>
                  </a:extLst>
                </p:cNvPr>
                <p:cNvGrpSpPr/>
                <p:nvPr/>
              </p:nvGrpSpPr>
              <p:grpSpPr>
                <a:xfrm>
                  <a:off x="5257800" y="5943600"/>
                  <a:ext cx="607291" cy="361777"/>
                  <a:chOff x="4724400" y="5943600"/>
                  <a:chExt cx="607291" cy="361777"/>
                </a:xfrm>
              </p:grpSpPr>
              <p:sp>
                <p:nvSpPr>
                  <p:cNvPr id="182" name="Cross 181">
                    <a:extLst>
                      <a:ext uri="{FF2B5EF4-FFF2-40B4-BE49-F238E27FC236}">
                        <a16:creationId xmlns:a16="http://schemas.microsoft.com/office/drawing/2014/main" id="{30C2A595-ABAE-65D7-9F56-F5FC5E5AABB6}"/>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B7A7FAAB-06BB-42C9-3ED6-B6F6EBD723CC}"/>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49">
                  <a:extLst>
                    <a:ext uri="{FF2B5EF4-FFF2-40B4-BE49-F238E27FC236}">
                      <a16:creationId xmlns:a16="http://schemas.microsoft.com/office/drawing/2014/main" id="{9FA96C6D-4547-A8B7-B13C-F21FB793C20D}"/>
                    </a:ext>
                  </a:extLst>
                </p:cNvPr>
                <p:cNvGrpSpPr/>
                <p:nvPr/>
              </p:nvGrpSpPr>
              <p:grpSpPr>
                <a:xfrm>
                  <a:off x="4724400" y="5943600"/>
                  <a:ext cx="607291" cy="361777"/>
                  <a:chOff x="4724400" y="5943600"/>
                  <a:chExt cx="607291" cy="361777"/>
                </a:xfrm>
              </p:grpSpPr>
              <p:sp>
                <p:nvSpPr>
                  <p:cNvPr id="180" name="Cross 179">
                    <a:extLst>
                      <a:ext uri="{FF2B5EF4-FFF2-40B4-BE49-F238E27FC236}">
                        <a16:creationId xmlns:a16="http://schemas.microsoft.com/office/drawing/2014/main" id="{142104D6-D2D5-08D6-654D-599617A1A0E9}"/>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3CF95F11-B2CC-0E10-94AD-A4C6B15073ED}"/>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Diamond 175">
                  <a:extLst>
                    <a:ext uri="{FF2B5EF4-FFF2-40B4-BE49-F238E27FC236}">
                      <a16:creationId xmlns:a16="http://schemas.microsoft.com/office/drawing/2014/main" id="{D7402D6D-8743-7A9E-4F8C-FD185A263AAD}"/>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1EC9914B-6186-4F36-D744-251B52274F5A}"/>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B4C7A394-EB5C-9183-5D17-6C5073BD3B52}"/>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a:extLst>
                    <a:ext uri="{FF2B5EF4-FFF2-40B4-BE49-F238E27FC236}">
                      <a16:creationId xmlns:a16="http://schemas.microsoft.com/office/drawing/2014/main" id="{672C93C0-4C66-1585-DC89-4C4EA68DA6BB}"/>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4" name="Group 213">
            <a:extLst>
              <a:ext uri="{FF2B5EF4-FFF2-40B4-BE49-F238E27FC236}">
                <a16:creationId xmlns:a16="http://schemas.microsoft.com/office/drawing/2014/main" id="{12AAB90A-BBA6-5ACE-AD43-7C957140CD57}"/>
              </a:ext>
            </a:extLst>
          </p:cNvPr>
          <p:cNvGrpSpPr/>
          <p:nvPr/>
        </p:nvGrpSpPr>
        <p:grpSpPr>
          <a:xfrm>
            <a:off x="9383301" y="2367252"/>
            <a:ext cx="1345046" cy="3727111"/>
            <a:chOff x="2133600" y="3124200"/>
            <a:chExt cx="1209964" cy="3352800"/>
          </a:xfrm>
        </p:grpSpPr>
        <p:grpSp>
          <p:nvGrpSpPr>
            <p:cNvPr id="215" name="Group 285">
              <a:extLst>
                <a:ext uri="{FF2B5EF4-FFF2-40B4-BE49-F238E27FC236}">
                  <a16:creationId xmlns:a16="http://schemas.microsoft.com/office/drawing/2014/main" id="{CD152361-CF47-E7DE-FB46-16BA869B79A3}"/>
                </a:ext>
              </a:extLst>
            </p:cNvPr>
            <p:cNvGrpSpPr/>
            <p:nvPr/>
          </p:nvGrpSpPr>
          <p:grpSpPr>
            <a:xfrm rot="17194410">
              <a:off x="2764132" y="5999335"/>
              <a:ext cx="359123" cy="509595"/>
              <a:chOff x="4934260" y="5008578"/>
              <a:chExt cx="373811" cy="553131"/>
            </a:xfrm>
          </p:grpSpPr>
          <p:sp>
            <p:nvSpPr>
              <p:cNvPr id="293" name="Oval 3">
                <a:extLst>
                  <a:ext uri="{FF2B5EF4-FFF2-40B4-BE49-F238E27FC236}">
                    <a16:creationId xmlns:a16="http://schemas.microsoft.com/office/drawing/2014/main" id="{3CB1807C-8142-9D44-85AB-1BE38C2605BF}"/>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4">
                <a:extLst>
                  <a:ext uri="{FF2B5EF4-FFF2-40B4-BE49-F238E27FC236}">
                    <a16:creationId xmlns:a16="http://schemas.microsoft.com/office/drawing/2014/main" id="{538A01B4-4BCF-F8D1-E3CA-0BB8D3503A2B}"/>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84">
              <a:extLst>
                <a:ext uri="{FF2B5EF4-FFF2-40B4-BE49-F238E27FC236}">
                  <a16:creationId xmlns:a16="http://schemas.microsoft.com/office/drawing/2014/main" id="{33BAF141-3583-54C4-9A84-FF5D2F9C14FA}"/>
                </a:ext>
              </a:extLst>
            </p:cNvPr>
            <p:cNvGrpSpPr/>
            <p:nvPr/>
          </p:nvGrpSpPr>
          <p:grpSpPr>
            <a:xfrm>
              <a:off x="2379689" y="5993567"/>
              <a:ext cx="376003" cy="483433"/>
              <a:chOff x="4934260" y="5008578"/>
              <a:chExt cx="373811" cy="553131"/>
            </a:xfrm>
          </p:grpSpPr>
          <p:sp>
            <p:nvSpPr>
              <p:cNvPr id="291" name="Oval 6">
                <a:extLst>
                  <a:ext uri="{FF2B5EF4-FFF2-40B4-BE49-F238E27FC236}">
                    <a16:creationId xmlns:a16="http://schemas.microsoft.com/office/drawing/2014/main" id="{8B55E991-2C7D-2E65-BC5D-A61F6B78413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7">
                <a:extLst>
                  <a:ext uri="{FF2B5EF4-FFF2-40B4-BE49-F238E27FC236}">
                    <a16:creationId xmlns:a16="http://schemas.microsoft.com/office/drawing/2014/main" id="{540DBA8D-CAE9-DAE6-7F5F-8A7FA04A988C}"/>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Oval 216">
              <a:extLst>
                <a:ext uri="{FF2B5EF4-FFF2-40B4-BE49-F238E27FC236}">
                  <a16:creationId xmlns:a16="http://schemas.microsoft.com/office/drawing/2014/main" id="{E85F86B7-9C80-F3CD-6975-AF1909A94E05}"/>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AC392D2F-FD8D-87AF-BA87-D09F10BC37DA}"/>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a:extLst>
                <a:ext uri="{FF2B5EF4-FFF2-40B4-BE49-F238E27FC236}">
                  <a16:creationId xmlns:a16="http://schemas.microsoft.com/office/drawing/2014/main" id="{C496B715-596C-9364-7CF2-A96843F23461}"/>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DB07A0CA-074E-BD0C-96DB-818E8FC7111D}"/>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a:extLst>
                <a:ext uri="{FF2B5EF4-FFF2-40B4-BE49-F238E27FC236}">
                  <a16:creationId xmlns:a16="http://schemas.microsoft.com/office/drawing/2014/main" id="{EC814E44-B8C3-9EB7-60D5-48E826C6ECAE}"/>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5">
              <a:extLst>
                <a:ext uri="{FF2B5EF4-FFF2-40B4-BE49-F238E27FC236}">
                  <a16:creationId xmlns:a16="http://schemas.microsoft.com/office/drawing/2014/main" id="{23A89AF1-F586-6B0C-395D-E18AB36499B8}"/>
                </a:ext>
              </a:extLst>
            </p:cNvPr>
            <p:cNvGrpSpPr/>
            <p:nvPr/>
          </p:nvGrpSpPr>
          <p:grpSpPr>
            <a:xfrm>
              <a:off x="2480714" y="4105564"/>
              <a:ext cx="546919" cy="609600"/>
              <a:chOff x="2321193" y="914400"/>
              <a:chExt cx="1962699" cy="2187638"/>
            </a:xfrm>
          </p:grpSpPr>
          <p:sp>
            <p:nvSpPr>
              <p:cNvPr id="285" name="Oval 17">
                <a:extLst>
                  <a:ext uri="{FF2B5EF4-FFF2-40B4-BE49-F238E27FC236}">
                    <a16:creationId xmlns:a16="http://schemas.microsoft.com/office/drawing/2014/main" id="{3C236BF7-9EB8-4FE9-6331-A64F6013762D}"/>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Pentagon 19">
                <a:extLst>
                  <a:ext uri="{FF2B5EF4-FFF2-40B4-BE49-F238E27FC236}">
                    <a16:creationId xmlns:a16="http://schemas.microsoft.com/office/drawing/2014/main" id="{CA3DFD69-6355-4F1D-ACFE-655DAEE84407}"/>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Pentagon 20">
                <a:extLst>
                  <a:ext uri="{FF2B5EF4-FFF2-40B4-BE49-F238E27FC236}">
                    <a16:creationId xmlns:a16="http://schemas.microsoft.com/office/drawing/2014/main" id="{EAD5DF7C-8F40-CF3E-BE46-F28501B70500}"/>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Pentagon 21">
                <a:extLst>
                  <a:ext uri="{FF2B5EF4-FFF2-40B4-BE49-F238E27FC236}">
                    <a16:creationId xmlns:a16="http://schemas.microsoft.com/office/drawing/2014/main" id="{0BF0A59E-0F30-5327-42B8-99B7FC96BB55}"/>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Pentagon 22">
                <a:extLst>
                  <a:ext uri="{FF2B5EF4-FFF2-40B4-BE49-F238E27FC236}">
                    <a16:creationId xmlns:a16="http://schemas.microsoft.com/office/drawing/2014/main" id="{5E4CA115-D32D-E839-DA88-66F8FE6AC7B6}"/>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Pentagon 23">
                <a:extLst>
                  <a:ext uri="{FF2B5EF4-FFF2-40B4-BE49-F238E27FC236}">
                    <a16:creationId xmlns:a16="http://schemas.microsoft.com/office/drawing/2014/main" id="{05582CAC-17FC-340C-B860-A4A0CF17880E}"/>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35">
              <a:extLst>
                <a:ext uri="{FF2B5EF4-FFF2-40B4-BE49-F238E27FC236}">
                  <a16:creationId xmlns:a16="http://schemas.microsoft.com/office/drawing/2014/main" id="{45F0F6C0-D1E6-9D6D-E6C5-3952C1F690D1}"/>
                </a:ext>
              </a:extLst>
            </p:cNvPr>
            <p:cNvGrpSpPr/>
            <p:nvPr/>
          </p:nvGrpSpPr>
          <p:grpSpPr>
            <a:xfrm rot="1699902">
              <a:off x="2147930" y="4740678"/>
              <a:ext cx="291183" cy="118991"/>
              <a:chOff x="2209800" y="1905000"/>
              <a:chExt cx="2286000" cy="1066800"/>
            </a:xfrm>
          </p:grpSpPr>
          <p:grpSp>
            <p:nvGrpSpPr>
              <p:cNvPr id="279" name="Group 29">
                <a:extLst>
                  <a:ext uri="{FF2B5EF4-FFF2-40B4-BE49-F238E27FC236}">
                    <a16:creationId xmlns:a16="http://schemas.microsoft.com/office/drawing/2014/main" id="{E4C06545-B486-BBD8-43F4-C448F8204D61}"/>
                  </a:ext>
                </a:extLst>
              </p:cNvPr>
              <p:cNvGrpSpPr/>
              <p:nvPr/>
            </p:nvGrpSpPr>
            <p:grpSpPr>
              <a:xfrm>
                <a:off x="2209800" y="1905000"/>
                <a:ext cx="1066800" cy="1066800"/>
                <a:chOff x="990600" y="1905000"/>
                <a:chExt cx="1066800" cy="1066800"/>
              </a:xfrm>
            </p:grpSpPr>
            <p:sp>
              <p:nvSpPr>
                <p:cNvPr id="283" name="&quot;No&quot; Symbol 98">
                  <a:extLst>
                    <a:ext uri="{FF2B5EF4-FFF2-40B4-BE49-F238E27FC236}">
                      <a16:creationId xmlns:a16="http://schemas.microsoft.com/office/drawing/2014/main" id="{8F62FDAD-1002-2C9C-84E7-2AF67C0F47EF}"/>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4" name="Oval 283">
                  <a:extLst>
                    <a:ext uri="{FF2B5EF4-FFF2-40B4-BE49-F238E27FC236}">
                      <a16:creationId xmlns:a16="http://schemas.microsoft.com/office/drawing/2014/main" id="{130CB054-4910-A9E2-4FB9-00B1D6E026B5}"/>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32">
                <a:extLst>
                  <a:ext uri="{FF2B5EF4-FFF2-40B4-BE49-F238E27FC236}">
                    <a16:creationId xmlns:a16="http://schemas.microsoft.com/office/drawing/2014/main" id="{821D5C41-D570-9CBB-D3B3-B1445DFDD0CE}"/>
                  </a:ext>
                </a:extLst>
              </p:cNvPr>
              <p:cNvGrpSpPr/>
              <p:nvPr/>
            </p:nvGrpSpPr>
            <p:grpSpPr>
              <a:xfrm>
                <a:off x="3429000" y="1905000"/>
                <a:ext cx="1066800" cy="1066800"/>
                <a:chOff x="990600" y="1905000"/>
                <a:chExt cx="1066800" cy="1066800"/>
              </a:xfrm>
            </p:grpSpPr>
            <p:sp>
              <p:nvSpPr>
                <p:cNvPr id="281" name="&quot;No&quot; Symbol 96">
                  <a:extLst>
                    <a:ext uri="{FF2B5EF4-FFF2-40B4-BE49-F238E27FC236}">
                      <a16:creationId xmlns:a16="http://schemas.microsoft.com/office/drawing/2014/main" id="{7979F033-E86A-A397-C0F1-256EBCD0376A}"/>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2" name="Oval 34">
                  <a:extLst>
                    <a:ext uri="{FF2B5EF4-FFF2-40B4-BE49-F238E27FC236}">
                      <a16:creationId xmlns:a16="http://schemas.microsoft.com/office/drawing/2014/main" id="{1C19B530-745B-D4BB-5A0B-9F5E3DA6340D}"/>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36">
              <a:extLst>
                <a:ext uri="{FF2B5EF4-FFF2-40B4-BE49-F238E27FC236}">
                  <a16:creationId xmlns:a16="http://schemas.microsoft.com/office/drawing/2014/main" id="{7C818C96-8895-BB16-5A7B-D152DE2886C1}"/>
                </a:ext>
              </a:extLst>
            </p:cNvPr>
            <p:cNvGrpSpPr/>
            <p:nvPr/>
          </p:nvGrpSpPr>
          <p:grpSpPr>
            <a:xfrm rot="20019181">
              <a:off x="3048475" y="4742987"/>
              <a:ext cx="291183" cy="118991"/>
              <a:chOff x="2209800" y="1905000"/>
              <a:chExt cx="2286000" cy="1066800"/>
            </a:xfrm>
          </p:grpSpPr>
          <p:grpSp>
            <p:nvGrpSpPr>
              <p:cNvPr id="273" name="Group 29">
                <a:extLst>
                  <a:ext uri="{FF2B5EF4-FFF2-40B4-BE49-F238E27FC236}">
                    <a16:creationId xmlns:a16="http://schemas.microsoft.com/office/drawing/2014/main" id="{8F2B7D97-FA4A-872C-E2F8-B40A4D773D9A}"/>
                  </a:ext>
                </a:extLst>
              </p:cNvPr>
              <p:cNvGrpSpPr/>
              <p:nvPr/>
            </p:nvGrpSpPr>
            <p:grpSpPr>
              <a:xfrm>
                <a:off x="2209800" y="1905000"/>
                <a:ext cx="1066800" cy="1066800"/>
                <a:chOff x="990600" y="1905000"/>
                <a:chExt cx="1066800" cy="1066800"/>
              </a:xfrm>
            </p:grpSpPr>
            <p:sp>
              <p:nvSpPr>
                <p:cNvPr id="277" name="&quot;No&quot; Symbol 92">
                  <a:extLst>
                    <a:ext uri="{FF2B5EF4-FFF2-40B4-BE49-F238E27FC236}">
                      <a16:creationId xmlns:a16="http://schemas.microsoft.com/office/drawing/2014/main" id="{B60D8675-742B-DA0A-56FC-D331406698D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8" name="Oval 277">
                  <a:extLst>
                    <a:ext uri="{FF2B5EF4-FFF2-40B4-BE49-F238E27FC236}">
                      <a16:creationId xmlns:a16="http://schemas.microsoft.com/office/drawing/2014/main" id="{E957358C-4C9E-AE70-A0C7-8FE242516B4C}"/>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32">
                <a:extLst>
                  <a:ext uri="{FF2B5EF4-FFF2-40B4-BE49-F238E27FC236}">
                    <a16:creationId xmlns:a16="http://schemas.microsoft.com/office/drawing/2014/main" id="{EE98D34A-A2C4-E5D2-18CB-9814C4EFC7EC}"/>
                  </a:ext>
                </a:extLst>
              </p:cNvPr>
              <p:cNvGrpSpPr/>
              <p:nvPr/>
            </p:nvGrpSpPr>
            <p:grpSpPr>
              <a:xfrm>
                <a:off x="3429000" y="1905000"/>
                <a:ext cx="1066800" cy="1066800"/>
                <a:chOff x="990600" y="1905000"/>
                <a:chExt cx="1066800" cy="1066800"/>
              </a:xfrm>
            </p:grpSpPr>
            <p:sp>
              <p:nvSpPr>
                <p:cNvPr id="275" name="&quot;No&quot; Symbol 90">
                  <a:extLst>
                    <a:ext uri="{FF2B5EF4-FFF2-40B4-BE49-F238E27FC236}">
                      <a16:creationId xmlns:a16="http://schemas.microsoft.com/office/drawing/2014/main" id="{86508F53-289C-8C22-5BE8-8524CBAD3444}"/>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6" name="Oval 275">
                  <a:extLst>
                    <a:ext uri="{FF2B5EF4-FFF2-40B4-BE49-F238E27FC236}">
                      <a16:creationId xmlns:a16="http://schemas.microsoft.com/office/drawing/2014/main" id="{C6B88A6F-4CAC-C403-8311-52408DA8E62D}"/>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 name="Trapezoid 224">
              <a:extLst>
                <a:ext uri="{FF2B5EF4-FFF2-40B4-BE49-F238E27FC236}">
                  <a16:creationId xmlns:a16="http://schemas.microsoft.com/office/drawing/2014/main" id="{C159CB17-259B-DBCA-528B-C646BD51BC02}"/>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65">
              <a:extLst>
                <a:ext uri="{FF2B5EF4-FFF2-40B4-BE49-F238E27FC236}">
                  <a16:creationId xmlns:a16="http://schemas.microsoft.com/office/drawing/2014/main" id="{B1866B48-6A39-D9C9-90D6-F05DEBF464DC}"/>
                </a:ext>
              </a:extLst>
            </p:cNvPr>
            <p:cNvGrpSpPr/>
            <p:nvPr/>
          </p:nvGrpSpPr>
          <p:grpSpPr>
            <a:xfrm rot="10800000" flipH="1" flipV="1">
              <a:off x="2235200" y="6029036"/>
              <a:ext cx="990600" cy="158496"/>
              <a:chOff x="1447800" y="2040716"/>
              <a:chExt cx="3102900" cy="387950"/>
            </a:xfrm>
          </p:grpSpPr>
          <p:sp>
            <p:nvSpPr>
              <p:cNvPr id="267" name="Diagonal Stripe 266">
                <a:extLst>
                  <a:ext uri="{FF2B5EF4-FFF2-40B4-BE49-F238E27FC236}">
                    <a16:creationId xmlns:a16="http://schemas.microsoft.com/office/drawing/2014/main" id="{7F4EA0CA-E55A-8995-4B3E-E5C5C836C59C}"/>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Diagonal Stripe 267">
                <a:extLst>
                  <a:ext uri="{FF2B5EF4-FFF2-40B4-BE49-F238E27FC236}">
                    <a16:creationId xmlns:a16="http://schemas.microsoft.com/office/drawing/2014/main" id="{DFFE5A32-CBD5-914D-78F7-E78DE5AA27C4}"/>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9" name="Diagonal Stripe 268">
                <a:extLst>
                  <a:ext uri="{FF2B5EF4-FFF2-40B4-BE49-F238E27FC236}">
                    <a16:creationId xmlns:a16="http://schemas.microsoft.com/office/drawing/2014/main" id="{0CEA018D-2B69-B5AE-BDD3-A54FE781F468}"/>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0" name="Diagonal Stripe 269">
                <a:extLst>
                  <a:ext uri="{FF2B5EF4-FFF2-40B4-BE49-F238E27FC236}">
                    <a16:creationId xmlns:a16="http://schemas.microsoft.com/office/drawing/2014/main" id="{FE1FED03-6236-0BBB-2D79-F39D0254F832}"/>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Diagonal Stripe 270">
                <a:extLst>
                  <a:ext uri="{FF2B5EF4-FFF2-40B4-BE49-F238E27FC236}">
                    <a16:creationId xmlns:a16="http://schemas.microsoft.com/office/drawing/2014/main" id="{BE1C97F5-73E2-D310-5F28-77F3C577ADB5}"/>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2" name="Diagonal Stripe 271">
                <a:extLst>
                  <a:ext uri="{FF2B5EF4-FFF2-40B4-BE49-F238E27FC236}">
                    <a16:creationId xmlns:a16="http://schemas.microsoft.com/office/drawing/2014/main" id="{07014631-F8CE-EF48-7236-77B96B8CE92B}"/>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7" name="Group 108">
              <a:extLst>
                <a:ext uri="{FF2B5EF4-FFF2-40B4-BE49-F238E27FC236}">
                  <a16:creationId xmlns:a16="http://schemas.microsoft.com/office/drawing/2014/main" id="{21B90408-F76C-0646-AB39-3AAFC74545F4}"/>
                </a:ext>
              </a:extLst>
            </p:cNvPr>
            <p:cNvGrpSpPr/>
            <p:nvPr/>
          </p:nvGrpSpPr>
          <p:grpSpPr>
            <a:xfrm>
              <a:off x="2209800" y="6172199"/>
              <a:ext cx="1087582" cy="152401"/>
              <a:chOff x="1295400" y="2819400"/>
              <a:chExt cx="1327484" cy="304800"/>
            </a:xfrm>
          </p:grpSpPr>
          <p:grpSp>
            <p:nvGrpSpPr>
              <p:cNvPr id="238" name="Group 86">
                <a:extLst>
                  <a:ext uri="{FF2B5EF4-FFF2-40B4-BE49-F238E27FC236}">
                    <a16:creationId xmlns:a16="http://schemas.microsoft.com/office/drawing/2014/main" id="{F236C1E5-8967-E36C-F9AF-DC0E7C4F2BD0}"/>
                  </a:ext>
                </a:extLst>
              </p:cNvPr>
              <p:cNvGrpSpPr/>
              <p:nvPr/>
            </p:nvGrpSpPr>
            <p:grpSpPr>
              <a:xfrm>
                <a:off x="1295400" y="2819400"/>
                <a:ext cx="914400" cy="304800"/>
                <a:chOff x="838200" y="2193636"/>
                <a:chExt cx="2895600" cy="946728"/>
              </a:xfrm>
            </p:grpSpPr>
            <p:grpSp>
              <p:nvGrpSpPr>
                <p:cNvPr id="247" name="Group 69">
                  <a:extLst>
                    <a:ext uri="{FF2B5EF4-FFF2-40B4-BE49-F238E27FC236}">
                      <a16:creationId xmlns:a16="http://schemas.microsoft.com/office/drawing/2014/main" id="{0B5EC3C7-BD0C-173D-2C1E-48423F8B150F}"/>
                    </a:ext>
                  </a:extLst>
                </p:cNvPr>
                <p:cNvGrpSpPr/>
                <p:nvPr/>
              </p:nvGrpSpPr>
              <p:grpSpPr>
                <a:xfrm>
                  <a:off x="838200" y="2193636"/>
                  <a:ext cx="381000" cy="930564"/>
                  <a:chOff x="838200" y="2193636"/>
                  <a:chExt cx="381000" cy="930564"/>
                </a:xfrm>
              </p:grpSpPr>
              <p:sp>
                <p:nvSpPr>
                  <p:cNvPr id="264" name="Isosceles Triangle 263">
                    <a:extLst>
                      <a:ext uri="{FF2B5EF4-FFF2-40B4-BE49-F238E27FC236}">
                        <a16:creationId xmlns:a16="http://schemas.microsoft.com/office/drawing/2014/main" id="{5806AFB1-262F-0C6C-DBF7-8543AA684DF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200AA7F0-6BFE-98D8-65E7-1E608DB7604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E25B6C16-ADD6-28C2-7B18-6E5950267C7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70">
                  <a:extLst>
                    <a:ext uri="{FF2B5EF4-FFF2-40B4-BE49-F238E27FC236}">
                      <a16:creationId xmlns:a16="http://schemas.microsoft.com/office/drawing/2014/main" id="{AD9FA729-9FAF-19F7-9A14-81385E40031B}"/>
                    </a:ext>
                  </a:extLst>
                </p:cNvPr>
                <p:cNvGrpSpPr/>
                <p:nvPr/>
              </p:nvGrpSpPr>
              <p:grpSpPr>
                <a:xfrm>
                  <a:off x="2133600" y="2209800"/>
                  <a:ext cx="381000" cy="930564"/>
                  <a:chOff x="838200" y="2193636"/>
                  <a:chExt cx="381000" cy="930564"/>
                </a:xfrm>
              </p:grpSpPr>
              <p:sp>
                <p:nvSpPr>
                  <p:cNvPr id="261" name="Isosceles Triangle 260">
                    <a:extLst>
                      <a:ext uri="{FF2B5EF4-FFF2-40B4-BE49-F238E27FC236}">
                        <a16:creationId xmlns:a16="http://schemas.microsoft.com/office/drawing/2014/main" id="{42EBF1F2-EB62-61F0-D4F6-A0CF1E13F2B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A26387AE-CC2B-D271-EB39-14FDE5BAD002}"/>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32FC47F8-E23A-31C9-1135-30703C76231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74">
                  <a:extLst>
                    <a:ext uri="{FF2B5EF4-FFF2-40B4-BE49-F238E27FC236}">
                      <a16:creationId xmlns:a16="http://schemas.microsoft.com/office/drawing/2014/main" id="{5EDE40F8-4B41-379E-51D6-AAB741DBFAB0}"/>
                    </a:ext>
                  </a:extLst>
                </p:cNvPr>
                <p:cNvGrpSpPr/>
                <p:nvPr/>
              </p:nvGrpSpPr>
              <p:grpSpPr>
                <a:xfrm>
                  <a:off x="1524000" y="2209800"/>
                  <a:ext cx="381000" cy="930564"/>
                  <a:chOff x="838200" y="2193636"/>
                  <a:chExt cx="381000" cy="930564"/>
                </a:xfrm>
              </p:grpSpPr>
              <p:sp>
                <p:nvSpPr>
                  <p:cNvPr id="258" name="Isosceles Triangle 257">
                    <a:extLst>
                      <a:ext uri="{FF2B5EF4-FFF2-40B4-BE49-F238E27FC236}">
                        <a16:creationId xmlns:a16="http://schemas.microsoft.com/office/drawing/2014/main" id="{6A9A5504-400A-3D5C-8122-8A7D4E55D24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B804811A-8B05-BE6E-8FB1-02252544212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8BE2F50E-9157-8B42-9299-81B7EA1D47A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78">
                  <a:extLst>
                    <a:ext uri="{FF2B5EF4-FFF2-40B4-BE49-F238E27FC236}">
                      <a16:creationId xmlns:a16="http://schemas.microsoft.com/office/drawing/2014/main" id="{1CD53811-8144-3C50-371F-23CDF0AB7A3F}"/>
                    </a:ext>
                  </a:extLst>
                </p:cNvPr>
                <p:cNvGrpSpPr/>
                <p:nvPr/>
              </p:nvGrpSpPr>
              <p:grpSpPr>
                <a:xfrm>
                  <a:off x="2667000" y="2209800"/>
                  <a:ext cx="381000" cy="930564"/>
                  <a:chOff x="838200" y="2193636"/>
                  <a:chExt cx="381000" cy="930564"/>
                </a:xfrm>
              </p:grpSpPr>
              <p:sp>
                <p:nvSpPr>
                  <p:cNvPr id="255" name="Isosceles Triangle 254">
                    <a:extLst>
                      <a:ext uri="{FF2B5EF4-FFF2-40B4-BE49-F238E27FC236}">
                        <a16:creationId xmlns:a16="http://schemas.microsoft.com/office/drawing/2014/main" id="{6E0CC030-8729-A618-3C25-F587D366A7D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D0EABF83-5A5B-1475-9EAB-72E5B7F2D5A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5D5A9077-AE0A-E91B-F6D4-9C5A21FEBE5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82">
                  <a:extLst>
                    <a:ext uri="{FF2B5EF4-FFF2-40B4-BE49-F238E27FC236}">
                      <a16:creationId xmlns:a16="http://schemas.microsoft.com/office/drawing/2014/main" id="{08369E25-4C96-805B-EE47-656E5037A392}"/>
                    </a:ext>
                  </a:extLst>
                </p:cNvPr>
                <p:cNvGrpSpPr/>
                <p:nvPr/>
              </p:nvGrpSpPr>
              <p:grpSpPr>
                <a:xfrm>
                  <a:off x="3352800" y="2209800"/>
                  <a:ext cx="381000" cy="930564"/>
                  <a:chOff x="838200" y="2193636"/>
                  <a:chExt cx="381000" cy="930564"/>
                </a:xfrm>
              </p:grpSpPr>
              <p:sp>
                <p:nvSpPr>
                  <p:cNvPr id="252" name="Isosceles Triangle 251">
                    <a:extLst>
                      <a:ext uri="{FF2B5EF4-FFF2-40B4-BE49-F238E27FC236}">
                        <a16:creationId xmlns:a16="http://schemas.microsoft.com/office/drawing/2014/main" id="{97245CC9-019E-B352-402A-F4B5C731212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E93CC381-0BF3-8619-3C7F-6EA2A4DF2F4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22EF51DF-BAB5-AEED-E8A3-A97F2C01B8C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69">
                <a:extLst>
                  <a:ext uri="{FF2B5EF4-FFF2-40B4-BE49-F238E27FC236}">
                    <a16:creationId xmlns:a16="http://schemas.microsoft.com/office/drawing/2014/main" id="{83964C45-4D0B-821F-31E8-CCEF33BB1AB0}"/>
                  </a:ext>
                </a:extLst>
              </p:cNvPr>
              <p:cNvGrpSpPr/>
              <p:nvPr/>
            </p:nvGrpSpPr>
            <p:grpSpPr>
              <a:xfrm>
                <a:off x="2286000" y="2819400"/>
                <a:ext cx="120316" cy="299596"/>
                <a:chOff x="838200" y="2193636"/>
                <a:chExt cx="381000" cy="930564"/>
              </a:xfrm>
            </p:grpSpPr>
            <p:sp>
              <p:nvSpPr>
                <p:cNvPr id="244" name="Isosceles Triangle 243">
                  <a:extLst>
                    <a:ext uri="{FF2B5EF4-FFF2-40B4-BE49-F238E27FC236}">
                      <a16:creationId xmlns:a16="http://schemas.microsoft.com/office/drawing/2014/main" id="{9EE07268-A3C8-C0D1-7325-028121B8989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B82E19E3-F48C-8583-8845-BA2F1F6FD69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257BD340-18AB-169E-A780-7F9C62BE5AE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74">
                <a:extLst>
                  <a:ext uri="{FF2B5EF4-FFF2-40B4-BE49-F238E27FC236}">
                    <a16:creationId xmlns:a16="http://schemas.microsoft.com/office/drawing/2014/main" id="{9E716706-D17C-3B7B-2DDF-A0EF66103BDF}"/>
                  </a:ext>
                </a:extLst>
              </p:cNvPr>
              <p:cNvGrpSpPr/>
              <p:nvPr/>
            </p:nvGrpSpPr>
            <p:grpSpPr>
              <a:xfrm>
                <a:off x="2502568" y="2824604"/>
                <a:ext cx="120316" cy="299596"/>
                <a:chOff x="838200" y="2193636"/>
                <a:chExt cx="381000" cy="930564"/>
              </a:xfrm>
            </p:grpSpPr>
            <p:sp>
              <p:nvSpPr>
                <p:cNvPr id="241" name="Isosceles Triangle 240">
                  <a:extLst>
                    <a:ext uri="{FF2B5EF4-FFF2-40B4-BE49-F238E27FC236}">
                      <a16:creationId xmlns:a16="http://schemas.microsoft.com/office/drawing/2014/main" id="{8CF31440-079B-D8C1-075A-510A124D88F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B8A96DD3-4BBC-1C01-B930-19DEECE2BF3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a:extLst>
                    <a:ext uri="{FF2B5EF4-FFF2-40B4-BE49-F238E27FC236}">
                      <a16:creationId xmlns:a16="http://schemas.microsoft.com/office/drawing/2014/main" id="{E5CCCD58-4E0D-55FB-BF41-163F6627FEC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8" name="Oval 227">
              <a:extLst>
                <a:ext uri="{FF2B5EF4-FFF2-40B4-BE49-F238E27FC236}">
                  <a16:creationId xmlns:a16="http://schemas.microsoft.com/office/drawing/2014/main" id="{40D6DD45-3EB7-DB6B-5701-75A328D9A30E}"/>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Round Diagonal Corner Rectangle 15">
              <a:extLst>
                <a:ext uri="{FF2B5EF4-FFF2-40B4-BE49-F238E27FC236}">
                  <a16:creationId xmlns:a16="http://schemas.microsoft.com/office/drawing/2014/main" id="{DFE05E25-26DD-BBB2-7845-8DA2AACF5EE6}"/>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 Diagonal Corner Rectangle 14">
              <a:extLst>
                <a:ext uri="{FF2B5EF4-FFF2-40B4-BE49-F238E27FC236}">
                  <a16:creationId xmlns:a16="http://schemas.microsoft.com/office/drawing/2014/main" id="{7072B774-5000-5EC1-B5B5-E41B1E6C1783}"/>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110">
              <a:extLst>
                <a:ext uri="{FF2B5EF4-FFF2-40B4-BE49-F238E27FC236}">
                  <a16:creationId xmlns:a16="http://schemas.microsoft.com/office/drawing/2014/main" id="{0887D0CD-E962-03BA-09E1-52931D41504B}"/>
                </a:ext>
              </a:extLst>
            </p:cNvPr>
            <p:cNvGrpSpPr/>
            <p:nvPr/>
          </p:nvGrpSpPr>
          <p:grpSpPr>
            <a:xfrm>
              <a:off x="2362200" y="3505200"/>
              <a:ext cx="762000" cy="228600"/>
              <a:chOff x="1600200" y="1219200"/>
              <a:chExt cx="838200" cy="228600"/>
            </a:xfrm>
          </p:grpSpPr>
          <p:sp>
            <p:nvSpPr>
              <p:cNvPr id="236" name="Rectangle 16">
                <a:extLst>
                  <a:ext uri="{FF2B5EF4-FFF2-40B4-BE49-F238E27FC236}">
                    <a16:creationId xmlns:a16="http://schemas.microsoft.com/office/drawing/2014/main" id="{E4CBCE14-DB79-69BA-8D43-125CAD50A2E9}"/>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ouble Wave 236">
                <a:extLst>
                  <a:ext uri="{FF2B5EF4-FFF2-40B4-BE49-F238E27FC236}">
                    <a16:creationId xmlns:a16="http://schemas.microsoft.com/office/drawing/2014/main" id="{EE971F4B-8418-BDA2-766B-E7AC7EEA32DD}"/>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Oval 231">
              <a:extLst>
                <a:ext uri="{FF2B5EF4-FFF2-40B4-BE49-F238E27FC236}">
                  <a16:creationId xmlns:a16="http://schemas.microsoft.com/office/drawing/2014/main" id="{FECB854A-9286-01BC-0AAD-8F79C06C9013}"/>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48">
              <a:extLst>
                <a:ext uri="{FF2B5EF4-FFF2-40B4-BE49-F238E27FC236}">
                  <a16:creationId xmlns:a16="http://schemas.microsoft.com/office/drawing/2014/main" id="{793405A8-495A-9D95-3C5E-F15B85C44ECA}"/>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ed Rectangle 49">
              <a:extLst>
                <a:ext uri="{FF2B5EF4-FFF2-40B4-BE49-F238E27FC236}">
                  <a16:creationId xmlns:a16="http://schemas.microsoft.com/office/drawing/2014/main" id="{084DB27D-B26D-E944-9263-8C333223D31C}"/>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50">
              <a:extLst>
                <a:ext uri="{FF2B5EF4-FFF2-40B4-BE49-F238E27FC236}">
                  <a16:creationId xmlns:a16="http://schemas.microsoft.com/office/drawing/2014/main" id="{AFF89F13-D40E-9A6F-EDBF-8AA7183B1F5F}"/>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096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45FAB8-B5C2-446B-AACC-83C1444A3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Spiritually Empty and Seeking Forgiveness</a:t>
            </a:r>
          </a:p>
        </p:txBody>
      </p:sp>
      <p:sp>
        <p:nvSpPr>
          <p:cNvPr id="4" name="TextBox 3"/>
          <p:cNvSpPr txBox="1"/>
          <p:nvPr/>
        </p:nvSpPr>
        <p:spPr>
          <a:xfrm>
            <a:off x="1828800" y="990600"/>
            <a:ext cx="7848600" cy="523220"/>
          </a:xfrm>
          <a:prstGeom prst="rect">
            <a:avLst/>
          </a:prstGeom>
          <a:noFill/>
        </p:spPr>
        <p:txBody>
          <a:bodyPr wrap="square" rtlCol="0">
            <a:spAutoFit/>
          </a:bodyPr>
          <a:lstStyle/>
          <a:p>
            <a:r>
              <a:rPr lang="en-US" sz="2800" dirty="0">
                <a:solidFill>
                  <a:srgbClr val="FFFF00"/>
                </a:solidFill>
              </a:rPr>
              <a:t>Why does sin cause us to feel spiritually empty? </a:t>
            </a:r>
          </a:p>
        </p:txBody>
      </p:sp>
      <p:sp>
        <p:nvSpPr>
          <p:cNvPr id="5" name="TextBox 4"/>
          <p:cNvSpPr txBox="1"/>
          <p:nvPr/>
        </p:nvSpPr>
        <p:spPr>
          <a:xfrm>
            <a:off x="3657600" y="1676401"/>
            <a:ext cx="4419600" cy="1384995"/>
          </a:xfrm>
          <a:prstGeom prst="rect">
            <a:avLst/>
          </a:prstGeom>
          <a:noFill/>
        </p:spPr>
        <p:txBody>
          <a:bodyPr wrap="square" rtlCol="0">
            <a:spAutoFit/>
          </a:bodyPr>
          <a:lstStyle/>
          <a:p>
            <a:r>
              <a:rPr lang="en-US" sz="2800" dirty="0">
                <a:solidFill>
                  <a:srgbClr val="00B0F0"/>
                </a:solidFill>
              </a:rPr>
              <a:t>Sin causes the Holy Ghost to withdraw from us and we feel distanced from the Lord.</a:t>
            </a:r>
          </a:p>
        </p:txBody>
      </p:sp>
      <p:sp>
        <p:nvSpPr>
          <p:cNvPr id="6" name="TextBox 5"/>
          <p:cNvSpPr txBox="1"/>
          <p:nvPr/>
        </p:nvSpPr>
        <p:spPr>
          <a:xfrm>
            <a:off x="1828800" y="3581401"/>
            <a:ext cx="7162800" cy="954107"/>
          </a:xfrm>
          <a:prstGeom prst="rect">
            <a:avLst/>
          </a:prstGeom>
          <a:noFill/>
        </p:spPr>
        <p:txBody>
          <a:bodyPr wrap="square" rtlCol="0">
            <a:spAutoFit/>
          </a:bodyPr>
          <a:lstStyle/>
          <a:p>
            <a:r>
              <a:rPr lang="en-US" sz="2800" dirty="0">
                <a:solidFill>
                  <a:srgbClr val="FFFF00"/>
                </a:solidFill>
              </a:rPr>
              <a:t>In what ways can we show our sincerity as we seek the Lord’s forgiveness?</a:t>
            </a:r>
          </a:p>
        </p:txBody>
      </p:sp>
      <p:sp>
        <p:nvSpPr>
          <p:cNvPr id="7" name="TextBox 6"/>
          <p:cNvSpPr txBox="1"/>
          <p:nvPr/>
        </p:nvSpPr>
        <p:spPr>
          <a:xfrm>
            <a:off x="2743200" y="4876801"/>
            <a:ext cx="4419600" cy="1384995"/>
          </a:xfrm>
          <a:prstGeom prst="rect">
            <a:avLst/>
          </a:prstGeom>
          <a:noFill/>
        </p:spPr>
        <p:txBody>
          <a:bodyPr wrap="square" rtlCol="0">
            <a:spAutoFit/>
          </a:bodyPr>
          <a:lstStyle/>
          <a:p>
            <a:pPr algn="ctr"/>
            <a:r>
              <a:rPr lang="en-US" sz="2800" dirty="0">
                <a:solidFill>
                  <a:srgbClr val="00B0F0"/>
                </a:solidFill>
              </a:rPr>
              <a:t>Our prayers may not need to be as long as Enos’, but they need to be sincere.</a:t>
            </a:r>
          </a:p>
        </p:txBody>
      </p:sp>
      <p:pic>
        <p:nvPicPr>
          <p:cNvPr id="10" name="Picture 9">
            <a:extLst>
              <a:ext uri="{FF2B5EF4-FFF2-40B4-BE49-F238E27FC236}">
                <a16:creationId xmlns:a16="http://schemas.microsoft.com/office/drawing/2014/main" id="{95EFE367-AA43-4C9A-8CA2-C5958E311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9680" y="3599688"/>
            <a:ext cx="2535364" cy="2607058"/>
          </a:xfrm>
          <a:prstGeom prst="rect">
            <a:avLst/>
          </a:prstGeom>
        </p:spPr>
      </p:pic>
    </p:spTree>
    <p:extLst>
      <p:ext uri="{BB962C8B-B14F-4D97-AF65-F5344CB8AC3E}">
        <p14:creationId xmlns:p14="http://schemas.microsoft.com/office/powerpoint/2010/main" val="64135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642E1-3D84-4553-8F8A-1F33E3E32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Remission of Sins</a:t>
            </a:r>
          </a:p>
        </p:txBody>
      </p:sp>
      <p:sp>
        <p:nvSpPr>
          <p:cNvPr id="4" name="TextBox 3"/>
          <p:cNvSpPr txBox="1"/>
          <p:nvPr/>
        </p:nvSpPr>
        <p:spPr>
          <a:xfrm>
            <a:off x="1828800" y="838201"/>
            <a:ext cx="7010400" cy="3970318"/>
          </a:xfrm>
          <a:prstGeom prst="rect">
            <a:avLst/>
          </a:prstGeom>
          <a:noFill/>
        </p:spPr>
        <p:txBody>
          <a:bodyPr wrap="square" rtlCol="0">
            <a:spAutoFit/>
          </a:bodyPr>
          <a:lstStyle/>
          <a:p>
            <a:pPr fontAlgn="base"/>
            <a:r>
              <a:rPr lang="en-US" dirty="0" err="1">
                <a:solidFill>
                  <a:srgbClr val="FFFF00"/>
                </a:solidFill>
              </a:rPr>
              <a:t>Enos</a:t>
            </a:r>
            <a:r>
              <a:rPr lang="en-US" dirty="0">
                <a:solidFill>
                  <a:srgbClr val="FFFF00"/>
                </a:solidFill>
              </a:rPr>
              <a:t> did not mention the nature or extent of his sins, but rather described the process of repentance that we must each undertake to receive divine forgiveness.</a:t>
            </a:r>
          </a:p>
          <a:p>
            <a:pPr fontAlgn="base"/>
            <a:endParaRPr lang="en-US" dirty="0">
              <a:solidFill>
                <a:schemeClr val="bg1"/>
              </a:solidFill>
            </a:endParaRPr>
          </a:p>
          <a:p>
            <a:pPr algn="just" fontAlgn="base"/>
            <a:r>
              <a:rPr lang="en-US" dirty="0">
                <a:solidFill>
                  <a:schemeClr val="bg1"/>
                </a:solidFill>
              </a:rPr>
              <a:t> President Spencer W. Kimball taught:</a:t>
            </a:r>
          </a:p>
          <a:p>
            <a:pPr algn="just" fontAlgn="base"/>
            <a:endParaRPr lang="en-US" dirty="0">
              <a:solidFill>
                <a:schemeClr val="bg1"/>
              </a:solidFill>
            </a:endParaRPr>
          </a:p>
          <a:p>
            <a:pPr algn="just" fontAlgn="base"/>
            <a:r>
              <a:rPr lang="en-US" dirty="0">
                <a:solidFill>
                  <a:schemeClr val="bg1"/>
                </a:solidFill>
              </a:rPr>
              <a:t>“I have always loved the story of </a:t>
            </a:r>
            <a:r>
              <a:rPr lang="en-US" dirty="0" err="1">
                <a:solidFill>
                  <a:schemeClr val="bg1"/>
                </a:solidFill>
              </a:rPr>
              <a:t>Enos</a:t>
            </a:r>
            <a:r>
              <a:rPr lang="en-US" dirty="0">
                <a:solidFill>
                  <a:schemeClr val="bg1"/>
                </a:solidFill>
              </a:rPr>
              <a:t>, who had great need. Like all of us—for none of us is perfect—he had strayed. How dark were his sins I do not know, but he wrote, ‘I will tell you of the wrestle which I had before God, before I received a remission of my sins’. …</a:t>
            </a:r>
          </a:p>
          <a:p>
            <a:pPr algn="just" fontAlgn="base"/>
            <a:endParaRPr lang="en-US" dirty="0">
              <a:solidFill>
                <a:schemeClr val="bg1"/>
              </a:solidFill>
            </a:endParaRPr>
          </a:p>
          <a:p>
            <a:pPr algn="just" fontAlgn="base"/>
            <a:r>
              <a:rPr lang="en-US" dirty="0">
                <a:solidFill>
                  <a:schemeClr val="bg1"/>
                </a:solidFill>
              </a:rPr>
              <a:t>“What a blessing and a joy for each of us to know that our Father lives and that he loves us, that he forgives us when repentance is forthcoming, that he is ever willing to help and give love to his beloved children.”</a:t>
            </a:r>
          </a:p>
        </p:txBody>
      </p:sp>
      <p:pic>
        <p:nvPicPr>
          <p:cNvPr id="8" name="Picture 7">
            <a:extLst>
              <a:ext uri="{FF2B5EF4-FFF2-40B4-BE49-F238E27FC236}">
                <a16:creationId xmlns:a16="http://schemas.microsoft.com/office/drawing/2014/main" id="{09D22428-4C86-4A7C-95AE-74ED678D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18" y="552259"/>
            <a:ext cx="961941" cy="1258253"/>
          </a:xfrm>
          <a:prstGeom prst="rect">
            <a:avLst/>
          </a:prstGeom>
        </p:spPr>
      </p:pic>
      <p:grpSp>
        <p:nvGrpSpPr>
          <p:cNvPr id="9" name="Group 3">
            <a:extLst>
              <a:ext uri="{FF2B5EF4-FFF2-40B4-BE49-F238E27FC236}">
                <a16:creationId xmlns:a16="http://schemas.microsoft.com/office/drawing/2014/main" id="{CC9267F2-84BF-4FB1-A5E1-F2AAB426EDF2}"/>
              </a:ext>
            </a:extLst>
          </p:cNvPr>
          <p:cNvGrpSpPr/>
          <p:nvPr/>
        </p:nvGrpSpPr>
        <p:grpSpPr>
          <a:xfrm>
            <a:off x="9198864" y="3977453"/>
            <a:ext cx="2031972" cy="2301261"/>
            <a:chOff x="71718" y="1120588"/>
            <a:chExt cx="3070535" cy="4572000"/>
          </a:xfrm>
        </p:grpSpPr>
        <p:grpSp>
          <p:nvGrpSpPr>
            <p:cNvPr id="10" name="Group 13">
              <a:extLst>
                <a:ext uri="{FF2B5EF4-FFF2-40B4-BE49-F238E27FC236}">
                  <a16:creationId xmlns:a16="http://schemas.microsoft.com/office/drawing/2014/main" id="{598E86B5-8C94-4940-B3BE-F30495917F72}"/>
                </a:ext>
              </a:extLst>
            </p:cNvPr>
            <p:cNvGrpSpPr/>
            <p:nvPr/>
          </p:nvGrpSpPr>
          <p:grpSpPr>
            <a:xfrm>
              <a:off x="71718" y="1120588"/>
              <a:ext cx="3048000" cy="4572000"/>
              <a:chOff x="838200" y="1066800"/>
              <a:chExt cx="2438400" cy="3352800"/>
            </a:xfrm>
          </p:grpSpPr>
          <p:sp>
            <p:nvSpPr>
              <p:cNvPr id="12" name="Rounded Rectangle 61">
                <a:extLst>
                  <a:ext uri="{FF2B5EF4-FFF2-40B4-BE49-F238E27FC236}">
                    <a16:creationId xmlns:a16="http://schemas.microsoft.com/office/drawing/2014/main" id="{C38F2308-AD6E-4E2A-B5D7-AE41468C3D73}"/>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
                <a:extLst>
                  <a:ext uri="{FF2B5EF4-FFF2-40B4-BE49-F238E27FC236}">
                    <a16:creationId xmlns:a16="http://schemas.microsoft.com/office/drawing/2014/main" id="{6D4D608B-F260-4A11-B619-7A21A65D9025}"/>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
                <a:extLst>
                  <a:ext uri="{FF2B5EF4-FFF2-40B4-BE49-F238E27FC236}">
                    <a16:creationId xmlns:a16="http://schemas.microsoft.com/office/drawing/2014/main" id="{BD3FD8CB-9420-49AA-898F-BDB9A15E9B08}"/>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4">
                <a:extLst>
                  <a:ext uri="{FF2B5EF4-FFF2-40B4-BE49-F238E27FC236}">
                    <a16:creationId xmlns:a16="http://schemas.microsoft.com/office/drawing/2014/main" id="{EACAD74F-0DD4-4702-A732-342A3E7A4D2F}"/>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5">
                <a:extLst>
                  <a:ext uri="{FF2B5EF4-FFF2-40B4-BE49-F238E27FC236}">
                    <a16:creationId xmlns:a16="http://schemas.microsoft.com/office/drawing/2014/main" id="{00A39924-7B11-45BE-A3DE-E9876DA534F5}"/>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6">
                <a:extLst>
                  <a:ext uri="{FF2B5EF4-FFF2-40B4-BE49-F238E27FC236}">
                    <a16:creationId xmlns:a16="http://schemas.microsoft.com/office/drawing/2014/main" id="{C5D89B70-2F39-40E2-A629-8FCD6917C045}"/>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7">
                <a:extLst>
                  <a:ext uri="{FF2B5EF4-FFF2-40B4-BE49-F238E27FC236}">
                    <a16:creationId xmlns:a16="http://schemas.microsoft.com/office/drawing/2014/main" id="{2B8D5E29-47F2-4C58-BE23-2E288D2C2FC5}"/>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laque 8">
                <a:extLst>
                  <a:ext uri="{FF2B5EF4-FFF2-40B4-BE49-F238E27FC236}">
                    <a16:creationId xmlns:a16="http://schemas.microsoft.com/office/drawing/2014/main" id="{F2E933C2-CDA9-4B68-A322-F72D5D84D5DD}"/>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que 9">
                <a:extLst>
                  <a:ext uri="{FF2B5EF4-FFF2-40B4-BE49-F238E27FC236}">
                    <a16:creationId xmlns:a16="http://schemas.microsoft.com/office/drawing/2014/main" id="{E125A1AA-2419-428E-A2C2-7712FEF31757}"/>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10">
                <a:extLst>
                  <a:ext uri="{FF2B5EF4-FFF2-40B4-BE49-F238E27FC236}">
                    <a16:creationId xmlns:a16="http://schemas.microsoft.com/office/drawing/2014/main" id="{75629213-C2F6-4105-8064-CF54FCA80D6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1090E904-1027-4C9D-8F72-87EAB4D04B1B}"/>
                </a:ext>
              </a:extLst>
            </p:cNvPr>
            <p:cNvSpPr txBox="1"/>
            <p:nvPr/>
          </p:nvSpPr>
          <p:spPr>
            <a:xfrm>
              <a:off x="762598" y="1254182"/>
              <a:ext cx="2379655" cy="3821695"/>
            </a:xfrm>
            <a:prstGeom prst="rect">
              <a:avLst/>
            </a:prstGeom>
            <a:noFill/>
          </p:spPr>
          <p:txBody>
            <a:bodyPr wrap="square" rtlCol="0">
              <a:spAutoFit/>
            </a:bodyPr>
            <a:lstStyle/>
            <a:p>
              <a:pPr algn="ctr"/>
              <a:r>
                <a:rPr lang="en-US" sz="1700" b="1" dirty="0"/>
                <a:t>As we exercise faith in Jesus Christ, our sins can be forgiven of our sins, and we can be made whole</a:t>
              </a:r>
              <a:endParaRPr lang="en-US" sz="1700" b="1" dirty="0">
                <a:solidFill>
                  <a:schemeClr val="bg2">
                    <a:lumMod val="25000"/>
                  </a:schemeClr>
                </a:solidFill>
                <a:latin typeface="Tempus Sans ITC" pitchFamily="82" charset="0"/>
              </a:endParaRPr>
            </a:p>
          </p:txBody>
        </p:sp>
      </p:grpSp>
      <p:sp>
        <p:nvSpPr>
          <p:cNvPr id="22" name="Rectangle 21">
            <a:extLst>
              <a:ext uri="{FF2B5EF4-FFF2-40B4-BE49-F238E27FC236}">
                <a16:creationId xmlns:a16="http://schemas.microsoft.com/office/drawing/2014/main" id="{569E7541-92DD-45B2-B28D-71DDA727055C}"/>
              </a:ext>
            </a:extLst>
          </p:cNvPr>
          <p:cNvSpPr/>
          <p:nvPr/>
        </p:nvSpPr>
        <p:spPr>
          <a:xfrm>
            <a:off x="138010" y="6488668"/>
            <a:ext cx="979755" cy="369332"/>
          </a:xfrm>
          <a:prstGeom prst="rect">
            <a:avLst/>
          </a:prstGeom>
        </p:spPr>
        <p:txBody>
          <a:bodyPr wrap="none">
            <a:spAutoFit/>
          </a:bodyPr>
          <a:lstStyle/>
          <a:p>
            <a:r>
              <a:rPr lang="en-US" dirty="0" err="1">
                <a:solidFill>
                  <a:schemeClr val="bg1"/>
                </a:solidFill>
              </a:rPr>
              <a:t>Enos</a:t>
            </a:r>
            <a:r>
              <a:rPr lang="en-US" dirty="0">
                <a:solidFill>
                  <a:schemeClr val="bg1"/>
                </a:solidFill>
              </a:rPr>
              <a:t> 1:2</a:t>
            </a:r>
            <a:endParaRPr lang="en-US" dirty="0"/>
          </a:p>
        </p:txBody>
      </p:sp>
    </p:spTree>
    <p:extLst>
      <p:ext uri="{BB962C8B-B14F-4D97-AF65-F5344CB8AC3E}">
        <p14:creationId xmlns:p14="http://schemas.microsoft.com/office/powerpoint/2010/main" val="31408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642E1-3D84-4553-8F8A-1F33E3E32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4" name="TextBox 3"/>
          <p:cNvSpPr txBox="1"/>
          <p:nvPr/>
        </p:nvSpPr>
        <p:spPr>
          <a:xfrm>
            <a:off x="813816" y="838201"/>
            <a:ext cx="7010400" cy="4524315"/>
          </a:xfrm>
          <a:prstGeom prst="rect">
            <a:avLst/>
          </a:prstGeom>
          <a:noFill/>
        </p:spPr>
        <p:txBody>
          <a:bodyPr wrap="square" rtlCol="0">
            <a:spAutoFit/>
          </a:bodyPr>
          <a:lstStyle/>
          <a:p>
            <a:pPr fontAlgn="base"/>
            <a:r>
              <a:rPr lang="en-US" sz="3600" dirty="0">
                <a:solidFill>
                  <a:schemeClr val="bg1"/>
                </a:solidFill>
              </a:rPr>
              <a:t>“Once we have truly repented, Christ will take away the burden of guilt for our sins. We can know for ourselves that we have been forgiven and made clean. The Holy Ghost will verify this to us; He is the Sanctifier. No other testimony of forgiveness can be greater.”</a:t>
            </a:r>
          </a:p>
        </p:txBody>
      </p:sp>
      <p:sp>
        <p:nvSpPr>
          <p:cNvPr id="22" name="Rectangle 21">
            <a:extLst>
              <a:ext uri="{FF2B5EF4-FFF2-40B4-BE49-F238E27FC236}">
                <a16:creationId xmlns:a16="http://schemas.microsoft.com/office/drawing/2014/main" id="{569E7541-92DD-45B2-B28D-71DDA727055C}"/>
              </a:ext>
            </a:extLst>
          </p:cNvPr>
          <p:cNvSpPr/>
          <p:nvPr/>
        </p:nvSpPr>
        <p:spPr>
          <a:xfrm>
            <a:off x="138010" y="6488668"/>
            <a:ext cx="979755" cy="369332"/>
          </a:xfrm>
          <a:prstGeom prst="rect">
            <a:avLst/>
          </a:prstGeom>
        </p:spPr>
        <p:txBody>
          <a:bodyPr wrap="none">
            <a:spAutoFit/>
          </a:bodyPr>
          <a:lstStyle/>
          <a:p>
            <a:r>
              <a:rPr lang="en-US" dirty="0" err="1">
                <a:solidFill>
                  <a:schemeClr val="bg1"/>
                </a:solidFill>
              </a:rPr>
              <a:t>Enos</a:t>
            </a:r>
            <a:r>
              <a:rPr lang="en-US" dirty="0">
                <a:solidFill>
                  <a:schemeClr val="bg1"/>
                </a:solidFill>
              </a:rPr>
              <a:t> 1:2</a:t>
            </a:r>
            <a:endParaRPr lang="en-US" dirty="0"/>
          </a:p>
        </p:txBody>
      </p:sp>
      <p:sp>
        <p:nvSpPr>
          <p:cNvPr id="2" name="Rectangle 1">
            <a:extLst>
              <a:ext uri="{FF2B5EF4-FFF2-40B4-BE49-F238E27FC236}">
                <a16:creationId xmlns:a16="http://schemas.microsoft.com/office/drawing/2014/main" id="{BEF71839-27CA-4B68-8BCF-5945EB115867}"/>
              </a:ext>
            </a:extLst>
          </p:cNvPr>
          <p:cNvSpPr/>
          <p:nvPr/>
        </p:nvSpPr>
        <p:spPr>
          <a:xfrm>
            <a:off x="10248071" y="6380726"/>
            <a:ext cx="1845698" cy="369332"/>
          </a:xfrm>
          <a:prstGeom prst="rect">
            <a:avLst/>
          </a:prstGeom>
        </p:spPr>
        <p:txBody>
          <a:bodyPr wrap="none">
            <a:spAutoFit/>
          </a:bodyPr>
          <a:lstStyle/>
          <a:p>
            <a:r>
              <a:rPr lang="en-US" dirty="0">
                <a:solidFill>
                  <a:schemeClr val="bg1"/>
                </a:solidFill>
              </a:rPr>
              <a:t>Dieter F. Uchtdorf</a:t>
            </a:r>
            <a:endParaRPr lang="en-US" dirty="0"/>
          </a:p>
        </p:txBody>
      </p:sp>
      <p:pic>
        <p:nvPicPr>
          <p:cNvPr id="7" name="Picture 6">
            <a:extLst>
              <a:ext uri="{FF2B5EF4-FFF2-40B4-BE49-F238E27FC236}">
                <a16:creationId xmlns:a16="http://schemas.microsoft.com/office/drawing/2014/main" id="{57902935-6CAE-40AA-99A7-1AF5763BA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4023" y="1557528"/>
            <a:ext cx="2457443" cy="3069336"/>
          </a:xfrm>
          <a:prstGeom prst="rect">
            <a:avLst/>
          </a:prstGeom>
        </p:spPr>
      </p:pic>
    </p:spTree>
    <p:extLst>
      <p:ext uri="{BB962C8B-B14F-4D97-AF65-F5344CB8AC3E}">
        <p14:creationId xmlns:p14="http://schemas.microsoft.com/office/powerpoint/2010/main" val="21560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88AD9F-3FFB-46F7-AE21-E4E513A2E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The Welfare of My Brethren</a:t>
            </a:r>
          </a:p>
        </p:txBody>
      </p:sp>
      <p:sp>
        <p:nvSpPr>
          <p:cNvPr id="4" name="TextBox 3"/>
          <p:cNvSpPr txBox="1"/>
          <p:nvPr/>
        </p:nvSpPr>
        <p:spPr>
          <a:xfrm>
            <a:off x="201168" y="917449"/>
            <a:ext cx="7848600" cy="2246769"/>
          </a:xfrm>
          <a:prstGeom prst="rect">
            <a:avLst/>
          </a:prstGeom>
          <a:noFill/>
        </p:spPr>
        <p:txBody>
          <a:bodyPr wrap="square" rtlCol="0">
            <a:spAutoFit/>
          </a:bodyPr>
          <a:lstStyle/>
          <a:p>
            <a:r>
              <a:rPr lang="en-US" sz="2000" dirty="0">
                <a:solidFill>
                  <a:schemeClr val="bg1"/>
                </a:solidFill>
              </a:rPr>
              <a:t>When Lehi partook of tree of life—his thought </a:t>
            </a:r>
          </a:p>
          <a:p>
            <a:r>
              <a:rPr lang="en-US" sz="2000" dirty="0">
                <a:solidFill>
                  <a:schemeClr val="bg1"/>
                </a:solidFill>
              </a:rPr>
              <a:t>went immediately to his family, he was </a:t>
            </a:r>
          </a:p>
          <a:p>
            <a:r>
              <a:rPr lang="en-US" sz="2000" dirty="0">
                <a:solidFill>
                  <a:schemeClr val="bg1"/>
                </a:solidFill>
              </a:rPr>
              <a:t>desirous for them also to have the fruit (truth).</a:t>
            </a:r>
          </a:p>
          <a:p>
            <a:endParaRPr lang="en-US" sz="2000" dirty="0">
              <a:solidFill>
                <a:schemeClr val="bg1"/>
              </a:solidFill>
            </a:endParaRPr>
          </a:p>
          <a:p>
            <a:r>
              <a:rPr lang="en-US" sz="2000" dirty="0">
                <a:solidFill>
                  <a:schemeClr val="bg1"/>
                </a:solidFill>
              </a:rPr>
              <a:t>When </a:t>
            </a:r>
            <a:r>
              <a:rPr lang="en-US" sz="2000" dirty="0" err="1">
                <a:solidFill>
                  <a:schemeClr val="bg1"/>
                </a:solidFill>
              </a:rPr>
              <a:t>Enos</a:t>
            </a:r>
            <a:r>
              <a:rPr lang="en-US" sz="2000" dirty="0">
                <a:solidFill>
                  <a:schemeClr val="bg1"/>
                </a:solidFill>
              </a:rPr>
              <a:t> tasted of the goodness of God, he sought above all else that the promise given Joseph be given him that his brethren may share in the goodness of God also.</a:t>
            </a:r>
          </a:p>
        </p:txBody>
      </p:sp>
      <p:sp>
        <p:nvSpPr>
          <p:cNvPr id="6" name="TextBox 5"/>
          <p:cNvSpPr txBox="1"/>
          <p:nvPr/>
        </p:nvSpPr>
        <p:spPr>
          <a:xfrm>
            <a:off x="5269992" y="3889249"/>
            <a:ext cx="4876800" cy="2554545"/>
          </a:xfrm>
          <a:prstGeom prst="rect">
            <a:avLst/>
          </a:prstGeom>
          <a:noFill/>
        </p:spPr>
        <p:txBody>
          <a:bodyPr wrap="square" rtlCol="0">
            <a:spAutoFit/>
          </a:bodyPr>
          <a:lstStyle/>
          <a:p>
            <a:pPr fontAlgn="base"/>
            <a:r>
              <a:rPr lang="en-US" sz="2000" dirty="0">
                <a:solidFill>
                  <a:schemeClr val="bg1"/>
                </a:solidFill>
              </a:rPr>
              <a:t>“Any time we experience the blessings of the Atonement in our lives, we cannot help but have a concern for the welfare of our brethren. …</a:t>
            </a:r>
          </a:p>
          <a:p>
            <a:pPr fontAlgn="base"/>
            <a:r>
              <a:rPr lang="en-US" sz="2000" dirty="0">
                <a:solidFill>
                  <a:schemeClr val="bg1"/>
                </a:solidFill>
              </a:rPr>
              <a:t>“A great indicator of one’s personal conversion is the desire to share the gospel with others”</a:t>
            </a:r>
          </a:p>
          <a:p>
            <a:pPr fontAlgn="base"/>
            <a:r>
              <a:rPr lang="en-US" sz="2000" i="1" dirty="0">
                <a:solidFill>
                  <a:schemeClr val="bg1"/>
                </a:solidFill>
              </a:rPr>
              <a:t>Howard W. Hunter</a:t>
            </a:r>
            <a:endParaRPr lang="en-US" sz="2000" dirty="0">
              <a:solidFill>
                <a:schemeClr val="bg1"/>
              </a:solidFill>
            </a:endParaRPr>
          </a:p>
        </p:txBody>
      </p:sp>
      <p:sp>
        <p:nvSpPr>
          <p:cNvPr id="9" name="TextBox 8"/>
          <p:cNvSpPr txBox="1"/>
          <p:nvPr/>
        </p:nvSpPr>
        <p:spPr>
          <a:xfrm>
            <a:off x="0" y="6550223"/>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1:9-10; 1 Nephi 8:12</a:t>
            </a:r>
          </a:p>
        </p:txBody>
      </p:sp>
      <p:pic>
        <p:nvPicPr>
          <p:cNvPr id="20" name="Picture 19">
            <a:extLst>
              <a:ext uri="{FF2B5EF4-FFF2-40B4-BE49-F238E27FC236}">
                <a16:creationId xmlns:a16="http://schemas.microsoft.com/office/drawing/2014/main" id="{FF856A43-0584-46BD-9718-36EE5649A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23" y="4768405"/>
            <a:ext cx="1419225" cy="1838325"/>
          </a:xfrm>
          <a:prstGeom prst="rect">
            <a:avLst/>
          </a:prstGeom>
        </p:spPr>
      </p:pic>
      <p:pic>
        <p:nvPicPr>
          <p:cNvPr id="2050" name="Picture 2" descr="Image result for tree of life gif">
            <a:extLst>
              <a:ext uri="{FF2B5EF4-FFF2-40B4-BE49-F238E27FC236}">
                <a16:creationId xmlns:a16="http://schemas.microsoft.com/office/drawing/2014/main" id="{27AB8D7C-321C-40A1-A645-8F128B51503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7096" y="700278"/>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oad">
            <a:extLst>
              <a:ext uri="{FF2B5EF4-FFF2-40B4-BE49-F238E27FC236}">
                <a16:creationId xmlns:a16="http://schemas.microsoft.com/office/drawing/2014/main" id="{4005A50B-3268-FC48-EB88-144A165C7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9790" y="3693783"/>
            <a:ext cx="2635758" cy="263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par>
                                <p:cTn id="10" presetID="1"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C0471B-83DA-40E3-828C-BD66F6042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Voice—Revelation—of the Lord’s Promise</a:t>
            </a:r>
          </a:p>
        </p:txBody>
      </p:sp>
      <p:sp>
        <p:nvSpPr>
          <p:cNvPr id="6" name="TextBox 5"/>
          <p:cNvSpPr txBox="1"/>
          <p:nvPr/>
        </p:nvSpPr>
        <p:spPr>
          <a:xfrm>
            <a:off x="935736" y="1036321"/>
            <a:ext cx="4876800" cy="1538883"/>
          </a:xfrm>
          <a:prstGeom prst="rect">
            <a:avLst/>
          </a:prstGeom>
          <a:noFill/>
        </p:spPr>
        <p:txBody>
          <a:bodyPr wrap="square" rtlCol="0">
            <a:spAutoFit/>
          </a:bodyPr>
          <a:lstStyle/>
          <a:p>
            <a:r>
              <a:rPr lang="en-US" sz="2000" dirty="0">
                <a:solidFill>
                  <a:schemeClr val="bg1"/>
                </a:solidFill>
              </a:rPr>
              <a:t>Holy Land—the promised land a land which is consecrated, dedicated, and set apart, a land blessed by the hand of the Lord for his service and his purposes. </a:t>
            </a:r>
          </a:p>
          <a:p>
            <a:r>
              <a:rPr lang="en-US" sz="1400" dirty="0">
                <a:solidFill>
                  <a:schemeClr val="bg1"/>
                </a:solidFill>
              </a:rPr>
              <a:t>JFM and RLM</a:t>
            </a:r>
          </a:p>
        </p:txBody>
      </p:sp>
      <p:sp>
        <p:nvSpPr>
          <p:cNvPr id="9" name="TextBox 8"/>
          <p:cNvSpPr txBox="1"/>
          <p:nvPr/>
        </p:nvSpPr>
        <p:spPr>
          <a:xfrm>
            <a:off x="134112" y="6550223"/>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1:11</a:t>
            </a:r>
          </a:p>
        </p:txBody>
      </p:sp>
      <p:sp>
        <p:nvSpPr>
          <p:cNvPr id="11" name="TextBox 10"/>
          <p:cNvSpPr txBox="1"/>
          <p:nvPr/>
        </p:nvSpPr>
        <p:spPr>
          <a:xfrm>
            <a:off x="6656832" y="2889505"/>
            <a:ext cx="3657600" cy="1846659"/>
          </a:xfrm>
          <a:prstGeom prst="rect">
            <a:avLst/>
          </a:prstGeom>
          <a:noFill/>
        </p:spPr>
        <p:txBody>
          <a:bodyPr wrap="square" rtlCol="0">
            <a:spAutoFit/>
          </a:bodyPr>
          <a:lstStyle/>
          <a:p>
            <a:r>
              <a:rPr lang="en-US" sz="2000" dirty="0">
                <a:solidFill>
                  <a:schemeClr val="bg1"/>
                </a:solidFill>
              </a:rPr>
              <a:t>Adam-</a:t>
            </a:r>
            <a:r>
              <a:rPr lang="en-US" sz="2000" dirty="0" err="1">
                <a:solidFill>
                  <a:schemeClr val="bg1"/>
                </a:solidFill>
              </a:rPr>
              <a:t>ondi</a:t>
            </a:r>
            <a:r>
              <a:rPr lang="en-US" sz="2000" dirty="0">
                <a:solidFill>
                  <a:schemeClr val="bg1"/>
                </a:solidFill>
              </a:rPr>
              <a:t>-</a:t>
            </a:r>
            <a:r>
              <a:rPr lang="en-US" sz="2000" dirty="0" err="1">
                <a:solidFill>
                  <a:schemeClr val="bg1"/>
                </a:solidFill>
              </a:rPr>
              <a:t>Ahman</a:t>
            </a:r>
            <a:r>
              <a:rPr lang="en-US" sz="2000" dirty="0">
                <a:solidFill>
                  <a:schemeClr val="bg1"/>
                </a:solidFill>
              </a:rPr>
              <a:t>—a place of New Jerusalem. </a:t>
            </a:r>
          </a:p>
          <a:p>
            <a:endParaRPr lang="en-US" sz="2000" dirty="0">
              <a:solidFill>
                <a:schemeClr val="bg1"/>
              </a:solidFill>
            </a:endParaRPr>
          </a:p>
          <a:p>
            <a:r>
              <a:rPr lang="en-US" sz="2000" dirty="0">
                <a:solidFill>
                  <a:schemeClr val="bg1"/>
                </a:solidFill>
              </a:rPr>
              <a:t>The birthplace of the book of Mormon and Restoration</a:t>
            </a:r>
          </a:p>
          <a:p>
            <a:r>
              <a:rPr lang="en-US" sz="1400" dirty="0">
                <a:solidFill>
                  <a:schemeClr val="bg1"/>
                </a:solidFill>
              </a:rPr>
              <a:t>JFM and RLM</a:t>
            </a:r>
          </a:p>
        </p:txBody>
      </p:sp>
      <p:pic>
        <p:nvPicPr>
          <p:cNvPr id="10" name="Picture 9">
            <a:extLst>
              <a:ext uri="{FF2B5EF4-FFF2-40B4-BE49-F238E27FC236}">
                <a16:creationId xmlns:a16="http://schemas.microsoft.com/office/drawing/2014/main" id="{891F51C6-627A-4369-ACFF-DF14ED22F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350" y="3147822"/>
            <a:ext cx="4638675" cy="3086100"/>
          </a:xfrm>
          <a:prstGeom prst="rect">
            <a:avLst/>
          </a:prstGeom>
        </p:spPr>
      </p:pic>
      <p:pic>
        <p:nvPicPr>
          <p:cNvPr id="13" name="Picture 12">
            <a:extLst>
              <a:ext uri="{FF2B5EF4-FFF2-40B4-BE49-F238E27FC236}">
                <a16:creationId xmlns:a16="http://schemas.microsoft.com/office/drawing/2014/main" id="{A89D61CA-B446-4FCC-9808-DB80C64A414A}"/>
              </a:ext>
            </a:extLst>
          </p:cNvPr>
          <p:cNvPicPr>
            <a:picLocks noChangeAspect="1"/>
          </p:cNvPicPr>
          <p:nvPr/>
        </p:nvPicPr>
        <p:blipFill rotWithShape="1">
          <a:blip r:embed="rId4">
            <a:extLst>
              <a:ext uri="{28A0092B-C50C-407E-A947-70E740481C1C}">
                <a14:useLocalDpi xmlns:a14="http://schemas.microsoft.com/office/drawing/2010/main" val="0"/>
              </a:ext>
            </a:extLst>
          </a:blip>
          <a:srcRect t="2897" b="6485"/>
          <a:stretch/>
        </p:blipFill>
        <p:spPr>
          <a:xfrm>
            <a:off x="10515600" y="5650994"/>
            <a:ext cx="1410652" cy="933630"/>
          </a:xfrm>
          <a:prstGeom prst="rect">
            <a:avLst/>
          </a:prstGeom>
        </p:spPr>
      </p:pic>
    </p:spTree>
    <p:extLst>
      <p:ext uri="{BB962C8B-B14F-4D97-AF65-F5344CB8AC3E}">
        <p14:creationId xmlns:p14="http://schemas.microsoft.com/office/powerpoint/2010/main" val="2072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982DF4-52BC-4DC9-89E2-5BCEE4DDB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Labor—the Power in Prayer</a:t>
            </a:r>
          </a:p>
        </p:txBody>
      </p:sp>
      <p:sp>
        <p:nvSpPr>
          <p:cNvPr id="6" name="TextBox 5"/>
          <p:cNvSpPr txBox="1"/>
          <p:nvPr/>
        </p:nvSpPr>
        <p:spPr>
          <a:xfrm>
            <a:off x="987552" y="1057657"/>
            <a:ext cx="4267200" cy="1846659"/>
          </a:xfrm>
          <a:prstGeom prst="rect">
            <a:avLst/>
          </a:prstGeom>
          <a:noFill/>
        </p:spPr>
        <p:txBody>
          <a:bodyPr wrap="square" rtlCol="0">
            <a:spAutoFit/>
          </a:bodyPr>
          <a:lstStyle/>
          <a:p>
            <a:r>
              <a:rPr lang="en-US" sz="2000" dirty="0">
                <a:solidFill>
                  <a:schemeClr val="bg1"/>
                </a:solidFill>
              </a:rPr>
              <a:t>“There is a power in the prayer of the humble and diligent servant never to be known by the great master of eloquence who has not learned the grace of service and humility.”</a:t>
            </a:r>
          </a:p>
          <a:p>
            <a:r>
              <a:rPr lang="en-US" sz="1400" dirty="0">
                <a:solidFill>
                  <a:schemeClr val="bg1"/>
                </a:solidFill>
              </a:rPr>
              <a:t>JFM and RLM</a:t>
            </a:r>
          </a:p>
        </p:txBody>
      </p:sp>
      <p:sp>
        <p:nvSpPr>
          <p:cNvPr id="9" name="TextBox 8"/>
          <p:cNvSpPr txBox="1"/>
          <p:nvPr/>
        </p:nvSpPr>
        <p:spPr>
          <a:xfrm>
            <a:off x="0" y="6550223"/>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1:12</a:t>
            </a:r>
          </a:p>
        </p:txBody>
      </p:sp>
      <p:sp>
        <p:nvSpPr>
          <p:cNvPr id="11" name="TextBox 10"/>
          <p:cNvSpPr txBox="1"/>
          <p:nvPr/>
        </p:nvSpPr>
        <p:spPr>
          <a:xfrm>
            <a:off x="5294376" y="3124201"/>
            <a:ext cx="5068824" cy="3170099"/>
          </a:xfrm>
          <a:prstGeom prst="rect">
            <a:avLst/>
          </a:prstGeom>
          <a:noFill/>
        </p:spPr>
        <p:txBody>
          <a:bodyPr wrap="square" rtlCol="0">
            <a:spAutoFit/>
          </a:bodyPr>
          <a:lstStyle/>
          <a:p>
            <a:pPr fontAlgn="base"/>
            <a:r>
              <a:rPr lang="en-US" sz="2000" i="1" dirty="0">
                <a:solidFill>
                  <a:srgbClr val="FFFF00"/>
                </a:solidFill>
              </a:rPr>
              <a:t>The Savior taught:</a:t>
            </a:r>
          </a:p>
          <a:p>
            <a:pPr fontAlgn="base"/>
            <a:r>
              <a:rPr lang="en-US" sz="2000" i="1" dirty="0">
                <a:solidFill>
                  <a:srgbClr val="FFFF00"/>
                </a:solidFill>
              </a:rPr>
              <a:t>“‘When thou </a:t>
            </a:r>
            <a:r>
              <a:rPr lang="en-US" sz="2000" i="1" dirty="0" err="1">
                <a:solidFill>
                  <a:srgbClr val="FFFF00"/>
                </a:solidFill>
              </a:rPr>
              <a:t>prayest</a:t>
            </a:r>
            <a:r>
              <a:rPr lang="en-US" sz="2000" i="1" dirty="0">
                <a:solidFill>
                  <a:srgbClr val="FFFF00"/>
                </a:solidFill>
              </a:rPr>
              <a:t>, thou shalt not be as the hypocrites are: for they love to pray standing in the synagogues and in the corners of the streets, that they may be seen of men. …</a:t>
            </a:r>
          </a:p>
          <a:p>
            <a:pPr fontAlgn="base"/>
            <a:endParaRPr lang="en-US" sz="2000" i="1" dirty="0">
              <a:solidFill>
                <a:srgbClr val="FFFF00"/>
              </a:solidFill>
            </a:endParaRPr>
          </a:p>
          <a:p>
            <a:pPr fontAlgn="base"/>
            <a:r>
              <a:rPr lang="en-US" sz="2000" i="1" dirty="0">
                <a:solidFill>
                  <a:srgbClr val="FFFF00"/>
                </a:solidFill>
              </a:rPr>
              <a:t>“‘But thou, when thou </a:t>
            </a:r>
            <a:r>
              <a:rPr lang="en-US" sz="2000" i="1" dirty="0" err="1">
                <a:solidFill>
                  <a:srgbClr val="FFFF00"/>
                </a:solidFill>
              </a:rPr>
              <a:t>prayest</a:t>
            </a:r>
            <a:r>
              <a:rPr lang="en-US" sz="2000" i="1" dirty="0">
                <a:solidFill>
                  <a:srgbClr val="FFFF00"/>
                </a:solidFill>
              </a:rPr>
              <a:t>, … pray to thy Father which is in secret; and thy Father which </a:t>
            </a:r>
            <a:r>
              <a:rPr lang="en-US" sz="2000" i="1" dirty="0" err="1">
                <a:solidFill>
                  <a:srgbClr val="FFFF00"/>
                </a:solidFill>
              </a:rPr>
              <a:t>seeth</a:t>
            </a:r>
            <a:r>
              <a:rPr lang="en-US" sz="2000" i="1" dirty="0">
                <a:solidFill>
                  <a:srgbClr val="FFFF00"/>
                </a:solidFill>
              </a:rPr>
              <a:t> in secret shall reward thee openly. …”</a:t>
            </a:r>
          </a:p>
          <a:p>
            <a:pPr fontAlgn="base"/>
            <a:r>
              <a:rPr lang="en-US" sz="2000" i="1" dirty="0">
                <a:solidFill>
                  <a:srgbClr val="FFFF00"/>
                </a:solidFill>
              </a:rPr>
              <a:t>Matthew 6:5-6</a:t>
            </a:r>
          </a:p>
        </p:txBody>
      </p:sp>
      <p:sp>
        <p:nvSpPr>
          <p:cNvPr id="8" name="TextBox 7"/>
          <p:cNvSpPr txBox="1"/>
          <p:nvPr/>
        </p:nvSpPr>
        <p:spPr>
          <a:xfrm>
            <a:off x="417576" y="3910584"/>
            <a:ext cx="4114800" cy="2154436"/>
          </a:xfrm>
          <a:prstGeom prst="rect">
            <a:avLst/>
          </a:prstGeom>
          <a:noFill/>
        </p:spPr>
        <p:txBody>
          <a:bodyPr wrap="square" rtlCol="0">
            <a:spAutoFit/>
          </a:bodyPr>
          <a:lstStyle/>
          <a:p>
            <a:pPr fontAlgn="base"/>
            <a:r>
              <a:rPr lang="en-US" sz="2000" dirty="0">
                <a:solidFill>
                  <a:schemeClr val="bg1"/>
                </a:solidFill>
              </a:rPr>
              <a:t>“Those who obtain the promise of the Lord that they will receive according to their desires are those who have so attuned themselves with the mind and will of God”</a:t>
            </a:r>
          </a:p>
          <a:p>
            <a:pPr fontAlgn="base"/>
            <a:r>
              <a:rPr lang="en-US" sz="1400" dirty="0">
                <a:solidFill>
                  <a:schemeClr val="bg1"/>
                </a:solidFill>
              </a:rPr>
              <a:t>JFM and RLM</a:t>
            </a:r>
          </a:p>
          <a:p>
            <a:pPr fontAlgn="base"/>
            <a:endParaRPr lang="en-US" sz="2000" b="1" dirty="0">
              <a:solidFill>
                <a:schemeClr val="bg1"/>
              </a:solidFill>
            </a:endParaRPr>
          </a:p>
        </p:txBody>
      </p:sp>
      <p:pic>
        <p:nvPicPr>
          <p:cNvPr id="12" name="Picture 11">
            <a:extLst>
              <a:ext uri="{FF2B5EF4-FFF2-40B4-BE49-F238E27FC236}">
                <a16:creationId xmlns:a16="http://schemas.microsoft.com/office/drawing/2014/main" id="{54182D14-65A8-4BB5-B70B-37C7D6D51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321" y="727138"/>
            <a:ext cx="3562350" cy="2276475"/>
          </a:xfrm>
          <a:prstGeom prst="rect">
            <a:avLst/>
          </a:prstGeom>
        </p:spPr>
      </p:pic>
      <p:pic>
        <p:nvPicPr>
          <p:cNvPr id="14" name="Picture 13">
            <a:extLst>
              <a:ext uri="{FF2B5EF4-FFF2-40B4-BE49-F238E27FC236}">
                <a16:creationId xmlns:a16="http://schemas.microsoft.com/office/drawing/2014/main" id="{DBC0E542-4ADA-4634-84D4-220251F1A42A}"/>
              </a:ext>
            </a:extLst>
          </p:cNvPr>
          <p:cNvPicPr>
            <a:picLocks noChangeAspect="1"/>
          </p:cNvPicPr>
          <p:nvPr/>
        </p:nvPicPr>
        <p:blipFill rotWithShape="1">
          <a:blip r:embed="rId4">
            <a:extLst>
              <a:ext uri="{28A0092B-C50C-407E-A947-70E740481C1C}">
                <a14:useLocalDpi xmlns:a14="http://schemas.microsoft.com/office/drawing/2010/main" val="0"/>
              </a:ext>
            </a:extLst>
          </a:blip>
          <a:srcRect t="2897" b="6485"/>
          <a:stretch/>
        </p:blipFill>
        <p:spPr>
          <a:xfrm>
            <a:off x="10515600" y="5650994"/>
            <a:ext cx="1410652" cy="933630"/>
          </a:xfrm>
          <a:prstGeom prst="rect">
            <a:avLst/>
          </a:prstGeom>
        </p:spPr>
      </p:pic>
    </p:spTree>
    <p:extLst>
      <p:ext uri="{BB962C8B-B14F-4D97-AF65-F5344CB8AC3E}">
        <p14:creationId xmlns:p14="http://schemas.microsoft.com/office/powerpoint/2010/main" val="5692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AA3121-F364-426F-9CC9-330B42A1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The Gift by the Power of God</a:t>
            </a:r>
          </a:p>
        </p:txBody>
      </p:sp>
      <p:sp>
        <p:nvSpPr>
          <p:cNvPr id="9" name="TextBox 8"/>
          <p:cNvSpPr txBox="1"/>
          <p:nvPr/>
        </p:nvSpPr>
        <p:spPr>
          <a:xfrm>
            <a:off x="134112" y="6477072"/>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1:13-18</a:t>
            </a:r>
          </a:p>
        </p:txBody>
      </p:sp>
      <p:sp>
        <p:nvSpPr>
          <p:cNvPr id="11" name="TextBox 10"/>
          <p:cNvSpPr txBox="1"/>
          <p:nvPr/>
        </p:nvSpPr>
        <p:spPr>
          <a:xfrm>
            <a:off x="496824" y="1100749"/>
            <a:ext cx="5858256" cy="3785652"/>
          </a:xfrm>
          <a:prstGeom prst="rect">
            <a:avLst/>
          </a:prstGeom>
          <a:noFill/>
        </p:spPr>
        <p:txBody>
          <a:bodyPr wrap="square" rtlCol="0">
            <a:spAutoFit/>
          </a:bodyPr>
          <a:lstStyle/>
          <a:p>
            <a:pPr fontAlgn="base"/>
            <a:r>
              <a:rPr lang="en-US" sz="2000" dirty="0">
                <a:solidFill>
                  <a:schemeClr val="bg1"/>
                </a:solidFill>
              </a:rPr>
              <a:t>This is a treasure to those descendants of Lehi and the family of Joseph</a:t>
            </a:r>
          </a:p>
          <a:p>
            <a:pPr fontAlgn="base"/>
            <a:endParaRPr lang="en-US" sz="2000" dirty="0">
              <a:solidFill>
                <a:schemeClr val="bg1"/>
              </a:solidFill>
            </a:endParaRPr>
          </a:p>
          <a:p>
            <a:pPr fontAlgn="base"/>
            <a:r>
              <a:rPr lang="en-US" sz="2000" dirty="0">
                <a:solidFill>
                  <a:schemeClr val="bg1"/>
                </a:solidFill>
              </a:rPr>
              <a:t>The book comes by the </a:t>
            </a:r>
            <a:r>
              <a:rPr lang="en-US" sz="2000" dirty="0">
                <a:solidFill>
                  <a:srgbClr val="FFFF00"/>
                </a:solidFill>
              </a:rPr>
              <a:t>power of God</a:t>
            </a:r>
            <a:r>
              <a:rPr lang="en-US" sz="2000" dirty="0">
                <a:solidFill>
                  <a:schemeClr val="bg1"/>
                </a:solidFill>
              </a:rPr>
              <a:t> </a:t>
            </a:r>
          </a:p>
          <a:p>
            <a:pPr fontAlgn="base"/>
            <a:endParaRPr lang="en-US" sz="2000" dirty="0">
              <a:solidFill>
                <a:schemeClr val="bg1"/>
              </a:solidFill>
            </a:endParaRPr>
          </a:p>
          <a:p>
            <a:pPr fontAlgn="base"/>
            <a:r>
              <a:rPr lang="en-US" sz="2000" dirty="0">
                <a:solidFill>
                  <a:schemeClr val="bg1"/>
                </a:solidFill>
              </a:rPr>
              <a:t>It is written by the </a:t>
            </a:r>
            <a:r>
              <a:rPr lang="en-US" sz="2000" dirty="0">
                <a:solidFill>
                  <a:srgbClr val="FFFF00"/>
                </a:solidFill>
              </a:rPr>
              <a:t>power of God</a:t>
            </a:r>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It is preserved by the </a:t>
            </a:r>
            <a:r>
              <a:rPr lang="en-US" sz="2000" dirty="0">
                <a:solidFill>
                  <a:srgbClr val="FFFF00"/>
                </a:solidFill>
              </a:rPr>
              <a:t>power of God</a:t>
            </a:r>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It is brought forth by the </a:t>
            </a:r>
            <a:r>
              <a:rPr lang="en-US" sz="2000" dirty="0">
                <a:solidFill>
                  <a:srgbClr val="FFFF00"/>
                </a:solidFill>
              </a:rPr>
              <a:t>power of God</a:t>
            </a:r>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And it is only understood by the </a:t>
            </a:r>
            <a:r>
              <a:rPr lang="en-US" sz="2000" dirty="0">
                <a:solidFill>
                  <a:srgbClr val="FFFF00"/>
                </a:solidFill>
              </a:rPr>
              <a:t>power of God</a:t>
            </a:r>
          </a:p>
        </p:txBody>
      </p:sp>
      <p:sp>
        <p:nvSpPr>
          <p:cNvPr id="8" name="TextBox 7"/>
          <p:cNvSpPr txBox="1"/>
          <p:nvPr/>
        </p:nvSpPr>
        <p:spPr>
          <a:xfrm>
            <a:off x="1435608" y="591313"/>
            <a:ext cx="9278112" cy="707886"/>
          </a:xfrm>
          <a:prstGeom prst="rect">
            <a:avLst/>
          </a:prstGeom>
          <a:noFill/>
        </p:spPr>
        <p:txBody>
          <a:bodyPr wrap="square" rtlCol="0">
            <a:spAutoFit/>
          </a:bodyPr>
          <a:lstStyle/>
          <a:p>
            <a:pPr fontAlgn="base"/>
            <a:r>
              <a:rPr lang="en-US" sz="2000" dirty="0">
                <a:solidFill>
                  <a:srgbClr val="FFFF00"/>
                </a:solidFill>
              </a:rPr>
              <a:t>The Book of Mormon declares itself to have come forth by the “gift and power of God.” </a:t>
            </a:r>
            <a:endParaRPr lang="en-US" sz="1400" dirty="0">
              <a:solidFill>
                <a:srgbClr val="FFFF00"/>
              </a:solidFill>
            </a:endParaRPr>
          </a:p>
          <a:p>
            <a:pPr fontAlgn="base"/>
            <a:endParaRPr lang="en-US" sz="2000" b="1" dirty="0">
              <a:solidFill>
                <a:srgbClr val="FFFF00"/>
              </a:solidFill>
            </a:endParaRPr>
          </a:p>
        </p:txBody>
      </p:sp>
      <p:sp>
        <p:nvSpPr>
          <p:cNvPr id="12" name="TextBox 11"/>
          <p:cNvSpPr txBox="1"/>
          <p:nvPr/>
        </p:nvSpPr>
        <p:spPr>
          <a:xfrm>
            <a:off x="3404616" y="5595449"/>
            <a:ext cx="4114800" cy="1077218"/>
          </a:xfrm>
          <a:prstGeom prst="rect">
            <a:avLst/>
          </a:prstGeom>
          <a:noFill/>
        </p:spPr>
        <p:txBody>
          <a:bodyPr wrap="square" rtlCol="0">
            <a:spAutoFit/>
          </a:bodyPr>
          <a:lstStyle/>
          <a:p>
            <a:pPr algn="ctr" fontAlgn="base"/>
            <a:r>
              <a:rPr lang="en-US" sz="3200" dirty="0">
                <a:solidFill>
                  <a:srgbClr val="FF0000"/>
                </a:solidFill>
                <a:effectLst>
                  <a:glow rad="101600">
                    <a:schemeClr val="accent1">
                      <a:satMod val="175000"/>
                      <a:alpha val="40000"/>
                    </a:schemeClr>
                  </a:glow>
                </a:effectLst>
              </a:rPr>
              <a:t>The Promise:</a:t>
            </a:r>
          </a:p>
          <a:p>
            <a:pPr algn="ctr" fontAlgn="base"/>
            <a:r>
              <a:rPr lang="en-US" sz="3200" dirty="0">
                <a:solidFill>
                  <a:srgbClr val="FF0000"/>
                </a:solidFill>
                <a:effectLst>
                  <a:glow rad="101600">
                    <a:schemeClr val="accent1">
                      <a:satMod val="175000"/>
                      <a:alpha val="40000"/>
                    </a:schemeClr>
                  </a:glow>
                </a:effectLst>
              </a:rPr>
              <a:t>Read D&amp;C 10:47-52</a:t>
            </a:r>
            <a:endParaRPr lang="en-US" sz="3200" b="1" dirty="0">
              <a:solidFill>
                <a:srgbClr val="FF0000"/>
              </a:solidFill>
              <a:effectLst>
                <a:glow rad="101600">
                  <a:schemeClr val="accent1">
                    <a:satMod val="175000"/>
                    <a:alpha val="40000"/>
                  </a:schemeClr>
                </a:glow>
              </a:effectLst>
            </a:endParaRPr>
          </a:p>
        </p:txBody>
      </p:sp>
      <p:pic>
        <p:nvPicPr>
          <p:cNvPr id="5" name="Picture 4">
            <a:extLst>
              <a:ext uri="{FF2B5EF4-FFF2-40B4-BE49-F238E27FC236}">
                <a16:creationId xmlns:a16="http://schemas.microsoft.com/office/drawing/2014/main" id="{8036CBC6-252D-44DA-AF29-2B30ED5E9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489" y="3397664"/>
            <a:ext cx="2829588" cy="2221007"/>
          </a:xfrm>
          <a:prstGeom prst="rect">
            <a:avLst/>
          </a:prstGeom>
        </p:spPr>
      </p:pic>
      <p:pic>
        <p:nvPicPr>
          <p:cNvPr id="7" name="Picture 6">
            <a:extLst>
              <a:ext uri="{FF2B5EF4-FFF2-40B4-BE49-F238E27FC236}">
                <a16:creationId xmlns:a16="http://schemas.microsoft.com/office/drawing/2014/main" id="{A6B861CC-C10B-450C-8E7C-D55DEF6A2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752" y="972460"/>
            <a:ext cx="2107387" cy="2829707"/>
          </a:xfrm>
          <a:prstGeom prst="rect">
            <a:avLst/>
          </a:prstGeom>
        </p:spPr>
      </p:pic>
      <p:pic>
        <p:nvPicPr>
          <p:cNvPr id="16" name="Picture 15">
            <a:extLst>
              <a:ext uri="{FF2B5EF4-FFF2-40B4-BE49-F238E27FC236}">
                <a16:creationId xmlns:a16="http://schemas.microsoft.com/office/drawing/2014/main" id="{F88CD1FA-9584-4509-A273-9A0669565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952" y="1608083"/>
            <a:ext cx="2793123" cy="1675874"/>
          </a:xfrm>
          <a:prstGeom prst="rect">
            <a:avLst/>
          </a:prstGeom>
        </p:spPr>
      </p:pic>
      <p:pic>
        <p:nvPicPr>
          <p:cNvPr id="18" name="Picture 17">
            <a:extLst>
              <a:ext uri="{FF2B5EF4-FFF2-40B4-BE49-F238E27FC236}">
                <a16:creationId xmlns:a16="http://schemas.microsoft.com/office/drawing/2014/main" id="{DA4FC5DE-1B37-4E7D-AAF3-05B4F21DA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8441" y="4014952"/>
            <a:ext cx="1693959" cy="2540939"/>
          </a:xfrm>
          <a:prstGeom prst="rect">
            <a:avLst/>
          </a:prstGeom>
        </p:spPr>
      </p:pic>
    </p:spTree>
    <p:extLst>
      <p:ext uri="{BB962C8B-B14F-4D97-AF65-F5344CB8AC3E}">
        <p14:creationId xmlns:p14="http://schemas.microsoft.com/office/powerpoint/2010/main" val="356210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xEl>
                                              <p:pRg st="10" end="10"/>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78BB537C-2445-4C36-B9D4-76C795B50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28" name="TextBox 27"/>
          <p:cNvSpPr txBox="1"/>
          <p:nvPr/>
        </p:nvSpPr>
        <p:spPr>
          <a:xfrm>
            <a:off x="4195309" y="595727"/>
            <a:ext cx="3581400" cy="646331"/>
          </a:xfrm>
          <a:prstGeom prst="rect">
            <a:avLst/>
          </a:prstGeom>
          <a:noFill/>
        </p:spPr>
        <p:txBody>
          <a:bodyPr wrap="square" rtlCol="0">
            <a:spAutoFit/>
          </a:bodyPr>
          <a:lstStyle/>
          <a:p>
            <a:pPr algn="ctr"/>
            <a:r>
              <a:rPr lang="en-US" dirty="0" err="1">
                <a:solidFill>
                  <a:schemeClr val="bg2"/>
                </a:solidFill>
              </a:rPr>
              <a:t>Enos</a:t>
            </a:r>
            <a:r>
              <a:rPr lang="en-US" dirty="0">
                <a:solidFill>
                  <a:schemeClr val="bg2"/>
                </a:solidFill>
              </a:rPr>
              <a:t> prayed for the </a:t>
            </a:r>
            <a:r>
              <a:rPr lang="en-US" dirty="0" err="1">
                <a:solidFill>
                  <a:schemeClr val="bg2"/>
                </a:solidFill>
              </a:rPr>
              <a:t>Lamanites</a:t>
            </a:r>
            <a:r>
              <a:rPr lang="en-US" dirty="0">
                <a:solidFill>
                  <a:schemeClr val="bg2"/>
                </a:solidFill>
              </a:rPr>
              <a:t>, who were considered his enemies.</a:t>
            </a:r>
          </a:p>
        </p:txBody>
      </p:sp>
      <p:sp>
        <p:nvSpPr>
          <p:cNvPr id="29" name="TextBox 28"/>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Like </a:t>
            </a:r>
            <a:r>
              <a:rPr lang="en-US" sz="4000" dirty="0" err="1">
                <a:solidFill>
                  <a:schemeClr val="bg1"/>
                </a:solidFill>
                <a:latin typeface="Calibri" panose="020F0502020204030204" pitchFamily="34" charset="0"/>
                <a:ea typeface="Anjelika Rose Hollow" pitchFamily="2" charset="0"/>
              </a:rPr>
              <a:t>Enos</a:t>
            </a:r>
            <a:r>
              <a:rPr lang="en-US" sz="4000" dirty="0">
                <a:solidFill>
                  <a:schemeClr val="bg1"/>
                </a:solidFill>
                <a:latin typeface="Calibri" panose="020F0502020204030204" pitchFamily="34" charset="0"/>
                <a:ea typeface="Anjelika Rose Hollow" pitchFamily="2" charset="0"/>
              </a:rPr>
              <a:t>…</a:t>
            </a:r>
          </a:p>
        </p:txBody>
      </p:sp>
      <p:grpSp>
        <p:nvGrpSpPr>
          <p:cNvPr id="81" name="Group 80">
            <a:extLst>
              <a:ext uri="{FF2B5EF4-FFF2-40B4-BE49-F238E27FC236}">
                <a16:creationId xmlns:a16="http://schemas.microsoft.com/office/drawing/2014/main" id="{2EEE6263-F605-4FD9-B2C0-FD7A6BE16FCA}"/>
              </a:ext>
            </a:extLst>
          </p:cNvPr>
          <p:cNvGrpSpPr/>
          <p:nvPr/>
        </p:nvGrpSpPr>
        <p:grpSpPr>
          <a:xfrm>
            <a:off x="5345779" y="2048256"/>
            <a:ext cx="1218659" cy="2752344"/>
            <a:chOff x="1093433" y="914400"/>
            <a:chExt cx="1923134" cy="4343400"/>
          </a:xfrm>
        </p:grpSpPr>
        <p:sp>
          <p:nvSpPr>
            <p:cNvPr id="82" name="Oval 5">
              <a:extLst>
                <a:ext uri="{FF2B5EF4-FFF2-40B4-BE49-F238E27FC236}">
                  <a16:creationId xmlns:a16="http://schemas.microsoft.com/office/drawing/2014/main" id="{ADD5BCB9-0875-40B1-89B5-8EE84255AC90}"/>
                </a:ext>
              </a:extLst>
            </p:cNvPr>
            <p:cNvSpPr/>
            <p:nvPr/>
          </p:nvSpPr>
          <p:spPr>
            <a:xfrm rot="20950279">
              <a:off x="1198795" y="4599464"/>
              <a:ext cx="966058" cy="658336"/>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6">
              <a:extLst>
                <a:ext uri="{FF2B5EF4-FFF2-40B4-BE49-F238E27FC236}">
                  <a16:creationId xmlns:a16="http://schemas.microsoft.com/office/drawing/2014/main" id="{74F2C619-28B4-4A48-AF8A-FF947FD5D527}"/>
                </a:ext>
              </a:extLst>
            </p:cNvPr>
            <p:cNvSpPr/>
            <p:nvPr/>
          </p:nvSpPr>
          <p:spPr>
            <a:xfrm rot="19438611">
              <a:off x="2248707" y="4343529"/>
              <a:ext cx="736958" cy="47812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7">
              <a:extLst>
                <a:ext uri="{FF2B5EF4-FFF2-40B4-BE49-F238E27FC236}">
                  <a16:creationId xmlns:a16="http://schemas.microsoft.com/office/drawing/2014/main" id="{1458885E-7325-4A20-8E3F-EB54B3E3CE3D}"/>
                </a:ext>
              </a:extLst>
            </p:cNvPr>
            <p:cNvSpPr/>
            <p:nvPr/>
          </p:nvSpPr>
          <p:spPr>
            <a:xfrm>
              <a:off x="1415935" y="2665757"/>
              <a:ext cx="1196515" cy="1750731"/>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9">
              <a:extLst>
                <a:ext uri="{FF2B5EF4-FFF2-40B4-BE49-F238E27FC236}">
                  <a16:creationId xmlns:a16="http://schemas.microsoft.com/office/drawing/2014/main" id="{B6A8C40E-4CA0-4EED-8800-AE90DB95E03C}"/>
                </a:ext>
              </a:extLst>
            </p:cNvPr>
            <p:cNvSpPr/>
            <p:nvPr/>
          </p:nvSpPr>
          <p:spPr>
            <a:xfrm rot="17641829">
              <a:off x="2397550" y="4511625"/>
              <a:ext cx="794577" cy="4434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16">
              <a:extLst>
                <a:ext uri="{FF2B5EF4-FFF2-40B4-BE49-F238E27FC236}">
                  <a16:creationId xmlns:a16="http://schemas.microsoft.com/office/drawing/2014/main" id="{9DFEFE22-04E3-45F4-87BD-03E0B7784D95}"/>
                </a:ext>
              </a:extLst>
            </p:cNvPr>
            <p:cNvSpPr/>
            <p:nvPr/>
          </p:nvSpPr>
          <p:spPr>
            <a:xfrm rot="20950279">
              <a:off x="1730580" y="4599464"/>
              <a:ext cx="966058" cy="658336"/>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17">
              <a:extLst>
                <a:ext uri="{FF2B5EF4-FFF2-40B4-BE49-F238E27FC236}">
                  <a16:creationId xmlns:a16="http://schemas.microsoft.com/office/drawing/2014/main" id="{DC2F4F6C-5127-4634-BBD1-36BC2C54B26B}"/>
                </a:ext>
              </a:extLst>
            </p:cNvPr>
            <p:cNvSpPr/>
            <p:nvPr/>
          </p:nvSpPr>
          <p:spPr>
            <a:xfrm>
              <a:off x="1282986" y="3986464"/>
              <a:ext cx="1462407" cy="71670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18">
              <a:extLst>
                <a:ext uri="{FF2B5EF4-FFF2-40B4-BE49-F238E27FC236}">
                  <a16:creationId xmlns:a16="http://schemas.microsoft.com/office/drawing/2014/main" id="{EC10FC36-C16A-4D43-AFE1-DCE6C3D6317C}"/>
                </a:ext>
              </a:extLst>
            </p:cNvPr>
            <p:cNvSpPr/>
            <p:nvPr/>
          </p:nvSpPr>
          <p:spPr>
            <a:xfrm rot="20950279">
              <a:off x="1308823" y="3628662"/>
              <a:ext cx="745860" cy="37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9">
              <a:extLst>
                <a:ext uri="{FF2B5EF4-FFF2-40B4-BE49-F238E27FC236}">
                  <a16:creationId xmlns:a16="http://schemas.microsoft.com/office/drawing/2014/main" id="{AC33EE81-3C98-4454-9EE3-89FFE9D62405}"/>
                </a:ext>
              </a:extLst>
            </p:cNvPr>
            <p:cNvSpPr/>
            <p:nvPr/>
          </p:nvSpPr>
          <p:spPr>
            <a:xfrm rot="20950279">
              <a:off x="1859668" y="3646583"/>
              <a:ext cx="745859" cy="3417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a16="http://schemas.microsoft.com/office/drawing/2014/main" id="{E69E9A0D-12C5-484F-8125-0A33351FE763}"/>
                </a:ext>
              </a:extLst>
            </p:cNvPr>
            <p:cNvSpPr/>
            <p:nvPr/>
          </p:nvSpPr>
          <p:spPr>
            <a:xfrm rot="10800000">
              <a:off x="1814196" y="2565558"/>
              <a:ext cx="400790" cy="40079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153">
              <a:extLst>
                <a:ext uri="{FF2B5EF4-FFF2-40B4-BE49-F238E27FC236}">
                  <a16:creationId xmlns:a16="http://schemas.microsoft.com/office/drawing/2014/main" id="{61188A76-0EF8-49D5-AFE8-EB1680426A59}"/>
                </a:ext>
              </a:extLst>
            </p:cNvPr>
            <p:cNvGrpSpPr/>
            <p:nvPr/>
          </p:nvGrpSpPr>
          <p:grpSpPr>
            <a:xfrm>
              <a:off x="1360360" y="4398585"/>
              <a:ext cx="1302568" cy="300593"/>
              <a:chOff x="4114800" y="6172200"/>
              <a:chExt cx="2057400" cy="457200"/>
            </a:xfrm>
          </p:grpSpPr>
          <p:grpSp>
            <p:nvGrpSpPr>
              <p:cNvPr id="114" name="Group 143">
                <a:extLst>
                  <a:ext uri="{FF2B5EF4-FFF2-40B4-BE49-F238E27FC236}">
                    <a16:creationId xmlns:a16="http://schemas.microsoft.com/office/drawing/2014/main" id="{0BB3288C-278F-4AD3-9C74-98D142EA5FCD}"/>
                  </a:ext>
                </a:extLst>
              </p:cNvPr>
              <p:cNvGrpSpPr/>
              <p:nvPr/>
            </p:nvGrpSpPr>
            <p:grpSpPr>
              <a:xfrm>
                <a:off x="4114800" y="6172200"/>
                <a:ext cx="457200" cy="457200"/>
                <a:chOff x="4114800" y="6172200"/>
                <a:chExt cx="457200" cy="457200"/>
              </a:xfrm>
            </p:grpSpPr>
            <p:sp>
              <p:nvSpPr>
                <p:cNvPr id="124" name="Cross 123">
                  <a:extLst>
                    <a:ext uri="{FF2B5EF4-FFF2-40B4-BE49-F238E27FC236}">
                      <a16:creationId xmlns:a16="http://schemas.microsoft.com/office/drawing/2014/main" id="{292556F1-BE1A-4C73-B4B9-C672DA5439A9}"/>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ame 124">
                  <a:extLst>
                    <a:ext uri="{FF2B5EF4-FFF2-40B4-BE49-F238E27FC236}">
                      <a16:creationId xmlns:a16="http://schemas.microsoft.com/office/drawing/2014/main" id="{5A74BCAD-4E57-47D0-9018-44A738C120B2}"/>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5" name="Group 144">
                <a:extLst>
                  <a:ext uri="{FF2B5EF4-FFF2-40B4-BE49-F238E27FC236}">
                    <a16:creationId xmlns:a16="http://schemas.microsoft.com/office/drawing/2014/main" id="{B0B3504A-3AAC-48BB-A6E2-8732C4D69508}"/>
                  </a:ext>
                </a:extLst>
              </p:cNvPr>
              <p:cNvGrpSpPr/>
              <p:nvPr/>
            </p:nvGrpSpPr>
            <p:grpSpPr>
              <a:xfrm>
                <a:off x="4648200" y="6172200"/>
                <a:ext cx="457200" cy="457200"/>
                <a:chOff x="4114800" y="6172200"/>
                <a:chExt cx="457200" cy="457200"/>
              </a:xfrm>
            </p:grpSpPr>
            <p:sp>
              <p:nvSpPr>
                <p:cNvPr id="122" name="Cross 121">
                  <a:extLst>
                    <a:ext uri="{FF2B5EF4-FFF2-40B4-BE49-F238E27FC236}">
                      <a16:creationId xmlns:a16="http://schemas.microsoft.com/office/drawing/2014/main" id="{0FA342DA-00A9-4297-90AB-78D6593EC1CC}"/>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ame 122">
                  <a:extLst>
                    <a:ext uri="{FF2B5EF4-FFF2-40B4-BE49-F238E27FC236}">
                      <a16:creationId xmlns:a16="http://schemas.microsoft.com/office/drawing/2014/main" id="{0D677A34-1776-41CA-8C3F-788E39B5A73F}"/>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6" name="Group 147">
                <a:extLst>
                  <a:ext uri="{FF2B5EF4-FFF2-40B4-BE49-F238E27FC236}">
                    <a16:creationId xmlns:a16="http://schemas.microsoft.com/office/drawing/2014/main" id="{FFAD6B9C-C201-48E6-82CE-84475C940D09}"/>
                  </a:ext>
                </a:extLst>
              </p:cNvPr>
              <p:cNvGrpSpPr/>
              <p:nvPr/>
            </p:nvGrpSpPr>
            <p:grpSpPr>
              <a:xfrm>
                <a:off x="5181600" y="6172200"/>
                <a:ext cx="457200" cy="457200"/>
                <a:chOff x="4114800" y="6172200"/>
                <a:chExt cx="457200" cy="457200"/>
              </a:xfrm>
            </p:grpSpPr>
            <p:sp>
              <p:nvSpPr>
                <p:cNvPr id="120" name="Cross 119">
                  <a:extLst>
                    <a:ext uri="{FF2B5EF4-FFF2-40B4-BE49-F238E27FC236}">
                      <a16:creationId xmlns:a16="http://schemas.microsoft.com/office/drawing/2014/main" id="{B0AAF13C-BBAB-4F03-88BB-F9B2C0E81502}"/>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ame 120">
                  <a:extLst>
                    <a:ext uri="{FF2B5EF4-FFF2-40B4-BE49-F238E27FC236}">
                      <a16:creationId xmlns:a16="http://schemas.microsoft.com/office/drawing/2014/main" id="{FB2A9829-787F-4685-B508-43DB91FC894C}"/>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7" name="Group 150">
                <a:extLst>
                  <a:ext uri="{FF2B5EF4-FFF2-40B4-BE49-F238E27FC236}">
                    <a16:creationId xmlns:a16="http://schemas.microsoft.com/office/drawing/2014/main" id="{A757B9F1-835C-49CC-9271-75ADD560522B}"/>
                  </a:ext>
                </a:extLst>
              </p:cNvPr>
              <p:cNvGrpSpPr/>
              <p:nvPr/>
            </p:nvGrpSpPr>
            <p:grpSpPr>
              <a:xfrm>
                <a:off x="5715000" y="6172200"/>
                <a:ext cx="457200" cy="457200"/>
                <a:chOff x="4114800" y="6172200"/>
                <a:chExt cx="457200" cy="457200"/>
              </a:xfrm>
            </p:grpSpPr>
            <p:sp>
              <p:nvSpPr>
                <p:cNvPr id="118" name="Cross 117">
                  <a:extLst>
                    <a:ext uri="{FF2B5EF4-FFF2-40B4-BE49-F238E27FC236}">
                      <a16:creationId xmlns:a16="http://schemas.microsoft.com/office/drawing/2014/main" id="{3C152A84-B8A9-49D7-BB64-B705475D6F13}"/>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ame 118">
                  <a:extLst>
                    <a:ext uri="{FF2B5EF4-FFF2-40B4-BE49-F238E27FC236}">
                      <a16:creationId xmlns:a16="http://schemas.microsoft.com/office/drawing/2014/main" id="{35A9403A-D7D8-48A3-B710-02F783266E58}"/>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2" name="Rectangle 91">
              <a:extLst>
                <a:ext uri="{FF2B5EF4-FFF2-40B4-BE49-F238E27FC236}">
                  <a16:creationId xmlns:a16="http://schemas.microsoft.com/office/drawing/2014/main" id="{195230D3-3B2C-491F-B220-9A80E4871E92}"/>
                </a:ext>
              </a:extLst>
            </p:cNvPr>
            <p:cNvSpPr/>
            <p:nvPr/>
          </p:nvSpPr>
          <p:spPr>
            <a:xfrm>
              <a:off x="1413406" y="4268917"/>
              <a:ext cx="1202371" cy="601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A7C5A5EF-D3CA-441E-AFAD-212922DA8F87}"/>
                </a:ext>
              </a:extLst>
            </p:cNvPr>
            <p:cNvSpPr/>
            <p:nvPr/>
          </p:nvSpPr>
          <p:spPr>
            <a:xfrm rot="268943">
              <a:off x="2213668" y="2566251"/>
              <a:ext cx="590296" cy="1432042"/>
            </a:xfrm>
            <a:custGeom>
              <a:avLst/>
              <a:gdLst>
                <a:gd name="connsiteX0" fmla="*/ 35513 w 590296"/>
                <a:gd name="connsiteY0" fmla="*/ 0 h 1432042"/>
                <a:gd name="connsiteX1" fmla="*/ 495967 w 590296"/>
                <a:gd name="connsiteY1" fmla="*/ 0 h 1432042"/>
                <a:gd name="connsiteX2" fmla="*/ 527271 w 590296"/>
                <a:gd name="connsiteY2" fmla="*/ 999189 h 1432042"/>
                <a:gd name="connsiteX3" fmla="*/ 535695 w 590296"/>
                <a:gd name="connsiteY3" fmla="*/ 1003957 h 1432042"/>
                <a:gd name="connsiteX4" fmla="*/ 573262 w 590296"/>
                <a:gd name="connsiteY4" fmla="*/ 1077742 h 1432042"/>
                <a:gd name="connsiteX5" fmla="*/ 589960 w 590296"/>
                <a:gd name="connsiteY5" fmla="*/ 1290750 h 1432042"/>
                <a:gd name="connsiteX6" fmla="*/ 490565 w 590296"/>
                <a:gd name="connsiteY6" fmla="*/ 1407054 h 1432042"/>
                <a:gd name="connsiteX7" fmla="*/ 176106 w 590296"/>
                <a:gd name="connsiteY7" fmla="*/ 1431706 h 1432042"/>
                <a:gd name="connsiteX8" fmla="*/ 59802 w 590296"/>
                <a:gd name="connsiteY8" fmla="*/ 1332310 h 1432042"/>
                <a:gd name="connsiteX9" fmla="*/ 44220 w 590296"/>
                <a:gd name="connsiteY9" fmla="*/ 1133548 h 1432042"/>
                <a:gd name="connsiteX10" fmla="*/ 0 w 590296"/>
                <a:gd name="connsiteY10" fmla="*/ 1133548 h 143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296" h="1432042">
                  <a:moveTo>
                    <a:pt x="35513" y="0"/>
                  </a:moveTo>
                  <a:lnTo>
                    <a:pt x="495967" y="0"/>
                  </a:lnTo>
                  <a:lnTo>
                    <a:pt x="527271" y="999189"/>
                  </a:lnTo>
                  <a:lnTo>
                    <a:pt x="535695" y="1003957"/>
                  </a:lnTo>
                  <a:cubicBezTo>
                    <a:pt x="556742" y="1021944"/>
                    <a:pt x="570927" y="1047960"/>
                    <a:pt x="573262" y="1077742"/>
                  </a:cubicBezTo>
                  <a:lnTo>
                    <a:pt x="589960" y="1290750"/>
                  </a:lnTo>
                  <a:cubicBezTo>
                    <a:pt x="594630" y="1350314"/>
                    <a:pt x="550129" y="1402385"/>
                    <a:pt x="490565" y="1407054"/>
                  </a:cubicBezTo>
                  <a:lnTo>
                    <a:pt x="176106" y="1431706"/>
                  </a:lnTo>
                  <a:cubicBezTo>
                    <a:pt x="116542" y="1436375"/>
                    <a:pt x="64471" y="1391874"/>
                    <a:pt x="59802" y="1332310"/>
                  </a:cubicBezTo>
                  <a:lnTo>
                    <a:pt x="44220" y="1133548"/>
                  </a:lnTo>
                  <a:lnTo>
                    <a:pt x="0" y="1133548"/>
                  </a:lnTo>
                  <a:close/>
                </a:path>
              </a:pathLst>
            </a:cu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8FD59540-4C9C-47E6-93BC-EE4B7313DE08}"/>
                </a:ext>
              </a:extLst>
            </p:cNvPr>
            <p:cNvSpPr/>
            <p:nvPr/>
          </p:nvSpPr>
          <p:spPr>
            <a:xfrm flipH="1">
              <a:off x="1295400" y="2438400"/>
              <a:ext cx="545816" cy="1548064"/>
            </a:xfrm>
            <a:custGeom>
              <a:avLst/>
              <a:gdLst>
                <a:gd name="connsiteX0" fmla="*/ 409362 w 545816"/>
                <a:gd name="connsiteY0" fmla="*/ 0 h 1548064"/>
                <a:gd name="connsiteX1" fmla="*/ 136454 w 545816"/>
                <a:gd name="connsiteY1" fmla="*/ 0 h 1548064"/>
                <a:gd name="connsiteX2" fmla="*/ 0 w 545816"/>
                <a:gd name="connsiteY2" fmla="*/ 1219200 h 1548064"/>
                <a:gd name="connsiteX3" fmla="*/ 15447 w 545816"/>
                <a:gd name="connsiteY3" fmla="*/ 1219200 h 1548064"/>
                <a:gd name="connsiteX4" fmla="*/ 14029 w 545816"/>
                <a:gd name="connsiteY4" fmla="*/ 1226222 h 1548064"/>
                <a:gd name="connsiteX5" fmla="*/ 14029 w 545816"/>
                <a:gd name="connsiteY5" fmla="*/ 1439883 h 1548064"/>
                <a:gd name="connsiteX6" fmla="*/ 122210 w 545816"/>
                <a:gd name="connsiteY6" fmla="*/ 1548064 h 1548064"/>
                <a:gd name="connsiteX7" fmla="*/ 437633 w 545816"/>
                <a:gd name="connsiteY7" fmla="*/ 1548064 h 1548064"/>
                <a:gd name="connsiteX8" fmla="*/ 545814 w 545816"/>
                <a:gd name="connsiteY8" fmla="*/ 1439883 h 1548064"/>
                <a:gd name="connsiteX9" fmla="*/ 545814 w 545816"/>
                <a:gd name="connsiteY9" fmla="*/ 1226222 h 1548064"/>
                <a:gd name="connsiteX10" fmla="*/ 544396 w 545816"/>
                <a:gd name="connsiteY10" fmla="*/ 1219200 h 1548064"/>
                <a:gd name="connsiteX11" fmla="*/ 545816 w 545816"/>
                <a:gd name="connsiteY11" fmla="*/ 1219200 h 154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5816" h="1548064">
                  <a:moveTo>
                    <a:pt x="409362" y="0"/>
                  </a:moveTo>
                  <a:lnTo>
                    <a:pt x="136454" y="0"/>
                  </a:lnTo>
                  <a:lnTo>
                    <a:pt x="0" y="1219200"/>
                  </a:lnTo>
                  <a:lnTo>
                    <a:pt x="15447" y="1219200"/>
                  </a:lnTo>
                  <a:lnTo>
                    <a:pt x="14029" y="1226222"/>
                  </a:lnTo>
                  <a:lnTo>
                    <a:pt x="14029" y="1439883"/>
                  </a:lnTo>
                  <a:cubicBezTo>
                    <a:pt x="14029" y="1499630"/>
                    <a:pt x="62463" y="1548064"/>
                    <a:pt x="122210" y="1548064"/>
                  </a:cubicBezTo>
                  <a:lnTo>
                    <a:pt x="437633" y="1548064"/>
                  </a:lnTo>
                  <a:cubicBezTo>
                    <a:pt x="497380" y="1548064"/>
                    <a:pt x="545814" y="1499630"/>
                    <a:pt x="545814" y="1439883"/>
                  </a:cubicBezTo>
                  <a:lnTo>
                    <a:pt x="545814" y="1226222"/>
                  </a:lnTo>
                  <a:lnTo>
                    <a:pt x="544396" y="1219200"/>
                  </a:lnTo>
                  <a:lnTo>
                    <a:pt x="545816" y="1219200"/>
                  </a:lnTo>
                  <a:close/>
                </a:path>
              </a:pathLst>
            </a:cu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5" name="Group 154">
              <a:extLst>
                <a:ext uri="{FF2B5EF4-FFF2-40B4-BE49-F238E27FC236}">
                  <a16:creationId xmlns:a16="http://schemas.microsoft.com/office/drawing/2014/main" id="{BCEEC3C5-A350-46CB-99CC-1D815B8F421D}"/>
                </a:ext>
              </a:extLst>
            </p:cNvPr>
            <p:cNvGrpSpPr/>
            <p:nvPr/>
          </p:nvGrpSpPr>
          <p:grpSpPr>
            <a:xfrm>
              <a:off x="1093433" y="914400"/>
              <a:ext cx="1869789" cy="1952195"/>
              <a:chOff x="7044014" y="3142551"/>
              <a:chExt cx="1160047" cy="1211173"/>
            </a:xfrm>
          </p:grpSpPr>
          <p:sp>
            <p:nvSpPr>
              <p:cNvPr id="109" name="Oval 11">
                <a:extLst>
                  <a:ext uri="{FF2B5EF4-FFF2-40B4-BE49-F238E27FC236}">
                    <a16:creationId xmlns:a16="http://schemas.microsoft.com/office/drawing/2014/main" id="{654F4093-E73C-4D08-BB5C-3AAAB712329B}"/>
                  </a:ext>
                </a:extLst>
              </p:cNvPr>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39">
                <a:extLst>
                  <a:ext uri="{FF2B5EF4-FFF2-40B4-BE49-F238E27FC236}">
                    <a16:creationId xmlns:a16="http://schemas.microsoft.com/office/drawing/2014/main" id="{7AD9EFF4-F73D-4DEB-840C-8B96364EE63B}"/>
                  </a:ext>
                </a:extLst>
              </p:cNvPr>
              <p:cNvGrpSpPr/>
              <p:nvPr/>
            </p:nvGrpSpPr>
            <p:grpSpPr>
              <a:xfrm>
                <a:off x="7044014" y="3142551"/>
                <a:ext cx="1160047" cy="1211173"/>
                <a:chOff x="7034581" y="3371151"/>
                <a:chExt cx="1160047" cy="1211173"/>
              </a:xfrm>
            </p:grpSpPr>
            <p:sp>
              <p:nvSpPr>
                <p:cNvPr id="111" name="Cloud 110">
                  <a:extLst>
                    <a:ext uri="{FF2B5EF4-FFF2-40B4-BE49-F238E27FC236}">
                      <a16:creationId xmlns:a16="http://schemas.microsoft.com/office/drawing/2014/main" id="{9BB3F23D-95E1-48DA-82BD-C2317751859C}"/>
                    </a:ext>
                  </a:extLst>
                </p:cNvPr>
                <p:cNvSpPr/>
                <p:nvPr/>
              </p:nvSpPr>
              <p:spPr>
                <a:xfrm>
                  <a:off x="7239000" y="3371151"/>
                  <a:ext cx="762000" cy="515048"/>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a:extLst>
                    <a:ext uri="{FF2B5EF4-FFF2-40B4-BE49-F238E27FC236}">
                      <a16:creationId xmlns:a16="http://schemas.microsoft.com/office/drawing/2014/main" id="{759612D7-9B55-4CEF-BCAA-CAA5E710E089}"/>
                    </a:ext>
                  </a:extLst>
                </p:cNvPr>
                <p:cNvSpPr/>
                <p:nvPr/>
              </p:nvSpPr>
              <p:spPr>
                <a:xfrm rot="6044796">
                  <a:off x="6729336" y="3881060"/>
                  <a:ext cx="952955" cy="34246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oud 112">
                  <a:extLst>
                    <a:ext uri="{FF2B5EF4-FFF2-40B4-BE49-F238E27FC236}">
                      <a16:creationId xmlns:a16="http://schemas.microsoft.com/office/drawing/2014/main" id="{64E74CE1-FA21-4FB5-A180-606FBD005F35}"/>
                    </a:ext>
                  </a:extLst>
                </p:cNvPr>
                <p:cNvSpPr/>
                <p:nvPr/>
              </p:nvSpPr>
              <p:spPr>
                <a:xfrm rot="16200000">
                  <a:off x="7504414" y="3892109"/>
                  <a:ext cx="994902" cy="38552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155">
              <a:extLst>
                <a:ext uri="{FF2B5EF4-FFF2-40B4-BE49-F238E27FC236}">
                  <a16:creationId xmlns:a16="http://schemas.microsoft.com/office/drawing/2014/main" id="{58EF979E-3F22-4E9B-9E4D-601376E28D0B}"/>
                </a:ext>
              </a:extLst>
            </p:cNvPr>
            <p:cNvGrpSpPr/>
            <p:nvPr/>
          </p:nvGrpSpPr>
          <p:grpSpPr>
            <a:xfrm>
              <a:off x="1313208" y="1363187"/>
              <a:ext cx="1502963" cy="300593"/>
              <a:chOff x="4114800" y="6172200"/>
              <a:chExt cx="2057400" cy="457200"/>
            </a:xfrm>
          </p:grpSpPr>
          <p:grpSp>
            <p:nvGrpSpPr>
              <p:cNvPr id="97" name="Group 143">
                <a:extLst>
                  <a:ext uri="{FF2B5EF4-FFF2-40B4-BE49-F238E27FC236}">
                    <a16:creationId xmlns:a16="http://schemas.microsoft.com/office/drawing/2014/main" id="{95E49221-30EC-4949-A1E5-8C5CEF7DDA6A}"/>
                  </a:ext>
                </a:extLst>
              </p:cNvPr>
              <p:cNvGrpSpPr/>
              <p:nvPr/>
            </p:nvGrpSpPr>
            <p:grpSpPr>
              <a:xfrm>
                <a:off x="4114800" y="6172200"/>
                <a:ext cx="457200" cy="457200"/>
                <a:chOff x="4114800" y="6172200"/>
                <a:chExt cx="457200" cy="457200"/>
              </a:xfrm>
            </p:grpSpPr>
            <p:sp>
              <p:nvSpPr>
                <p:cNvPr id="107" name="Cross 106">
                  <a:extLst>
                    <a:ext uri="{FF2B5EF4-FFF2-40B4-BE49-F238E27FC236}">
                      <a16:creationId xmlns:a16="http://schemas.microsoft.com/office/drawing/2014/main" id="{5BE9521F-0F72-47B8-9698-DDBF63019243}"/>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ame 107">
                  <a:extLst>
                    <a:ext uri="{FF2B5EF4-FFF2-40B4-BE49-F238E27FC236}">
                      <a16:creationId xmlns:a16="http://schemas.microsoft.com/office/drawing/2014/main" id="{780D5884-9F8F-404F-BA5D-1152CE77379B}"/>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8" name="Group 144">
                <a:extLst>
                  <a:ext uri="{FF2B5EF4-FFF2-40B4-BE49-F238E27FC236}">
                    <a16:creationId xmlns:a16="http://schemas.microsoft.com/office/drawing/2014/main" id="{CBA283FF-1AAA-43E1-8D4B-607766B94F32}"/>
                  </a:ext>
                </a:extLst>
              </p:cNvPr>
              <p:cNvGrpSpPr/>
              <p:nvPr/>
            </p:nvGrpSpPr>
            <p:grpSpPr>
              <a:xfrm>
                <a:off x="4648200" y="6172200"/>
                <a:ext cx="457200" cy="457200"/>
                <a:chOff x="4114800" y="6172200"/>
                <a:chExt cx="457200" cy="457200"/>
              </a:xfrm>
            </p:grpSpPr>
            <p:sp>
              <p:nvSpPr>
                <p:cNvPr id="105" name="Cross 104">
                  <a:extLst>
                    <a:ext uri="{FF2B5EF4-FFF2-40B4-BE49-F238E27FC236}">
                      <a16:creationId xmlns:a16="http://schemas.microsoft.com/office/drawing/2014/main" id="{0B30E9D7-4B31-4E6A-BDB6-326B88712A1D}"/>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ame 105">
                  <a:extLst>
                    <a:ext uri="{FF2B5EF4-FFF2-40B4-BE49-F238E27FC236}">
                      <a16:creationId xmlns:a16="http://schemas.microsoft.com/office/drawing/2014/main" id="{9CC6ED4C-BFFD-4E9D-9838-472727812B91}"/>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9" name="Group 147">
                <a:extLst>
                  <a:ext uri="{FF2B5EF4-FFF2-40B4-BE49-F238E27FC236}">
                    <a16:creationId xmlns:a16="http://schemas.microsoft.com/office/drawing/2014/main" id="{BEEE5F7B-B938-4E02-8E4F-937358D4C5FE}"/>
                  </a:ext>
                </a:extLst>
              </p:cNvPr>
              <p:cNvGrpSpPr/>
              <p:nvPr/>
            </p:nvGrpSpPr>
            <p:grpSpPr>
              <a:xfrm>
                <a:off x="5181600" y="6172200"/>
                <a:ext cx="457200" cy="457200"/>
                <a:chOff x="4114800" y="6172200"/>
                <a:chExt cx="457200" cy="457200"/>
              </a:xfrm>
            </p:grpSpPr>
            <p:sp>
              <p:nvSpPr>
                <p:cNvPr id="103" name="Cross 102">
                  <a:extLst>
                    <a:ext uri="{FF2B5EF4-FFF2-40B4-BE49-F238E27FC236}">
                      <a16:creationId xmlns:a16="http://schemas.microsoft.com/office/drawing/2014/main" id="{EE423873-20BF-46D1-86F1-5BA893B46BF9}"/>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ame 103">
                  <a:extLst>
                    <a:ext uri="{FF2B5EF4-FFF2-40B4-BE49-F238E27FC236}">
                      <a16:creationId xmlns:a16="http://schemas.microsoft.com/office/drawing/2014/main" id="{8C0B3986-2E76-4B99-8CDA-A713CC5CA3D4}"/>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0" name="Group 150">
                <a:extLst>
                  <a:ext uri="{FF2B5EF4-FFF2-40B4-BE49-F238E27FC236}">
                    <a16:creationId xmlns:a16="http://schemas.microsoft.com/office/drawing/2014/main" id="{83EE3E71-BF0A-4C12-AE41-B318C0A47299}"/>
                  </a:ext>
                </a:extLst>
              </p:cNvPr>
              <p:cNvGrpSpPr/>
              <p:nvPr/>
            </p:nvGrpSpPr>
            <p:grpSpPr>
              <a:xfrm>
                <a:off x="5715000" y="6172200"/>
                <a:ext cx="457200" cy="457200"/>
                <a:chOff x="4114800" y="6172200"/>
                <a:chExt cx="457200" cy="457200"/>
              </a:xfrm>
            </p:grpSpPr>
            <p:sp>
              <p:nvSpPr>
                <p:cNvPr id="101" name="Cross 100">
                  <a:extLst>
                    <a:ext uri="{FF2B5EF4-FFF2-40B4-BE49-F238E27FC236}">
                      <a16:creationId xmlns:a16="http://schemas.microsoft.com/office/drawing/2014/main" id="{B1AD4680-D9CE-4740-8023-62180C5E0FF3}"/>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ame 101">
                  <a:extLst>
                    <a:ext uri="{FF2B5EF4-FFF2-40B4-BE49-F238E27FC236}">
                      <a16:creationId xmlns:a16="http://schemas.microsoft.com/office/drawing/2014/main" id="{0FCD274F-974C-40CA-B1A8-38AD11205077}"/>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63" name="Group 162">
            <a:extLst>
              <a:ext uri="{FF2B5EF4-FFF2-40B4-BE49-F238E27FC236}">
                <a16:creationId xmlns:a16="http://schemas.microsoft.com/office/drawing/2014/main" id="{D8550F62-3D38-43C2-A1A6-6767E2ABEA14}"/>
              </a:ext>
            </a:extLst>
          </p:cNvPr>
          <p:cNvGrpSpPr/>
          <p:nvPr/>
        </p:nvGrpSpPr>
        <p:grpSpPr>
          <a:xfrm>
            <a:off x="1283839" y="1189666"/>
            <a:ext cx="3156322" cy="1931907"/>
            <a:chOff x="1283839" y="1189666"/>
            <a:chExt cx="3156322" cy="1931907"/>
          </a:xfrm>
        </p:grpSpPr>
        <p:grpSp>
          <p:nvGrpSpPr>
            <p:cNvPr id="30" name="Group 29"/>
            <p:cNvGrpSpPr/>
            <p:nvPr/>
          </p:nvGrpSpPr>
          <p:grpSpPr>
            <a:xfrm>
              <a:off x="1283839" y="1189666"/>
              <a:ext cx="2971800" cy="1371600"/>
              <a:chOff x="965200" y="2286000"/>
              <a:chExt cx="7264400" cy="2743200"/>
            </a:xfrm>
          </p:grpSpPr>
          <p:grpSp>
            <p:nvGrpSpPr>
              <p:cNvPr id="31" name="Group 18"/>
              <p:cNvGrpSpPr/>
              <p:nvPr/>
            </p:nvGrpSpPr>
            <p:grpSpPr>
              <a:xfrm>
                <a:off x="965200" y="2286000"/>
                <a:ext cx="7264400" cy="2743200"/>
                <a:chOff x="965200" y="2286000"/>
                <a:chExt cx="7327900" cy="2743200"/>
              </a:xfrm>
            </p:grpSpPr>
            <p:sp>
              <p:nvSpPr>
                <p:cNvPr id="33" name="Rectangle 3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1"/>
                  <a:endCxn id="3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151467" y="2590800"/>
                <a:ext cx="7010400" cy="1661994"/>
              </a:xfrm>
              <a:prstGeom prst="rect">
                <a:avLst/>
              </a:prstGeom>
              <a:noFill/>
            </p:spPr>
            <p:txBody>
              <a:bodyPr wrap="square" rtlCol="0">
                <a:spAutoFit/>
              </a:bodyPr>
              <a:lstStyle/>
              <a:p>
                <a:pPr algn="ctr"/>
                <a:r>
                  <a:rPr lang="en-US" sz="1600" dirty="0">
                    <a:solidFill>
                      <a:schemeClr val="bg1"/>
                    </a:solidFill>
                    <a:latin typeface="Comic Sans MS" pitchFamily="66" charset="0"/>
                    <a:ea typeface="Anjelika Rose Hollow" pitchFamily="2" charset="0"/>
                  </a:rPr>
                  <a:t>The Lord answers our prayers according to our faith and diligence</a:t>
                </a:r>
              </a:p>
            </p:txBody>
          </p:sp>
        </p:grpSp>
        <p:grpSp>
          <p:nvGrpSpPr>
            <p:cNvPr id="126" name="Group 125">
              <a:extLst>
                <a:ext uri="{FF2B5EF4-FFF2-40B4-BE49-F238E27FC236}">
                  <a16:creationId xmlns:a16="http://schemas.microsoft.com/office/drawing/2014/main" id="{BD94FF58-F43D-4A55-9FA3-9AAA999D63D9}"/>
                </a:ext>
              </a:extLst>
            </p:cNvPr>
            <p:cNvGrpSpPr/>
            <p:nvPr/>
          </p:nvGrpSpPr>
          <p:grpSpPr>
            <a:xfrm>
              <a:off x="4016096" y="1496093"/>
              <a:ext cx="424065" cy="1625480"/>
              <a:chOff x="3719927" y="990600"/>
              <a:chExt cx="986008" cy="3779455"/>
            </a:xfrm>
            <a:solidFill>
              <a:schemeClr val="tx2">
                <a:lumMod val="60000"/>
                <a:lumOff val="40000"/>
              </a:schemeClr>
            </a:solidFill>
          </p:grpSpPr>
          <p:sp>
            <p:nvSpPr>
              <p:cNvPr id="127" name="Rounded Rectangle 13">
                <a:extLst>
                  <a:ext uri="{FF2B5EF4-FFF2-40B4-BE49-F238E27FC236}">
                    <a16:creationId xmlns:a16="http://schemas.microsoft.com/office/drawing/2014/main" id="{74544C94-B395-446F-9DFD-0FF43360267E}"/>
                  </a:ext>
                </a:extLst>
              </p:cNvPr>
              <p:cNvSpPr/>
              <p:nvPr/>
            </p:nvSpPr>
            <p:spPr>
              <a:xfrm>
                <a:off x="3969136" y="1851513"/>
                <a:ext cx="473009" cy="180480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4">
                <a:extLst>
                  <a:ext uri="{FF2B5EF4-FFF2-40B4-BE49-F238E27FC236}">
                    <a16:creationId xmlns:a16="http://schemas.microsoft.com/office/drawing/2014/main" id="{771A6691-AC55-4804-B39D-455358C0493C}"/>
                  </a:ext>
                </a:extLst>
              </p:cNvPr>
              <p:cNvSpPr/>
              <p:nvPr/>
            </p:nvSpPr>
            <p:spPr>
              <a:xfrm rot="5745961">
                <a:off x="4320028" y="2856130"/>
                <a:ext cx="561785" cy="21002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5">
                <a:extLst>
                  <a:ext uri="{FF2B5EF4-FFF2-40B4-BE49-F238E27FC236}">
                    <a16:creationId xmlns:a16="http://schemas.microsoft.com/office/drawing/2014/main" id="{3EEBD124-D75E-4065-82ED-5E6DF1904308}"/>
                  </a:ext>
                </a:extLst>
              </p:cNvPr>
              <p:cNvSpPr/>
              <p:nvPr/>
            </p:nvSpPr>
            <p:spPr>
              <a:xfrm rot="20356230">
                <a:off x="4318730" y="1891268"/>
                <a:ext cx="263635" cy="970284"/>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6">
                <a:extLst>
                  <a:ext uri="{FF2B5EF4-FFF2-40B4-BE49-F238E27FC236}">
                    <a16:creationId xmlns:a16="http://schemas.microsoft.com/office/drawing/2014/main" id="{57DAE6DC-8B1C-4053-A30C-BC59C6CB3697}"/>
                  </a:ext>
                </a:extLst>
              </p:cNvPr>
              <p:cNvSpPr/>
              <p:nvPr/>
            </p:nvSpPr>
            <p:spPr>
              <a:xfrm rot="1069183">
                <a:off x="3817347" y="3302077"/>
                <a:ext cx="310163" cy="146797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7">
                <a:extLst>
                  <a:ext uri="{FF2B5EF4-FFF2-40B4-BE49-F238E27FC236}">
                    <a16:creationId xmlns:a16="http://schemas.microsoft.com/office/drawing/2014/main" id="{64145F9F-2484-4790-AAC2-7B3884A9568B}"/>
                  </a:ext>
                </a:extLst>
              </p:cNvPr>
              <p:cNvSpPr/>
              <p:nvPr/>
            </p:nvSpPr>
            <p:spPr>
              <a:xfrm rot="10017092">
                <a:off x="4245417" y="3449161"/>
                <a:ext cx="339233" cy="128464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CC2ABD83-4264-4BE7-93A8-06233B01D842}"/>
                  </a:ext>
                </a:extLst>
              </p:cNvPr>
              <p:cNvSpPr/>
              <p:nvPr/>
            </p:nvSpPr>
            <p:spPr>
              <a:xfrm>
                <a:off x="3828296" y="990600"/>
                <a:ext cx="754690" cy="754759"/>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9">
                <a:extLst>
                  <a:ext uri="{FF2B5EF4-FFF2-40B4-BE49-F238E27FC236}">
                    <a16:creationId xmlns:a16="http://schemas.microsoft.com/office/drawing/2014/main" id="{86A16114-38A9-4C87-95FA-89C3998D78AC}"/>
                  </a:ext>
                </a:extLst>
              </p:cNvPr>
              <p:cNvSpPr/>
              <p:nvPr/>
            </p:nvSpPr>
            <p:spPr>
              <a:xfrm rot="7107398">
                <a:off x="3174592" y="2376991"/>
                <a:ext cx="1349509" cy="258840"/>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4" name="Group 163">
            <a:extLst>
              <a:ext uri="{FF2B5EF4-FFF2-40B4-BE49-F238E27FC236}">
                <a16:creationId xmlns:a16="http://schemas.microsoft.com/office/drawing/2014/main" id="{68F651BA-1DB4-44DA-895A-86508978A428}"/>
              </a:ext>
            </a:extLst>
          </p:cNvPr>
          <p:cNvGrpSpPr/>
          <p:nvPr/>
        </p:nvGrpSpPr>
        <p:grpSpPr>
          <a:xfrm>
            <a:off x="7593618" y="1391149"/>
            <a:ext cx="3704341" cy="2024711"/>
            <a:chOff x="7593618" y="1391149"/>
            <a:chExt cx="3704341" cy="2024711"/>
          </a:xfrm>
        </p:grpSpPr>
        <p:grpSp>
          <p:nvGrpSpPr>
            <p:cNvPr id="4" name="Group 3"/>
            <p:cNvGrpSpPr/>
            <p:nvPr/>
          </p:nvGrpSpPr>
          <p:grpSpPr>
            <a:xfrm>
              <a:off x="7593618" y="1391149"/>
              <a:ext cx="3276600" cy="1676400"/>
              <a:chOff x="965200" y="2286000"/>
              <a:chExt cx="7264400" cy="2743200"/>
            </a:xfrm>
          </p:grpSpPr>
          <p:grpSp>
            <p:nvGrpSpPr>
              <p:cNvPr id="5" name="Group 18"/>
              <p:cNvGrpSpPr/>
              <p:nvPr/>
            </p:nvGrpSpPr>
            <p:grpSpPr>
              <a:xfrm>
                <a:off x="965200" y="2286000"/>
                <a:ext cx="7264400" cy="2743200"/>
                <a:chOff x="965200" y="2286000"/>
                <a:chExt cx="7327900" cy="2743200"/>
              </a:xfrm>
            </p:grpSpPr>
            <p:sp>
              <p:nvSpPr>
                <p:cNvPr id="7" name="Rectangle 6"/>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1"/>
                  <a:endCxn id="8"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134140" y="2410691"/>
                <a:ext cx="7010401" cy="1964175"/>
              </a:xfrm>
              <a:prstGeom prst="rect">
                <a:avLst/>
              </a:prstGeom>
              <a:noFill/>
            </p:spPr>
            <p:txBody>
              <a:bodyPr wrap="square" rtlCol="0">
                <a:spAutoFit/>
              </a:bodyPr>
              <a:lstStyle/>
              <a:p>
                <a:pPr algn="ctr"/>
                <a:r>
                  <a:rPr lang="en-US" dirty="0">
                    <a:solidFill>
                      <a:schemeClr val="bg1"/>
                    </a:solidFill>
                    <a:latin typeface="Comic Sans MS" pitchFamily="66" charset="0"/>
                    <a:ea typeface="Anjelika Rose Hollow" pitchFamily="2" charset="0"/>
                  </a:rPr>
                  <a:t>I desire to receive a remission of my sins. I will show the Lord that I am sincere in this desire by…</a:t>
                </a:r>
              </a:p>
            </p:txBody>
          </p:sp>
        </p:grpSp>
        <p:grpSp>
          <p:nvGrpSpPr>
            <p:cNvPr id="2" name="Group 1">
              <a:extLst>
                <a:ext uri="{FF2B5EF4-FFF2-40B4-BE49-F238E27FC236}">
                  <a16:creationId xmlns:a16="http://schemas.microsoft.com/office/drawing/2014/main" id="{6371B5C8-A522-4FE9-AFFB-80259422F8DC}"/>
                </a:ext>
              </a:extLst>
            </p:cNvPr>
            <p:cNvGrpSpPr/>
            <p:nvPr/>
          </p:nvGrpSpPr>
          <p:grpSpPr>
            <a:xfrm>
              <a:off x="10729179" y="1629685"/>
              <a:ext cx="568780" cy="1786175"/>
              <a:chOff x="9245966" y="1724279"/>
              <a:chExt cx="769730" cy="2417230"/>
            </a:xfrm>
          </p:grpSpPr>
          <p:grpSp>
            <p:nvGrpSpPr>
              <p:cNvPr id="134" name="Group 133">
                <a:extLst>
                  <a:ext uri="{FF2B5EF4-FFF2-40B4-BE49-F238E27FC236}">
                    <a16:creationId xmlns:a16="http://schemas.microsoft.com/office/drawing/2014/main" id="{3BA76C95-F04E-46DA-B113-CFD9780893BA}"/>
                  </a:ext>
                </a:extLst>
              </p:cNvPr>
              <p:cNvGrpSpPr/>
              <p:nvPr/>
            </p:nvGrpSpPr>
            <p:grpSpPr>
              <a:xfrm>
                <a:off x="9245966" y="1724279"/>
                <a:ext cx="769730" cy="2417230"/>
                <a:chOff x="7205858" y="1350098"/>
                <a:chExt cx="1204256" cy="3781800"/>
              </a:xfrm>
              <a:solidFill>
                <a:srgbClr val="FBC1FB"/>
              </a:solidFill>
            </p:grpSpPr>
            <p:grpSp>
              <p:nvGrpSpPr>
                <p:cNvPr id="135" name="Group 134">
                  <a:extLst>
                    <a:ext uri="{FF2B5EF4-FFF2-40B4-BE49-F238E27FC236}">
                      <a16:creationId xmlns:a16="http://schemas.microsoft.com/office/drawing/2014/main" id="{9F510E3D-B512-44E7-AA1C-CA2FC7397A06}"/>
                    </a:ext>
                  </a:extLst>
                </p:cNvPr>
                <p:cNvGrpSpPr/>
                <p:nvPr/>
              </p:nvGrpSpPr>
              <p:grpSpPr>
                <a:xfrm>
                  <a:off x="7322943" y="1350098"/>
                  <a:ext cx="937061" cy="3781800"/>
                  <a:chOff x="3729193" y="976912"/>
                  <a:chExt cx="937061" cy="3781800"/>
                </a:xfrm>
                <a:grpFill/>
              </p:grpSpPr>
              <p:sp>
                <p:nvSpPr>
                  <p:cNvPr id="137" name="Rounded Rectangle 54">
                    <a:extLst>
                      <a:ext uri="{FF2B5EF4-FFF2-40B4-BE49-F238E27FC236}">
                        <a16:creationId xmlns:a16="http://schemas.microsoft.com/office/drawing/2014/main" id="{5B5F3283-8CBA-4156-8408-477436FC8BAF}"/>
                      </a:ext>
                    </a:extLst>
                  </p:cNvPr>
                  <p:cNvSpPr/>
                  <p:nvPr/>
                </p:nvSpPr>
                <p:spPr>
                  <a:xfrm>
                    <a:off x="3969136" y="1851513"/>
                    <a:ext cx="473009" cy="1804808"/>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55">
                    <a:extLst>
                      <a:ext uri="{FF2B5EF4-FFF2-40B4-BE49-F238E27FC236}">
                        <a16:creationId xmlns:a16="http://schemas.microsoft.com/office/drawing/2014/main" id="{CF1E1186-5FCF-4F36-B095-6AA9C51319AE}"/>
                      </a:ext>
                    </a:extLst>
                  </p:cNvPr>
                  <p:cNvSpPr/>
                  <p:nvPr/>
                </p:nvSpPr>
                <p:spPr>
                  <a:xfrm rot="20364114">
                    <a:off x="4387737" y="1835707"/>
                    <a:ext cx="278517" cy="1254593"/>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56">
                    <a:extLst>
                      <a:ext uri="{FF2B5EF4-FFF2-40B4-BE49-F238E27FC236}">
                        <a16:creationId xmlns:a16="http://schemas.microsoft.com/office/drawing/2014/main" id="{5DE73811-888E-46C4-BE1C-D5624FAD7605}"/>
                      </a:ext>
                    </a:extLst>
                  </p:cNvPr>
                  <p:cNvSpPr/>
                  <p:nvPr/>
                </p:nvSpPr>
                <p:spPr>
                  <a:xfrm rot="1069183">
                    <a:off x="3815672" y="3290734"/>
                    <a:ext cx="310164" cy="1467978"/>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57">
                    <a:extLst>
                      <a:ext uri="{FF2B5EF4-FFF2-40B4-BE49-F238E27FC236}">
                        <a16:creationId xmlns:a16="http://schemas.microsoft.com/office/drawing/2014/main" id="{C4F8900B-DA5A-4A7E-99C3-724B1D21A6C8}"/>
                      </a:ext>
                    </a:extLst>
                  </p:cNvPr>
                  <p:cNvSpPr/>
                  <p:nvPr/>
                </p:nvSpPr>
                <p:spPr>
                  <a:xfrm rot="9815699">
                    <a:off x="4320769" y="3360887"/>
                    <a:ext cx="308310" cy="1370698"/>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BCD18498-8B70-4F3D-8F64-9817C46EB739}"/>
                      </a:ext>
                    </a:extLst>
                  </p:cNvPr>
                  <p:cNvSpPr/>
                  <p:nvPr/>
                </p:nvSpPr>
                <p:spPr>
                  <a:xfrm>
                    <a:off x="3774774" y="976912"/>
                    <a:ext cx="808212" cy="808286"/>
                  </a:xfrm>
                  <a:prstGeom prst="ellipse">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59">
                    <a:extLst>
                      <a:ext uri="{FF2B5EF4-FFF2-40B4-BE49-F238E27FC236}">
                        <a16:creationId xmlns:a16="http://schemas.microsoft.com/office/drawing/2014/main" id="{451FB872-244F-40F3-B32E-F9BC663A8859}"/>
                      </a:ext>
                    </a:extLst>
                  </p:cNvPr>
                  <p:cNvSpPr/>
                  <p:nvPr/>
                </p:nvSpPr>
                <p:spPr>
                  <a:xfrm rot="7027031">
                    <a:off x="3113315" y="2417911"/>
                    <a:ext cx="1490836" cy="259079"/>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Isosceles Triangle 135">
                  <a:extLst>
                    <a:ext uri="{FF2B5EF4-FFF2-40B4-BE49-F238E27FC236}">
                      <a16:creationId xmlns:a16="http://schemas.microsoft.com/office/drawing/2014/main" id="{79FFDFE0-0541-4354-8B27-6569CAF160EF}"/>
                    </a:ext>
                  </a:extLst>
                </p:cNvPr>
                <p:cNvSpPr/>
                <p:nvPr/>
              </p:nvSpPr>
              <p:spPr>
                <a:xfrm>
                  <a:off x="7205858" y="2529430"/>
                  <a:ext cx="1204256" cy="1827809"/>
                </a:xfrm>
                <a:prstGeom prst="triangle">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ounded Rectangle 55">
                <a:extLst>
                  <a:ext uri="{FF2B5EF4-FFF2-40B4-BE49-F238E27FC236}">
                    <a16:creationId xmlns:a16="http://schemas.microsoft.com/office/drawing/2014/main" id="{A6D05359-CB5F-4FCF-9D70-3C2A24719ABF}"/>
                  </a:ext>
                </a:extLst>
              </p:cNvPr>
              <p:cNvSpPr/>
              <p:nvPr/>
            </p:nvSpPr>
            <p:spPr>
              <a:xfrm rot="281683">
                <a:off x="9853075" y="2897610"/>
                <a:ext cx="152773" cy="423660"/>
              </a:xfrm>
              <a:prstGeom prst="roundRect">
                <a:avLst>
                  <a:gd name="adj" fmla="val 50000"/>
                </a:avLst>
              </a:prstGeom>
              <a:solidFill>
                <a:srgbClr val="FBC1FB"/>
              </a:solid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6" name="Group 165">
            <a:extLst>
              <a:ext uri="{FF2B5EF4-FFF2-40B4-BE49-F238E27FC236}">
                <a16:creationId xmlns:a16="http://schemas.microsoft.com/office/drawing/2014/main" id="{4C94F230-EE86-415A-98EE-5DC36B3C7FE0}"/>
              </a:ext>
            </a:extLst>
          </p:cNvPr>
          <p:cNvGrpSpPr/>
          <p:nvPr/>
        </p:nvGrpSpPr>
        <p:grpSpPr>
          <a:xfrm>
            <a:off x="7513951" y="4528066"/>
            <a:ext cx="3773700" cy="1920031"/>
            <a:chOff x="7513951" y="4528066"/>
            <a:chExt cx="3773700" cy="1920031"/>
          </a:xfrm>
        </p:grpSpPr>
        <p:grpSp>
          <p:nvGrpSpPr>
            <p:cNvPr id="20" name="Group 19"/>
            <p:cNvGrpSpPr/>
            <p:nvPr/>
          </p:nvGrpSpPr>
          <p:grpSpPr>
            <a:xfrm>
              <a:off x="7513951" y="4528066"/>
              <a:ext cx="3429000" cy="1676400"/>
              <a:chOff x="965200" y="2286000"/>
              <a:chExt cx="7264400" cy="2743200"/>
            </a:xfrm>
          </p:grpSpPr>
          <p:grpSp>
            <p:nvGrpSpPr>
              <p:cNvPr id="21" name="Group 18"/>
              <p:cNvGrpSpPr/>
              <p:nvPr/>
            </p:nvGrpSpPr>
            <p:grpSpPr>
              <a:xfrm>
                <a:off x="965200" y="2286000"/>
                <a:ext cx="7264400" cy="2743200"/>
                <a:chOff x="965200" y="2286000"/>
                <a:chExt cx="7327900" cy="2743200"/>
              </a:xfrm>
            </p:grpSpPr>
            <p:sp>
              <p:nvSpPr>
                <p:cNvPr id="23" name="Rectangle 2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4" idx="1"/>
                  <a:endCxn id="2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965200" y="2535382"/>
                <a:ext cx="7010400" cy="1964175"/>
              </a:xfrm>
              <a:prstGeom prst="rect">
                <a:avLst/>
              </a:prstGeom>
              <a:noFill/>
            </p:spPr>
            <p:txBody>
              <a:bodyPr wrap="square" rtlCol="0">
                <a:spAutoFit/>
              </a:bodyPr>
              <a:lstStyle/>
              <a:p>
                <a:pPr algn="ctr"/>
                <a:r>
                  <a:rPr lang="en-US" dirty="0">
                    <a:solidFill>
                      <a:schemeClr val="bg1"/>
                    </a:solidFill>
                    <a:latin typeface="Comic Sans MS" pitchFamily="66" charset="0"/>
                    <a:ea typeface="Anjelika Rose Hollow" pitchFamily="2" charset="0"/>
                  </a:rPr>
                  <a:t>I want to show the Lord’s love toward those who are unkind to me. One way I will do this is…</a:t>
                </a:r>
              </a:p>
            </p:txBody>
          </p:sp>
        </p:grpSp>
        <p:grpSp>
          <p:nvGrpSpPr>
            <p:cNvPr id="144" name="Group 143">
              <a:extLst>
                <a:ext uri="{FF2B5EF4-FFF2-40B4-BE49-F238E27FC236}">
                  <a16:creationId xmlns:a16="http://schemas.microsoft.com/office/drawing/2014/main" id="{20144513-5A32-4101-96BA-C17C2F5DDF1B}"/>
                </a:ext>
              </a:extLst>
            </p:cNvPr>
            <p:cNvGrpSpPr/>
            <p:nvPr/>
          </p:nvGrpSpPr>
          <p:grpSpPr>
            <a:xfrm>
              <a:off x="10863586" y="4822617"/>
              <a:ext cx="424065" cy="1625480"/>
              <a:chOff x="3719927" y="990600"/>
              <a:chExt cx="986008" cy="3779455"/>
            </a:xfrm>
            <a:solidFill>
              <a:schemeClr val="tx2">
                <a:lumMod val="60000"/>
                <a:lumOff val="40000"/>
              </a:schemeClr>
            </a:solidFill>
          </p:grpSpPr>
          <p:sp>
            <p:nvSpPr>
              <p:cNvPr id="145" name="Rounded Rectangle 13">
                <a:extLst>
                  <a:ext uri="{FF2B5EF4-FFF2-40B4-BE49-F238E27FC236}">
                    <a16:creationId xmlns:a16="http://schemas.microsoft.com/office/drawing/2014/main" id="{2D10C03F-8A57-4EA2-87B1-C9DE67D006F1}"/>
                  </a:ext>
                </a:extLst>
              </p:cNvPr>
              <p:cNvSpPr/>
              <p:nvPr/>
            </p:nvSpPr>
            <p:spPr>
              <a:xfrm>
                <a:off x="3969136" y="1851513"/>
                <a:ext cx="473009" cy="180480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
                <a:extLst>
                  <a:ext uri="{FF2B5EF4-FFF2-40B4-BE49-F238E27FC236}">
                    <a16:creationId xmlns:a16="http://schemas.microsoft.com/office/drawing/2014/main" id="{4879CD33-C438-40AE-BE2A-A004D71D1168}"/>
                  </a:ext>
                </a:extLst>
              </p:cNvPr>
              <p:cNvSpPr/>
              <p:nvPr/>
            </p:nvSpPr>
            <p:spPr>
              <a:xfrm rot="5745961">
                <a:off x="4320028" y="2856130"/>
                <a:ext cx="561785" cy="21002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5">
                <a:extLst>
                  <a:ext uri="{FF2B5EF4-FFF2-40B4-BE49-F238E27FC236}">
                    <a16:creationId xmlns:a16="http://schemas.microsoft.com/office/drawing/2014/main" id="{A758298A-57A2-477D-A791-03659F781E92}"/>
                  </a:ext>
                </a:extLst>
              </p:cNvPr>
              <p:cNvSpPr/>
              <p:nvPr/>
            </p:nvSpPr>
            <p:spPr>
              <a:xfrm rot="20356230">
                <a:off x="4318730" y="1891268"/>
                <a:ext cx="263635" cy="970284"/>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6">
                <a:extLst>
                  <a:ext uri="{FF2B5EF4-FFF2-40B4-BE49-F238E27FC236}">
                    <a16:creationId xmlns:a16="http://schemas.microsoft.com/office/drawing/2014/main" id="{29283C91-B0C3-4923-A128-CC3456CC863F}"/>
                  </a:ext>
                </a:extLst>
              </p:cNvPr>
              <p:cNvSpPr/>
              <p:nvPr/>
            </p:nvSpPr>
            <p:spPr>
              <a:xfrm rot="1069183">
                <a:off x="3817347" y="3302077"/>
                <a:ext cx="310163" cy="146797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7">
                <a:extLst>
                  <a:ext uri="{FF2B5EF4-FFF2-40B4-BE49-F238E27FC236}">
                    <a16:creationId xmlns:a16="http://schemas.microsoft.com/office/drawing/2014/main" id="{E92B7BC7-5A35-4A4E-84B8-FEC8F963E606}"/>
                  </a:ext>
                </a:extLst>
              </p:cNvPr>
              <p:cNvSpPr/>
              <p:nvPr/>
            </p:nvSpPr>
            <p:spPr>
              <a:xfrm rot="10017092">
                <a:off x="4245417" y="3449161"/>
                <a:ext cx="339233" cy="128464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55067D4-B8CE-46CB-8D44-02DC406B1115}"/>
                  </a:ext>
                </a:extLst>
              </p:cNvPr>
              <p:cNvSpPr/>
              <p:nvPr/>
            </p:nvSpPr>
            <p:spPr>
              <a:xfrm>
                <a:off x="3828296" y="990600"/>
                <a:ext cx="754690" cy="754759"/>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9">
                <a:extLst>
                  <a:ext uri="{FF2B5EF4-FFF2-40B4-BE49-F238E27FC236}">
                    <a16:creationId xmlns:a16="http://schemas.microsoft.com/office/drawing/2014/main" id="{EFFB23FD-DDC5-474A-836D-4B0ABDA9427E}"/>
                  </a:ext>
                </a:extLst>
              </p:cNvPr>
              <p:cNvSpPr/>
              <p:nvPr/>
            </p:nvSpPr>
            <p:spPr>
              <a:xfrm rot="7107398">
                <a:off x="3174592" y="2376991"/>
                <a:ext cx="1349509" cy="258840"/>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164">
            <a:extLst>
              <a:ext uri="{FF2B5EF4-FFF2-40B4-BE49-F238E27FC236}">
                <a16:creationId xmlns:a16="http://schemas.microsoft.com/office/drawing/2014/main" id="{041AD7E9-B221-47BC-9125-250483B81A62}"/>
              </a:ext>
            </a:extLst>
          </p:cNvPr>
          <p:cNvGrpSpPr/>
          <p:nvPr/>
        </p:nvGrpSpPr>
        <p:grpSpPr>
          <a:xfrm>
            <a:off x="476337" y="3961875"/>
            <a:ext cx="3897648" cy="2454689"/>
            <a:chOff x="476337" y="3961875"/>
            <a:chExt cx="3897648" cy="2454689"/>
          </a:xfrm>
        </p:grpSpPr>
        <p:grpSp>
          <p:nvGrpSpPr>
            <p:cNvPr id="12" name="Group 11"/>
            <p:cNvGrpSpPr/>
            <p:nvPr/>
          </p:nvGrpSpPr>
          <p:grpSpPr>
            <a:xfrm>
              <a:off x="868785" y="3961875"/>
              <a:ext cx="3505200" cy="1997552"/>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965200" y="2390644"/>
                <a:ext cx="7010401" cy="2028786"/>
              </a:xfrm>
              <a:prstGeom prst="rect">
                <a:avLst/>
              </a:prstGeom>
              <a:noFill/>
            </p:spPr>
            <p:txBody>
              <a:bodyPr wrap="square" rtlCol="0">
                <a:spAutoFit/>
              </a:bodyPr>
              <a:lstStyle/>
              <a:p>
                <a:pPr algn="ctr"/>
                <a:r>
                  <a:rPr lang="en-US" dirty="0">
                    <a:solidFill>
                      <a:schemeClr val="bg1"/>
                    </a:solidFill>
                    <a:latin typeface="Comic Sans MS" pitchFamily="66" charset="0"/>
                    <a:ea typeface="Anjelika Rose Hollow" pitchFamily="2" charset="0"/>
                  </a:rPr>
                  <a:t>I desire to help my family members and friends come unto Christ. One person I will seek to help is…I will seek to help this person by…</a:t>
                </a:r>
              </a:p>
            </p:txBody>
          </p:sp>
        </p:grpSp>
        <p:grpSp>
          <p:nvGrpSpPr>
            <p:cNvPr id="152" name="Group 151">
              <a:extLst>
                <a:ext uri="{FF2B5EF4-FFF2-40B4-BE49-F238E27FC236}">
                  <a16:creationId xmlns:a16="http://schemas.microsoft.com/office/drawing/2014/main" id="{DEC029AD-0D18-4885-AFF1-D78A97207B23}"/>
                </a:ext>
              </a:extLst>
            </p:cNvPr>
            <p:cNvGrpSpPr/>
            <p:nvPr/>
          </p:nvGrpSpPr>
          <p:grpSpPr>
            <a:xfrm flipH="1">
              <a:off x="476337" y="4630389"/>
              <a:ext cx="568780" cy="1786175"/>
              <a:chOff x="9245966" y="1724279"/>
              <a:chExt cx="769730" cy="2417230"/>
            </a:xfrm>
          </p:grpSpPr>
          <p:grpSp>
            <p:nvGrpSpPr>
              <p:cNvPr id="153" name="Group 152">
                <a:extLst>
                  <a:ext uri="{FF2B5EF4-FFF2-40B4-BE49-F238E27FC236}">
                    <a16:creationId xmlns:a16="http://schemas.microsoft.com/office/drawing/2014/main" id="{C52489D6-BB08-471E-A3E9-AB932D621E45}"/>
                  </a:ext>
                </a:extLst>
              </p:cNvPr>
              <p:cNvGrpSpPr/>
              <p:nvPr/>
            </p:nvGrpSpPr>
            <p:grpSpPr>
              <a:xfrm>
                <a:off x="9245966" y="1724279"/>
                <a:ext cx="769730" cy="2417230"/>
                <a:chOff x="7205858" y="1350098"/>
                <a:chExt cx="1204256" cy="3781800"/>
              </a:xfrm>
              <a:solidFill>
                <a:srgbClr val="FBC1FB"/>
              </a:solidFill>
            </p:grpSpPr>
            <p:grpSp>
              <p:nvGrpSpPr>
                <p:cNvPr id="155" name="Group 154">
                  <a:extLst>
                    <a:ext uri="{FF2B5EF4-FFF2-40B4-BE49-F238E27FC236}">
                      <a16:creationId xmlns:a16="http://schemas.microsoft.com/office/drawing/2014/main" id="{B54470E9-A0F5-4E46-884D-A0AB84834CEA}"/>
                    </a:ext>
                  </a:extLst>
                </p:cNvPr>
                <p:cNvGrpSpPr/>
                <p:nvPr/>
              </p:nvGrpSpPr>
              <p:grpSpPr>
                <a:xfrm>
                  <a:off x="7322943" y="1350098"/>
                  <a:ext cx="937061" cy="3781800"/>
                  <a:chOff x="3729193" y="976912"/>
                  <a:chExt cx="937061" cy="3781800"/>
                </a:xfrm>
                <a:grpFill/>
              </p:grpSpPr>
              <p:sp>
                <p:nvSpPr>
                  <p:cNvPr id="157" name="Rounded Rectangle 54">
                    <a:extLst>
                      <a:ext uri="{FF2B5EF4-FFF2-40B4-BE49-F238E27FC236}">
                        <a16:creationId xmlns:a16="http://schemas.microsoft.com/office/drawing/2014/main" id="{F267AED4-5A31-4E34-B366-CC0A9C84F4AD}"/>
                      </a:ext>
                    </a:extLst>
                  </p:cNvPr>
                  <p:cNvSpPr/>
                  <p:nvPr/>
                </p:nvSpPr>
                <p:spPr>
                  <a:xfrm>
                    <a:off x="3969136" y="1851513"/>
                    <a:ext cx="473009" cy="1804808"/>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55">
                    <a:extLst>
                      <a:ext uri="{FF2B5EF4-FFF2-40B4-BE49-F238E27FC236}">
                        <a16:creationId xmlns:a16="http://schemas.microsoft.com/office/drawing/2014/main" id="{9411AC36-1492-4A16-87A0-7A0528295FC6}"/>
                      </a:ext>
                    </a:extLst>
                  </p:cNvPr>
                  <p:cNvSpPr/>
                  <p:nvPr/>
                </p:nvSpPr>
                <p:spPr>
                  <a:xfrm rot="20364114">
                    <a:off x="4387737" y="1835707"/>
                    <a:ext cx="278517" cy="1254593"/>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56">
                    <a:extLst>
                      <a:ext uri="{FF2B5EF4-FFF2-40B4-BE49-F238E27FC236}">
                        <a16:creationId xmlns:a16="http://schemas.microsoft.com/office/drawing/2014/main" id="{1520B667-D14F-4F13-91B7-257AFF853AC8}"/>
                      </a:ext>
                    </a:extLst>
                  </p:cNvPr>
                  <p:cNvSpPr/>
                  <p:nvPr/>
                </p:nvSpPr>
                <p:spPr>
                  <a:xfrm rot="1069183">
                    <a:off x="3815672" y="3290734"/>
                    <a:ext cx="310164" cy="1467978"/>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57">
                    <a:extLst>
                      <a:ext uri="{FF2B5EF4-FFF2-40B4-BE49-F238E27FC236}">
                        <a16:creationId xmlns:a16="http://schemas.microsoft.com/office/drawing/2014/main" id="{CF927622-D593-44F5-9694-C1440B44D6C6}"/>
                      </a:ext>
                    </a:extLst>
                  </p:cNvPr>
                  <p:cNvSpPr/>
                  <p:nvPr/>
                </p:nvSpPr>
                <p:spPr>
                  <a:xfrm rot="9815699">
                    <a:off x="4320769" y="3360887"/>
                    <a:ext cx="308310" cy="1370698"/>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B4ABCBB9-C67D-40F7-8162-D1EEB51E47CE}"/>
                      </a:ext>
                    </a:extLst>
                  </p:cNvPr>
                  <p:cNvSpPr/>
                  <p:nvPr/>
                </p:nvSpPr>
                <p:spPr>
                  <a:xfrm>
                    <a:off x="3774774" y="976912"/>
                    <a:ext cx="808212" cy="808286"/>
                  </a:xfrm>
                  <a:prstGeom prst="ellipse">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59">
                    <a:extLst>
                      <a:ext uri="{FF2B5EF4-FFF2-40B4-BE49-F238E27FC236}">
                        <a16:creationId xmlns:a16="http://schemas.microsoft.com/office/drawing/2014/main" id="{56374A47-8408-4EBA-A4A9-F2E026283E3B}"/>
                      </a:ext>
                    </a:extLst>
                  </p:cNvPr>
                  <p:cNvSpPr/>
                  <p:nvPr/>
                </p:nvSpPr>
                <p:spPr>
                  <a:xfrm rot="7027031">
                    <a:off x="3113315" y="2417911"/>
                    <a:ext cx="1490836" cy="259079"/>
                  </a:xfrm>
                  <a:prstGeom prst="roundRect">
                    <a:avLst>
                      <a:gd name="adj" fmla="val 50000"/>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Isosceles Triangle 155">
                  <a:extLst>
                    <a:ext uri="{FF2B5EF4-FFF2-40B4-BE49-F238E27FC236}">
                      <a16:creationId xmlns:a16="http://schemas.microsoft.com/office/drawing/2014/main" id="{28461666-5A24-46B6-BCC4-F80DD02850C5}"/>
                    </a:ext>
                  </a:extLst>
                </p:cNvPr>
                <p:cNvSpPr/>
                <p:nvPr/>
              </p:nvSpPr>
              <p:spPr>
                <a:xfrm>
                  <a:off x="7205858" y="2529430"/>
                  <a:ext cx="1204256" cy="1827809"/>
                </a:xfrm>
                <a:prstGeom prst="triangle">
                  <a:avLst/>
                </a:prstGeom>
                <a:grp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Rounded Rectangle 55">
                <a:extLst>
                  <a:ext uri="{FF2B5EF4-FFF2-40B4-BE49-F238E27FC236}">
                    <a16:creationId xmlns:a16="http://schemas.microsoft.com/office/drawing/2014/main" id="{F8E812F7-CCEA-4A31-94A0-ECE696C66507}"/>
                  </a:ext>
                </a:extLst>
              </p:cNvPr>
              <p:cNvSpPr/>
              <p:nvPr/>
            </p:nvSpPr>
            <p:spPr>
              <a:xfrm rot="945142">
                <a:off x="9853075" y="2897610"/>
                <a:ext cx="152773" cy="423660"/>
              </a:xfrm>
              <a:prstGeom prst="roundRect">
                <a:avLst>
                  <a:gd name="adj" fmla="val 50000"/>
                </a:avLst>
              </a:prstGeom>
              <a:solidFill>
                <a:srgbClr val="FBC1FB"/>
              </a:solidFill>
              <a:ln>
                <a:solidFill>
                  <a:srgbClr val="FBC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3723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E659826A-27DD-45B2-9FE2-558C4D24A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Faithfully Taught—and Testimony</a:t>
            </a:r>
          </a:p>
        </p:txBody>
      </p:sp>
      <p:sp>
        <p:nvSpPr>
          <p:cNvPr id="9" name="TextBox 8"/>
          <p:cNvSpPr txBox="1"/>
          <p:nvPr/>
        </p:nvSpPr>
        <p:spPr>
          <a:xfrm>
            <a:off x="84083" y="6550223"/>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1:19-27</a:t>
            </a:r>
          </a:p>
        </p:txBody>
      </p:sp>
      <p:sp>
        <p:nvSpPr>
          <p:cNvPr id="11" name="TextBox 10"/>
          <p:cNvSpPr txBox="1"/>
          <p:nvPr/>
        </p:nvSpPr>
        <p:spPr>
          <a:xfrm>
            <a:off x="317937" y="740980"/>
            <a:ext cx="5715000" cy="2554545"/>
          </a:xfrm>
          <a:prstGeom prst="rect">
            <a:avLst/>
          </a:prstGeom>
          <a:noFill/>
        </p:spPr>
        <p:txBody>
          <a:bodyPr wrap="square" rtlCol="0">
            <a:spAutoFit/>
          </a:bodyPr>
          <a:lstStyle/>
          <a:p>
            <a:pPr fontAlgn="base"/>
            <a:r>
              <a:rPr lang="en-US" sz="2000" dirty="0">
                <a:solidFill>
                  <a:schemeClr val="bg1"/>
                </a:solidFill>
              </a:rPr>
              <a:t>Throughout all his days </a:t>
            </a:r>
            <a:r>
              <a:rPr lang="en-US" sz="2000" dirty="0" err="1">
                <a:solidFill>
                  <a:schemeClr val="bg1"/>
                </a:solidFill>
              </a:rPr>
              <a:t>Enos</a:t>
            </a:r>
            <a:r>
              <a:rPr lang="en-US" sz="2000" dirty="0">
                <a:solidFill>
                  <a:schemeClr val="bg1"/>
                </a:solidFill>
              </a:rPr>
              <a:t> taught and prophesied to a ‘</a:t>
            </a:r>
            <a:r>
              <a:rPr lang="en-US" sz="2000" dirty="0" err="1">
                <a:solidFill>
                  <a:schemeClr val="bg1"/>
                </a:solidFill>
              </a:rPr>
              <a:t>stiffnecked</a:t>
            </a:r>
            <a:r>
              <a:rPr lang="en-US" sz="2000" dirty="0">
                <a:solidFill>
                  <a:schemeClr val="bg1"/>
                </a:solidFill>
              </a:rPr>
              <a:t>’ people (</a:t>
            </a:r>
            <a:r>
              <a:rPr lang="en-US" sz="2000" dirty="0" err="1">
                <a:solidFill>
                  <a:schemeClr val="bg1"/>
                </a:solidFill>
              </a:rPr>
              <a:t>Enos</a:t>
            </a:r>
            <a:r>
              <a:rPr lang="en-US" sz="2000" dirty="0">
                <a:solidFill>
                  <a:schemeClr val="bg1"/>
                </a:solidFill>
              </a:rPr>
              <a:t> 1:26)</a:t>
            </a:r>
          </a:p>
          <a:p>
            <a:pPr fontAlgn="base"/>
            <a:endParaRPr lang="en-US" sz="2000" dirty="0">
              <a:solidFill>
                <a:schemeClr val="bg1"/>
              </a:solidFill>
            </a:endParaRPr>
          </a:p>
          <a:p>
            <a:pPr fontAlgn="base"/>
            <a:r>
              <a:rPr lang="en-US" sz="2000" dirty="0">
                <a:solidFill>
                  <a:schemeClr val="bg1"/>
                </a:solidFill>
              </a:rPr>
              <a:t>His joy was full</a:t>
            </a:r>
          </a:p>
          <a:p>
            <a:pPr fontAlgn="base"/>
            <a:endParaRPr lang="en-US" sz="2000" dirty="0">
              <a:solidFill>
                <a:schemeClr val="bg1"/>
              </a:solidFill>
            </a:endParaRPr>
          </a:p>
          <a:p>
            <a:pPr fontAlgn="base"/>
            <a:r>
              <a:rPr lang="en-US" sz="2000" dirty="0">
                <a:solidFill>
                  <a:schemeClr val="bg1"/>
                </a:solidFill>
              </a:rPr>
              <a:t>He had been true and faithful in all things</a:t>
            </a:r>
          </a:p>
          <a:p>
            <a:pPr fontAlgn="base"/>
            <a:endParaRPr lang="en-US" sz="2000" dirty="0">
              <a:solidFill>
                <a:schemeClr val="bg1"/>
              </a:solidFill>
            </a:endParaRPr>
          </a:p>
          <a:p>
            <a:pPr fontAlgn="base"/>
            <a:r>
              <a:rPr lang="en-US" sz="2000" dirty="0">
                <a:solidFill>
                  <a:schemeClr val="bg1"/>
                </a:solidFill>
              </a:rPr>
              <a:t>He magnified his calling</a:t>
            </a:r>
          </a:p>
        </p:txBody>
      </p:sp>
      <p:grpSp>
        <p:nvGrpSpPr>
          <p:cNvPr id="10" name="Group 9"/>
          <p:cNvGrpSpPr/>
          <p:nvPr/>
        </p:nvGrpSpPr>
        <p:grpSpPr>
          <a:xfrm>
            <a:off x="2743200" y="3581400"/>
            <a:ext cx="1752600" cy="3124200"/>
            <a:chOff x="4673736" y="2971800"/>
            <a:chExt cx="1872963" cy="3452755"/>
          </a:xfrm>
        </p:grpSpPr>
        <p:sp>
          <p:nvSpPr>
            <p:cNvPr id="13" name="Oval 12"/>
            <p:cNvSpPr/>
            <p:nvPr/>
          </p:nvSpPr>
          <p:spPr>
            <a:xfrm rot="20950279">
              <a:off x="5591554" y="6077212"/>
              <a:ext cx="509414" cy="3473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0950279">
              <a:off x="5132791" y="6077213"/>
              <a:ext cx="509414" cy="3473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262393" flipH="1">
              <a:off x="6037285" y="5227364"/>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rot="20008521">
              <a:off x="4673736" y="5283010"/>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5091167" y="4274192"/>
              <a:ext cx="1103841" cy="192608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20382913">
              <a:off x="5880075" y="4320626"/>
              <a:ext cx="456282" cy="1114912"/>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1217087" flipH="1">
              <a:off x="4913325" y="4244500"/>
              <a:ext cx="496688" cy="123999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0800000">
              <a:off x="5473976" y="4352652"/>
              <a:ext cx="367012" cy="394407"/>
            </a:xfrm>
            <a:prstGeom prst="trapezoid">
              <a:avLst>
                <a:gd name="adj" fmla="val 500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87"/>
            <p:cNvGrpSpPr/>
            <p:nvPr/>
          </p:nvGrpSpPr>
          <p:grpSpPr>
            <a:xfrm>
              <a:off x="5168153" y="5974976"/>
              <a:ext cx="990600" cy="198120"/>
              <a:chOff x="4114800" y="6172200"/>
              <a:chExt cx="2057400" cy="457200"/>
            </a:xfrm>
          </p:grpSpPr>
          <p:grpSp>
            <p:nvGrpSpPr>
              <p:cNvPr id="42" name="Group 143"/>
              <p:cNvGrpSpPr/>
              <p:nvPr/>
            </p:nvGrpSpPr>
            <p:grpSpPr>
              <a:xfrm>
                <a:off x="4114800" y="6172200"/>
                <a:ext cx="457200" cy="457200"/>
                <a:chOff x="4114800" y="6172200"/>
                <a:chExt cx="457200" cy="457200"/>
              </a:xfrm>
            </p:grpSpPr>
            <p:sp>
              <p:nvSpPr>
                <p:cNvPr id="52" name="Cross 51"/>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ame 52"/>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144"/>
              <p:cNvGrpSpPr/>
              <p:nvPr/>
            </p:nvGrpSpPr>
            <p:grpSpPr>
              <a:xfrm>
                <a:off x="4648200" y="6172200"/>
                <a:ext cx="457200" cy="457200"/>
                <a:chOff x="4114800" y="6172200"/>
                <a:chExt cx="457200" cy="457200"/>
              </a:xfrm>
            </p:grpSpPr>
            <p:sp>
              <p:nvSpPr>
                <p:cNvPr id="50" name="Cross 49"/>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ame 50"/>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147"/>
              <p:cNvGrpSpPr/>
              <p:nvPr/>
            </p:nvGrpSpPr>
            <p:grpSpPr>
              <a:xfrm>
                <a:off x="5181600" y="6172200"/>
                <a:ext cx="457200" cy="457200"/>
                <a:chOff x="4114800" y="6172200"/>
                <a:chExt cx="457200" cy="457200"/>
              </a:xfrm>
            </p:grpSpPr>
            <p:sp>
              <p:nvSpPr>
                <p:cNvPr id="48" name="Cross 47"/>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ame 48"/>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150"/>
              <p:cNvGrpSpPr/>
              <p:nvPr/>
            </p:nvGrpSpPr>
            <p:grpSpPr>
              <a:xfrm>
                <a:off x="5715000" y="6172200"/>
                <a:ext cx="457200" cy="457200"/>
                <a:chOff x="4114800" y="6172200"/>
                <a:chExt cx="457200" cy="457200"/>
              </a:xfrm>
            </p:grpSpPr>
            <p:sp>
              <p:nvSpPr>
                <p:cNvPr id="46" name="Cross 45"/>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ame 46"/>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2" name="Group 200"/>
            <p:cNvGrpSpPr/>
            <p:nvPr/>
          </p:nvGrpSpPr>
          <p:grpSpPr>
            <a:xfrm>
              <a:off x="4953000" y="2971800"/>
              <a:ext cx="1421970" cy="1600538"/>
              <a:chOff x="7044014" y="3048000"/>
              <a:chExt cx="1160047" cy="1305724"/>
            </a:xfrm>
          </p:grpSpPr>
          <p:sp>
            <p:nvSpPr>
              <p:cNvPr id="37" name="Oval 11"/>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39"/>
              <p:cNvGrpSpPr/>
              <p:nvPr/>
            </p:nvGrpSpPr>
            <p:grpSpPr>
              <a:xfrm>
                <a:off x="7044014" y="3048000"/>
                <a:ext cx="1160047" cy="1305724"/>
                <a:chOff x="7034581" y="3276600"/>
                <a:chExt cx="1160047" cy="1305724"/>
              </a:xfrm>
            </p:grpSpPr>
            <p:sp>
              <p:nvSpPr>
                <p:cNvPr id="39" name="Cloud 38"/>
                <p:cNvSpPr/>
                <p:nvPr/>
              </p:nvSpPr>
              <p:spPr>
                <a:xfrm>
                  <a:off x="7239000" y="3276600"/>
                  <a:ext cx="762000" cy="609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oud 39"/>
                <p:cNvSpPr/>
                <p:nvPr/>
              </p:nvSpPr>
              <p:spPr>
                <a:xfrm rot="6044796">
                  <a:off x="6729336" y="3881060"/>
                  <a:ext cx="952955" cy="34246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p:cNvSpPr/>
                <p:nvPr/>
              </p:nvSpPr>
              <p:spPr>
                <a:xfrm rot="16200000">
                  <a:off x="7504414" y="3892109"/>
                  <a:ext cx="994902" cy="38552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06"/>
            <p:cNvGrpSpPr/>
            <p:nvPr/>
          </p:nvGrpSpPr>
          <p:grpSpPr>
            <a:xfrm>
              <a:off x="5105400" y="3352800"/>
              <a:ext cx="1143000" cy="228600"/>
              <a:chOff x="4114800" y="6172200"/>
              <a:chExt cx="2057400" cy="457200"/>
            </a:xfrm>
          </p:grpSpPr>
          <p:grpSp>
            <p:nvGrpSpPr>
              <p:cNvPr id="25" name="Group 143"/>
              <p:cNvGrpSpPr/>
              <p:nvPr/>
            </p:nvGrpSpPr>
            <p:grpSpPr>
              <a:xfrm>
                <a:off x="4114800" y="6172200"/>
                <a:ext cx="457200" cy="457200"/>
                <a:chOff x="4114800" y="6172200"/>
                <a:chExt cx="457200" cy="457200"/>
              </a:xfrm>
            </p:grpSpPr>
            <p:sp>
              <p:nvSpPr>
                <p:cNvPr id="35" name="Cross 34"/>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ame 35"/>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44"/>
              <p:cNvGrpSpPr/>
              <p:nvPr/>
            </p:nvGrpSpPr>
            <p:grpSpPr>
              <a:xfrm>
                <a:off x="4648200" y="6172200"/>
                <a:ext cx="457200" cy="457200"/>
                <a:chOff x="4114800" y="6172200"/>
                <a:chExt cx="457200" cy="457200"/>
              </a:xfrm>
            </p:grpSpPr>
            <p:sp>
              <p:nvSpPr>
                <p:cNvPr id="33" name="Cross 32"/>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ame 33"/>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147"/>
              <p:cNvGrpSpPr/>
              <p:nvPr/>
            </p:nvGrpSpPr>
            <p:grpSpPr>
              <a:xfrm>
                <a:off x="5181600" y="6172200"/>
                <a:ext cx="457200" cy="457200"/>
                <a:chOff x="4114800" y="6172200"/>
                <a:chExt cx="457200" cy="457200"/>
              </a:xfrm>
            </p:grpSpPr>
            <p:sp>
              <p:nvSpPr>
                <p:cNvPr id="31" name="Cross 30"/>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roup 150"/>
              <p:cNvGrpSpPr/>
              <p:nvPr/>
            </p:nvGrpSpPr>
            <p:grpSpPr>
              <a:xfrm>
                <a:off x="5715000" y="6172200"/>
                <a:ext cx="457200" cy="457200"/>
                <a:chOff x="4114800" y="6172200"/>
                <a:chExt cx="457200" cy="457200"/>
              </a:xfrm>
            </p:grpSpPr>
            <p:sp>
              <p:nvSpPr>
                <p:cNvPr id="29" name="Cross 28"/>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 name="Rectangle 23"/>
            <p:cNvSpPr/>
            <p:nvPr/>
          </p:nvSpPr>
          <p:spPr>
            <a:xfrm>
              <a:off x="5154706" y="5791200"/>
              <a:ext cx="990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7543800" y="1066801"/>
            <a:ext cx="3505200" cy="2246769"/>
          </a:xfrm>
          <a:prstGeom prst="rect">
            <a:avLst/>
          </a:prstGeom>
          <a:noFill/>
        </p:spPr>
        <p:txBody>
          <a:bodyPr wrap="square" rtlCol="0">
            <a:spAutoFit/>
          </a:bodyPr>
          <a:lstStyle/>
          <a:p>
            <a:pPr fontAlgn="base"/>
            <a:r>
              <a:rPr lang="en-US" sz="2000" i="1" dirty="0">
                <a:solidFill>
                  <a:srgbClr val="FFFF00"/>
                </a:solidFill>
              </a:rPr>
              <a:t>“Then shall I see his face with pleasure, and he will say unto me: Come unto me, ye blessed, there is a place prepared for you in the mansions of my Father” (</a:t>
            </a:r>
            <a:r>
              <a:rPr lang="en-US" sz="2000" i="1" dirty="0" err="1">
                <a:solidFill>
                  <a:srgbClr val="FFFF00"/>
                </a:solidFill>
              </a:rPr>
              <a:t>Enos</a:t>
            </a:r>
            <a:r>
              <a:rPr lang="en-US" sz="2000" i="1" dirty="0">
                <a:solidFill>
                  <a:srgbClr val="FFFF00"/>
                </a:solidFill>
              </a:rPr>
              <a:t> 1:27). </a:t>
            </a:r>
            <a:endParaRPr lang="en-US" sz="1400" i="1" dirty="0">
              <a:solidFill>
                <a:srgbClr val="FFFF00"/>
              </a:solidFill>
            </a:endParaRPr>
          </a:p>
          <a:p>
            <a:pPr fontAlgn="base"/>
            <a:endParaRPr lang="en-US" sz="2000" b="1" i="1" dirty="0">
              <a:solidFill>
                <a:srgbClr val="FFFF00"/>
              </a:solidFill>
            </a:endParaRPr>
          </a:p>
        </p:txBody>
      </p:sp>
      <p:grpSp>
        <p:nvGrpSpPr>
          <p:cNvPr id="56" name="Group 55"/>
          <p:cNvGrpSpPr/>
          <p:nvPr/>
        </p:nvGrpSpPr>
        <p:grpSpPr>
          <a:xfrm>
            <a:off x="9635587" y="3681680"/>
            <a:ext cx="1600200" cy="3048000"/>
            <a:chOff x="2766723" y="381000"/>
            <a:chExt cx="2392211" cy="4800601"/>
          </a:xfrm>
        </p:grpSpPr>
        <p:sp>
          <p:nvSpPr>
            <p:cNvPr id="57" name="Oval 56"/>
            <p:cNvSpPr/>
            <p:nvPr/>
          </p:nvSpPr>
          <p:spPr>
            <a:xfrm rot="6128217">
              <a:off x="4106101" y="4700200"/>
              <a:ext cx="400412" cy="56239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4472555">
              <a:off x="3580311" y="4685175"/>
              <a:ext cx="366816" cy="59109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a:off x="3143992" y="2278108"/>
              <a:ext cx="1810349" cy="2654978"/>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90"/>
            <p:cNvGrpSpPr/>
            <p:nvPr/>
          </p:nvGrpSpPr>
          <p:grpSpPr>
            <a:xfrm rot="10800000">
              <a:off x="3200400" y="4572000"/>
              <a:ext cx="1676400" cy="340500"/>
              <a:chOff x="5943600" y="143164"/>
              <a:chExt cx="2787072" cy="771236"/>
            </a:xfrm>
          </p:grpSpPr>
          <p:grpSp>
            <p:nvGrpSpPr>
              <p:cNvPr id="96" name="Group 122"/>
              <p:cNvGrpSpPr/>
              <p:nvPr/>
            </p:nvGrpSpPr>
            <p:grpSpPr>
              <a:xfrm>
                <a:off x="5943600" y="152400"/>
                <a:ext cx="1406236" cy="762000"/>
                <a:chOff x="5943600" y="152400"/>
                <a:chExt cx="1406236" cy="762000"/>
              </a:xfrm>
            </p:grpSpPr>
            <p:sp>
              <p:nvSpPr>
                <p:cNvPr id="103" name="Cross 102"/>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ross 103"/>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123"/>
              <p:cNvGrpSpPr/>
              <p:nvPr/>
            </p:nvGrpSpPr>
            <p:grpSpPr>
              <a:xfrm>
                <a:off x="7370618" y="143164"/>
                <a:ext cx="1360054" cy="762000"/>
                <a:chOff x="5943600" y="152400"/>
                <a:chExt cx="1360054" cy="762000"/>
              </a:xfrm>
            </p:grpSpPr>
            <p:sp>
              <p:nvSpPr>
                <p:cNvPr id="101" name="Cross 100"/>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ross 101"/>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Quad Arrow Callout 97"/>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Callout 98"/>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Quad Arrow Callout 99"/>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Cloud 60"/>
            <p:cNvSpPr/>
            <p:nvPr/>
          </p:nvSpPr>
          <p:spPr>
            <a:xfrm>
              <a:off x="4114800" y="685800"/>
              <a:ext cx="712195"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p:cNvSpPr/>
            <p:nvPr/>
          </p:nvSpPr>
          <p:spPr>
            <a:xfrm rot="19357175">
              <a:off x="3960459" y="381000"/>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p:cNvSpPr/>
            <p:nvPr/>
          </p:nvSpPr>
          <p:spPr>
            <a:xfrm rot="1400185">
              <a:off x="3093824" y="569953"/>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2901859">
              <a:off x="2932560" y="3057760"/>
              <a:ext cx="317729" cy="649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20226769">
              <a:off x="4790779" y="3188530"/>
              <a:ext cx="347208" cy="5165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442139">
              <a:off x="3074752" y="2141618"/>
              <a:ext cx="613760"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19893016">
              <a:off x="4337539" y="2189666"/>
              <a:ext cx="588035"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21112561">
              <a:off x="4239923" y="2230039"/>
              <a:ext cx="479575" cy="2705279"/>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15844898">
              <a:off x="3426567" y="2091369"/>
              <a:ext cx="1116456" cy="1064968"/>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16400088">
              <a:off x="3463017" y="2367959"/>
              <a:ext cx="890127" cy="972907"/>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16400088">
              <a:off x="3668204" y="2153932"/>
              <a:ext cx="483021" cy="993355"/>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325531" y="790624"/>
              <a:ext cx="1322947" cy="1788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p:cNvSpPr/>
            <p:nvPr/>
          </p:nvSpPr>
          <p:spPr>
            <a:xfrm rot="17055069">
              <a:off x="3495027" y="268976"/>
              <a:ext cx="812443" cy="116540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886200" y="533400"/>
              <a:ext cx="685800" cy="5334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276600" y="762000"/>
              <a:ext cx="457200" cy="304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100"/>
            <p:cNvGrpSpPr/>
            <p:nvPr/>
          </p:nvGrpSpPr>
          <p:grpSpPr>
            <a:xfrm rot="12421300">
              <a:off x="2842969" y="3299193"/>
              <a:ext cx="570817" cy="212635"/>
              <a:chOff x="5943600" y="143164"/>
              <a:chExt cx="2787072" cy="771236"/>
            </a:xfrm>
          </p:grpSpPr>
          <p:grpSp>
            <p:nvGrpSpPr>
              <p:cNvPr id="87" name="Group 122"/>
              <p:cNvGrpSpPr/>
              <p:nvPr/>
            </p:nvGrpSpPr>
            <p:grpSpPr>
              <a:xfrm>
                <a:off x="5943600" y="152400"/>
                <a:ext cx="1406236" cy="762000"/>
                <a:chOff x="5943600" y="152400"/>
                <a:chExt cx="1406236" cy="762000"/>
              </a:xfrm>
            </p:grpSpPr>
            <p:sp>
              <p:nvSpPr>
                <p:cNvPr id="94" name="Cross 93"/>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ross 94"/>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123"/>
              <p:cNvGrpSpPr/>
              <p:nvPr/>
            </p:nvGrpSpPr>
            <p:grpSpPr>
              <a:xfrm>
                <a:off x="7370618" y="143164"/>
                <a:ext cx="1360054" cy="762000"/>
                <a:chOff x="5943600" y="152400"/>
                <a:chExt cx="1360054" cy="762000"/>
              </a:xfrm>
            </p:grpSpPr>
            <p:sp>
              <p:nvSpPr>
                <p:cNvPr id="92" name="Cross 91"/>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ross 92"/>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Quad Arrow Callout 88"/>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Callout 89"/>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Callout 90"/>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10"/>
            <p:cNvGrpSpPr/>
            <p:nvPr/>
          </p:nvGrpSpPr>
          <p:grpSpPr>
            <a:xfrm rot="9204448">
              <a:off x="4640700" y="3295249"/>
              <a:ext cx="518234" cy="230860"/>
              <a:chOff x="5943600" y="143164"/>
              <a:chExt cx="2787072" cy="771236"/>
            </a:xfrm>
          </p:grpSpPr>
          <p:grpSp>
            <p:nvGrpSpPr>
              <p:cNvPr id="78" name="Group 122"/>
              <p:cNvGrpSpPr/>
              <p:nvPr/>
            </p:nvGrpSpPr>
            <p:grpSpPr>
              <a:xfrm>
                <a:off x="5943600" y="152400"/>
                <a:ext cx="1406236" cy="762000"/>
                <a:chOff x="5943600" y="152400"/>
                <a:chExt cx="1406236" cy="762000"/>
              </a:xfrm>
            </p:grpSpPr>
            <p:sp>
              <p:nvSpPr>
                <p:cNvPr id="85" name="Cross 84"/>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ross 85"/>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123"/>
              <p:cNvGrpSpPr/>
              <p:nvPr/>
            </p:nvGrpSpPr>
            <p:grpSpPr>
              <a:xfrm>
                <a:off x="7370618" y="143164"/>
                <a:ext cx="1360054" cy="762000"/>
                <a:chOff x="5943600" y="152400"/>
                <a:chExt cx="1360054" cy="762000"/>
              </a:xfrm>
            </p:grpSpPr>
            <p:sp>
              <p:nvSpPr>
                <p:cNvPr id="83" name="Cross 82"/>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Quad Arrow Callout 79"/>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Callout 80"/>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Callout 81"/>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 name="Group 37"/>
          <p:cNvGrpSpPr/>
          <p:nvPr/>
        </p:nvGrpSpPr>
        <p:grpSpPr>
          <a:xfrm>
            <a:off x="3987188" y="5077435"/>
            <a:ext cx="983673" cy="1161473"/>
            <a:chOff x="152400" y="381000"/>
            <a:chExt cx="3849028" cy="5410199"/>
          </a:xfrm>
        </p:grpSpPr>
        <p:grpSp>
          <p:nvGrpSpPr>
            <p:cNvPr id="106" name="Group 1"/>
            <p:cNvGrpSpPr/>
            <p:nvPr/>
          </p:nvGrpSpPr>
          <p:grpSpPr>
            <a:xfrm>
              <a:off x="533400" y="381000"/>
              <a:ext cx="3468028" cy="5410199"/>
              <a:chOff x="357468" y="1120587"/>
              <a:chExt cx="2788222" cy="4572001"/>
            </a:xfrm>
          </p:grpSpPr>
          <p:grpSp>
            <p:nvGrpSpPr>
              <p:cNvPr id="111" name="Group 13"/>
              <p:cNvGrpSpPr/>
              <p:nvPr/>
            </p:nvGrpSpPr>
            <p:grpSpPr>
              <a:xfrm>
                <a:off x="357468" y="1120587"/>
                <a:ext cx="2788222" cy="4572001"/>
                <a:chOff x="1066800" y="1066799"/>
                <a:chExt cx="2230577" cy="3352801"/>
              </a:xfrm>
            </p:grpSpPr>
            <p:sp>
              <p:nvSpPr>
                <p:cNvPr id="113" name="Rounded Rectangle 112"/>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TextBox 111"/>
              <p:cNvSpPr txBox="1"/>
              <p:nvPr/>
            </p:nvSpPr>
            <p:spPr>
              <a:xfrm>
                <a:off x="1102764" y="2163752"/>
                <a:ext cx="1676397" cy="2362475"/>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a:t>
                </a:r>
              </a:p>
            </p:txBody>
          </p:sp>
        </p:grpSp>
        <p:sp>
          <p:nvSpPr>
            <p:cNvPr id="107" name="Chevron 106"/>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Chevron 107"/>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Chevron 108"/>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Rectangle 109"/>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p:cNvSpPr txBox="1"/>
          <p:nvPr/>
        </p:nvSpPr>
        <p:spPr>
          <a:xfrm>
            <a:off x="4763814" y="3573517"/>
            <a:ext cx="3949262" cy="1015663"/>
          </a:xfrm>
          <a:prstGeom prst="rect">
            <a:avLst/>
          </a:prstGeom>
          <a:noFill/>
        </p:spPr>
        <p:txBody>
          <a:bodyPr wrap="square" rtlCol="0">
            <a:spAutoFit/>
          </a:bodyPr>
          <a:lstStyle/>
          <a:p>
            <a:pPr fontAlgn="base"/>
            <a:r>
              <a:rPr lang="en-US" sz="2000" dirty="0">
                <a:solidFill>
                  <a:schemeClr val="bg1"/>
                </a:solidFill>
              </a:rPr>
              <a:t>Before his death, </a:t>
            </a:r>
            <a:r>
              <a:rPr lang="en-US" sz="2000" dirty="0" err="1">
                <a:solidFill>
                  <a:schemeClr val="bg1"/>
                </a:solidFill>
              </a:rPr>
              <a:t>Enos</a:t>
            </a:r>
            <a:r>
              <a:rPr lang="en-US" sz="2000" dirty="0">
                <a:solidFill>
                  <a:schemeClr val="bg1"/>
                </a:solidFill>
              </a:rPr>
              <a:t> passed the small plates of Nephi to his son </a:t>
            </a:r>
            <a:r>
              <a:rPr lang="en-US" sz="2000" dirty="0" err="1">
                <a:solidFill>
                  <a:schemeClr val="bg1"/>
                </a:solidFill>
              </a:rPr>
              <a:t>Jarom</a:t>
            </a:r>
            <a:r>
              <a:rPr lang="en-US" sz="2000" dirty="0">
                <a:solidFill>
                  <a:schemeClr val="bg1"/>
                </a:solidFill>
              </a:rPr>
              <a:t> </a:t>
            </a:r>
            <a:r>
              <a:rPr lang="en-US" sz="1400" dirty="0">
                <a:solidFill>
                  <a:schemeClr val="bg1"/>
                </a:solidFill>
              </a:rPr>
              <a:t>(</a:t>
            </a:r>
            <a:r>
              <a:rPr lang="en-US" sz="1400" dirty="0" err="1">
                <a:solidFill>
                  <a:schemeClr val="bg1"/>
                </a:solidFill>
              </a:rPr>
              <a:t>Jarom</a:t>
            </a:r>
            <a:r>
              <a:rPr lang="en-US" sz="1400" dirty="0">
                <a:solidFill>
                  <a:schemeClr val="bg1"/>
                </a:solidFill>
              </a:rPr>
              <a:t> 1:1).</a:t>
            </a:r>
            <a:endParaRPr lang="en-US" sz="1400" dirty="0">
              <a:solidFill>
                <a:srgbClr val="FFFF00"/>
              </a:solidFill>
            </a:endParaRPr>
          </a:p>
        </p:txBody>
      </p:sp>
    </p:spTree>
    <p:extLst>
      <p:ext uri="{BB962C8B-B14F-4D97-AF65-F5344CB8AC3E}">
        <p14:creationId xmlns:p14="http://schemas.microsoft.com/office/powerpoint/2010/main" val="32618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7">
                                            <p:txEl>
                                              <p:pRg st="0" end="0"/>
                                            </p:txEl>
                                          </p:spTgt>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2.29167E-6 0 C 0.01523 -0.00301 0.02851 -0.01921 0.04336 -0.02269 C 0.04844 -0.02708 0.05377 -0.02917 0.0595 -0.03218 C 0.06367 -0.03426 0.06627 -0.03727 0.0707 -0.03889 C 0.07656 -0.04676 0.08528 -0.05 0.09284 -0.0537 C 0.10195 -0.06273 0.11367 -0.06667 0.12435 -0.0713 C 0.12929 -0.07593 0.13541 -0.07963 0.14153 -0.08194 C 0.14961 -0.08958 0.16107 -0.09051 0.1707 -0.09144 C 0.17448 -0.09398 0.1776 -0.09583 0.18177 -0.09676 C 0.18581 -0.09769 0.19388 -0.09954 0.19388 -0.09931 C 0.2276 -0.09907 0.26133 -0.09907 0.29492 -0.09815 C 0.30052 -0.09792 0.30885 -0.09537 0.31419 -0.09421 C 0.31927 -0.09306 0.32929 -0.09005 0.32929 -0.08981 C 0.34062 -0.08287 0.35456 -0.08171 0.36666 -0.08079 C 0.37252 -0.0787 0.37656 -0.07755 0.38281 -0.07662 C 0.39153 -0.07269 0.40208 -0.07106 0.41107 -0.06991 C 0.42031 -0.06574 0.4151 -0.06736 0.42721 -0.06597 C 0.43008 -0.06505 0.43268 -0.06412 0.43541 -0.06319 C 0.43685 -0.06273 0.43945 -0.06181 0.43945 -0.06157 C 0.44674 -0.05556 0.45586 -0.05347 0.46367 -0.04838 C 0.47135 -0.04329 0.47656 -0.03866 0.48489 -0.03495 C 0.48594 -0.03356 0.48698 -0.03241 0.48789 -0.03079 C 0.48945 -0.02824 0.49206 -0.02269 0.49206 -0.02245 C 0.49388 -0.01435 0.49544 -0.00602 0.50104 -0.00116 C 0.50208 0.00278 0.50364 0.00579 0.50508 0.00949 " pathEditMode="relative" rAng="0" ptsTypes="AAAAAAAAAAAAAAAAAAAAAAAAA">
                                      <p:cBhvr>
                                        <p:cTn id="28" dur="2000" fill="hold"/>
                                        <p:tgtEl>
                                          <p:spTgt spid="105"/>
                                        </p:tgtEl>
                                        <p:attrNameLst>
                                          <p:attrName>ppt_x</p:attrName>
                                          <p:attrName>ppt_y</p:attrName>
                                        </p:attrNameLst>
                                      </p:cBhvr>
                                      <p:rCtr x="25247" y="-4514"/>
                                    </p:animMotion>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BFC71D-8902-4632-8059-1906497BF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2" name="TextBox 1"/>
          <p:cNvSpPr txBox="1"/>
          <p:nvPr/>
        </p:nvSpPr>
        <p:spPr>
          <a:xfrm>
            <a:off x="234696" y="0"/>
            <a:ext cx="6193536" cy="4708981"/>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i="1" dirty="0">
                <a:solidFill>
                  <a:schemeClr val="bg1"/>
                </a:solidFill>
              </a:rPr>
              <a:t>Book of Mormon Student Manual</a:t>
            </a:r>
            <a:r>
              <a:rPr lang="en-US" sz="2000" dirty="0">
                <a:solidFill>
                  <a:schemeClr val="bg1"/>
                </a:solidFill>
              </a:rPr>
              <a:t>, (2009), 130–35</a:t>
            </a:r>
          </a:p>
          <a:p>
            <a:endParaRPr lang="en-US" sz="2000" dirty="0">
              <a:solidFill>
                <a:schemeClr val="bg1"/>
              </a:solidFill>
            </a:endParaRPr>
          </a:p>
          <a:p>
            <a:r>
              <a:rPr lang="en-US" sz="2000" dirty="0">
                <a:solidFill>
                  <a:schemeClr val="bg1"/>
                </a:solidFill>
              </a:rPr>
              <a:t>Spencer W. Kimball </a:t>
            </a:r>
            <a:r>
              <a:rPr lang="en-US" sz="2000" i="1" dirty="0">
                <a:solidFill>
                  <a:schemeClr val="bg1"/>
                </a:solidFill>
              </a:rPr>
              <a:t>Pray Always </a:t>
            </a:r>
            <a:r>
              <a:rPr lang="en-US" sz="2000" dirty="0">
                <a:solidFill>
                  <a:schemeClr val="bg1"/>
                </a:solidFill>
              </a:rPr>
              <a:t> </a:t>
            </a:r>
            <a:r>
              <a:rPr lang="en-US" sz="2000" i="1" dirty="0">
                <a:solidFill>
                  <a:schemeClr val="bg1"/>
                </a:solidFill>
              </a:rPr>
              <a:t>Ensign,</a:t>
            </a:r>
            <a:r>
              <a:rPr lang="en-US" sz="2000" dirty="0">
                <a:solidFill>
                  <a:schemeClr val="bg1"/>
                </a:solidFill>
              </a:rPr>
              <a:t> Oct. 1981, 6.</a:t>
            </a:r>
          </a:p>
          <a:p>
            <a:endParaRPr lang="en-US" sz="2000" dirty="0">
              <a:solidFill>
                <a:schemeClr val="bg1"/>
              </a:solidFill>
            </a:endParaRPr>
          </a:p>
          <a:p>
            <a:r>
              <a:rPr lang="en-US" sz="2000" dirty="0">
                <a:solidFill>
                  <a:schemeClr val="bg1"/>
                </a:solidFill>
              </a:rPr>
              <a:t>Dieter F. Uchtdorf, “Point of Safe Return,”</a:t>
            </a:r>
            <a:r>
              <a:rPr lang="en-US" sz="2000" i="1" dirty="0">
                <a:solidFill>
                  <a:schemeClr val="bg1"/>
                </a:solidFill>
              </a:rPr>
              <a:t> Ensign</a:t>
            </a:r>
            <a:r>
              <a:rPr lang="en-US" sz="2000" dirty="0">
                <a:solidFill>
                  <a:schemeClr val="bg1"/>
                </a:solidFill>
              </a:rPr>
              <a:t> or </a:t>
            </a:r>
            <a:r>
              <a:rPr lang="en-US" sz="2000" i="1" dirty="0">
                <a:solidFill>
                  <a:schemeClr val="bg1"/>
                </a:solidFill>
              </a:rPr>
              <a:t>Liahona,</a:t>
            </a:r>
            <a:r>
              <a:rPr lang="en-US" sz="2000" dirty="0">
                <a:solidFill>
                  <a:schemeClr val="bg1"/>
                </a:solidFill>
              </a:rPr>
              <a:t> May 2007, 101).</a:t>
            </a:r>
          </a:p>
          <a:p>
            <a:endParaRPr lang="en-US" sz="2000" dirty="0">
              <a:solidFill>
                <a:schemeClr val="bg1"/>
              </a:solidFill>
            </a:endParaRPr>
          </a:p>
          <a:p>
            <a:r>
              <a:rPr lang="en-US" sz="2000" dirty="0">
                <a:solidFill>
                  <a:schemeClr val="bg1"/>
                </a:solidFill>
              </a:rPr>
              <a:t>Joseph Fielding </a:t>
            </a:r>
            <a:r>
              <a:rPr lang="en-US" sz="2000" dirty="0" err="1">
                <a:solidFill>
                  <a:schemeClr val="bg1"/>
                </a:solidFill>
              </a:rPr>
              <a:t>McConkie</a:t>
            </a:r>
            <a:r>
              <a:rPr lang="en-US" sz="2000" dirty="0">
                <a:solidFill>
                  <a:schemeClr val="bg1"/>
                </a:solidFill>
              </a:rPr>
              <a:t> and Robert L. Millet Doctrinal Commentary on the Book of Mormon Vol. 2 pg. 98-99</a:t>
            </a:r>
          </a:p>
          <a:p>
            <a:endParaRPr lang="en-US" sz="2000" dirty="0">
              <a:solidFill>
                <a:schemeClr val="bg1"/>
              </a:solidFill>
            </a:endParaRPr>
          </a:p>
          <a:p>
            <a:r>
              <a:rPr lang="en-US" sz="2000" i="1" dirty="0">
                <a:solidFill>
                  <a:schemeClr val="bg1"/>
                </a:solidFill>
              </a:rPr>
              <a:t>The Teachings of Howard W. Hunter,</a:t>
            </a:r>
            <a:r>
              <a:rPr lang="en-US" sz="2000" dirty="0">
                <a:solidFill>
                  <a:schemeClr val="bg1"/>
                </a:solidFill>
              </a:rPr>
              <a:t> ed. Clyde J. Williams [1997], 248–49).</a:t>
            </a:r>
          </a:p>
          <a:p>
            <a:endParaRPr lang="en-US" sz="2000" dirty="0">
              <a:solidFill>
                <a:schemeClr val="bg1"/>
              </a:solidFill>
            </a:endParaRPr>
          </a:p>
        </p:txBody>
      </p:sp>
      <p:pic>
        <p:nvPicPr>
          <p:cNvPr id="27" name="Picture 26">
            <a:extLst>
              <a:ext uri="{FF2B5EF4-FFF2-40B4-BE49-F238E27FC236}">
                <a16:creationId xmlns:a16="http://schemas.microsoft.com/office/drawing/2014/main" id="{DC2DF53E-6FE8-465B-B10D-CB9DD29F1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856" y="1417892"/>
            <a:ext cx="4802314" cy="2887700"/>
          </a:xfrm>
          <a:prstGeom prst="rect">
            <a:avLst/>
          </a:prstGeom>
        </p:spPr>
      </p:pic>
      <p:sp>
        <p:nvSpPr>
          <p:cNvPr id="28" name="Footer Placeholder 14">
            <a:extLst>
              <a:ext uri="{FF2B5EF4-FFF2-40B4-BE49-F238E27FC236}">
                <a16:creationId xmlns:a16="http://schemas.microsoft.com/office/drawing/2014/main" id="{170FCFBF-9FF4-472F-B165-CBEA29A77620}"/>
              </a:ext>
            </a:extLst>
          </p:cNvPr>
          <p:cNvSpPr>
            <a:spLocks noGrp="1"/>
          </p:cNvSpPr>
          <p:nvPr/>
        </p:nvSpPr>
        <p:spPr>
          <a:xfrm>
            <a:off x="124377" y="636454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39131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346AD-B31D-CDCD-23CC-D6DA57D26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grpSp>
        <p:nvGrpSpPr>
          <p:cNvPr id="3" name="Group 2">
            <a:extLst>
              <a:ext uri="{FF2B5EF4-FFF2-40B4-BE49-F238E27FC236}">
                <a16:creationId xmlns:a16="http://schemas.microsoft.com/office/drawing/2014/main" id="{78501538-06FC-E2D1-1B94-EFF9C7034B11}"/>
              </a:ext>
            </a:extLst>
          </p:cNvPr>
          <p:cNvGrpSpPr/>
          <p:nvPr/>
        </p:nvGrpSpPr>
        <p:grpSpPr>
          <a:xfrm>
            <a:off x="7507088" y="1798874"/>
            <a:ext cx="1218659" cy="2752344"/>
            <a:chOff x="1093433" y="914400"/>
            <a:chExt cx="1923134" cy="4343400"/>
          </a:xfrm>
        </p:grpSpPr>
        <p:sp>
          <p:nvSpPr>
            <p:cNvPr id="4" name="Oval 5">
              <a:extLst>
                <a:ext uri="{FF2B5EF4-FFF2-40B4-BE49-F238E27FC236}">
                  <a16:creationId xmlns:a16="http://schemas.microsoft.com/office/drawing/2014/main" id="{3B63756A-50FF-A56C-49E3-BEEC66849F10}"/>
                </a:ext>
              </a:extLst>
            </p:cNvPr>
            <p:cNvSpPr/>
            <p:nvPr/>
          </p:nvSpPr>
          <p:spPr>
            <a:xfrm rot="20950279">
              <a:off x="1198795" y="4599464"/>
              <a:ext cx="966058" cy="658336"/>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a:extLst>
                <a:ext uri="{FF2B5EF4-FFF2-40B4-BE49-F238E27FC236}">
                  <a16:creationId xmlns:a16="http://schemas.microsoft.com/office/drawing/2014/main" id="{CE524468-27CB-35F9-AFE9-28A6F9382643}"/>
                </a:ext>
              </a:extLst>
            </p:cNvPr>
            <p:cNvSpPr/>
            <p:nvPr/>
          </p:nvSpPr>
          <p:spPr>
            <a:xfrm rot="19438611">
              <a:off x="2248707" y="4343529"/>
              <a:ext cx="736958" cy="47812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7">
              <a:extLst>
                <a:ext uri="{FF2B5EF4-FFF2-40B4-BE49-F238E27FC236}">
                  <a16:creationId xmlns:a16="http://schemas.microsoft.com/office/drawing/2014/main" id="{627E1C3A-B9C2-B484-A423-415FC9108E4A}"/>
                </a:ext>
              </a:extLst>
            </p:cNvPr>
            <p:cNvSpPr/>
            <p:nvPr/>
          </p:nvSpPr>
          <p:spPr>
            <a:xfrm>
              <a:off x="1415935" y="2665757"/>
              <a:ext cx="1196515" cy="1750731"/>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9">
              <a:extLst>
                <a:ext uri="{FF2B5EF4-FFF2-40B4-BE49-F238E27FC236}">
                  <a16:creationId xmlns:a16="http://schemas.microsoft.com/office/drawing/2014/main" id="{37FD5BB1-2B5A-9699-8A45-FFD6877A4216}"/>
                </a:ext>
              </a:extLst>
            </p:cNvPr>
            <p:cNvSpPr/>
            <p:nvPr/>
          </p:nvSpPr>
          <p:spPr>
            <a:xfrm rot="17641829">
              <a:off x="2397550" y="4511625"/>
              <a:ext cx="794577" cy="4434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16">
              <a:extLst>
                <a:ext uri="{FF2B5EF4-FFF2-40B4-BE49-F238E27FC236}">
                  <a16:creationId xmlns:a16="http://schemas.microsoft.com/office/drawing/2014/main" id="{0F08FA88-3F66-B90D-0307-B7D92BBA33D9}"/>
                </a:ext>
              </a:extLst>
            </p:cNvPr>
            <p:cNvSpPr/>
            <p:nvPr/>
          </p:nvSpPr>
          <p:spPr>
            <a:xfrm rot="20950279">
              <a:off x="1730580" y="4599464"/>
              <a:ext cx="966058" cy="658336"/>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17">
              <a:extLst>
                <a:ext uri="{FF2B5EF4-FFF2-40B4-BE49-F238E27FC236}">
                  <a16:creationId xmlns:a16="http://schemas.microsoft.com/office/drawing/2014/main" id="{4115D0E6-D841-FCFF-CDDC-1099FB1F2346}"/>
                </a:ext>
              </a:extLst>
            </p:cNvPr>
            <p:cNvSpPr/>
            <p:nvPr/>
          </p:nvSpPr>
          <p:spPr>
            <a:xfrm>
              <a:off x="1282986" y="3986464"/>
              <a:ext cx="1462407" cy="71670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8">
              <a:extLst>
                <a:ext uri="{FF2B5EF4-FFF2-40B4-BE49-F238E27FC236}">
                  <a16:creationId xmlns:a16="http://schemas.microsoft.com/office/drawing/2014/main" id="{60902DDC-F0F7-5BA1-0EC2-AEA3F0A6C4A8}"/>
                </a:ext>
              </a:extLst>
            </p:cNvPr>
            <p:cNvSpPr/>
            <p:nvPr/>
          </p:nvSpPr>
          <p:spPr>
            <a:xfrm rot="20950279">
              <a:off x="1308823" y="3628662"/>
              <a:ext cx="745860" cy="37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9">
              <a:extLst>
                <a:ext uri="{FF2B5EF4-FFF2-40B4-BE49-F238E27FC236}">
                  <a16:creationId xmlns:a16="http://schemas.microsoft.com/office/drawing/2014/main" id="{97B7DDCE-07B7-6403-F707-9855F896F774}"/>
                </a:ext>
              </a:extLst>
            </p:cNvPr>
            <p:cNvSpPr/>
            <p:nvPr/>
          </p:nvSpPr>
          <p:spPr>
            <a:xfrm rot="20950279">
              <a:off x="1859668" y="3646583"/>
              <a:ext cx="745859" cy="3417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3E75D939-C3A4-183B-ECBF-FFBD2BEEBE2C}"/>
                </a:ext>
              </a:extLst>
            </p:cNvPr>
            <p:cNvSpPr/>
            <p:nvPr/>
          </p:nvSpPr>
          <p:spPr>
            <a:xfrm rot="10800000">
              <a:off x="1814196" y="2565558"/>
              <a:ext cx="400790" cy="40079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3">
              <a:extLst>
                <a:ext uri="{FF2B5EF4-FFF2-40B4-BE49-F238E27FC236}">
                  <a16:creationId xmlns:a16="http://schemas.microsoft.com/office/drawing/2014/main" id="{73BAEB0A-F635-B9C6-AF16-ABE9079D74CE}"/>
                </a:ext>
              </a:extLst>
            </p:cNvPr>
            <p:cNvGrpSpPr/>
            <p:nvPr/>
          </p:nvGrpSpPr>
          <p:grpSpPr>
            <a:xfrm>
              <a:off x="1360360" y="4398585"/>
              <a:ext cx="1302568" cy="300593"/>
              <a:chOff x="4114800" y="6172200"/>
              <a:chExt cx="2057400" cy="457200"/>
            </a:xfrm>
          </p:grpSpPr>
          <p:grpSp>
            <p:nvGrpSpPr>
              <p:cNvPr id="36" name="Group 143">
                <a:extLst>
                  <a:ext uri="{FF2B5EF4-FFF2-40B4-BE49-F238E27FC236}">
                    <a16:creationId xmlns:a16="http://schemas.microsoft.com/office/drawing/2014/main" id="{16D51CCF-30A7-D27C-D4FA-632589E8C5D4}"/>
                  </a:ext>
                </a:extLst>
              </p:cNvPr>
              <p:cNvGrpSpPr/>
              <p:nvPr/>
            </p:nvGrpSpPr>
            <p:grpSpPr>
              <a:xfrm>
                <a:off x="4114800" y="6172200"/>
                <a:ext cx="457200" cy="457200"/>
                <a:chOff x="4114800" y="6172200"/>
                <a:chExt cx="457200" cy="457200"/>
              </a:xfrm>
            </p:grpSpPr>
            <p:sp>
              <p:nvSpPr>
                <p:cNvPr id="46" name="Cross 45">
                  <a:extLst>
                    <a:ext uri="{FF2B5EF4-FFF2-40B4-BE49-F238E27FC236}">
                      <a16:creationId xmlns:a16="http://schemas.microsoft.com/office/drawing/2014/main" id="{16B30B43-3B2E-4590-EC15-C3E640199DC3}"/>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ame 46">
                  <a:extLst>
                    <a:ext uri="{FF2B5EF4-FFF2-40B4-BE49-F238E27FC236}">
                      <a16:creationId xmlns:a16="http://schemas.microsoft.com/office/drawing/2014/main" id="{E6830F3A-5800-538C-DB82-23887AF6B10F}"/>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144">
                <a:extLst>
                  <a:ext uri="{FF2B5EF4-FFF2-40B4-BE49-F238E27FC236}">
                    <a16:creationId xmlns:a16="http://schemas.microsoft.com/office/drawing/2014/main" id="{764E9BF6-662F-5169-CFDD-4E88B9596BAD}"/>
                  </a:ext>
                </a:extLst>
              </p:cNvPr>
              <p:cNvGrpSpPr/>
              <p:nvPr/>
            </p:nvGrpSpPr>
            <p:grpSpPr>
              <a:xfrm>
                <a:off x="4648200" y="6172200"/>
                <a:ext cx="457200" cy="457200"/>
                <a:chOff x="4114800" y="6172200"/>
                <a:chExt cx="457200" cy="457200"/>
              </a:xfrm>
            </p:grpSpPr>
            <p:sp>
              <p:nvSpPr>
                <p:cNvPr id="44" name="Cross 43">
                  <a:extLst>
                    <a:ext uri="{FF2B5EF4-FFF2-40B4-BE49-F238E27FC236}">
                      <a16:creationId xmlns:a16="http://schemas.microsoft.com/office/drawing/2014/main" id="{22DF603A-8F2A-8467-5251-633FF2834784}"/>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ame 44">
                  <a:extLst>
                    <a:ext uri="{FF2B5EF4-FFF2-40B4-BE49-F238E27FC236}">
                      <a16:creationId xmlns:a16="http://schemas.microsoft.com/office/drawing/2014/main" id="{94471CFA-0C59-9225-AD8A-367C89EA369E}"/>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147">
                <a:extLst>
                  <a:ext uri="{FF2B5EF4-FFF2-40B4-BE49-F238E27FC236}">
                    <a16:creationId xmlns:a16="http://schemas.microsoft.com/office/drawing/2014/main" id="{40736AC8-AE4D-07FC-C38A-8EBDDF6D0E3A}"/>
                  </a:ext>
                </a:extLst>
              </p:cNvPr>
              <p:cNvGrpSpPr/>
              <p:nvPr/>
            </p:nvGrpSpPr>
            <p:grpSpPr>
              <a:xfrm>
                <a:off x="5181600" y="6172200"/>
                <a:ext cx="457200" cy="457200"/>
                <a:chOff x="4114800" y="6172200"/>
                <a:chExt cx="457200" cy="457200"/>
              </a:xfrm>
            </p:grpSpPr>
            <p:sp>
              <p:nvSpPr>
                <p:cNvPr id="42" name="Cross 41">
                  <a:extLst>
                    <a:ext uri="{FF2B5EF4-FFF2-40B4-BE49-F238E27FC236}">
                      <a16:creationId xmlns:a16="http://schemas.microsoft.com/office/drawing/2014/main" id="{BFA55AB5-4E3C-8DA3-3022-7F47FEB0CA45}"/>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ame 42">
                  <a:extLst>
                    <a:ext uri="{FF2B5EF4-FFF2-40B4-BE49-F238E27FC236}">
                      <a16:creationId xmlns:a16="http://schemas.microsoft.com/office/drawing/2014/main" id="{468795E9-078C-BCB5-B466-4E0BBC5A2FC8}"/>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150">
                <a:extLst>
                  <a:ext uri="{FF2B5EF4-FFF2-40B4-BE49-F238E27FC236}">
                    <a16:creationId xmlns:a16="http://schemas.microsoft.com/office/drawing/2014/main" id="{BBA17696-8F4F-0A52-0179-90477A74676D}"/>
                  </a:ext>
                </a:extLst>
              </p:cNvPr>
              <p:cNvGrpSpPr/>
              <p:nvPr/>
            </p:nvGrpSpPr>
            <p:grpSpPr>
              <a:xfrm>
                <a:off x="5715000" y="6172200"/>
                <a:ext cx="457200" cy="457200"/>
                <a:chOff x="4114800" y="6172200"/>
                <a:chExt cx="457200" cy="457200"/>
              </a:xfrm>
            </p:grpSpPr>
            <p:sp>
              <p:nvSpPr>
                <p:cNvPr id="40" name="Cross 39">
                  <a:extLst>
                    <a:ext uri="{FF2B5EF4-FFF2-40B4-BE49-F238E27FC236}">
                      <a16:creationId xmlns:a16="http://schemas.microsoft.com/office/drawing/2014/main" id="{E7EEC249-57B4-5A14-7319-A18B3CE55279}"/>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ame 40">
                  <a:extLst>
                    <a:ext uri="{FF2B5EF4-FFF2-40B4-BE49-F238E27FC236}">
                      <a16:creationId xmlns:a16="http://schemas.microsoft.com/office/drawing/2014/main" id="{4C8E39D8-C981-D432-40AE-D0B9036166F1}"/>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4" name="Rectangle 13">
              <a:extLst>
                <a:ext uri="{FF2B5EF4-FFF2-40B4-BE49-F238E27FC236}">
                  <a16:creationId xmlns:a16="http://schemas.microsoft.com/office/drawing/2014/main" id="{28E8AC19-7533-0346-0A61-3EC45DAF02BF}"/>
                </a:ext>
              </a:extLst>
            </p:cNvPr>
            <p:cNvSpPr/>
            <p:nvPr/>
          </p:nvSpPr>
          <p:spPr>
            <a:xfrm>
              <a:off x="1413406" y="4268917"/>
              <a:ext cx="1202371" cy="601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238F5ED-72CD-AAA1-41FA-FDA25408BE2C}"/>
                </a:ext>
              </a:extLst>
            </p:cNvPr>
            <p:cNvSpPr/>
            <p:nvPr/>
          </p:nvSpPr>
          <p:spPr>
            <a:xfrm rot="268943">
              <a:off x="2213668" y="2566251"/>
              <a:ext cx="590296" cy="1432042"/>
            </a:xfrm>
            <a:custGeom>
              <a:avLst/>
              <a:gdLst>
                <a:gd name="connsiteX0" fmla="*/ 35513 w 590296"/>
                <a:gd name="connsiteY0" fmla="*/ 0 h 1432042"/>
                <a:gd name="connsiteX1" fmla="*/ 495967 w 590296"/>
                <a:gd name="connsiteY1" fmla="*/ 0 h 1432042"/>
                <a:gd name="connsiteX2" fmla="*/ 527271 w 590296"/>
                <a:gd name="connsiteY2" fmla="*/ 999189 h 1432042"/>
                <a:gd name="connsiteX3" fmla="*/ 535695 w 590296"/>
                <a:gd name="connsiteY3" fmla="*/ 1003957 h 1432042"/>
                <a:gd name="connsiteX4" fmla="*/ 573262 w 590296"/>
                <a:gd name="connsiteY4" fmla="*/ 1077742 h 1432042"/>
                <a:gd name="connsiteX5" fmla="*/ 589960 w 590296"/>
                <a:gd name="connsiteY5" fmla="*/ 1290750 h 1432042"/>
                <a:gd name="connsiteX6" fmla="*/ 490565 w 590296"/>
                <a:gd name="connsiteY6" fmla="*/ 1407054 h 1432042"/>
                <a:gd name="connsiteX7" fmla="*/ 176106 w 590296"/>
                <a:gd name="connsiteY7" fmla="*/ 1431706 h 1432042"/>
                <a:gd name="connsiteX8" fmla="*/ 59802 w 590296"/>
                <a:gd name="connsiteY8" fmla="*/ 1332310 h 1432042"/>
                <a:gd name="connsiteX9" fmla="*/ 44220 w 590296"/>
                <a:gd name="connsiteY9" fmla="*/ 1133548 h 1432042"/>
                <a:gd name="connsiteX10" fmla="*/ 0 w 590296"/>
                <a:gd name="connsiteY10" fmla="*/ 1133548 h 143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296" h="1432042">
                  <a:moveTo>
                    <a:pt x="35513" y="0"/>
                  </a:moveTo>
                  <a:lnTo>
                    <a:pt x="495967" y="0"/>
                  </a:lnTo>
                  <a:lnTo>
                    <a:pt x="527271" y="999189"/>
                  </a:lnTo>
                  <a:lnTo>
                    <a:pt x="535695" y="1003957"/>
                  </a:lnTo>
                  <a:cubicBezTo>
                    <a:pt x="556742" y="1021944"/>
                    <a:pt x="570927" y="1047960"/>
                    <a:pt x="573262" y="1077742"/>
                  </a:cubicBezTo>
                  <a:lnTo>
                    <a:pt x="589960" y="1290750"/>
                  </a:lnTo>
                  <a:cubicBezTo>
                    <a:pt x="594630" y="1350314"/>
                    <a:pt x="550129" y="1402385"/>
                    <a:pt x="490565" y="1407054"/>
                  </a:cubicBezTo>
                  <a:lnTo>
                    <a:pt x="176106" y="1431706"/>
                  </a:lnTo>
                  <a:cubicBezTo>
                    <a:pt x="116542" y="1436375"/>
                    <a:pt x="64471" y="1391874"/>
                    <a:pt x="59802" y="1332310"/>
                  </a:cubicBezTo>
                  <a:lnTo>
                    <a:pt x="44220" y="1133548"/>
                  </a:lnTo>
                  <a:lnTo>
                    <a:pt x="0" y="1133548"/>
                  </a:lnTo>
                  <a:close/>
                </a:path>
              </a:pathLst>
            </a:cu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CFB6236-08E5-88FB-4D3C-419ACE2BC757}"/>
                </a:ext>
              </a:extLst>
            </p:cNvPr>
            <p:cNvSpPr/>
            <p:nvPr/>
          </p:nvSpPr>
          <p:spPr>
            <a:xfrm flipH="1">
              <a:off x="1295400" y="2438400"/>
              <a:ext cx="545816" cy="1548064"/>
            </a:xfrm>
            <a:custGeom>
              <a:avLst/>
              <a:gdLst>
                <a:gd name="connsiteX0" fmla="*/ 409362 w 545816"/>
                <a:gd name="connsiteY0" fmla="*/ 0 h 1548064"/>
                <a:gd name="connsiteX1" fmla="*/ 136454 w 545816"/>
                <a:gd name="connsiteY1" fmla="*/ 0 h 1548064"/>
                <a:gd name="connsiteX2" fmla="*/ 0 w 545816"/>
                <a:gd name="connsiteY2" fmla="*/ 1219200 h 1548064"/>
                <a:gd name="connsiteX3" fmla="*/ 15447 w 545816"/>
                <a:gd name="connsiteY3" fmla="*/ 1219200 h 1548064"/>
                <a:gd name="connsiteX4" fmla="*/ 14029 w 545816"/>
                <a:gd name="connsiteY4" fmla="*/ 1226222 h 1548064"/>
                <a:gd name="connsiteX5" fmla="*/ 14029 w 545816"/>
                <a:gd name="connsiteY5" fmla="*/ 1439883 h 1548064"/>
                <a:gd name="connsiteX6" fmla="*/ 122210 w 545816"/>
                <a:gd name="connsiteY6" fmla="*/ 1548064 h 1548064"/>
                <a:gd name="connsiteX7" fmla="*/ 437633 w 545816"/>
                <a:gd name="connsiteY7" fmla="*/ 1548064 h 1548064"/>
                <a:gd name="connsiteX8" fmla="*/ 545814 w 545816"/>
                <a:gd name="connsiteY8" fmla="*/ 1439883 h 1548064"/>
                <a:gd name="connsiteX9" fmla="*/ 545814 w 545816"/>
                <a:gd name="connsiteY9" fmla="*/ 1226222 h 1548064"/>
                <a:gd name="connsiteX10" fmla="*/ 544396 w 545816"/>
                <a:gd name="connsiteY10" fmla="*/ 1219200 h 1548064"/>
                <a:gd name="connsiteX11" fmla="*/ 545816 w 545816"/>
                <a:gd name="connsiteY11" fmla="*/ 1219200 h 154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5816" h="1548064">
                  <a:moveTo>
                    <a:pt x="409362" y="0"/>
                  </a:moveTo>
                  <a:lnTo>
                    <a:pt x="136454" y="0"/>
                  </a:lnTo>
                  <a:lnTo>
                    <a:pt x="0" y="1219200"/>
                  </a:lnTo>
                  <a:lnTo>
                    <a:pt x="15447" y="1219200"/>
                  </a:lnTo>
                  <a:lnTo>
                    <a:pt x="14029" y="1226222"/>
                  </a:lnTo>
                  <a:lnTo>
                    <a:pt x="14029" y="1439883"/>
                  </a:lnTo>
                  <a:cubicBezTo>
                    <a:pt x="14029" y="1499630"/>
                    <a:pt x="62463" y="1548064"/>
                    <a:pt x="122210" y="1548064"/>
                  </a:cubicBezTo>
                  <a:lnTo>
                    <a:pt x="437633" y="1548064"/>
                  </a:lnTo>
                  <a:cubicBezTo>
                    <a:pt x="497380" y="1548064"/>
                    <a:pt x="545814" y="1499630"/>
                    <a:pt x="545814" y="1439883"/>
                  </a:cubicBezTo>
                  <a:lnTo>
                    <a:pt x="545814" y="1226222"/>
                  </a:lnTo>
                  <a:lnTo>
                    <a:pt x="544396" y="1219200"/>
                  </a:lnTo>
                  <a:lnTo>
                    <a:pt x="545816" y="1219200"/>
                  </a:lnTo>
                  <a:close/>
                </a:path>
              </a:pathLst>
            </a:cu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54">
              <a:extLst>
                <a:ext uri="{FF2B5EF4-FFF2-40B4-BE49-F238E27FC236}">
                  <a16:creationId xmlns:a16="http://schemas.microsoft.com/office/drawing/2014/main" id="{C4563500-D945-9486-C1E2-DB4D4FFE46AD}"/>
                </a:ext>
              </a:extLst>
            </p:cNvPr>
            <p:cNvGrpSpPr/>
            <p:nvPr/>
          </p:nvGrpSpPr>
          <p:grpSpPr>
            <a:xfrm>
              <a:off x="1093433" y="914400"/>
              <a:ext cx="1869789" cy="1952195"/>
              <a:chOff x="7044014" y="3142551"/>
              <a:chExt cx="1160047" cy="1211173"/>
            </a:xfrm>
          </p:grpSpPr>
          <p:sp>
            <p:nvSpPr>
              <p:cNvPr id="31" name="Oval 11">
                <a:extLst>
                  <a:ext uri="{FF2B5EF4-FFF2-40B4-BE49-F238E27FC236}">
                    <a16:creationId xmlns:a16="http://schemas.microsoft.com/office/drawing/2014/main" id="{A1E2623B-C848-0C22-D263-7C7E04BC5E2F}"/>
                  </a:ext>
                </a:extLst>
              </p:cNvPr>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39">
                <a:extLst>
                  <a:ext uri="{FF2B5EF4-FFF2-40B4-BE49-F238E27FC236}">
                    <a16:creationId xmlns:a16="http://schemas.microsoft.com/office/drawing/2014/main" id="{47AFA3E1-2FF3-3E07-97DE-4DBFDDB2E6E2}"/>
                  </a:ext>
                </a:extLst>
              </p:cNvPr>
              <p:cNvGrpSpPr/>
              <p:nvPr/>
            </p:nvGrpSpPr>
            <p:grpSpPr>
              <a:xfrm>
                <a:off x="7044014" y="3142551"/>
                <a:ext cx="1160047" cy="1211173"/>
                <a:chOff x="7034581" y="3371151"/>
                <a:chExt cx="1160047" cy="1211173"/>
              </a:xfrm>
            </p:grpSpPr>
            <p:sp>
              <p:nvSpPr>
                <p:cNvPr id="33" name="Cloud 32">
                  <a:extLst>
                    <a:ext uri="{FF2B5EF4-FFF2-40B4-BE49-F238E27FC236}">
                      <a16:creationId xmlns:a16="http://schemas.microsoft.com/office/drawing/2014/main" id="{4DE8872E-AE8D-63A9-E55D-940DDE961658}"/>
                    </a:ext>
                  </a:extLst>
                </p:cNvPr>
                <p:cNvSpPr/>
                <p:nvPr/>
              </p:nvSpPr>
              <p:spPr>
                <a:xfrm>
                  <a:off x="7239000" y="3371151"/>
                  <a:ext cx="762000" cy="515048"/>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45EDF0FA-C769-D80E-0584-94EA07B6916C}"/>
                    </a:ext>
                  </a:extLst>
                </p:cNvPr>
                <p:cNvSpPr/>
                <p:nvPr/>
              </p:nvSpPr>
              <p:spPr>
                <a:xfrm rot="6044796">
                  <a:off x="6729336" y="3881060"/>
                  <a:ext cx="952955" cy="34246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311063BE-5907-6ADE-00F9-03810C49649F}"/>
                    </a:ext>
                  </a:extLst>
                </p:cNvPr>
                <p:cNvSpPr/>
                <p:nvPr/>
              </p:nvSpPr>
              <p:spPr>
                <a:xfrm rot="16200000">
                  <a:off x="7504414" y="3892109"/>
                  <a:ext cx="994902" cy="38552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55">
              <a:extLst>
                <a:ext uri="{FF2B5EF4-FFF2-40B4-BE49-F238E27FC236}">
                  <a16:creationId xmlns:a16="http://schemas.microsoft.com/office/drawing/2014/main" id="{43419C65-B950-8B8C-1ADC-D0EE4ABC539F}"/>
                </a:ext>
              </a:extLst>
            </p:cNvPr>
            <p:cNvGrpSpPr/>
            <p:nvPr/>
          </p:nvGrpSpPr>
          <p:grpSpPr>
            <a:xfrm>
              <a:off x="1313208" y="1363187"/>
              <a:ext cx="1502963" cy="300593"/>
              <a:chOff x="4114800" y="6172200"/>
              <a:chExt cx="2057400" cy="457200"/>
            </a:xfrm>
          </p:grpSpPr>
          <p:grpSp>
            <p:nvGrpSpPr>
              <p:cNvPr id="19" name="Group 143">
                <a:extLst>
                  <a:ext uri="{FF2B5EF4-FFF2-40B4-BE49-F238E27FC236}">
                    <a16:creationId xmlns:a16="http://schemas.microsoft.com/office/drawing/2014/main" id="{95BE2228-C576-A696-F181-DF28BD1B2145}"/>
                  </a:ext>
                </a:extLst>
              </p:cNvPr>
              <p:cNvGrpSpPr/>
              <p:nvPr/>
            </p:nvGrpSpPr>
            <p:grpSpPr>
              <a:xfrm>
                <a:off x="4114800" y="6172200"/>
                <a:ext cx="457200" cy="457200"/>
                <a:chOff x="4114800" y="6172200"/>
                <a:chExt cx="457200" cy="457200"/>
              </a:xfrm>
            </p:grpSpPr>
            <p:sp>
              <p:nvSpPr>
                <p:cNvPr id="29" name="Cross 28">
                  <a:extLst>
                    <a:ext uri="{FF2B5EF4-FFF2-40B4-BE49-F238E27FC236}">
                      <a16:creationId xmlns:a16="http://schemas.microsoft.com/office/drawing/2014/main" id="{DB70AE5B-F3B2-DB2F-3D84-5B6E608B19F1}"/>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a:extLst>
                    <a:ext uri="{FF2B5EF4-FFF2-40B4-BE49-F238E27FC236}">
                      <a16:creationId xmlns:a16="http://schemas.microsoft.com/office/drawing/2014/main" id="{9D3232F8-BC79-C584-8838-3B9E527B3803}"/>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44">
                <a:extLst>
                  <a:ext uri="{FF2B5EF4-FFF2-40B4-BE49-F238E27FC236}">
                    <a16:creationId xmlns:a16="http://schemas.microsoft.com/office/drawing/2014/main" id="{A9771D48-4E71-93FA-70D8-E8B94DBDB937}"/>
                  </a:ext>
                </a:extLst>
              </p:cNvPr>
              <p:cNvGrpSpPr/>
              <p:nvPr/>
            </p:nvGrpSpPr>
            <p:grpSpPr>
              <a:xfrm>
                <a:off x="4648200" y="6172200"/>
                <a:ext cx="457200" cy="457200"/>
                <a:chOff x="4114800" y="6172200"/>
                <a:chExt cx="457200" cy="457200"/>
              </a:xfrm>
            </p:grpSpPr>
            <p:sp>
              <p:nvSpPr>
                <p:cNvPr id="27" name="Cross 26">
                  <a:extLst>
                    <a:ext uri="{FF2B5EF4-FFF2-40B4-BE49-F238E27FC236}">
                      <a16:creationId xmlns:a16="http://schemas.microsoft.com/office/drawing/2014/main" id="{251D32A1-6F46-D863-2953-4BFDB4A98069}"/>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ame 27">
                  <a:extLst>
                    <a:ext uri="{FF2B5EF4-FFF2-40B4-BE49-F238E27FC236}">
                      <a16:creationId xmlns:a16="http://schemas.microsoft.com/office/drawing/2014/main" id="{A60C57E9-C0FF-4A25-52A3-8E6F3F418ECA}"/>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147">
                <a:extLst>
                  <a:ext uri="{FF2B5EF4-FFF2-40B4-BE49-F238E27FC236}">
                    <a16:creationId xmlns:a16="http://schemas.microsoft.com/office/drawing/2014/main" id="{53988035-E1E5-4B65-B7D7-DE6F639A2621}"/>
                  </a:ext>
                </a:extLst>
              </p:cNvPr>
              <p:cNvGrpSpPr/>
              <p:nvPr/>
            </p:nvGrpSpPr>
            <p:grpSpPr>
              <a:xfrm>
                <a:off x="5181600" y="6172200"/>
                <a:ext cx="457200" cy="457200"/>
                <a:chOff x="4114800" y="6172200"/>
                <a:chExt cx="457200" cy="457200"/>
              </a:xfrm>
            </p:grpSpPr>
            <p:sp>
              <p:nvSpPr>
                <p:cNvPr id="25" name="Cross 24">
                  <a:extLst>
                    <a:ext uri="{FF2B5EF4-FFF2-40B4-BE49-F238E27FC236}">
                      <a16:creationId xmlns:a16="http://schemas.microsoft.com/office/drawing/2014/main" id="{5E0C3F36-1BDB-2392-D5FC-C169A9D45691}"/>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ame 25">
                  <a:extLst>
                    <a:ext uri="{FF2B5EF4-FFF2-40B4-BE49-F238E27FC236}">
                      <a16:creationId xmlns:a16="http://schemas.microsoft.com/office/drawing/2014/main" id="{213D9E61-5AEF-6369-B0F0-52BCF1FED9E0}"/>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150">
                <a:extLst>
                  <a:ext uri="{FF2B5EF4-FFF2-40B4-BE49-F238E27FC236}">
                    <a16:creationId xmlns:a16="http://schemas.microsoft.com/office/drawing/2014/main" id="{5B06044F-903A-2C51-2063-0708E6BDC345}"/>
                  </a:ext>
                </a:extLst>
              </p:cNvPr>
              <p:cNvGrpSpPr/>
              <p:nvPr/>
            </p:nvGrpSpPr>
            <p:grpSpPr>
              <a:xfrm>
                <a:off x="5715000" y="6172200"/>
                <a:ext cx="457200" cy="457200"/>
                <a:chOff x="4114800" y="6172200"/>
                <a:chExt cx="457200" cy="457200"/>
              </a:xfrm>
            </p:grpSpPr>
            <p:sp>
              <p:nvSpPr>
                <p:cNvPr id="23" name="Cross 22">
                  <a:extLst>
                    <a:ext uri="{FF2B5EF4-FFF2-40B4-BE49-F238E27FC236}">
                      <a16:creationId xmlns:a16="http://schemas.microsoft.com/office/drawing/2014/main" id="{9506F77D-A30B-3731-EBC7-318AFAA86FB7}"/>
                    </a:ext>
                  </a:extLst>
                </p:cNvPr>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ame 23">
                  <a:extLst>
                    <a:ext uri="{FF2B5EF4-FFF2-40B4-BE49-F238E27FC236}">
                      <a16:creationId xmlns:a16="http://schemas.microsoft.com/office/drawing/2014/main" id="{1C8C0CCA-0180-7982-AEE0-1C45AB238F26}"/>
                    </a:ext>
                  </a:extLst>
                </p:cNvPr>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48" name="TextBox 47">
            <a:extLst>
              <a:ext uri="{FF2B5EF4-FFF2-40B4-BE49-F238E27FC236}">
                <a16:creationId xmlns:a16="http://schemas.microsoft.com/office/drawing/2014/main" id="{3C22234E-9D87-70EF-D092-BEFA079135FD}"/>
              </a:ext>
            </a:extLst>
          </p:cNvPr>
          <p:cNvSpPr txBox="1"/>
          <p:nvPr/>
        </p:nvSpPr>
        <p:spPr>
          <a:xfrm>
            <a:off x="868311" y="978923"/>
            <a:ext cx="9144000" cy="1938992"/>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And My Soul Did Hunger</a:t>
            </a:r>
          </a:p>
          <a:p>
            <a:pPr algn="ctr"/>
            <a:endParaRPr lang="en-US" sz="4000" dirty="0">
              <a:solidFill>
                <a:schemeClr val="bg1"/>
              </a:solidFill>
              <a:latin typeface="Calibri" panose="020F0502020204030204" pitchFamily="34" charset="0"/>
              <a:ea typeface="Anjelika Rose Hollow" pitchFamily="2" charset="0"/>
            </a:endParaRPr>
          </a:p>
          <a:p>
            <a:pPr algn="ctr"/>
            <a:r>
              <a:rPr lang="en-US" sz="4000" dirty="0">
                <a:solidFill>
                  <a:schemeClr val="bg1"/>
                </a:solidFill>
                <a:latin typeface="Calibri" panose="020F0502020204030204" pitchFamily="34" charset="0"/>
                <a:ea typeface="Anjelika Rose Hollow" pitchFamily="2" charset="0"/>
              </a:rPr>
              <a:t>Enos</a:t>
            </a:r>
          </a:p>
        </p:txBody>
      </p:sp>
    </p:spTree>
    <p:extLst>
      <p:ext uri="{BB962C8B-B14F-4D97-AF65-F5344CB8AC3E}">
        <p14:creationId xmlns:p14="http://schemas.microsoft.com/office/powerpoint/2010/main" val="281722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4F78E8-7BF9-C9F1-6FBE-CA41D9FF82FA}"/>
              </a:ext>
            </a:extLst>
          </p:cNvPr>
          <p:cNvSpPr txBox="1"/>
          <p:nvPr/>
        </p:nvSpPr>
        <p:spPr>
          <a:xfrm>
            <a:off x="0" y="0"/>
            <a:ext cx="6097772" cy="2246769"/>
          </a:xfrm>
          <a:prstGeom prst="rect">
            <a:avLst/>
          </a:prstGeom>
          <a:noFill/>
          <a:ln>
            <a:solidFill>
              <a:schemeClr val="tx1"/>
            </a:solidFill>
          </a:ln>
        </p:spPr>
        <p:txBody>
          <a:bodyPr wrap="square">
            <a:spAutoFit/>
          </a:bodyPr>
          <a:lstStyle/>
          <a:p>
            <a:r>
              <a:rPr lang="en-US" sz="1400" b="1" i="0" dirty="0">
                <a:solidFill>
                  <a:srgbClr val="212225"/>
                </a:solidFill>
                <a:effectLst/>
              </a:rPr>
              <a:t>Faith </a:t>
            </a:r>
            <a:r>
              <a:rPr lang="en-US" sz="1400" b="0" i="0" dirty="0">
                <a:solidFill>
                  <a:srgbClr val="212225"/>
                </a:solidFill>
                <a:effectLst/>
              </a:rPr>
              <a:t>in the Lord is trust in the Lord. We cannot have true faith in the Lord without also having complete trust in the Lord’s will and in the Lord’s timing. As a result, no matter how strong our faith is, it cannot produce a result contrary to the will of Him in whom we have faith. Remember that when your prayers do not seem to be answered in the way or at the time you desire. The exercise of faith in the Lord Jesus Christ is always subject to the order of heaven, to the goodness and will and wisdom and timing of the Lord. When we have that kind of faith and trust in the Lord, we have true security and serenity in our lives. (Dallin H. Oaks, “</a:t>
            </a:r>
            <a:r>
              <a:rPr lang="en-US" sz="1400" b="0" i="0" u="none" strike="noStrike" dirty="0">
                <a:effectLst/>
              </a:rPr>
              <a:t>The Atonement and Faith</a:t>
            </a:r>
            <a:r>
              <a:rPr lang="en-US" sz="1400" b="0" i="0" dirty="0">
                <a:solidFill>
                  <a:srgbClr val="212225"/>
                </a:solidFill>
                <a:effectLst/>
              </a:rPr>
              <a:t>” [address given at the seminar for new mission presidents, June 2001])</a:t>
            </a:r>
            <a:endParaRPr lang="en-US" sz="1400" dirty="0"/>
          </a:p>
        </p:txBody>
      </p:sp>
      <p:sp>
        <p:nvSpPr>
          <p:cNvPr id="5" name="TextBox 4">
            <a:extLst>
              <a:ext uri="{FF2B5EF4-FFF2-40B4-BE49-F238E27FC236}">
                <a16:creationId xmlns:a16="http://schemas.microsoft.com/office/drawing/2014/main" id="{A860DBF7-4935-DDDD-5186-5A32055D98D7}"/>
              </a:ext>
            </a:extLst>
          </p:cNvPr>
          <p:cNvSpPr txBox="1"/>
          <p:nvPr/>
        </p:nvSpPr>
        <p:spPr>
          <a:xfrm>
            <a:off x="-1772" y="2246769"/>
            <a:ext cx="6097772" cy="2246769"/>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The object of our prayers </a:t>
            </a:r>
            <a:r>
              <a:rPr lang="en-US" sz="1400" b="0" i="0" dirty="0">
                <a:solidFill>
                  <a:srgbClr val="212225"/>
                </a:solidFill>
                <a:effectLst/>
              </a:rPr>
              <a:t>should not be to present a wish list or a series of requests but to secure for ourselves and for others blessings that God is eager to bestow, according to His will and timing. Every sincere prayer is heard and answered by our Heavenly Father, but the answers we receive may not be what we expect or come to us when we want or in the way we anticipate. …</a:t>
            </a:r>
          </a:p>
          <a:p>
            <a:pPr algn="l" fontAlgn="base"/>
            <a:r>
              <a:rPr lang="en-US" sz="1400" b="0" i="0" dirty="0">
                <a:solidFill>
                  <a:srgbClr val="212225"/>
                </a:solidFill>
                <a:effectLst/>
              </a:rPr>
              <a:t>Prayer is a privilege and the soul’s sincere desire. We can move beyond routine and “checklist” prayers and engage in meaningful prayer as we appropriately ask in faith and act, as we patiently persevere through the trial of our faith, and as we humbly acknowledge and accept “not my will, but Thine, be done.” (David A. Bednar, “</a:t>
            </a:r>
            <a:r>
              <a:rPr lang="en-US" sz="1400" b="0" i="0" u="none" strike="noStrike" dirty="0">
                <a:solidFill>
                  <a:srgbClr val="212225"/>
                </a:solidFill>
                <a:effectLst/>
              </a:rPr>
              <a:t>Ask in Faith</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2008, 97)</a:t>
            </a:r>
          </a:p>
        </p:txBody>
      </p:sp>
    </p:spTree>
    <p:extLst>
      <p:ext uri="{BB962C8B-B14F-4D97-AF65-F5344CB8AC3E}">
        <p14:creationId xmlns:p14="http://schemas.microsoft.com/office/powerpoint/2010/main" val="3142664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E88A9C-57F1-4E94-1E11-8E6D927B0AE1}"/>
              </a:ext>
            </a:extLst>
          </p:cNvPr>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97462FB-0E2E-97D0-10D9-7D901CA41542}"/>
              </a:ext>
            </a:extLst>
          </p:cNvPr>
          <p:cNvGrpSpPr/>
          <p:nvPr/>
        </p:nvGrpSpPr>
        <p:grpSpPr>
          <a:xfrm>
            <a:off x="1075656" y="1117850"/>
            <a:ext cx="2694610" cy="4958736"/>
            <a:chOff x="2766723" y="381000"/>
            <a:chExt cx="2392211" cy="4800601"/>
          </a:xfrm>
        </p:grpSpPr>
        <p:sp>
          <p:nvSpPr>
            <p:cNvPr id="4" name="Oval 3">
              <a:extLst>
                <a:ext uri="{FF2B5EF4-FFF2-40B4-BE49-F238E27FC236}">
                  <a16:creationId xmlns:a16="http://schemas.microsoft.com/office/drawing/2014/main" id="{5E9A7A06-AB8C-A19A-F72E-461CAFC1F10A}"/>
                </a:ext>
              </a:extLst>
            </p:cNvPr>
            <p:cNvSpPr/>
            <p:nvPr/>
          </p:nvSpPr>
          <p:spPr>
            <a:xfrm rot="6128217">
              <a:off x="4106101" y="4700200"/>
              <a:ext cx="400412" cy="56239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C2CCDA8-669F-B156-15A6-51C3ED7D29CA}"/>
                </a:ext>
              </a:extLst>
            </p:cNvPr>
            <p:cNvSpPr/>
            <p:nvPr/>
          </p:nvSpPr>
          <p:spPr>
            <a:xfrm rot="4472555">
              <a:off x="3580311" y="4685175"/>
              <a:ext cx="366816" cy="59109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3EB04FDF-4BDA-E7C3-ECC1-D14DE5C6F5CE}"/>
                </a:ext>
              </a:extLst>
            </p:cNvPr>
            <p:cNvSpPr/>
            <p:nvPr/>
          </p:nvSpPr>
          <p:spPr>
            <a:xfrm>
              <a:off x="3143992" y="2278108"/>
              <a:ext cx="1810349" cy="2654978"/>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0">
              <a:extLst>
                <a:ext uri="{FF2B5EF4-FFF2-40B4-BE49-F238E27FC236}">
                  <a16:creationId xmlns:a16="http://schemas.microsoft.com/office/drawing/2014/main" id="{35EA0E54-C476-6C5A-B26B-C108F0595E20}"/>
                </a:ext>
              </a:extLst>
            </p:cNvPr>
            <p:cNvGrpSpPr/>
            <p:nvPr/>
          </p:nvGrpSpPr>
          <p:grpSpPr>
            <a:xfrm rot="10800000">
              <a:off x="3200400" y="4572000"/>
              <a:ext cx="1676400" cy="340500"/>
              <a:chOff x="5943600" y="143164"/>
              <a:chExt cx="2787072" cy="771236"/>
            </a:xfrm>
          </p:grpSpPr>
          <p:grpSp>
            <p:nvGrpSpPr>
              <p:cNvPr id="43" name="Group 122">
                <a:extLst>
                  <a:ext uri="{FF2B5EF4-FFF2-40B4-BE49-F238E27FC236}">
                    <a16:creationId xmlns:a16="http://schemas.microsoft.com/office/drawing/2014/main" id="{716DA484-4EAD-055F-0F71-6AF1394F2975}"/>
                  </a:ext>
                </a:extLst>
              </p:cNvPr>
              <p:cNvGrpSpPr/>
              <p:nvPr/>
            </p:nvGrpSpPr>
            <p:grpSpPr>
              <a:xfrm>
                <a:off x="5943600" y="152400"/>
                <a:ext cx="1406236" cy="762000"/>
                <a:chOff x="5943600" y="152400"/>
                <a:chExt cx="1406236" cy="762000"/>
              </a:xfrm>
            </p:grpSpPr>
            <p:sp>
              <p:nvSpPr>
                <p:cNvPr id="50" name="Cross 49">
                  <a:extLst>
                    <a:ext uri="{FF2B5EF4-FFF2-40B4-BE49-F238E27FC236}">
                      <a16:creationId xmlns:a16="http://schemas.microsoft.com/office/drawing/2014/main" id="{238FFCFD-E2CB-CBCC-915E-C6175D2F3400}"/>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ross 50">
                  <a:extLst>
                    <a:ext uri="{FF2B5EF4-FFF2-40B4-BE49-F238E27FC236}">
                      <a16:creationId xmlns:a16="http://schemas.microsoft.com/office/drawing/2014/main" id="{21C50655-AF1A-AD67-112B-E25F30E14769}"/>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123">
                <a:extLst>
                  <a:ext uri="{FF2B5EF4-FFF2-40B4-BE49-F238E27FC236}">
                    <a16:creationId xmlns:a16="http://schemas.microsoft.com/office/drawing/2014/main" id="{E8776228-1137-19A9-8067-3924075DFE35}"/>
                  </a:ext>
                </a:extLst>
              </p:cNvPr>
              <p:cNvGrpSpPr/>
              <p:nvPr/>
            </p:nvGrpSpPr>
            <p:grpSpPr>
              <a:xfrm>
                <a:off x="7370618" y="143164"/>
                <a:ext cx="1360054" cy="762000"/>
                <a:chOff x="5943600" y="152400"/>
                <a:chExt cx="1360054" cy="762000"/>
              </a:xfrm>
            </p:grpSpPr>
            <p:sp>
              <p:nvSpPr>
                <p:cNvPr id="48" name="Cross 47">
                  <a:extLst>
                    <a:ext uri="{FF2B5EF4-FFF2-40B4-BE49-F238E27FC236}">
                      <a16:creationId xmlns:a16="http://schemas.microsoft.com/office/drawing/2014/main" id="{1BC855CC-D57C-04F2-CDE6-75B7348AA71A}"/>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ross 48">
                  <a:extLst>
                    <a:ext uri="{FF2B5EF4-FFF2-40B4-BE49-F238E27FC236}">
                      <a16:creationId xmlns:a16="http://schemas.microsoft.com/office/drawing/2014/main" id="{A70D5A96-9B1A-FF47-C590-1EF1EC6898A6}"/>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Quad Arrow Callout 97">
                <a:extLst>
                  <a:ext uri="{FF2B5EF4-FFF2-40B4-BE49-F238E27FC236}">
                    <a16:creationId xmlns:a16="http://schemas.microsoft.com/office/drawing/2014/main" id="{86FCC335-2ABD-59D7-EE17-7828E13BC01A}"/>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Callout 98">
                <a:extLst>
                  <a:ext uri="{FF2B5EF4-FFF2-40B4-BE49-F238E27FC236}">
                    <a16:creationId xmlns:a16="http://schemas.microsoft.com/office/drawing/2014/main" id="{03ECC35B-1597-C084-DA74-655082D8B9DC}"/>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Callout 99">
                <a:extLst>
                  <a:ext uri="{FF2B5EF4-FFF2-40B4-BE49-F238E27FC236}">
                    <a16:creationId xmlns:a16="http://schemas.microsoft.com/office/drawing/2014/main" id="{0A85CFEE-816F-CBE1-6007-6F5C135E9E76}"/>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loud 7">
              <a:extLst>
                <a:ext uri="{FF2B5EF4-FFF2-40B4-BE49-F238E27FC236}">
                  <a16:creationId xmlns:a16="http://schemas.microsoft.com/office/drawing/2014/main" id="{156862D5-CD07-2CB4-7929-93B41ED44FD4}"/>
                </a:ext>
              </a:extLst>
            </p:cNvPr>
            <p:cNvSpPr/>
            <p:nvPr/>
          </p:nvSpPr>
          <p:spPr>
            <a:xfrm>
              <a:off x="4114800" y="685800"/>
              <a:ext cx="712195"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006E11D2-A709-950C-323F-A50D0B84BDD0}"/>
                </a:ext>
              </a:extLst>
            </p:cNvPr>
            <p:cNvSpPr/>
            <p:nvPr/>
          </p:nvSpPr>
          <p:spPr>
            <a:xfrm rot="19357175">
              <a:off x="3960459" y="381000"/>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12F00F05-6F96-295E-16DD-52ACE1A29A99}"/>
                </a:ext>
              </a:extLst>
            </p:cNvPr>
            <p:cNvSpPr/>
            <p:nvPr/>
          </p:nvSpPr>
          <p:spPr>
            <a:xfrm rot="1400185">
              <a:off x="3093824" y="569953"/>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46BD61-3CBC-A03B-E643-CC3F5F591386}"/>
                </a:ext>
              </a:extLst>
            </p:cNvPr>
            <p:cNvSpPr/>
            <p:nvPr/>
          </p:nvSpPr>
          <p:spPr>
            <a:xfrm rot="2901859">
              <a:off x="2932560" y="3057760"/>
              <a:ext cx="317729" cy="649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47F8B3F-E8C9-8AB1-331F-297B98B928A2}"/>
                </a:ext>
              </a:extLst>
            </p:cNvPr>
            <p:cNvSpPr/>
            <p:nvPr/>
          </p:nvSpPr>
          <p:spPr>
            <a:xfrm rot="20226769">
              <a:off x="4790779" y="3188530"/>
              <a:ext cx="347208" cy="5165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D648BFBA-A193-2BF3-94F2-CFF6C0B8286E}"/>
                </a:ext>
              </a:extLst>
            </p:cNvPr>
            <p:cNvSpPr/>
            <p:nvPr/>
          </p:nvSpPr>
          <p:spPr>
            <a:xfrm rot="1442139">
              <a:off x="3074752" y="2141618"/>
              <a:ext cx="613760"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00317E4-14B7-80CB-7A6D-E9107E2069D8}"/>
                </a:ext>
              </a:extLst>
            </p:cNvPr>
            <p:cNvSpPr/>
            <p:nvPr/>
          </p:nvSpPr>
          <p:spPr>
            <a:xfrm rot="19893016">
              <a:off x="4337539" y="2189666"/>
              <a:ext cx="588035"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0B45985-8E42-F7DF-CA05-E04C7C3561F0}"/>
                </a:ext>
              </a:extLst>
            </p:cNvPr>
            <p:cNvSpPr/>
            <p:nvPr/>
          </p:nvSpPr>
          <p:spPr>
            <a:xfrm rot="21112561">
              <a:off x="4239923" y="2230039"/>
              <a:ext cx="479575" cy="2705279"/>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a:extLst>
                <a:ext uri="{FF2B5EF4-FFF2-40B4-BE49-F238E27FC236}">
                  <a16:creationId xmlns:a16="http://schemas.microsoft.com/office/drawing/2014/main" id="{42A2984E-46BE-06F8-C4F4-6090EED35C7E}"/>
                </a:ext>
              </a:extLst>
            </p:cNvPr>
            <p:cNvSpPr/>
            <p:nvPr/>
          </p:nvSpPr>
          <p:spPr>
            <a:xfrm rot="15844898">
              <a:off x="3426567" y="2091369"/>
              <a:ext cx="1116456" cy="1064968"/>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on 16">
              <a:extLst>
                <a:ext uri="{FF2B5EF4-FFF2-40B4-BE49-F238E27FC236}">
                  <a16:creationId xmlns:a16="http://schemas.microsoft.com/office/drawing/2014/main" id="{4955F8E8-A7F9-9F05-18E7-654411491EA0}"/>
                </a:ext>
              </a:extLst>
            </p:cNvPr>
            <p:cNvSpPr/>
            <p:nvPr/>
          </p:nvSpPr>
          <p:spPr>
            <a:xfrm rot="16400088">
              <a:off x="3463017" y="2367959"/>
              <a:ext cx="890127" cy="972907"/>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a:extLst>
                <a:ext uri="{FF2B5EF4-FFF2-40B4-BE49-F238E27FC236}">
                  <a16:creationId xmlns:a16="http://schemas.microsoft.com/office/drawing/2014/main" id="{79043B10-A8EE-1561-C66D-F4B5A369CB9E}"/>
                </a:ext>
              </a:extLst>
            </p:cNvPr>
            <p:cNvSpPr/>
            <p:nvPr/>
          </p:nvSpPr>
          <p:spPr>
            <a:xfrm rot="16400088">
              <a:off x="3668204" y="2153932"/>
              <a:ext cx="483021" cy="993355"/>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1FFC4F9-289E-060A-2482-4D22049203A4}"/>
                </a:ext>
              </a:extLst>
            </p:cNvPr>
            <p:cNvSpPr/>
            <p:nvPr/>
          </p:nvSpPr>
          <p:spPr>
            <a:xfrm>
              <a:off x="3325531" y="790624"/>
              <a:ext cx="1322947" cy="1788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5C13386F-2148-C58B-7E23-BFF7BF8ECB9D}"/>
                </a:ext>
              </a:extLst>
            </p:cNvPr>
            <p:cNvSpPr/>
            <p:nvPr/>
          </p:nvSpPr>
          <p:spPr>
            <a:xfrm rot="17055069">
              <a:off x="3495027" y="268976"/>
              <a:ext cx="812443" cy="116540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F4E90C-9927-B323-5734-6942279C9ADB}"/>
                </a:ext>
              </a:extLst>
            </p:cNvPr>
            <p:cNvSpPr/>
            <p:nvPr/>
          </p:nvSpPr>
          <p:spPr>
            <a:xfrm>
              <a:off x="3886200" y="533400"/>
              <a:ext cx="685800" cy="5334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B9C3669-DDA3-3D52-8953-09B08AA34D78}"/>
                </a:ext>
              </a:extLst>
            </p:cNvPr>
            <p:cNvSpPr/>
            <p:nvPr/>
          </p:nvSpPr>
          <p:spPr>
            <a:xfrm>
              <a:off x="3276600" y="762000"/>
              <a:ext cx="457200" cy="304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00">
              <a:extLst>
                <a:ext uri="{FF2B5EF4-FFF2-40B4-BE49-F238E27FC236}">
                  <a16:creationId xmlns:a16="http://schemas.microsoft.com/office/drawing/2014/main" id="{31133260-698A-3014-19F5-3D338AC04024}"/>
                </a:ext>
              </a:extLst>
            </p:cNvPr>
            <p:cNvGrpSpPr/>
            <p:nvPr/>
          </p:nvGrpSpPr>
          <p:grpSpPr>
            <a:xfrm rot="12421300">
              <a:off x="2842969" y="3299193"/>
              <a:ext cx="570817" cy="212635"/>
              <a:chOff x="5943600" y="143164"/>
              <a:chExt cx="2787072" cy="771236"/>
            </a:xfrm>
          </p:grpSpPr>
          <p:grpSp>
            <p:nvGrpSpPr>
              <p:cNvPr id="34" name="Group 122">
                <a:extLst>
                  <a:ext uri="{FF2B5EF4-FFF2-40B4-BE49-F238E27FC236}">
                    <a16:creationId xmlns:a16="http://schemas.microsoft.com/office/drawing/2014/main" id="{3839D281-EB43-77FA-BC7D-22F6C77895B5}"/>
                  </a:ext>
                </a:extLst>
              </p:cNvPr>
              <p:cNvGrpSpPr/>
              <p:nvPr/>
            </p:nvGrpSpPr>
            <p:grpSpPr>
              <a:xfrm>
                <a:off x="5943600" y="152400"/>
                <a:ext cx="1406236" cy="762000"/>
                <a:chOff x="5943600" y="152400"/>
                <a:chExt cx="1406236" cy="762000"/>
              </a:xfrm>
            </p:grpSpPr>
            <p:sp>
              <p:nvSpPr>
                <p:cNvPr id="41" name="Cross 40">
                  <a:extLst>
                    <a:ext uri="{FF2B5EF4-FFF2-40B4-BE49-F238E27FC236}">
                      <a16:creationId xmlns:a16="http://schemas.microsoft.com/office/drawing/2014/main" id="{967C3F23-D0B5-2D60-11B6-355E7C3422DA}"/>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ross 41">
                  <a:extLst>
                    <a:ext uri="{FF2B5EF4-FFF2-40B4-BE49-F238E27FC236}">
                      <a16:creationId xmlns:a16="http://schemas.microsoft.com/office/drawing/2014/main" id="{D6C13E12-80E9-BF25-6E5E-B6B00CD3CE66}"/>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23">
                <a:extLst>
                  <a:ext uri="{FF2B5EF4-FFF2-40B4-BE49-F238E27FC236}">
                    <a16:creationId xmlns:a16="http://schemas.microsoft.com/office/drawing/2014/main" id="{81FBA27A-B9A1-D1C5-57D7-EB3A4976C35A}"/>
                  </a:ext>
                </a:extLst>
              </p:cNvPr>
              <p:cNvGrpSpPr/>
              <p:nvPr/>
            </p:nvGrpSpPr>
            <p:grpSpPr>
              <a:xfrm>
                <a:off x="7370618" y="143164"/>
                <a:ext cx="1360054" cy="762000"/>
                <a:chOff x="5943600" y="152400"/>
                <a:chExt cx="1360054" cy="762000"/>
              </a:xfrm>
            </p:grpSpPr>
            <p:sp>
              <p:nvSpPr>
                <p:cNvPr id="39" name="Cross 38">
                  <a:extLst>
                    <a:ext uri="{FF2B5EF4-FFF2-40B4-BE49-F238E27FC236}">
                      <a16:creationId xmlns:a16="http://schemas.microsoft.com/office/drawing/2014/main" id="{2443B4B0-7B97-CA8D-8E85-F4512BE22594}"/>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ross 39">
                  <a:extLst>
                    <a:ext uri="{FF2B5EF4-FFF2-40B4-BE49-F238E27FC236}">
                      <a16:creationId xmlns:a16="http://schemas.microsoft.com/office/drawing/2014/main" id="{0992364D-E7DA-6663-037D-6F1AE943912F}"/>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Quad Arrow Callout 88">
                <a:extLst>
                  <a:ext uri="{FF2B5EF4-FFF2-40B4-BE49-F238E27FC236}">
                    <a16:creationId xmlns:a16="http://schemas.microsoft.com/office/drawing/2014/main" id="{35FDA8AF-2B3B-4CCB-9367-47D4F517BED6}"/>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Callout 89">
                <a:extLst>
                  <a:ext uri="{FF2B5EF4-FFF2-40B4-BE49-F238E27FC236}">
                    <a16:creationId xmlns:a16="http://schemas.microsoft.com/office/drawing/2014/main" id="{EAC375DA-F4EC-5FB6-4133-282F1F0F1E3A}"/>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Callout 90">
                <a:extLst>
                  <a:ext uri="{FF2B5EF4-FFF2-40B4-BE49-F238E27FC236}">
                    <a16:creationId xmlns:a16="http://schemas.microsoft.com/office/drawing/2014/main" id="{9DA170D3-B717-972A-E374-6057DD523012}"/>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10">
              <a:extLst>
                <a:ext uri="{FF2B5EF4-FFF2-40B4-BE49-F238E27FC236}">
                  <a16:creationId xmlns:a16="http://schemas.microsoft.com/office/drawing/2014/main" id="{0B96809F-ADEA-99F8-9934-5646A997CCEF}"/>
                </a:ext>
              </a:extLst>
            </p:cNvPr>
            <p:cNvGrpSpPr/>
            <p:nvPr/>
          </p:nvGrpSpPr>
          <p:grpSpPr>
            <a:xfrm rot="9204448">
              <a:off x="4640700" y="3295249"/>
              <a:ext cx="518234" cy="230860"/>
              <a:chOff x="5943600" y="143164"/>
              <a:chExt cx="2787072" cy="771236"/>
            </a:xfrm>
          </p:grpSpPr>
          <p:grpSp>
            <p:nvGrpSpPr>
              <p:cNvPr id="25" name="Group 122">
                <a:extLst>
                  <a:ext uri="{FF2B5EF4-FFF2-40B4-BE49-F238E27FC236}">
                    <a16:creationId xmlns:a16="http://schemas.microsoft.com/office/drawing/2014/main" id="{2135B6AC-EA33-5232-806F-793A7F09E975}"/>
                  </a:ext>
                </a:extLst>
              </p:cNvPr>
              <p:cNvGrpSpPr/>
              <p:nvPr/>
            </p:nvGrpSpPr>
            <p:grpSpPr>
              <a:xfrm>
                <a:off x="5943600" y="152400"/>
                <a:ext cx="1406236" cy="762000"/>
                <a:chOff x="5943600" y="152400"/>
                <a:chExt cx="1406236" cy="762000"/>
              </a:xfrm>
            </p:grpSpPr>
            <p:sp>
              <p:nvSpPr>
                <p:cNvPr id="32" name="Cross 31">
                  <a:extLst>
                    <a:ext uri="{FF2B5EF4-FFF2-40B4-BE49-F238E27FC236}">
                      <a16:creationId xmlns:a16="http://schemas.microsoft.com/office/drawing/2014/main" id="{0AA8B4B1-FC6C-AF8D-8A95-667B6BB0FD55}"/>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C1DF3CE3-566E-57DF-88DC-7F239336D52C}"/>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23">
                <a:extLst>
                  <a:ext uri="{FF2B5EF4-FFF2-40B4-BE49-F238E27FC236}">
                    <a16:creationId xmlns:a16="http://schemas.microsoft.com/office/drawing/2014/main" id="{6E4DCE55-CBDC-90A0-362B-7BD1AAC20718}"/>
                  </a:ext>
                </a:extLst>
              </p:cNvPr>
              <p:cNvGrpSpPr/>
              <p:nvPr/>
            </p:nvGrpSpPr>
            <p:grpSpPr>
              <a:xfrm>
                <a:off x="7370618" y="143164"/>
                <a:ext cx="1360054" cy="762000"/>
                <a:chOff x="5943600" y="152400"/>
                <a:chExt cx="1360054" cy="762000"/>
              </a:xfrm>
            </p:grpSpPr>
            <p:sp>
              <p:nvSpPr>
                <p:cNvPr id="30" name="Cross 29">
                  <a:extLst>
                    <a:ext uri="{FF2B5EF4-FFF2-40B4-BE49-F238E27FC236}">
                      <a16:creationId xmlns:a16="http://schemas.microsoft.com/office/drawing/2014/main" id="{9356F0AD-7ED4-D48A-812A-2E4A9741021C}"/>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a:extLst>
                    <a:ext uri="{FF2B5EF4-FFF2-40B4-BE49-F238E27FC236}">
                      <a16:creationId xmlns:a16="http://schemas.microsoft.com/office/drawing/2014/main" id="{03D58457-1B0C-1393-DACB-E9B58A2F6DFD}"/>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Quad Arrow Callout 79">
                <a:extLst>
                  <a:ext uri="{FF2B5EF4-FFF2-40B4-BE49-F238E27FC236}">
                    <a16:creationId xmlns:a16="http://schemas.microsoft.com/office/drawing/2014/main" id="{8FE145D9-11B4-C6EC-5957-9240D37C6011}"/>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80">
                <a:extLst>
                  <a:ext uri="{FF2B5EF4-FFF2-40B4-BE49-F238E27FC236}">
                    <a16:creationId xmlns:a16="http://schemas.microsoft.com/office/drawing/2014/main" id="{784667ED-7C14-5774-C112-A7ECA9066B63}"/>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81">
                <a:extLst>
                  <a:ext uri="{FF2B5EF4-FFF2-40B4-BE49-F238E27FC236}">
                    <a16:creationId xmlns:a16="http://schemas.microsoft.com/office/drawing/2014/main" id="{783C0114-0D67-C530-0617-B046694485EE}"/>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1">
            <a:extLst>
              <a:ext uri="{FF2B5EF4-FFF2-40B4-BE49-F238E27FC236}">
                <a16:creationId xmlns:a16="http://schemas.microsoft.com/office/drawing/2014/main" id="{DE8DA65A-77E6-2F46-AF19-D3A4965F8BF8}"/>
              </a:ext>
            </a:extLst>
          </p:cNvPr>
          <p:cNvGrpSpPr/>
          <p:nvPr/>
        </p:nvGrpSpPr>
        <p:grpSpPr>
          <a:xfrm>
            <a:off x="8391617" y="1262550"/>
            <a:ext cx="2187778" cy="4741607"/>
            <a:chOff x="5764230" y="762000"/>
            <a:chExt cx="1959106" cy="4246013"/>
          </a:xfrm>
        </p:grpSpPr>
        <p:sp>
          <p:nvSpPr>
            <p:cNvPr id="53" name="Oval 52">
              <a:extLst>
                <a:ext uri="{FF2B5EF4-FFF2-40B4-BE49-F238E27FC236}">
                  <a16:creationId xmlns:a16="http://schemas.microsoft.com/office/drawing/2014/main" id="{C3286D5A-0E4E-8E7B-50D6-5FB6456A8713}"/>
                </a:ext>
              </a:extLst>
            </p:cNvPr>
            <p:cNvSpPr/>
            <p:nvPr/>
          </p:nvSpPr>
          <p:spPr>
            <a:xfrm rot="4427519">
              <a:off x="6354628" y="45705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Oval 53">
              <a:extLst>
                <a:ext uri="{FF2B5EF4-FFF2-40B4-BE49-F238E27FC236}">
                  <a16:creationId xmlns:a16="http://schemas.microsoft.com/office/drawing/2014/main" id="{8F946D6D-882B-791C-A9CD-F6B81AD869E1}"/>
                </a:ext>
              </a:extLst>
            </p:cNvPr>
            <p:cNvSpPr/>
            <p:nvPr/>
          </p:nvSpPr>
          <p:spPr>
            <a:xfrm rot="17172481" flipH="1">
              <a:off x="6886476" y="45698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Oval 54">
              <a:extLst>
                <a:ext uri="{FF2B5EF4-FFF2-40B4-BE49-F238E27FC236}">
                  <a16:creationId xmlns:a16="http://schemas.microsoft.com/office/drawing/2014/main" id="{458229B4-51A6-5C70-E78F-966D9A70D8A5}"/>
                </a:ext>
              </a:extLst>
            </p:cNvPr>
            <p:cNvSpPr/>
            <p:nvPr/>
          </p:nvSpPr>
          <p:spPr>
            <a:xfrm rot="2820608">
              <a:off x="5811503" y="35520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Oval 55">
              <a:extLst>
                <a:ext uri="{FF2B5EF4-FFF2-40B4-BE49-F238E27FC236}">
                  <a16:creationId xmlns:a16="http://schemas.microsoft.com/office/drawing/2014/main" id="{98B6DF71-8499-A864-036D-390D68C945FA}"/>
                </a:ext>
              </a:extLst>
            </p:cNvPr>
            <p:cNvSpPr/>
            <p:nvPr/>
          </p:nvSpPr>
          <p:spPr>
            <a:xfrm rot="19411276">
              <a:off x="7384086" y="34776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Trapezoid 56">
              <a:extLst>
                <a:ext uri="{FF2B5EF4-FFF2-40B4-BE49-F238E27FC236}">
                  <a16:creationId xmlns:a16="http://schemas.microsoft.com/office/drawing/2014/main" id="{5A0CE342-C8D4-3DEF-BB2A-AA0A93065E85}"/>
                </a:ext>
              </a:extLst>
            </p:cNvPr>
            <p:cNvSpPr/>
            <p:nvPr/>
          </p:nvSpPr>
          <p:spPr>
            <a:xfrm rot="1325721">
              <a:off x="6083636" y="2185047"/>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Trapezoid 57">
              <a:extLst>
                <a:ext uri="{FF2B5EF4-FFF2-40B4-BE49-F238E27FC236}">
                  <a16:creationId xmlns:a16="http://schemas.microsoft.com/office/drawing/2014/main" id="{2BAF3935-0129-33E8-EB49-39B9A2E23B12}"/>
                </a:ext>
              </a:extLst>
            </p:cNvPr>
            <p:cNvSpPr/>
            <p:nvPr/>
          </p:nvSpPr>
          <p:spPr>
            <a:xfrm rot="20373468">
              <a:off x="6978697" y="2185731"/>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Trapezoid 58">
              <a:extLst>
                <a:ext uri="{FF2B5EF4-FFF2-40B4-BE49-F238E27FC236}">
                  <a16:creationId xmlns:a16="http://schemas.microsoft.com/office/drawing/2014/main" id="{54FA7B4C-5F29-24B7-CDCA-097618CA63C5}"/>
                </a:ext>
              </a:extLst>
            </p:cNvPr>
            <p:cNvSpPr/>
            <p:nvPr/>
          </p:nvSpPr>
          <p:spPr>
            <a:xfrm>
              <a:off x="6172200" y="3505200"/>
              <a:ext cx="1219200" cy="1371600"/>
            </a:xfrm>
            <a:prstGeom prst="trapezoid">
              <a:avLst>
                <a:gd name="adj" fmla="val 2940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Trapezoid 59">
              <a:extLst>
                <a:ext uri="{FF2B5EF4-FFF2-40B4-BE49-F238E27FC236}">
                  <a16:creationId xmlns:a16="http://schemas.microsoft.com/office/drawing/2014/main" id="{96992A26-8383-D40A-A844-73AE06812E40}"/>
                </a:ext>
              </a:extLst>
            </p:cNvPr>
            <p:cNvSpPr/>
            <p:nvPr/>
          </p:nvSpPr>
          <p:spPr>
            <a:xfrm>
              <a:off x="6248400" y="2362200"/>
              <a:ext cx="1066800" cy="1905000"/>
            </a:xfrm>
            <a:prstGeom prst="trapezoid">
              <a:avLst>
                <a:gd name="adj" fmla="val 35469"/>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Trapezoid 60">
              <a:extLst>
                <a:ext uri="{FF2B5EF4-FFF2-40B4-BE49-F238E27FC236}">
                  <a16:creationId xmlns:a16="http://schemas.microsoft.com/office/drawing/2014/main" id="{D576A35F-A065-13AD-80AF-583F5C97CE9D}"/>
                </a:ext>
              </a:extLst>
            </p:cNvPr>
            <p:cNvSpPr/>
            <p:nvPr/>
          </p:nvSpPr>
          <p:spPr>
            <a:xfrm rot="1015959">
              <a:off x="6244109" y="2295533"/>
              <a:ext cx="389825" cy="217912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Trapezoid 61">
              <a:extLst>
                <a:ext uri="{FF2B5EF4-FFF2-40B4-BE49-F238E27FC236}">
                  <a16:creationId xmlns:a16="http://schemas.microsoft.com/office/drawing/2014/main" id="{27764852-FD38-E8D3-A192-C66345F276DD}"/>
                </a:ext>
              </a:extLst>
            </p:cNvPr>
            <p:cNvSpPr/>
            <p:nvPr/>
          </p:nvSpPr>
          <p:spPr>
            <a:xfrm rot="20966519">
              <a:off x="6974438" y="2309312"/>
              <a:ext cx="452612" cy="214449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Isosceles Triangle 62">
              <a:extLst>
                <a:ext uri="{FF2B5EF4-FFF2-40B4-BE49-F238E27FC236}">
                  <a16:creationId xmlns:a16="http://schemas.microsoft.com/office/drawing/2014/main" id="{BD3A1A85-F3A9-FDF2-3923-5F6BA2F266B3}"/>
                </a:ext>
              </a:extLst>
            </p:cNvPr>
            <p:cNvSpPr/>
            <p:nvPr/>
          </p:nvSpPr>
          <p:spPr>
            <a:xfrm rot="10800000">
              <a:off x="6629400" y="2286000"/>
              <a:ext cx="403802" cy="4038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Oval 63">
              <a:extLst>
                <a:ext uri="{FF2B5EF4-FFF2-40B4-BE49-F238E27FC236}">
                  <a16:creationId xmlns:a16="http://schemas.microsoft.com/office/drawing/2014/main" id="{CE563DBE-3E7A-0BB6-E56E-41575959D3DC}"/>
                </a:ext>
              </a:extLst>
            </p:cNvPr>
            <p:cNvSpPr/>
            <p:nvPr/>
          </p:nvSpPr>
          <p:spPr>
            <a:xfrm>
              <a:off x="6324600" y="10668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Cloud 64">
              <a:extLst>
                <a:ext uri="{FF2B5EF4-FFF2-40B4-BE49-F238E27FC236}">
                  <a16:creationId xmlns:a16="http://schemas.microsoft.com/office/drawing/2014/main" id="{92CDFE1A-0A9F-E8B0-59CB-30D7D8FDD725}"/>
                </a:ext>
              </a:extLst>
            </p:cNvPr>
            <p:cNvSpPr/>
            <p:nvPr/>
          </p:nvSpPr>
          <p:spPr>
            <a:xfrm rot="10986238">
              <a:off x="6264267" y="1022678"/>
              <a:ext cx="1201620" cy="6186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6" name="Group 65">
              <a:extLst>
                <a:ext uri="{FF2B5EF4-FFF2-40B4-BE49-F238E27FC236}">
                  <a16:creationId xmlns:a16="http://schemas.microsoft.com/office/drawing/2014/main" id="{16788423-04CB-8668-3E43-DCC13642225E}"/>
                </a:ext>
              </a:extLst>
            </p:cNvPr>
            <p:cNvGrpSpPr/>
            <p:nvPr/>
          </p:nvGrpSpPr>
          <p:grpSpPr>
            <a:xfrm>
              <a:off x="6248402" y="4648200"/>
              <a:ext cx="1066801" cy="152400"/>
              <a:chOff x="4724400" y="5943600"/>
              <a:chExt cx="2080202" cy="371013"/>
            </a:xfrm>
          </p:grpSpPr>
          <p:sp>
            <p:nvSpPr>
              <p:cNvPr id="99" name="Cross 98">
                <a:extLst>
                  <a:ext uri="{FF2B5EF4-FFF2-40B4-BE49-F238E27FC236}">
                    <a16:creationId xmlns:a16="http://schemas.microsoft.com/office/drawing/2014/main" id="{A9C1C356-7E4D-4582-185F-F5707980239B}"/>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0" name="Group 99">
                <a:extLst>
                  <a:ext uri="{FF2B5EF4-FFF2-40B4-BE49-F238E27FC236}">
                    <a16:creationId xmlns:a16="http://schemas.microsoft.com/office/drawing/2014/main" id="{4D5BB343-0B30-AA09-DDD9-665BD98F3F21}"/>
                  </a:ext>
                </a:extLst>
              </p:cNvPr>
              <p:cNvGrpSpPr/>
              <p:nvPr/>
            </p:nvGrpSpPr>
            <p:grpSpPr>
              <a:xfrm>
                <a:off x="5830455" y="5952836"/>
                <a:ext cx="607291" cy="361777"/>
                <a:chOff x="4724400" y="5943600"/>
                <a:chExt cx="607291" cy="361777"/>
              </a:xfrm>
            </p:grpSpPr>
            <p:sp>
              <p:nvSpPr>
                <p:cNvPr id="111" name="Cross 110">
                  <a:extLst>
                    <a:ext uri="{FF2B5EF4-FFF2-40B4-BE49-F238E27FC236}">
                      <a16:creationId xmlns:a16="http://schemas.microsoft.com/office/drawing/2014/main" id="{8DC89D62-8C8D-2C0A-D0F0-0CA2EEB3A8FB}"/>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Diamond 111">
                  <a:extLst>
                    <a:ext uri="{FF2B5EF4-FFF2-40B4-BE49-F238E27FC236}">
                      <a16:creationId xmlns:a16="http://schemas.microsoft.com/office/drawing/2014/main" id="{653B1A05-45A0-D17B-53F1-68BEE1801418}"/>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1" name="Group 100">
                <a:extLst>
                  <a:ext uri="{FF2B5EF4-FFF2-40B4-BE49-F238E27FC236}">
                    <a16:creationId xmlns:a16="http://schemas.microsoft.com/office/drawing/2014/main" id="{E6690025-E5F6-7E13-0A23-31D53F44C046}"/>
                  </a:ext>
                </a:extLst>
              </p:cNvPr>
              <p:cNvGrpSpPr/>
              <p:nvPr/>
            </p:nvGrpSpPr>
            <p:grpSpPr>
              <a:xfrm>
                <a:off x="5257800" y="5943600"/>
                <a:ext cx="607291" cy="361777"/>
                <a:chOff x="4724400" y="5943600"/>
                <a:chExt cx="607291" cy="361777"/>
              </a:xfrm>
            </p:grpSpPr>
            <p:sp>
              <p:nvSpPr>
                <p:cNvPr id="109" name="Cross 108">
                  <a:extLst>
                    <a:ext uri="{FF2B5EF4-FFF2-40B4-BE49-F238E27FC236}">
                      <a16:creationId xmlns:a16="http://schemas.microsoft.com/office/drawing/2014/main" id="{175C1FD6-3D7B-0E4F-7B4C-76BDCB8ECCF7}"/>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Diamond 109">
                  <a:extLst>
                    <a:ext uri="{FF2B5EF4-FFF2-40B4-BE49-F238E27FC236}">
                      <a16:creationId xmlns:a16="http://schemas.microsoft.com/office/drawing/2014/main" id="{79F02D59-D4BC-41C0-8764-CD0F6D500C07}"/>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2" name="Group 101">
                <a:extLst>
                  <a:ext uri="{FF2B5EF4-FFF2-40B4-BE49-F238E27FC236}">
                    <a16:creationId xmlns:a16="http://schemas.microsoft.com/office/drawing/2014/main" id="{4763E761-58CA-AE0D-ECDF-5FDA0E87EAF7}"/>
                  </a:ext>
                </a:extLst>
              </p:cNvPr>
              <p:cNvGrpSpPr/>
              <p:nvPr/>
            </p:nvGrpSpPr>
            <p:grpSpPr>
              <a:xfrm>
                <a:off x="4724400" y="5943600"/>
                <a:ext cx="607291" cy="361777"/>
                <a:chOff x="4724400" y="5943600"/>
                <a:chExt cx="607291" cy="361777"/>
              </a:xfrm>
            </p:grpSpPr>
            <p:sp>
              <p:nvSpPr>
                <p:cNvPr id="107" name="Cross 106">
                  <a:extLst>
                    <a:ext uri="{FF2B5EF4-FFF2-40B4-BE49-F238E27FC236}">
                      <a16:creationId xmlns:a16="http://schemas.microsoft.com/office/drawing/2014/main" id="{B4CC0C60-B41B-BDC6-1EC7-FCC9B006DD64}"/>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Diamond 107">
                  <a:extLst>
                    <a:ext uri="{FF2B5EF4-FFF2-40B4-BE49-F238E27FC236}">
                      <a16:creationId xmlns:a16="http://schemas.microsoft.com/office/drawing/2014/main" id="{EAA4D186-3626-B9BE-841A-3295C638A693}"/>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03" name="Diamond 102">
                <a:extLst>
                  <a:ext uri="{FF2B5EF4-FFF2-40B4-BE49-F238E27FC236}">
                    <a16:creationId xmlns:a16="http://schemas.microsoft.com/office/drawing/2014/main" id="{5092BB81-1D06-EF9D-4FEB-C9F2872836B3}"/>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Diamond 103">
                <a:extLst>
                  <a:ext uri="{FF2B5EF4-FFF2-40B4-BE49-F238E27FC236}">
                    <a16:creationId xmlns:a16="http://schemas.microsoft.com/office/drawing/2014/main" id="{1E28B20E-927E-8BE8-5772-F8354EFA47CA}"/>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Diamond 104">
                <a:extLst>
                  <a:ext uri="{FF2B5EF4-FFF2-40B4-BE49-F238E27FC236}">
                    <a16:creationId xmlns:a16="http://schemas.microsoft.com/office/drawing/2014/main" id="{26DADC55-3F6B-FD9D-1550-97D4057F9669}"/>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Diamond 105">
                <a:extLst>
                  <a:ext uri="{FF2B5EF4-FFF2-40B4-BE49-F238E27FC236}">
                    <a16:creationId xmlns:a16="http://schemas.microsoft.com/office/drawing/2014/main" id="{9B332378-9E5C-7EFC-F9F7-926075230A9D}"/>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67" name="Group 66">
              <a:extLst>
                <a:ext uri="{FF2B5EF4-FFF2-40B4-BE49-F238E27FC236}">
                  <a16:creationId xmlns:a16="http://schemas.microsoft.com/office/drawing/2014/main" id="{10403722-E111-210C-5247-85B5F01EFBF7}"/>
                </a:ext>
              </a:extLst>
            </p:cNvPr>
            <p:cNvGrpSpPr/>
            <p:nvPr/>
          </p:nvGrpSpPr>
          <p:grpSpPr>
            <a:xfrm>
              <a:off x="6324602" y="762000"/>
              <a:ext cx="1066801" cy="494953"/>
              <a:chOff x="6324602" y="762000"/>
              <a:chExt cx="1066801" cy="494953"/>
            </a:xfrm>
          </p:grpSpPr>
          <p:sp>
            <p:nvSpPr>
              <p:cNvPr id="68" name="Flowchart: Stored Data 67">
                <a:extLst>
                  <a:ext uri="{FF2B5EF4-FFF2-40B4-BE49-F238E27FC236}">
                    <a16:creationId xmlns:a16="http://schemas.microsoft.com/office/drawing/2014/main" id="{4D4AA54A-3C12-B5DB-0465-AD038E46893E}"/>
                  </a:ext>
                </a:extLst>
              </p:cNvPr>
              <p:cNvSpPr/>
              <p:nvPr/>
            </p:nvSpPr>
            <p:spPr>
              <a:xfrm rot="5400000">
                <a:off x="6610522" y="552277"/>
                <a:ext cx="494953" cy="9144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9" name="Group 68">
                <a:extLst>
                  <a:ext uri="{FF2B5EF4-FFF2-40B4-BE49-F238E27FC236}">
                    <a16:creationId xmlns:a16="http://schemas.microsoft.com/office/drawing/2014/main" id="{D18D13DD-1CDE-AB08-241D-09EB21C53586}"/>
                  </a:ext>
                </a:extLst>
              </p:cNvPr>
              <p:cNvGrpSpPr/>
              <p:nvPr/>
            </p:nvGrpSpPr>
            <p:grpSpPr>
              <a:xfrm>
                <a:off x="6324602" y="1066800"/>
                <a:ext cx="1066801" cy="152400"/>
                <a:chOff x="4724400" y="5943600"/>
                <a:chExt cx="2080202" cy="371013"/>
              </a:xfrm>
            </p:grpSpPr>
            <p:sp>
              <p:nvSpPr>
                <p:cNvPr id="85" name="Cross 84">
                  <a:extLst>
                    <a:ext uri="{FF2B5EF4-FFF2-40B4-BE49-F238E27FC236}">
                      <a16:creationId xmlns:a16="http://schemas.microsoft.com/office/drawing/2014/main" id="{DF7F7E37-8FC5-C161-F6DB-90FD0FE96E1F}"/>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6" name="Group 85">
                  <a:extLst>
                    <a:ext uri="{FF2B5EF4-FFF2-40B4-BE49-F238E27FC236}">
                      <a16:creationId xmlns:a16="http://schemas.microsoft.com/office/drawing/2014/main" id="{44D63F2D-5B3C-46F3-0F57-8ECAAF50ABB5}"/>
                    </a:ext>
                  </a:extLst>
                </p:cNvPr>
                <p:cNvGrpSpPr/>
                <p:nvPr/>
              </p:nvGrpSpPr>
              <p:grpSpPr>
                <a:xfrm>
                  <a:off x="5830455" y="5952836"/>
                  <a:ext cx="607291" cy="361777"/>
                  <a:chOff x="4724400" y="5943600"/>
                  <a:chExt cx="607291" cy="361777"/>
                </a:xfrm>
              </p:grpSpPr>
              <p:sp>
                <p:nvSpPr>
                  <p:cNvPr id="97" name="Cross 96">
                    <a:extLst>
                      <a:ext uri="{FF2B5EF4-FFF2-40B4-BE49-F238E27FC236}">
                        <a16:creationId xmlns:a16="http://schemas.microsoft.com/office/drawing/2014/main" id="{704BCD72-CFC6-E183-366F-7FC5C0B929D0}"/>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Diamond 97">
                    <a:extLst>
                      <a:ext uri="{FF2B5EF4-FFF2-40B4-BE49-F238E27FC236}">
                        <a16:creationId xmlns:a16="http://schemas.microsoft.com/office/drawing/2014/main" id="{80BA9876-11CE-51AB-84A0-24D9E54240F1}"/>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7" name="Group 86">
                  <a:extLst>
                    <a:ext uri="{FF2B5EF4-FFF2-40B4-BE49-F238E27FC236}">
                      <a16:creationId xmlns:a16="http://schemas.microsoft.com/office/drawing/2014/main" id="{B6231D2E-70DB-D0D6-32E8-3379B8783164}"/>
                    </a:ext>
                  </a:extLst>
                </p:cNvPr>
                <p:cNvGrpSpPr/>
                <p:nvPr/>
              </p:nvGrpSpPr>
              <p:grpSpPr>
                <a:xfrm>
                  <a:off x="5257800" y="5943600"/>
                  <a:ext cx="607291" cy="361777"/>
                  <a:chOff x="4724400" y="5943600"/>
                  <a:chExt cx="607291" cy="361777"/>
                </a:xfrm>
              </p:grpSpPr>
              <p:sp>
                <p:nvSpPr>
                  <p:cNvPr id="95" name="Cross 94">
                    <a:extLst>
                      <a:ext uri="{FF2B5EF4-FFF2-40B4-BE49-F238E27FC236}">
                        <a16:creationId xmlns:a16="http://schemas.microsoft.com/office/drawing/2014/main" id="{E21B6703-4D21-2A1C-29FB-E333887FADBA}"/>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Diamond 95">
                    <a:extLst>
                      <a:ext uri="{FF2B5EF4-FFF2-40B4-BE49-F238E27FC236}">
                        <a16:creationId xmlns:a16="http://schemas.microsoft.com/office/drawing/2014/main" id="{A6FB7835-7F9D-3278-4105-32FB8CDE88E2}"/>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8" name="Group 87">
                  <a:extLst>
                    <a:ext uri="{FF2B5EF4-FFF2-40B4-BE49-F238E27FC236}">
                      <a16:creationId xmlns:a16="http://schemas.microsoft.com/office/drawing/2014/main" id="{91566B6E-321E-B8EC-F2A2-DA8713F7EAC5}"/>
                    </a:ext>
                  </a:extLst>
                </p:cNvPr>
                <p:cNvGrpSpPr/>
                <p:nvPr/>
              </p:nvGrpSpPr>
              <p:grpSpPr>
                <a:xfrm>
                  <a:off x="4724400" y="5943600"/>
                  <a:ext cx="607291" cy="361777"/>
                  <a:chOff x="4724400" y="5943600"/>
                  <a:chExt cx="607291" cy="361777"/>
                </a:xfrm>
              </p:grpSpPr>
              <p:sp>
                <p:nvSpPr>
                  <p:cNvPr id="93" name="Cross 92">
                    <a:extLst>
                      <a:ext uri="{FF2B5EF4-FFF2-40B4-BE49-F238E27FC236}">
                        <a16:creationId xmlns:a16="http://schemas.microsoft.com/office/drawing/2014/main" id="{F6735376-C2F0-51C7-C1CA-0E90DC5CDE6B}"/>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Diamond 93">
                    <a:extLst>
                      <a:ext uri="{FF2B5EF4-FFF2-40B4-BE49-F238E27FC236}">
                        <a16:creationId xmlns:a16="http://schemas.microsoft.com/office/drawing/2014/main" id="{78C1C196-A382-E1A2-465E-A72A337E1A80}"/>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9" name="Diamond 88">
                  <a:extLst>
                    <a:ext uri="{FF2B5EF4-FFF2-40B4-BE49-F238E27FC236}">
                      <a16:creationId xmlns:a16="http://schemas.microsoft.com/office/drawing/2014/main" id="{22D0814E-164F-407C-C328-62BEFDAE7E1F}"/>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Diamond 89">
                  <a:extLst>
                    <a:ext uri="{FF2B5EF4-FFF2-40B4-BE49-F238E27FC236}">
                      <a16:creationId xmlns:a16="http://schemas.microsoft.com/office/drawing/2014/main" id="{28D6A51F-72AA-894F-024F-D9529350825F}"/>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Diamond 90">
                  <a:extLst>
                    <a:ext uri="{FF2B5EF4-FFF2-40B4-BE49-F238E27FC236}">
                      <a16:creationId xmlns:a16="http://schemas.microsoft.com/office/drawing/2014/main" id="{8474B49E-CE9D-081B-1A3D-AE8D22F0F6C2}"/>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Diamond 91">
                  <a:extLst>
                    <a:ext uri="{FF2B5EF4-FFF2-40B4-BE49-F238E27FC236}">
                      <a16:creationId xmlns:a16="http://schemas.microsoft.com/office/drawing/2014/main" id="{A000A90D-C4A3-F642-9DDC-7C89B8C62974}"/>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0" name="Group 69">
                <a:extLst>
                  <a:ext uri="{FF2B5EF4-FFF2-40B4-BE49-F238E27FC236}">
                    <a16:creationId xmlns:a16="http://schemas.microsoft.com/office/drawing/2014/main" id="{8AEAA00F-09EA-205A-6D18-6EAC8198F39A}"/>
                  </a:ext>
                </a:extLst>
              </p:cNvPr>
              <p:cNvGrpSpPr/>
              <p:nvPr/>
            </p:nvGrpSpPr>
            <p:grpSpPr>
              <a:xfrm>
                <a:off x="6403107" y="764309"/>
                <a:ext cx="914399" cy="152400"/>
                <a:chOff x="4724400" y="5943600"/>
                <a:chExt cx="2080202" cy="371013"/>
              </a:xfrm>
            </p:grpSpPr>
            <p:sp>
              <p:nvSpPr>
                <p:cNvPr id="71" name="Cross 70">
                  <a:extLst>
                    <a:ext uri="{FF2B5EF4-FFF2-40B4-BE49-F238E27FC236}">
                      <a16:creationId xmlns:a16="http://schemas.microsoft.com/office/drawing/2014/main" id="{93869C3D-536A-8248-4991-2919144B1DEE}"/>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2" name="Group 71">
                  <a:extLst>
                    <a:ext uri="{FF2B5EF4-FFF2-40B4-BE49-F238E27FC236}">
                      <a16:creationId xmlns:a16="http://schemas.microsoft.com/office/drawing/2014/main" id="{BDF3AA61-FD52-E29D-F455-37F62FB38CE3}"/>
                    </a:ext>
                  </a:extLst>
                </p:cNvPr>
                <p:cNvGrpSpPr/>
                <p:nvPr/>
              </p:nvGrpSpPr>
              <p:grpSpPr>
                <a:xfrm>
                  <a:off x="5830455" y="5952836"/>
                  <a:ext cx="607291" cy="361777"/>
                  <a:chOff x="4724400" y="5943600"/>
                  <a:chExt cx="607291" cy="361777"/>
                </a:xfrm>
              </p:grpSpPr>
              <p:sp>
                <p:nvSpPr>
                  <p:cNvPr id="83" name="Cross 82">
                    <a:extLst>
                      <a:ext uri="{FF2B5EF4-FFF2-40B4-BE49-F238E27FC236}">
                        <a16:creationId xmlns:a16="http://schemas.microsoft.com/office/drawing/2014/main" id="{472B562B-65F0-C1A6-EC58-B44D3E125495}"/>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Diamond 83">
                    <a:extLst>
                      <a:ext uri="{FF2B5EF4-FFF2-40B4-BE49-F238E27FC236}">
                        <a16:creationId xmlns:a16="http://schemas.microsoft.com/office/drawing/2014/main" id="{E6B9FF99-DC63-DCC5-A2B9-61FF5AB1E96F}"/>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3" name="Group 72">
                  <a:extLst>
                    <a:ext uri="{FF2B5EF4-FFF2-40B4-BE49-F238E27FC236}">
                      <a16:creationId xmlns:a16="http://schemas.microsoft.com/office/drawing/2014/main" id="{29075D9A-5215-F5E9-CDB1-3C1AF32E87CC}"/>
                    </a:ext>
                  </a:extLst>
                </p:cNvPr>
                <p:cNvGrpSpPr/>
                <p:nvPr/>
              </p:nvGrpSpPr>
              <p:grpSpPr>
                <a:xfrm>
                  <a:off x="5257800" y="5943600"/>
                  <a:ext cx="607291" cy="361777"/>
                  <a:chOff x="4724400" y="5943600"/>
                  <a:chExt cx="607291" cy="361777"/>
                </a:xfrm>
              </p:grpSpPr>
              <p:sp>
                <p:nvSpPr>
                  <p:cNvPr id="81" name="Cross 80">
                    <a:extLst>
                      <a:ext uri="{FF2B5EF4-FFF2-40B4-BE49-F238E27FC236}">
                        <a16:creationId xmlns:a16="http://schemas.microsoft.com/office/drawing/2014/main" id="{83D2ECCF-2BF7-5F72-1760-53C525D4C34D}"/>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Diamond 81">
                    <a:extLst>
                      <a:ext uri="{FF2B5EF4-FFF2-40B4-BE49-F238E27FC236}">
                        <a16:creationId xmlns:a16="http://schemas.microsoft.com/office/drawing/2014/main" id="{83F9E75F-8DE1-8298-99A2-1EF03227E4CF}"/>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4" name="Group 73">
                  <a:extLst>
                    <a:ext uri="{FF2B5EF4-FFF2-40B4-BE49-F238E27FC236}">
                      <a16:creationId xmlns:a16="http://schemas.microsoft.com/office/drawing/2014/main" id="{39CF1C3E-CCC4-1679-28AE-A6011E2B5E47}"/>
                    </a:ext>
                  </a:extLst>
                </p:cNvPr>
                <p:cNvGrpSpPr/>
                <p:nvPr/>
              </p:nvGrpSpPr>
              <p:grpSpPr>
                <a:xfrm>
                  <a:off x="4724400" y="5943600"/>
                  <a:ext cx="607291" cy="361777"/>
                  <a:chOff x="4724400" y="5943600"/>
                  <a:chExt cx="607291" cy="361777"/>
                </a:xfrm>
              </p:grpSpPr>
              <p:sp>
                <p:nvSpPr>
                  <p:cNvPr id="79" name="Cross 78">
                    <a:extLst>
                      <a:ext uri="{FF2B5EF4-FFF2-40B4-BE49-F238E27FC236}">
                        <a16:creationId xmlns:a16="http://schemas.microsoft.com/office/drawing/2014/main" id="{80D18B8B-179E-7315-0011-4D4678DAA95F}"/>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Diamond 79">
                    <a:extLst>
                      <a:ext uri="{FF2B5EF4-FFF2-40B4-BE49-F238E27FC236}">
                        <a16:creationId xmlns:a16="http://schemas.microsoft.com/office/drawing/2014/main" id="{174E3740-B9B9-04B4-005F-192052A29B7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5" name="Diamond 74">
                  <a:extLst>
                    <a:ext uri="{FF2B5EF4-FFF2-40B4-BE49-F238E27FC236}">
                      <a16:creationId xmlns:a16="http://schemas.microsoft.com/office/drawing/2014/main" id="{055D4BE0-26AA-6CDE-6C08-13F56670F6F4}"/>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Diamond 75">
                  <a:extLst>
                    <a:ext uri="{FF2B5EF4-FFF2-40B4-BE49-F238E27FC236}">
                      <a16:creationId xmlns:a16="http://schemas.microsoft.com/office/drawing/2014/main" id="{7814EBF7-1558-7EBA-EA3B-FF3B8AEAC5C3}"/>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Diamond 76">
                  <a:extLst>
                    <a:ext uri="{FF2B5EF4-FFF2-40B4-BE49-F238E27FC236}">
                      <a16:creationId xmlns:a16="http://schemas.microsoft.com/office/drawing/2014/main" id="{22E94C54-6309-EE03-35A0-BB200FD89BE7}"/>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Diamond 77">
                  <a:extLst>
                    <a:ext uri="{FF2B5EF4-FFF2-40B4-BE49-F238E27FC236}">
                      <a16:creationId xmlns:a16="http://schemas.microsoft.com/office/drawing/2014/main" id="{CC40EE81-FCE6-27C3-57A4-F525A47F96C0}"/>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sp>
        <p:nvSpPr>
          <p:cNvPr id="113" name="TextBox 112">
            <a:extLst>
              <a:ext uri="{FF2B5EF4-FFF2-40B4-BE49-F238E27FC236}">
                <a16:creationId xmlns:a16="http://schemas.microsoft.com/office/drawing/2014/main" id="{D52CA866-381F-B77D-38B9-E602D2705295}"/>
              </a:ext>
            </a:extLst>
          </p:cNvPr>
          <p:cNvSpPr txBox="1"/>
          <p:nvPr/>
        </p:nvSpPr>
        <p:spPr>
          <a:xfrm>
            <a:off x="3520438" y="1656686"/>
            <a:ext cx="5601345" cy="769441"/>
          </a:xfrm>
          <a:prstGeom prst="rect">
            <a:avLst/>
          </a:prstGeom>
          <a:noFill/>
        </p:spPr>
        <p:txBody>
          <a:bodyPr wrap="square" rtlCol="0">
            <a:spAutoFit/>
          </a:bodyPr>
          <a:lstStyle/>
          <a:p>
            <a:pPr algn="ctr"/>
            <a:r>
              <a:rPr lang="en-US" sz="4400" dirty="0" err="1">
                <a:solidFill>
                  <a:schemeClr val="bg1"/>
                </a:solidFill>
                <a:latin typeface="Bodoni MT Black" pitchFamily="18" charset="0"/>
              </a:rPr>
              <a:t>Jarom</a:t>
            </a:r>
            <a:r>
              <a:rPr lang="en-US" sz="4400" dirty="0">
                <a:solidFill>
                  <a:schemeClr val="bg1"/>
                </a:solidFill>
                <a:latin typeface="Bodoni MT Black" pitchFamily="18" charset="0"/>
              </a:rPr>
              <a:t> and Omni</a:t>
            </a:r>
          </a:p>
        </p:txBody>
      </p:sp>
      <p:grpSp>
        <p:nvGrpSpPr>
          <p:cNvPr id="114" name="Group 113">
            <a:extLst>
              <a:ext uri="{FF2B5EF4-FFF2-40B4-BE49-F238E27FC236}">
                <a16:creationId xmlns:a16="http://schemas.microsoft.com/office/drawing/2014/main" id="{18571DD9-F93D-0277-1D05-6478C04D1535}"/>
              </a:ext>
            </a:extLst>
          </p:cNvPr>
          <p:cNvGrpSpPr/>
          <p:nvPr/>
        </p:nvGrpSpPr>
        <p:grpSpPr>
          <a:xfrm>
            <a:off x="4348960" y="3049525"/>
            <a:ext cx="1243584" cy="1360170"/>
            <a:chOff x="1527048" y="4736592"/>
            <a:chExt cx="1463040" cy="1600200"/>
          </a:xfrm>
        </p:grpSpPr>
        <p:sp>
          <p:nvSpPr>
            <p:cNvPr id="115" name="Rectangle 114">
              <a:extLst>
                <a:ext uri="{FF2B5EF4-FFF2-40B4-BE49-F238E27FC236}">
                  <a16:creationId xmlns:a16="http://schemas.microsoft.com/office/drawing/2014/main" id="{C3836235-5805-CC5B-90BB-C22180905A95}"/>
                </a:ext>
              </a:extLst>
            </p:cNvPr>
            <p:cNvSpPr/>
            <p:nvPr/>
          </p:nvSpPr>
          <p:spPr>
            <a:xfrm>
              <a:off x="1527048" y="4736592"/>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72533AB6-12DE-BD6A-570A-A44CF3F4E250}"/>
                </a:ext>
              </a:extLst>
            </p:cNvPr>
            <p:cNvGrpSpPr/>
            <p:nvPr/>
          </p:nvGrpSpPr>
          <p:grpSpPr>
            <a:xfrm>
              <a:off x="1621536" y="4855464"/>
              <a:ext cx="1264932" cy="1447800"/>
              <a:chOff x="772278" y="3733800"/>
              <a:chExt cx="1417332" cy="1752601"/>
            </a:xfrm>
          </p:grpSpPr>
          <p:sp>
            <p:nvSpPr>
              <p:cNvPr id="117" name="Rectangle 116">
                <a:extLst>
                  <a:ext uri="{FF2B5EF4-FFF2-40B4-BE49-F238E27FC236}">
                    <a16:creationId xmlns:a16="http://schemas.microsoft.com/office/drawing/2014/main" id="{D670B1B4-A392-4A07-8A93-2E6F64DFBFB6}"/>
                  </a:ext>
                </a:extLst>
              </p:cNvPr>
              <p:cNvSpPr/>
              <p:nvPr/>
            </p:nvSpPr>
            <p:spPr>
              <a:xfrm>
                <a:off x="1066800" y="4724401"/>
                <a:ext cx="832210" cy="762000"/>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loud 117">
                <a:extLst>
                  <a:ext uri="{FF2B5EF4-FFF2-40B4-BE49-F238E27FC236}">
                    <a16:creationId xmlns:a16="http://schemas.microsoft.com/office/drawing/2014/main" id="{4EAD4A72-94E6-26A9-6B43-E564B5A0ECF1}"/>
                  </a:ext>
                </a:extLst>
              </p:cNvPr>
              <p:cNvSpPr/>
              <p:nvPr/>
            </p:nvSpPr>
            <p:spPr>
              <a:xfrm rot="20835976" flipH="1">
                <a:off x="1635148" y="3993691"/>
                <a:ext cx="554462"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Extract 118">
                <a:extLst>
                  <a:ext uri="{FF2B5EF4-FFF2-40B4-BE49-F238E27FC236}">
                    <a16:creationId xmlns:a16="http://schemas.microsoft.com/office/drawing/2014/main" id="{6E0855E4-48F7-81A5-6D4A-B404D48D7870}"/>
                  </a:ext>
                </a:extLst>
              </p:cNvPr>
              <p:cNvSpPr/>
              <p:nvPr/>
            </p:nvSpPr>
            <p:spPr>
              <a:xfrm rot="10800000">
                <a:off x="1286412" y="4898912"/>
                <a:ext cx="367090" cy="408672"/>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0" name="Cloud 119">
                <a:extLst>
                  <a:ext uri="{FF2B5EF4-FFF2-40B4-BE49-F238E27FC236}">
                    <a16:creationId xmlns:a16="http://schemas.microsoft.com/office/drawing/2014/main" id="{15CD3069-A8A0-2356-61DE-0B5269D61E29}"/>
                  </a:ext>
                </a:extLst>
              </p:cNvPr>
              <p:cNvSpPr/>
              <p:nvPr/>
            </p:nvSpPr>
            <p:spPr>
              <a:xfrm rot="764024">
                <a:off x="772278" y="3988173"/>
                <a:ext cx="504969"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438A0C98-8069-EE7D-BD8E-88EE747C849D}"/>
                  </a:ext>
                </a:extLst>
              </p:cNvPr>
              <p:cNvSpPr/>
              <p:nvPr/>
            </p:nvSpPr>
            <p:spPr>
              <a:xfrm>
                <a:off x="1129090" y="3998600"/>
                <a:ext cx="681735" cy="10512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oud 121">
                <a:extLst>
                  <a:ext uri="{FF2B5EF4-FFF2-40B4-BE49-F238E27FC236}">
                    <a16:creationId xmlns:a16="http://schemas.microsoft.com/office/drawing/2014/main" id="{AF0C00BB-4412-D54E-49CA-B4A839045B00}"/>
                  </a:ext>
                </a:extLst>
              </p:cNvPr>
              <p:cNvSpPr/>
              <p:nvPr/>
            </p:nvSpPr>
            <p:spPr>
              <a:xfrm rot="16200000" flipH="1">
                <a:off x="1231377" y="3474185"/>
                <a:ext cx="529596" cy="104882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88">
                <a:extLst>
                  <a:ext uri="{FF2B5EF4-FFF2-40B4-BE49-F238E27FC236}">
                    <a16:creationId xmlns:a16="http://schemas.microsoft.com/office/drawing/2014/main" id="{5969FD42-2009-0CAD-6284-68993897EEB3}"/>
                  </a:ext>
                </a:extLst>
              </p:cNvPr>
              <p:cNvSpPr/>
              <p:nvPr/>
            </p:nvSpPr>
            <p:spPr>
              <a:xfrm>
                <a:off x="919323" y="3998598"/>
                <a:ext cx="1101266" cy="158878"/>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7E4D46ED-7DE5-2517-0263-FE3BE5DA5465}"/>
              </a:ext>
            </a:extLst>
          </p:cNvPr>
          <p:cNvGrpSpPr/>
          <p:nvPr/>
        </p:nvGrpSpPr>
        <p:grpSpPr>
          <a:xfrm>
            <a:off x="6273299" y="3049525"/>
            <a:ext cx="1212434" cy="1327385"/>
            <a:chOff x="7799033" y="5105400"/>
            <a:chExt cx="1143000" cy="1371600"/>
          </a:xfrm>
        </p:grpSpPr>
        <p:sp>
          <p:nvSpPr>
            <p:cNvPr id="125" name="Rectangle 124">
              <a:extLst>
                <a:ext uri="{FF2B5EF4-FFF2-40B4-BE49-F238E27FC236}">
                  <a16:creationId xmlns:a16="http://schemas.microsoft.com/office/drawing/2014/main" id="{56ED140D-A0DA-A13F-B887-29F155604140}"/>
                </a:ext>
              </a:extLst>
            </p:cNvPr>
            <p:cNvSpPr/>
            <p:nvPr/>
          </p:nvSpPr>
          <p:spPr>
            <a:xfrm>
              <a:off x="7799033" y="51054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681C32D0-93F7-AD6B-052E-6A01ADD2BED2}"/>
                </a:ext>
              </a:extLst>
            </p:cNvPr>
            <p:cNvGrpSpPr/>
            <p:nvPr/>
          </p:nvGrpSpPr>
          <p:grpSpPr>
            <a:xfrm>
              <a:off x="7960311" y="5138358"/>
              <a:ext cx="891799" cy="1293991"/>
              <a:chOff x="6086639" y="2286000"/>
              <a:chExt cx="1044199" cy="1515122"/>
            </a:xfrm>
          </p:grpSpPr>
          <p:sp>
            <p:nvSpPr>
              <p:cNvPr id="127" name="Trapezoid 126">
                <a:extLst>
                  <a:ext uri="{FF2B5EF4-FFF2-40B4-BE49-F238E27FC236}">
                    <a16:creationId xmlns:a16="http://schemas.microsoft.com/office/drawing/2014/main" id="{54AAEDF9-DDF4-A24C-474E-8006BC627560}"/>
                  </a:ext>
                </a:extLst>
              </p:cNvPr>
              <p:cNvSpPr/>
              <p:nvPr/>
            </p:nvSpPr>
            <p:spPr>
              <a:xfrm rot="10800000">
                <a:off x="6257535" y="3411245"/>
                <a:ext cx="649293" cy="389877"/>
              </a:xfrm>
              <a:prstGeom prst="trapezoid">
                <a:avLst>
                  <a:gd name="adj" fmla="val 1335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84DBF81C-7821-3883-6605-23D0271D618B}"/>
                  </a:ext>
                </a:extLst>
              </p:cNvPr>
              <p:cNvSpPr/>
              <p:nvPr/>
            </p:nvSpPr>
            <p:spPr>
              <a:xfrm>
                <a:off x="6435828" y="3436398"/>
                <a:ext cx="304800" cy="171635"/>
              </a:xfrm>
              <a:prstGeom prst="trapezoid">
                <a:avLst>
                  <a:gd name="adj" fmla="val 327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1A592DF0-9C4F-1E19-7227-1C8725CC5A50}"/>
                  </a:ext>
                </a:extLst>
              </p:cNvPr>
              <p:cNvGrpSpPr/>
              <p:nvPr/>
            </p:nvGrpSpPr>
            <p:grpSpPr>
              <a:xfrm>
                <a:off x="6086639" y="2286000"/>
                <a:ext cx="1044199" cy="1219200"/>
                <a:chOff x="4404803" y="1295400"/>
                <a:chExt cx="1044199" cy="1219200"/>
              </a:xfrm>
            </p:grpSpPr>
            <p:grpSp>
              <p:nvGrpSpPr>
                <p:cNvPr id="130" name="Group 129">
                  <a:extLst>
                    <a:ext uri="{FF2B5EF4-FFF2-40B4-BE49-F238E27FC236}">
                      <a16:creationId xmlns:a16="http://schemas.microsoft.com/office/drawing/2014/main" id="{CB73ED42-66E1-8869-84BD-CF7A77F092FD}"/>
                    </a:ext>
                  </a:extLst>
                </p:cNvPr>
                <p:cNvGrpSpPr/>
                <p:nvPr/>
              </p:nvGrpSpPr>
              <p:grpSpPr>
                <a:xfrm>
                  <a:off x="4430220" y="1295400"/>
                  <a:ext cx="1018782" cy="1219200"/>
                  <a:chOff x="4430220" y="1295400"/>
                  <a:chExt cx="1018782" cy="1219200"/>
                </a:xfrm>
              </p:grpSpPr>
              <p:sp>
                <p:nvSpPr>
                  <p:cNvPr id="148" name="Rectangle: Diagonal Corners Rounded 147">
                    <a:extLst>
                      <a:ext uri="{FF2B5EF4-FFF2-40B4-BE49-F238E27FC236}">
                        <a16:creationId xmlns:a16="http://schemas.microsoft.com/office/drawing/2014/main" id="{28363039-C25F-5AA6-23EC-F99036E7585F}"/>
                      </a:ext>
                    </a:extLst>
                  </p:cNvPr>
                  <p:cNvSpPr/>
                  <p:nvPr/>
                </p:nvSpPr>
                <p:spPr>
                  <a:xfrm rot="2944623">
                    <a:off x="4853860" y="1867526"/>
                    <a:ext cx="581935" cy="60834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Diagonal Corners Rounded 148">
                    <a:extLst>
                      <a:ext uri="{FF2B5EF4-FFF2-40B4-BE49-F238E27FC236}">
                        <a16:creationId xmlns:a16="http://schemas.microsoft.com/office/drawing/2014/main" id="{36137D05-34D5-D5B7-E53F-E8B09181209F}"/>
                      </a:ext>
                    </a:extLst>
                  </p:cNvPr>
                  <p:cNvSpPr/>
                  <p:nvPr/>
                </p:nvSpPr>
                <p:spPr>
                  <a:xfrm rot="2944623">
                    <a:off x="4335938" y="1925101"/>
                    <a:ext cx="681762" cy="49319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D67FC844-122A-BB79-A407-B455F3ABD3CE}"/>
                      </a:ext>
                    </a:extLst>
                  </p:cNvPr>
                  <p:cNvSpPr/>
                  <p:nvPr/>
                </p:nvSpPr>
                <p:spPr>
                  <a:xfrm>
                    <a:off x="4572000" y="1447800"/>
                    <a:ext cx="6858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Shape 150">
                    <a:extLst>
                      <a:ext uri="{FF2B5EF4-FFF2-40B4-BE49-F238E27FC236}">
                        <a16:creationId xmlns:a16="http://schemas.microsoft.com/office/drawing/2014/main" id="{831A3B5C-6A34-97B5-D99A-7540A336CDBC}"/>
                      </a:ext>
                    </a:extLst>
                  </p:cNvPr>
                  <p:cNvSpPr/>
                  <p:nvPr/>
                </p:nvSpPr>
                <p:spPr>
                  <a:xfrm>
                    <a:off x="4495800" y="1295400"/>
                    <a:ext cx="787401" cy="624434"/>
                  </a:xfrm>
                  <a:custGeom>
                    <a:avLst/>
                    <a:gdLst>
                      <a:gd name="connsiteX0" fmla="*/ 497199 w 1016001"/>
                      <a:gd name="connsiteY0" fmla="*/ 84 h 624434"/>
                      <a:gd name="connsiteX1" fmla="*/ 668264 w 1016001"/>
                      <a:gd name="connsiteY1" fmla="*/ 84665 h 624434"/>
                      <a:gd name="connsiteX2" fmla="*/ 727576 w 1016001"/>
                      <a:gd name="connsiteY2" fmla="*/ 167233 h 624434"/>
                      <a:gd name="connsiteX3" fmla="*/ 812801 w 1016001"/>
                      <a:gd name="connsiteY3" fmla="*/ 167233 h 624434"/>
                      <a:gd name="connsiteX4" fmla="*/ 1016001 w 1016001"/>
                      <a:gd name="connsiteY4" fmla="*/ 370433 h 624434"/>
                      <a:gd name="connsiteX5" fmla="*/ 1016001 w 1016001"/>
                      <a:gd name="connsiteY5" fmla="*/ 505898 h 624434"/>
                      <a:gd name="connsiteX6" fmla="*/ 948266 w 1016001"/>
                      <a:gd name="connsiteY6" fmla="*/ 573633 h 624434"/>
                      <a:gd name="connsiteX7" fmla="*/ 762001 w 1016001"/>
                      <a:gd name="connsiteY7" fmla="*/ 573633 h 624434"/>
                      <a:gd name="connsiteX8" fmla="*/ 574770 w 1016001"/>
                      <a:gd name="connsiteY8" fmla="*/ 449528 h 624434"/>
                      <a:gd name="connsiteX9" fmla="*/ 566029 w 1016001"/>
                      <a:gd name="connsiteY9" fmla="*/ 406231 h 624434"/>
                      <a:gd name="connsiteX10" fmla="*/ 544852 w 1016001"/>
                      <a:gd name="connsiteY10" fmla="*/ 418425 h 624434"/>
                      <a:gd name="connsiteX11" fmla="*/ 429101 w 1016001"/>
                      <a:gd name="connsiteY11" fmla="*/ 433376 h 624434"/>
                      <a:gd name="connsiteX12" fmla="*/ 405699 w 1016001"/>
                      <a:gd name="connsiteY12" fmla="*/ 424709 h 624434"/>
                      <a:gd name="connsiteX13" fmla="*/ 390432 w 1016001"/>
                      <a:gd name="connsiteY13" fmla="*/ 500327 h 624434"/>
                      <a:gd name="connsiteX14" fmla="*/ 203200 w 1016001"/>
                      <a:gd name="connsiteY14" fmla="*/ 624434 h 624434"/>
                      <a:gd name="connsiteX15" fmla="*/ 67736 w 1016001"/>
                      <a:gd name="connsiteY15" fmla="*/ 624433 h 624434"/>
                      <a:gd name="connsiteX16" fmla="*/ 0 w 1016001"/>
                      <a:gd name="connsiteY16" fmla="*/ 556698 h 624434"/>
                      <a:gd name="connsiteX17" fmla="*/ 0 w 1016001"/>
                      <a:gd name="connsiteY17" fmla="*/ 370433 h 624434"/>
                      <a:gd name="connsiteX18" fmla="*/ 203200 w 1016001"/>
                      <a:gd name="connsiteY18" fmla="*/ 167234 h 624434"/>
                      <a:gd name="connsiteX19" fmla="*/ 214841 w 1016001"/>
                      <a:gd name="connsiteY19" fmla="*/ 167233 h 624434"/>
                      <a:gd name="connsiteX20" fmla="*/ 215093 w 1016001"/>
                      <a:gd name="connsiteY20" fmla="*/ 166555 h 624434"/>
                      <a:gd name="connsiteX21" fmla="*/ 233400 w 1016001"/>
                      <a:gd name="connsiteY21" fmla="*/ 146850 h 624434"/>
                      <a:gd name="connsiteX22" fmla="*/ 384680 w 1016001"/>
                      <a:gd name="connsiteY22" fmla="*/ 38180 h 624434"/>
                      <a:gd name="connsiteX23" fmla="*/ 497199 w 1016001"/>
                      <a:gd name="connsiteY23" fmla="*/ 84 h 6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6001" h="624434">
                        <a:moveTo>
                          <a:pt x="497199" y="84"/>
                        </a:moveTo>
                        <a:cubicBezTo>
                          <a:pt x="562403" y="-1793"/>
                          <a:pt x="627344" y="27699"/>
                          <a:pt x="668264" y="84665"/>
                        </a:cubicBezTo>
                        <a:lnTo>
                          <a:pt x="727576" y="167233"/>
                        </a:lnTo>
                        <a:lnTo>
                          <a:pt x="812801" y="167233"/>
                        </a:lnTo>
                        <a:cubicBezTo>
                          <a:pt x="925025" y="167233"/>
                          <a:pt x="1016001" y="258209"/>
                          <a:pt x="1016001" y="370433"/>
                        </a:cubicBezTo>
                        <a:lnTo>
                          <a:pt x="1016001" y="505898"/>
                        </a:lnTo>
                        <a:cubicBezTo>
                          <a:pt x="1016001" y="543307"/>
                          <a:pt x="985675" y="573633"/>
                          <a:pt x="948266" y="573633"/>
                        </a:cubicBezTo>
                        <a:lnTo>
                          <a:pt x="762001" y="573633"/>
                        </a:lnTo>
                        <a:cubicBezTo>
                          <a:pt x="677833" y="573633"/>
                          <a:pt x="605617" y="522459"/>
                          <a:pt x="574770" y="449528"/>
                        </a:cubicBezTo>
                        <a:lnTo>
                          <a:pt x="566029" y="406231"/>
                        </a:lnTo>
                        <a:lnTo>
                          <a:pt x="544852" y="418425"/>
                        </a:lnTo>
                        <a:cubicBezTo>
                          <a:pt x="507884" y="434981"/>
                          <a:pt x="467590" y="439685"/>
                          <a:pt x="429101" y="433376"/>
                        </a:cubicBezTo>
                        <a:lnTo>
                          <a:pt x="405699" y="424709"/>
                        </a:lnTo>
                        <a:lnTo>
                          <a:pt x="390432" y="500327"/>
                        </a:lnTo>
                        <a:cubicBezTo>
                          <a:pt x="359584" y="573259"/>
                          <a:pt x="287368" y="624433"/>
                          <a:pt x="203200" y="624434"/>
                        </a:cubicBezTo>
                        <a:lnTo>
                          <a:pt x="67736" y="624433"/>
                        </a:lnTo>
                        <a:cubicBezTo>
                          <a:pt x="30326" y="624433"/>
                          <a:pt x="1" y="594107"/>
                          <a:pt x="0" y="556698"/>
                        </a:cubicBezTo>
                        <a:lnTo>
                          <a:pt x="0" y="370433"/>
                        </a:lnTo>
                        <a:cubicBezTo>
                          <a:pt x="0" y="258209"/>
                          <a:pt x="90976" y="167233"/>
                          <a:pt x="203200" y="167234"/>
                        </a:cubicBezTo>
                        <a:lnTo>
                          <a:pt x="214841" y="167233"/>
                        </a:lnTo>
                        <a:lnTo>
                          <a:pt x="215093" y="166555"/>
                        </a:lnTo>
                        <a:cubicBezTo>
                          <a:pt x="219674" y="159043"/>
                          <a:pt x="225805" y="152306"/>
                          <a:pt x="233400" y="146850"/>
                        </a:cubicBezTo>
                        <a:lnTo>
                          <a:pt x="384680" y="38180"/>
                        </a:lnTo>
                        <a:cubicBezTo>
                          <a:pt x="418860" y="13628"/>
                          <a:pt x="458077" y="1210"/>
                          <a:pt x="497199" y="84"/>
                        </a:cubicBezTo>
                        <a:close/>
                      </a:path>
                    </a:pathLst>
                  </a:cu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Rectangle: Rounded Corners 130">
                  <a:extLst>
                    <a:ext uri="{FF2B5EF4-FFF2-40B4-BE49-F238E27FC236}">
                      <a16:creationId xmlns:a16="http://schemas.microsoft.com/office/drawing/2014/main" id="{7D6ACF13-613D-6024-A292-443784B496D3}"/>
                    </a:ext>
                  </a:extLst>
                </p:cNvPr>
                <p:cNvSpPr/>
                <p:nvPr/>
              </p:nvSpPr>
              <p:spPr>
                <a:xfrm>
                  <a:off x="4419600" y="1600200"/>
                  <a:ext cx="914400" cy="228600"/>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1ABE54D1-DDF3-27BD-EE7B-E4356E7B34D0}"/>
                    </a:ext>
                  </a:extLst>
                </p:cNvPr>
                <p:cNvGrpSpPr/>
                <p:nvPr/>
              </p:nvGrpSpPr>
              <p:grpSpPr>
                <a:xfrm>
                  <a:off x="4404803" y="1634971"/>
                  <a:ext cx="955828" cy="161278"/>
                  <a:chOff x="3276600" y="5402802"/>
                  <a:chExt cx="2683276" cy="847077"/>
                </a:xfrm>
              </p:grpSpPr>
              <p:grpSp>
                <p:nvGrpSpPr>
                  <p:cNvPr id="133" name="Group 132">
                    <a:extLst>
                      <a:ext uri="{FF2B5EF4-FFF2-40B4-BE49-F238E27FC236}">
                        <a16:creationId xmlns:a16="http://schemas.microsoft.com/office/drawing/2014/main" id="{EF4EDD0A-EFDA-135A-63C9-E7631C08CCBF}"/>
                      </a:ext>
                    </a:extLst>
                  </p:cNvPr>
                  <p:cNvGrpSpPr/>
                  <p:nvPr/>
                </p:nvGrpSpPr>
                <p:grpSpPr>
                  <a:xfrm>
                    <a:off x="3276600" y="5410200"/>
                    <a:ext cx="533400" cy="838200"/>
                    <a:chOff x="3276600" y="5410200"/>
                    <a:chExt cx="533400" cy="838200"/>
                  </a:xfrm>
                </p:grpSpPr>
                <p:sp>
                  <p:nvSpPr>
                    <p:cNvPr id="146" name="Rectangle 6">
                      <a:extLst>
                        <a:ext uri="{FF2B5EF4-FFF2-40B4-BE49-F238E27FC236}">
                          <a16:creationId xmlns:a16="http://schemas.microsoft.com/office/drawing/2014/main" id="{D2196433-5486-46C3-1DB8-BED7B841DA35}"/>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0AF5F935-48A2-44FC-0460-B14E28735BF3}"/>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2431D18C-31A5-9B9A-50E6-79BCF1572BCF}"/>
                      </a:ext>
                    </a:extLst>
                  </p:cNvPr>
                  <p:cNvGrpSpPr/>
                  <p:nvPr/>
                </p:nvGrpSpPr>
                <p:grpSpPr>
                  <a:xfrm>
                    <a:off x="3810000" y="5410200"/>
                    <a:ext cx="533400" cy="838200"/>
                    <a:chOff x="3276600" y="5410200"/>
                    <a:chExt cx="533400" cy="838200"/>
                  </a:xfrm>
                </p:grpSpPr>
                <p:sp>
                  <p:nvSpPr>
                    <p:cNvPr id="144" name="Rectangle 6">
                      <a:extLst>
                        <a:ext uri="{FF2B5EF4-FFF2-40B4-BE49-F238E27FC236}">
                          <a16:creationId xmlns:a16="http://schemas.microsoft.com/office/drawing/2014/main" id="{DFCBE357-E300-B99C-3F7D-6E4939340253}"/>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502813B4-DF0B-B014-022D-789702CC0F93}"/>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CF750D57-4242-2FBF-C144-9F91FA784188}"/>
                      </a:ext>
                    </a:extLst>
                  </p:cNvPr>
                  <p:cNvGrpSpPr/>
                  <p:nvPr/>
                </p:nvGrpSpPr>
                <p:grpSpPr>
                  <a:xfrm>
                    <a:off x="4334522" y="5411679"/>
                    <a:ext cx="533400" cy="838200"/>
                    <a:chOff x="3276600" y="5410200"/>
                    <a:chExt cx="533400" cy="838200"/>
                  </a:xfrm>
                </p:grpSpPr>
                <p:sp>
                  <p:nvSpPr>
                    <p:cNvPr id="142" name="Rectangle 6">
                      <a:extLst>
                        <a:ext uri="{FF2B5EF4-FFF2-40B4-BE49-F238E27FC236}">
                          <a16:creationId xmlns:a16="http://schemas.microsoft.com/office/drawing/2014/main" id="{8B5D279E-18B6-B8B0-C587-5D1B0FD63E88}"/>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00664A7C-C894-B7A9-8399-B3C64B32F71A}"/>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6619060-860D-3FDD-3761-EF51B00EC849}"/>
                      </a:ext>
                    </a:extLst>
                  </p:cNvPr>
                  <p:cNvGrpSpPr/>
                  <p:nvPr/>
                </p:nvGrpSpPr>
                <p:grpSpPr>
                  <a:xfrm>
                    <a:off x="4876061" y="5411679"/>
                    <a:ext cx="533400" cy="838200"/>
                    <a:chOff x="3276600" y="5410200"/>
                    <a:chExt cx="533400" cy="838200"/>
                  </a:xfrm>
                </p:grpSpPr>
                <p:sp>
                  <p:nvSpPr>
                    <p:cNvPr id="140" name="Rectangle 6">
                      <a:extLst>
                        <a:ext uri="{FF2B5EF4-FFF2-40B4-BE49-F238E27FC236}">
                          <a16:creationId xmlns:a16="http://schemas.microsoft.com/office/drawing/2014/main" id="{C76F2FC9-485D-10E0-08D5-321158FBB2C4}"/>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0597458D-3C57-C18C-A066-EC4D8C3AD1FA}"/>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EB1C4F52-F72A-5F41-157D-95170032CA91}"/>
                      </a:ext>
                    </a:extLst>
                  </p:cNvPr>
                  <p:cNvGrpSpPr/>
                  <p:nvPr/>
                </p:nvGrpSpPr>
                <p:grpSpPr>
                  <a:xfrm>
                    <a:off x="5426476" y="5402802"/>
                    <a:ext cx="533400" cy="838200"/>
                    <a:chOff x="3276600" y="5410200"/>
                    <a:chExt cx="533400" cy="838200"/>
                  </a:xfrm>
                </p:grpSpPr>
                <p:sp>
                  <p:nvSpPr>
                    <p:cNvPr id="138" name="Rectangle 6">
                      <a:extLst>
                        <a:ext uri="{FF2B5EF4-FFF2-40B4-BE49-F238E27FC236}">
                          <a16:creationId xmlns:a16="http://schemas.microsoft.com/office/drawing/2014/main" id="{8DB03D00-0E15-13D0-1AB9-181ACB4FB95A}"/>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1A9AACD9-CA91-98CA-C8E4-145943E56FEF}"/>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163" name="TextBox 162">
            <a:extLst>
              <a:ext uri="{FF2B5EF4-FFF2-40B4-BE49-F238E27FC236}">
                <a16:creationId xmlns:a16="http://schemas.microsoft.com/office/drawing/2014/main" id="{EF2D862E-8768-04B0-1957-464FC05CD294}"/>
              </a:ext>
            </a:extLst>
          </p:cNvPr>
          <p:cNvSpPr txBox="1"/>
          <p:nvPr/>
        </p:nvSpPr>
        <p:spPr>
          <a:xfrm>
            <a:off x="4906211" y="6808570"/>
            <a:ext cx="1295400" cy="369332"/>
          </a:xfrm>
          <a:prstGeom prst="rect">
            <a:avLst/>
          </a:prstGeom>
          <a:noFill/>
        </p:spPr>
        <p:txBody>
          <a:bodyPr wrap="square" rtlCol="0">
            <a:spAutoFit/>
          </a:bodyPr>
          <a:lstStyle/>
          <a:p>
            <a:pPr algn="ctr"/>
            <a:endParaRPr lang="en-US" dirty="0">
              <a:solidFill>
                <a:schemeClr val="bg1"/>
              </a:solidFill>
            </a:endParaRPr>
          </a:p>
        </p:txBody>
      </p:sp>
      <p:sp>
        <p:nvSpPr>
          <p:cNvPr id="164" name="TextBox 163">
            <a:extLst>
              <a:ext uri="{FF2B5EF4-FFF2-40B4-BE49-F238E27FC236}">
                <a16:creationId xmlns:a16="http://schemas.microsoft.com/office/drawing/2014/main" id="{7E2EE94E-BA6C-892F-544C-3766576A1840}"/>
              </a:ext>
            </a:extLst>
          </p:cNvPr>
          <p:cNvSpPr txBox="1"/>
          <p:nvPr/>
        </p:nvSpPr>
        <p:spPr>
          <a:xfrm>
            <a:off x="4900115" y="4812130"/>
            <a:ext cx="1295400" cy="369332"/>
          </a:xfrm>
          <a:prstGeom prst="rect">
            <a:avLst/>
          </a:prstGeom>
          <a:noFill/>
        </p:spPr>
        <p:txBody>
          <a:bodyPr wrap="square" rtlCol="0">
            <a:spAutoFit/>
          </a:bodyPr>
          <a:lstStyle/>
          <a:p>
            <a:pPr algn="ctr"/>
            <a:endParaRPr lang="en-US" dirty="0">
              <a:solidFill>
                <a:schemeClr val="bg1"/>
              </a:solidFill>
            </a:endParaRPr>
          </a:p>
        </p:txBody>
      </p:sp>
      <p:grpSp>
        <p:nvGrpSpPr>
          <p:cNvPr id="165" name="Group 164">
            <a:extLst>
              <a:ext uri="{FF2B5EF4-FFF2-40B4-BE49-F238E27FC236}">
                <a16:creationId xmlns:a16="http://schemas.microsoft.com/office/drawing/2014/main" id="{12460B93-6FA9-8A82-4797-4A0B83810570}"/>
              </a:ext>
            </a:extLst>
          </p:cNvPr>
          <p:cNvGrpSpPr/>
          <p:nvPr/>
        </p:nvGrpSpPr>
        <p:grpSpPr>
          <a:xfrm>
            <a:off x="4355588" y="4842548"/>
            <a:ext cx="1245674" cy="1362456"/>
            <a:chOff x="3099816" y="1892808"/>
            <a:chExt cx="1463040" cy="1600200"/>
          </a:xfrm>
        </p:grpSpPr>
        <p:sp>
          <p:nvSpPr>
            <p:cNvPr id="166" name="Rectangle 165">
              <a:extLst>
                <a:ext uri="{FF2B5EF4-FFF2-40B4-BE49-F238E27FC236}">
                  <a16:creationId xmlns:a16="http://schemas.microsoft.com/office/drawing/2014/main" id="{0C9E93B2-0543-5D6D-34C0-F20AFF21E5A5}"/>
                </a:ext>
              </a:extLst>
            </p:cNvPr>
            <p:cNvSpPr/>
            <p:nvPr/>
          </p:nvSpPr>
          <p:spPr>
            <a:xfrm>
              <a:off x="3099816" y="1892808"/>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a:extLst>
                <a:ext uri="{FF2B5EF4-FFF2-40B4-BE49-F238E27FC236}">
                  <a16:creationId xmlns:a16="http://schemas.microsoft.com/office/drawing/2014/main" id="{A374D8D8-3EAE-93E2-980F-C3878E0DFE0C}"/>
                </a:ext>
              </a:extLst>
            </p:cNvPr>
            <p:cNvGrpSpPr/>
            <p:nvPr/>
          </p:nvGrpSpPr>
          <p:grpSpPr>
            <a:xfrm>
              <a:off x="3371088" y="2090928"/>
              <a:ext cx="914400" cy="1371600"/>
              <a:chOff x="8917292" y="2667000"/>
              <a:chExt cx="1147325" cy="1828800"/>
            </a:xfrm>
          </p:grpSpPr>
          <p:sp>
            <p:nvSpPr>
              <p:cNvPr id="168" name="Flowchart: Manual Operation 167">
                <a:extLst>
                  <a:ext uri="{FF2B5EF4-FFF2-40B4-BE49-F238E27FC236}">
                    <a16:creationId xmlns:a16="http://schemas.microsoft.com/office/drawing/2014/main" id="{64B9218B-A1B9-0F78-5812-99D188C55344}"/>
                  </a:ext>
                </a:extLst>
              </p:cNvPr>
              <p:cNvSpPr/>
              <p:nvPr/>
            </p:nvSpPr>
            <p:spPr>
              <a:xfrm rot="10800000">
                <a:off x="8991600" y="3886200"/>
                <a:ext cx="1037464" cy="609600"/>
              </a:xfrm>
              <a:prstGeom prst="flowChartManualOperati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9917E250-075E-53C7-5710-B7FA72E5D906}"/>
                  </a:ext>
                </a:extLst>
              </p:cNvPr>
              <p:cNvSpPr/>
              <p:nvPr/>
            </p:nvSpPr>
            <p:spPr>
              <a:xfrm rot="10800000">
                <a:off x="9242616" y="3883891"/>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D229B48D-8B76-E1A2-646A-B57C8B2683F5}"/>
                  </a:ext>
                </a:extLst>
              </p:cNvPr>
              <p:cNvSpPr/>
              <p:nvPr/>
            </p:nvSpPr>
            <p:spPr>
              <a:xfrm>
                <a:off x="9080481" y="2895600"/>
                <a:ext cx="877854" cy="1186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ouble Wave 170">
                <a:extLst>
                  <a:ext uri="{FF2B5EF4-FFF2-40B4-BE49-F238E27FC236}">
                    <a16:creationId xmlns:a16="http://schemas.microsoft.com/office/drawing/2014/main" id="{386F2F1E-BEE4-EF79-220E-47565730E1E2}"/>
                  </a:ext>
                </a:extLst>
              </p:cNvPr>
              <p:cNvSpPr/>
              <p:nvPr/>
            </p:nvSpPr>
            <p:spPr>
              <a:xfrm rot="5789382">
                <a:off x="8422612" y="3332967"/>
                <a:ext cx="1346934" cy="357573"/>
              </a:xfrm>
              <a:prstGeom prst="doubleWave">
                <a:avLst>
                  <a:gd name="adj1" fmla="val 6250"/>
                  <a:gd name="adj2" fmla="val -183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ouble Wave 171">
                <a:extLst>
                  <a:ext uri="{FF2B5EF4-FFF2-40B4-BE49-F238E27FC236}">
                    <a16:creationId xmlns:a16="http://schemas.microsoft.com/office/drawing/2014/main" id="{B0C6C608-6B0D-E992-36E7-4AC717BF5C49}"/>
                  </a:ext>
                </a:extLst>
              </p:cNvPr>
              <p:cNvSpPr/>
              <p:nvPr/>
            </p:nvSpPr>
            <p:spPr>
              <a:xfrm rot="4988729">
                <a:off x="9207256" y="3323887"/>
                <a:ext cx="1342547" cy="372174"/>
              </a:xfrm>
              <a:prstGeom prst="doubleWave">
                <a:avLst>
                  <a:gd name="adj1" fmla="val 6250"/>
                  <a:gd name="adj2" fmla="val 7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ouble Wave 172">
                <a:extLst>
                  <a:ext uri="{FF2B5EF4-FFF2-40B4-BE49-F238E27FC236}">
                    <a16:creationId xmlns:a16="http://schemas.microsoft.com/office/drawing/2014/main" id="{EE1F56CF-60F5-C443-6560-36B4CA8609BD}"/>
                  </a:ext>
                </a:extLst>
              </p:cNvPr>
              <p:cNvSpPr/>
              <p:nvPr/>
            </p:nvSpPr>
            <p:spPr>
              <a:xfrm rot="207194">
                <a:off x="9003687" y="2971487"/>
                <a:ext cx="1028458" cy="125706"/>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Hexagon 173">
                <a:extLst>
                  <a:ext uri="{FF2B5EF4-FFF2-40B4-BE49-F238E27FC236}">
                    <a16:creationId xmlns:a16="http://schemas.microsoft.com/office/drawing/2014/main" id="{0950480E-BFC8-641F-6201-BF73CA9ED3DC}"/>
                  </a:ext>
                </a:extLst>
              </p:cNvPr>
              <p:cNvSpPr/>
              <p:nvPr/>
            </p:nvSpPr>
            <p:spPr>
              <a:xfrm>
                <a:off x="9372600" y="2895600"/>
                <a:ext cx="239415" cy="235534"/>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F74CDF6F-3629-D97C-57DE-97A848FD8234}"/>
                  </a:ext>
                </a:extLst>
              </p:cNvPr>
              <p:cNvSpPr/>
              <p:nvPr/>
            </p:nvSpPr>
            <p:spPr>
              <a:xfrm>
                <a:off x="8991600" y="2667000"/>
                <a:ext cx="990600" cy="4572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24">
                <a:extLst>
                  <a:ext uri="{FF2B5EF4-FFF2-40B4-BE49-F238E27FC236}">
                    <a16:creationId xmlns:a16="http://schemas.microsoft.com/office/drawing/2014/main" id="{D1533A28-3B3B-A894-3425-540A7CF345AF}"/>
                  </a:ext>
                </a:extLst>
              </p:cNvPr>
              <p:cNvSpPr/>
              <p:nvPr/>
            </p:nvSpPr>
            <p:spPr>
              <a:xfrm>
                <a:off x="8991600" y="2895600"/>
                <a:ext cx="1037464" cy="23553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85AD9EE5-25B0-91E4-6E77-716BD5890A50}"/>
              </a:ext>
            </a:extLst>
          </p:cNvPr>
          <p:cNvGrpSpPr/>
          <p:nvPr/>
        </p:nvGrpSpPr>
        <p:grpSpPr>
          <a:xfrm>
            <a:off x="6201611" y="4762655"/>
            <a:ext cx="1257970" cy="1375904"/>
            <a:chOff x="5413248" y="1014984"/>
            <a:chExt cx="1463040" cy="1600200"/>
          </a:xfrm>
        </p:grpSpPr>
        <p:sp>
          <p:nvSpPr>
            <p:cNvPr id="181" name="Rectangle 180">
              <a:extLst>
                <a:ext uri="{FF2B5EF4-FFF2-40B4-BE49-F238E27FC236}">
                  <a16:creationId xmlns:a16="http://schemas.microsoft.com/office/drawing/2014/main" id="{0EABE9E3-8AB9-CDAF-9250-164B1E593FD9}"/>
                </a:ext>
              </a:extLst>
            </p:cNvPr>
            <p:cNvSpPr/>
            <p:nvPr/>
          </p:nvSpPr>
          <p:spPr>
            <a:xfrm>
              <a:off x="5413248" y="1014984"/>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94236031-79C2-C49F-7CD9-70980C183EDE}"/>
                </a:ext>
              </a:extLst>
            </p:cNvPr>
            <p:cNvGrpSpPr/>
            <p:nvPr/>
          </p:nvGrpSpPr>
          <p:grpSpPr>
            <a:xfrm>
              <a:off x="5626608" y="1356360"/>
              <a:ext cx="990600" cy="1219200"/>
              <a:chOff x="8052475" y="3124200"/>
              <a:chExt cx="1015325" cy="1524001"/>
            </a:xfrm>
          </p:grpSpPr>
          <p:sp>
            <p:nvSpPr>
              <p:cNvPr id="183" name="Trapezoid 182">
                <a:extLst>
                  <a:ext uri="{FF2B5EF4-FFF2-40B4-BE49-F238E27FC236}">
                    <a16:creationId xmlns:a16="http://schemas.microsoft.com/office/drawing/2014/main" id="{B357D600-939F-5D71-D71F-7574232B8DDC}"/>
                  </a:ext>
                </a:extLst>
              </p:cNvPr>
              <p:cNvSpPr/>
              <p:nvPr/>
            </p:nvSpPr>
            <p:spPr>
              <a:xfrm>
                <a:off x="8153400" y="3810001"/>
                <a:ext cx="809567" cy="838200"/>
              </a:xfrm>
              <a:prstGeom prst="trapezoid">
                <a:avLst>
                  <a:gd name="adj" fmla="val 31421"/>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a:extLst>
                  <a:ext uri="{FF2B5EF4-FFF2-40B4-BE49-F238E27FC236}">
                    <a16:creationId xmlns:a16="http://schemas.microsoft.com/office/drawing/2014/main" id="{F025522F-360B-174A-D4BE-FD0365C3751B}"/>
                  </a:ext>
                </a:extLst>
              </p:cNvPr>
              <p:cNvSpPr/>
              <p:nvPr/>
            </p:nvSpPr>
            <p:spPr>
              <a:xfrm rot="10800000">
                <a:off x="8305800" y="4191000"/>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7B40C360-082D-E8C1-7EBD-C7BF2D4A1404}"/>
                  </a:ext>
                </a:extLst>
              </p:cNvPr>
              <p:cNvSpPr/>
              <p:nvPr/>
            </p:nvSpPr>
            <p:spPr>
              <a:xfrm>
                <a:off x="8153400" y="316959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D1D5BF12-D4DB-1EB3-150D-AC608565D4D2}"/>
                  </a:ext>
                </a:extLst>
              </p:cNvPr>
              <p:cNvSpPr/>
              <p:nvPr/>
            </p:nvSpPr>
            <p:spPr>
              <a:xfrm rot="19066372">
                <a:off x="8594709" y="3124200"/>
                <a:ext cx="445030" cy="659542"/>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7A164082-9A57-4F37-D7A9-FE168B5E09E9}"/>
                  </a:ext>
                </a:extLst>
              </p:cNvPr>
              <p:cNvSpPr/>
              <p:nvPr/>
            </p:nvSpPr>
            <p:spPr>
              <a:xfrm rot="3077158">
                <a:off x="8189877" y="3024497"/>
                <a:ext cx="430287" cy="705091"/>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5CEA8A9E-E0B7-5853-3D22-C8ACF4A96B0C}"/>
                  </a:ext>
                </a:extLst>
              </p:cNvPr>
              <p:cNvSpPr/>
              <p:nvPr/>
            </p:nvSpPr>
            <p:spPr>
              <a:xfrm>
                <a:off x="8077200" y="3352800"/>
                <a:ext cx="990600" cy="152400"/>
              </a:xfrm>
              <a:prstGeom prst="rect">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10036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err="1">
                <a:solidFill>
                  <a:schemeClr val="bg1"/>
                </a:solidFill>
                <a:latin typeface="Bodoni MT Black" pitchFamily="18" charset="0"/>
              </a:rPr>
              <a:t>Jarom</a:t>
            </a:r>
            <a:endParaRPr lang="en-US" sz="4400" dirty="0">
              <a:solidFill>
                <a:schemeClr val="bg1"/>
              </a:solidFill>
              <a:latin typeface="Bodoni MT Black" pitchFamily="18" charset="0"/>
            </a:endParaRPr>
          </a:p>
        </p:txBody>
      </p:sp>
      <p:sp>
        <p:nvSpPr>
          <p:cNvPr id="54" name="TextBox 53"/>
          <p:cNvSpPr txBox="1"/>
          <p:nvPr/>
        </p:nvSpPr>
        <p:spPr>
          <a:xfrm>
            <a:off x="777240" y="1225297"/>
            <a:ext cx="7229856" cy="5355312"/>
          </a:xfrm>
          <a:prstGeom prst="rect">
            <a:avLst/>
          </a:prstGeom>
          <a:noFill/>
        </p:spPr>
        <p:txBody>
          <a:bodyPr wrap="square" rtlCol="0">
            <a:spAutoFit/>
          </a:bodyPr>
          <a:lstStyle/>
          <a:p>
            <a:r>
              <a:rPr lang="en-US" dirty="0">
                <a:solidFill>
                  <a:schemeClr val="bg1"/>
                </a:solidFill>
              </a:rPr>
              <a:t>He was the great grandson of  Sariah and Lehi</a:t>
            </a:r>
          </a:p>
          <a:p>
            <a:endParaRPr lang="en-US" dirty="0">
              <a:solidFill>
                <a:schemeClr val="bg1"/>
              </a:solidFill>
            </a:endParaRPr>
          </a:p>
          <a:p>
            <a:r>
              <a:rPr lang="en-US" dirty="0">
                <a:solidFill>
                  <a:schemeClr val="bg1"/>
                </a:solidFill>
              </a:rPr>
              <a:t>He was the grandson of Jacob and son of </a:t>
            </a:r>
            <a:r>
              <a:rPr lang="en-US" dirty="0" err="1">
                <a:solidFill>
                  <a:schemeClr val="bg1"/>
                </a:solidFill>
              </a:rPr>
              <a:t>Enos</a:t>
            </a:r>
            <a:r>
              <a:rPr lang="en-US" dirty="0">
                <a:solidFill>
                  <a:schemeClr val="bg1"/>
                </a:solidFill>
              </a:rPr>
              <a:t> </a:t>
            </a:r>
          </a:p>
          <a:p>
            <a:endParaRPr lang="en-US" dirty="0">
              <a:solidFill>
                <a:schemeClr val="bg1"/>
              </a:solidFill>
            </a:endParaRPr>
          </a:p>
          <a:p>
            <a:r>
              <a:rPr lang="en-US" dirty="0">
                <a:solidFill>
                  <a:schemeClr val="bg1"/>
                </a:solidFill>
              </a:rPr>
              <a:t>He was a record keeper of the small plates of Nephi around 420 to 361 BC</a:t>
            </a:r>
          </a:p>
          <a:p>
            <a:endParaRPr lang="en-US" dirty="0">
              <a:solidFill>
                <a:schemeClr val="bg1"/>
              </a:solidFill>
            </a:endParaRPr>
          </a:p>
          <a:p>
            <a:r>
              <a:rPr lang="en-US" dirty="0" err="1">
                <a:solidFill>
                  <a:schemeClr val="bg1"/>
                </a:solidFill>
              </a:rPr>
              <a:t>Jarom</a:t>
            </a:r>
            <a:r>
              <a:rPr lang="en-US" dirty="0">
                <a:solidFill>
                  <a:schemeClr val="bg1"/>
                </a:solidFill>
              </a:rPr>
              <a:t> is the shortest book in the Book of Mormon</a:t>
            </a:r>
          </a:p>
          <a:p>
            <a:endParaRPr lang="en-US" dirty="0">
              <a:solidFill>
                <a:schemeClr val="bg1"/>
              </a:solidFill>
            </a:endParaRPr>
          </a:p>
          <a:p>
            <a:r>
              <a:rPr lang="en-US" dirty="0">
                <a:solidFill>
                  <a:schemeClr val="bg1"/>
                </a:solidFill>
              </a:rPr>
              <a:t>He declines his own personal words of inspiration </a:t>
            </a:r>
          </a:p>
          <a:p>
            <a:r>
              <a:rPr lang="en-US" dirty="0">
                <a:solidFill>
                  <a:schemeClr val="bg1"/>
                </a:solidFill>
              </a:rPr>
              <a:t>(</a:t>
            </a:r>
            <a:r>
              <a:rPr lang="en-US" dirty="0" err="1">
                <a:solidFill>
                  <a:schemeClr val="bg1"/>
                </a:solidFill>
              </a:rPr>
              <a:t>Jarom</a:t>
            </a:r>
            <a:r>
              <a:rPr lang="en-US" dirty="0">
                <a:solidFill>
                  <a:schemeClr val="bg1"/>
                </a:solidFill>
              </a:rPr>
              <a:t> 1:2)</a:t>
            </a:r>
          </a:p>
          <a:p>
            <a:endParaRPr lang="en-US" dirty="0">
              <a:solidFill>
                <a:schemeClr val="bg1"/>
              </a:solidFill>
            </a:endParaRPr>
          </a:p>
          <a:p>
            <a:r>
              <a:rPr lang="en-US" dirty="0">
                <a:solidFill>
                  <a:schemeClr val="bg1"/>
                </a:solidFill>
              </a:rPr>
              <a:t>He described  the ‘hardness of hearts’ of the people</a:t>
            </a:r>
          </a:p>
          <a:p>
            <a:endParaRPr lang="en-US" dirty="0">
              <a:solidFill>
                <a:schemeClr val="bg1"/>
              </a:solidFill>
            </a:endParaRPr>
          </a:p>
          <a:p>
            <a:r>
              <a:rPr lang="en-US" dirty="0">
                <a:solidFill>
                  <a:schemeClr val="bg1"/>
                </a:solidFill>
              </a:rPr>
              <a:t>He had the spirit of prophecy and revelation</a:t>
            </a:r>
          </a:p>
          <a:p>
            <a:endParaRPr lang="en-US" dirty="0">
              <a:solidFill>
                <a:schemeClr val="bg1"/>
              </a:solidFill>
            </a:endParaRPr>
          </a:p>
          <a:p>
            <a:r>
              <a:rPr lang="en-US" dirty="0">
                <a:solidFill>
                  <a:schemeClr val="bg1"/>
                </a:solidFill>
              </a:rPr>
              <a:t>He counsels Omni, his son, to read large plates for further history of the people</a:t>
            </a:r>
          </a:p>
          <a:p>
            <a:endParaRPr lang="en-US" dirty="0">
              <a:solidFill>
                <a:schemeClr val="bg1"/>
              </a:solidFill>
            </a:endParaRPr>
          </a:p>
          <a:p>
            <a:endParaRPr lang="en-US" dirty="0">
              <a:solidFill>
                <a:schemeClr val="bg1"/>
              </a:solidFill>
            </a:endParaRPr>
          </a:p>
        </p:txBody>
      </p:sp>
      <p:grpSp>
        <p:nvGrpSpPr>
          <p:cNvPr id="4" name="Group 3">
            <a:extLst>
              <a:ext uri="{FF2B5EF4-FFF2-40B4-BE49-F238E27FC236}">
                <a16:creationId xmlns:a16="http://schemas.microsoft.com/office/drawing/2014/main" id="{E121FE3E-3300-009D-F04D-CC36B0FD0B6D}"/>
              </a:ext>
            </a:extLst>
          </p:cNvPr>
          <p:cNvGrpSpPr/>
          <p:nvPr/>
        </p:nvGrpSpPr>
        <p:grpSpPr>
          <a:xfrm>
            <a:off x="8891307" y="1669312"/>
            <a:ext cx="2165469" cy="4124703"/>
            <a:chOff x="2766723" y="381000"/>
            <a:chExt cx="2392211" cy="4800601"/>
          </a:xfrm>
        </p:grpSpPr>
        <p:sp>
          <p:nvSpPr>
            <p:cNvPr id="55" name="Oval 54">
              <a:extLst>
                <a:ext uri="{FF2B5EF4-FFF2-40B4-BE49-F238E27FC236}">
                  <a16:creationId xmlns:a16="http://schemas.microsoft.com/office/drawing/2014/main" id="{1AA94526-108C-F0AD-7598-6B016FD5F2B6}"/>
                </a:ext>
              </a:extLst>
            </p:cNvPr>
            <p:cNvSpPr/>
            <p:nvPr/>
          </p:nvSpPr>
          <p:spPr>
            <a:xfrm rot="6128217">
              <a:off x="4106101" y="4700200"/>
              <a:ext cx="400412" cy="56239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F142069-B7CA-4E42-9F78-06C9977EDDF8}"/>
                </a:ext>
              </a:extLst>
            </p:cNvPr>
            <p:cNvSpPr/>
            <p:nvPr/>
          </p:nvSpPr>
          <p:spPr>
            <a:xfrm rot="4472555">
              <a:off x="3580311" y="4685175"/>
              <a:ext cx="366816" cy="59109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AA51361E-38EC-6658-CE07-E129C24A86FE}"/>
                </a:ext>
              </a:extLst>
            </p:cNvPr>
            <p:cNvSpPr/>
            <p:nvPr/>
          </p:nvSpPr>
          <p:spPr>
            <a:xfrm>
              <a:off x="3143992" y="2278108"/>
              <a:ext cx="1810349" cy="2654978"/>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90">
              <a:extLst>
                <a:ext uri="{FF2B5EF4-FFF2-40B4-BE49-F238E27FC236}">
                  <a16:creationId xmlns:a16="http://schemas.microsoft.com/office/drawing/2014/main" id="{FF23ED83-97AB-5E31-FEFE-2F070AAC7F09}"/>
                </a:ext>
              </a:extLst>
            </p:cNvPr>
            <p:cNvGrpSpPr/>
            <p:nvPr/>
          </p:nvGrpSpPr>
          <p:grpSpPr>
            <a:xfrm rot="10800000">
              <a:off x="3200400" y="4572000"/>
              <a:ext cx="1676400" cy="340500"/>
              <a:chOff x="5943600" y="143164"/>
              <a:chExt cx="2787072" cy="771236"/>
            </a:xfrm>
          </p:grpSpPr>
          <p:grpSp>
            <p:nvGrpSpPr>
              <p:cNvPr id="94" name="Group 122">
                <a:extLst>
                  <a:ext uri="{FF2B5EF4-FFF2-40B4-BE49-F238E27FC236}">
                    <a16:creationId xmlns:a16="http://schemas.microsoft.com/office/drawing/2014/main" id="{113E0B76-6458-631F-5848-2A7EE89E9438}"/>
                  </a:ext>
                </a:extLst>
              </p:cNvPr>
              <p:cNvGrpSpPr/>
              <p:nvPr/>
            </p:nvGrpSpPr>
            <p:grpSpPr>
              <a:xfrm>
                <a:off x="5943600" y="152400"/>
                <a:ext cx="1406236" cy="762000"/>
                <a:chOff x="5943600" y="152400"/>
                <a:chExt cx="1406236" cy="762000"/>
              </a:xfrm>
            </p:grpSpPr>
            <p:sp>
              <p:nvSpPr>
                <p:cNvPr id="101" name="Cross 100">
                  <a:extLst>
                    <a:ext uri="{FF2B5EF4-FFF2-40B4-BE49-F238E27FC236}">
                      <a16:creationId xmlns:a16="http://schemas.microsoft.com/office/drawing/2014/main" id="{6688B8F5-68DA-598E-0D81-F0ED1297B8EF}"/>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ross 101">
                  <a:extLst>
                    <a:ext uri="{FF2B5EF4-FFF2-40B4-BE49-F238E27FC236}">
                      <a16:creationId xmlns:a16="http://schemas.microsoft.com/office/drawing/2014/main" id="{DFD3FDAD-C652-6319-013E-31AF028231D9}"/>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123">
                <a:extLst>
                  <a:ext uri="{FF2B5EF4-FFF2-40B4-BE49-F238E27FC236}">
                    <a16:creationId xmlns:a16="http://schemas.microsoft.com/office/drawing/2014/main" id="{318A0CEE-4F55-6FC0-7DFB-684BB60646E2}"/>
                  </a:ext>
                </a:extLst>
              </p:cNvPr>
              <p:cNvGrpSpPr/>
              <p:nvPr/>
            </p:nvGrpSpPr>
            <p:grpSpPr>
              <a:xfrm>
                <a:off x="7370618" y="143164"/>
                <a:ext cx="1360054" cy="762000"/>
                <a:chOff x="5943600" y="152400"/>
                <a:chExt cx="1360054" cy="762000"/>
              </a:xfrm>
            </p:grpSpPr>
            <p:sp>
              <p:nvSpPr>
                <p:cNvPr id="99" name="Cross 98">
                  <a:extLst>
                    <a:ext uri="{FF2B5EF4-FFF2-40B4-BE49-F238E27FC236}">
                      <a16:creationId xmlns:a16="http://schemas.microsoft.com/office/drawing/2014/main" id="{9B9F9DF6-D0A9-605E-D451-2894BC7BC19F}"/>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ross 99">
                  <a:extLst>
                    <a:ext uri="{FF2B5EF4-FFF2-40B4-BE49-F238E27FC236}">
                      <a16:creationId xmlns:a16="http://schemas.microsoft.com/office/drawing/2014/main" id="{4CF8451F-A1AD-ED92-D0D0-7CFC162AE1D9}"/>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Quad Arrow Callout 97">
                <a:extLst>
                  <a:ext uri="{FF2B5EF4-FFF2-40B4-BE49-F238E27FC236}">
                    <a16:creationId xmlns:a16="http://schemas.microsoft.com/office/drawing/2014/main" id="{1E24F963-5605-FF81-A9C6-9B9DF850365F}"/>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Callout 98">
                <a:extLst>
                  <a:ext uri="{FF2B5EF4-FFF2-40B4-BE49-F238E27FC236}">
                    <a16:creationId xmlns:a16="http://schemas.microsoft.com/office/drawing/2014/main" id="{D02DD47F-F565-DB0F-FB22-D52A2775F8C2}"/>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Callout 99">
                <a:extLst>
                  <a:ext uri="{FF2B5EF4-FFF2-40B4-BE49-F238E27FC236}">
                    <a16:creationId xmlns:a16="http://schemas.microsoft.com/office/drawing/2014/main" id="{3CFCFBD8-948E-5ECF-AD40-F44A0758E390}"/>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Cloud 58">
              <a:extLst>
                <a:ext uri="{FF2B5EF4-FFF2-40B4-BE49-F238E27FC236}">
                  <a16:creationId xmlns:a16="http://schemas.microsoft.com/office/drawing/2014/main" id="{1D0AC81A-A6C0-5B11-53C0-46F91E6328EB}"/>
                </a:ext>
              </a:extLst>
            </p:cNvPr>
            <p:cNvSpPr/>
            <p:nvPr/>
          </p:nvSpPr>
          <p:spPr>
            <a:xfrm>
              <a:off x="4114800" y="685800"/>
              <a:ext cx="712195"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id="{4E1D3CAB-DCD4-F644-95EE-876F9CEBB97C}"/>
                </a:ext>
              </a:extLst>
            </p:cNvPr>
            <p:cNvSpPr/>
            <p:nvPr/>
          </p:nvSpPr>
          <p:spPr>
            <a:xfrm rot="19357175">
              <a:off x="3960459" y="381000"/>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id="{44D4E1B3-6EE4-DAB1-2378-B2FC7C1F27F9}"/>
                </a:ext>
              </a:extLst>
            </p:cNvPr>
            <p:cNvSpPr/>
            <p:nvPr/>
          </p:nvSpPr>
          <p:spPr>
            <a:xfrm rot="1400185">
              <a:off x="3093824" y="569953"/>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3A5D611-A01F-0599-118D-6E3FC6BB6D9E}"/>
                </a:ext>
              </a:extLst>
            </p:cNvPr>
            <p:cNvSpPr/>
            <p:nvPr/>
          </p:nvSpPr>
          <p:spPr>
            <a:xfrm rot="2901859">
              <a:off x="2932560" y="3057760"/>
              <a:ext cx="317729" cy="649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ACA25C8-84B6-324A-280E-65CEC7098CFC}"/>
                </a:ext>
              </a:extLst>
            </p:cNvPr>
            <p:cNvSpPr/>
            <p:nvPr/>
          </p:nvSpPr>
          <p:spPr>
            <a:xfrm rot="20226769">
              <a:off x="4790779" y="3188530"/>
              <a:ext cx="347208" cy="5165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6DBB9749-0325-18A0-A301-1E711E5D5871}"/>
                </a:ext>
              </a:extLst>
            </p:cNvPr>
            <p:cNvSpPr/>
            <p:nvPr/>
          </p:nvSpPr>
          <p:spPr>
            <a:xfrm rot="1442139">
              <a:off x="3074752" y="2141618"/>
              <a:ext cx="613760"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CA7E6496-C51C-DA97-1347-F14295BCB67E}"/>
                </a:ext>
              </a:extLst>
            </p:cNvPr>
            <p:cNvSpPr/>
            <p:nvPr/>
          </p:nvSpPr>
          <p:spPr>
            <a:xfrm rot="19893016">
              <a:off x="4337539" y="2189666"/>
              <a:ext cx="588035"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E979B358-40A2-59E4-2CE5-413DE1A6FD9C}"/>
                </a:ext>
              </a:extLst>
            </p:cNvPr>
            <p:cNvSpPr/>
            <p:nvPr/>
          </p:nvSpPr>
          <p:spPr>
            <a:xfrm rot="21112561">
              <a:off x="4239923" y="2230039"/>
              <a:ext cx="479575" cy="2705279"/>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a:extLst>
                <a:ext uri="{FF2B5EF4-FFF2-40B4-BE49-F238E27FC236}">
                  <a16:creationId xmlns:a16="http://schemas.microsoft.com/office/drawing/2014/main" id="{93D80E5E-DCBD-D88C-35A3-504406ACDDE9}"/>
                </a:ext>
              </a:extLst>
            </p:cNvPr>
            <p:cNvSpPr/>
            <p:nvPr/>
          </p:nvSpPr>
          <p:spPr>
            <a:xfrm rot="15844898">
              <a:off x="3426567" y="2091369"/>
              <a:ext cx="1116456" cy="1064968"/>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D05C3B53-F915-486E-0425-4485D82A52EF}"/>
                </a:ext>
              </a:extLst>
            </p:cNvPr>
            <p:cNvSpPr/>
            <p:nvPr/>
          </p:nvSpPr>
          <p:spPr>
            <a:xfrm rot="16400088">
              <a:off x="3463017" y="2367959"/>
              <a:ext cx="890127" cy="972907"/>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a:extLst>
                <a:ext uri="{FF2B5EF4-FFF2-40B4-BE49-F238E27FC236}">
                  <a16:creationId xmlns:a16="http://schemas.microsoft.com/office/drawing/2014/main" id="{FDF2F5ED-3600-DEB9-F504-4B3775C37E8A}"/>
                </a:ext>
              </a:extLst>
            </p:cNvPr>
            <p:cNvSpPr/>
            <p:nvPr/>
          </p:nvSpPr>
          <p:spPr>
            <a:xfrm rot="16400088">
              <a:off x="3668204" y="2153932"/>
              <a:ext cx="483021" cy="993355"/>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846EAA2-EDDD-72CA-110B-DF85B953F03A}"/>
                </a:ext>
              </a:extLst>
            </p:cNvPr>
            <p:cNvSpPr/>
            <p:nvPr/>
          </p:nvSpPr>
          <p:spPr>
            <a:xfrm>
              <a:off x="3325531" y="790624"/>
              <a:ext cx="1322947" cy="1788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a:extLst>
                <a:ext uri="{FF2B5EF4-FFF2-40B4-BE49-F238E27FC236}">
                  <a16:creationId xmlns:a16="http://schemas.microsoft.com/office/drawing/2014/main" id="{924F0095-AC1D-80A5-0579-319500C00819}"/>
                </a:ext>
              </a:extLst>
            </p:cNvPr>
            <p:cNvSpPr/>
            <p:nvPr/>
          </p:nvSpPr>
          <p:spPr>
            <a:xfrm rot="17055069">
              <a:off x="3495027" y="268976"/>
              <a:ext cx="812443" cy="116540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75320AA-E31F-7E51-F09C-BA9C82A23EFB}"/>
                </a:ext>
              </a:extLst>
            </p:cNvPr>
            <p:cNvSpPr/>
            <p:nvPr/>
          </p:nvSpPr>
          <p:spPr>
            <a:xfrm>
              <a:off x="3886200" y="533400"/>
              <a:ext cx="685800" cy="5334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F73496E-F17E-E5B7-7C9A-D1FE4C157230}"/>
                </a:ext>
              </a:extLst>
            </p:cNvPr>
            <p:cNvSpPr/>
            <p:nvPr/>
          </p:nvSpPr>
          <p:spPr>
            <a:xfrm>
              <a:off x="3276600" y="762000"/>
              <a:ext cx="457200" cy="304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100">
              <a:extLst>
                <a:ext uri="{FF2B5EF4-FFF2-40B4-BE49-F238E27FC236}">
                  <a16:creationId xmlns:a16="http://schemas.microsoft.com/office/drawing/2014/main" id="{7E6F34AD-63CA-3695-ECC4-C78147760A26}"/>
                </a:ext>
              </a:extLst>
            </p:cNvPr>
            <p:cNvGrpSpPr/>
            <p:nvPr/>
          </p:nvGrpSpPr>
          <p:grpSpPr>
            <a:xfrm rot="12421300">
              <a:off x="2842969" y="3299193"/>
              <a:ext cx="570817" cy="212635"/>
              <a:chOff x="5943600" y="143164"/>
              <a:chExt cx="2787072" cy="771236"/>
            </a:xfrm>
          </p:grpSpPr>
          <p:grpSp>
            <p:nvGrpSpPr>
              <p:cNvPr id="85" name="Group 122">
                <a:extLst>
                  <a:ext uri="{FF2B5EF4-FFF2-40B4-BE49-F238E27FC236}">
                    <a16:creationId xmlns:a16="http://schemas.microsoft.com/office/drawing/2014/main" id="{2FFD8312-8912-8ED4-ABB0-AABD634AE9F5}"/>
                  </a:ext>
                </a:extLst>
              </p:cNvPr>
              <p:cNvGrpSpPr/>
              <p:nvPr/>
            </p:nvGrpSpPr>
            <p:grpSpPr>
              <a:xfrm>
                <a:off x="5943600" y="152400"/>
                <a:ext cx="1406236" cy="762000"/>
                <a:chOff x="5943600" y="152400"/>
                <a:chExt cx="1406236" cy="762000"/>
              </a:xfrm>
            </p:grpSpPr>
            <p:sp>
              <p:nvSpPr>
                <p:cNvPr id="92" name="Cross 91">
                  <a:extLst>
                    <a:ext uri="{FF2B5EF4-FFF2-40B4-BE49-F238E27FC236}">
                      <a16:creationId xmlns:a16="http://schemas.microsoft.com/office/drawing/2014/main" id="{718BDF67-3F20-C124-0CDA-20FE423D15AC}"/>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ross 92">
                  <a:extLst>
                    <a:ext uri="{FF2B5EF4-FFF2-40B4-BE49-F238E27FC236}">
                      <a16:creationId xmlns:a16="http://schemas.microsoft.com/office/drawing/2014/main" id="{2B54F90B-F061-AA3B-C690-08544BBDD871}"/>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123">
                <a:extLst>
                  <a:ext uri="{FF2B5EF4-FFF2-40B4-BE49-F238E27FC236}">
                    <a16:creationId xmlns:a16="http://schemas.microsoft.com/office/drawing/2014/main" id="{8C9D4982-3D83-68E5-EA69-BAC78019DEF7}"/>
                  </a:ext>
                </a:extLst>
              </p:cNvPr>
              <p:cNvGrpSpPr/>
              <p:nvPr/>
            </p:nvGrpSpPr>
            <p:grpSpPr>
              <a:xfrm>
                <a:off x="7370618" y="143164"/>
                <a:ext cx="1360054" cy="762000"/>
                <a:chOff x="5943600" y="152400"/>
                <a:chExt cx="1360054" cy="762000"/>
              </a:xfrm>
            </p:grpSpPr>
            <p:sp>
              <p:nvSpPr>
                <p:cNvPr id="90" name="Cross 89">
                  <a:extLst>
                    <a:ext uri="{FF2B5EF4-FFF2-40B4-BE49-F238E27FC236}">
                      <a16:creationId xmlns:a16="http://schemas.microsoft.com/office/drawing/2014/main" id="{54BF7DD5-DDE1-2948-D467-86A094F7965B}"/>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ross 90">
                  <a:extLst>
                    <a:ext uri="{FF2B5EF4-FFF2-40B4-BE49-F238E27FC236}">
                      <a16:creationId xmlns:a16="http://schemas.microsoft.com/office/drawing/2014/main" id="{A1F73DF5-63B1-E635-5F05-CAFC1A3F03A2}"/>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Quad Arrow Callout 88">
                <a:extLst>
                  <a:ext uri="{FF2B5EF4-FFF2-40B4-BE49-F238E27FC236}">
                    <a16:creationId xmlns:a16="http://schemas.microsoft.com/office/drawing/2014/main" id="{23934CA0-CC20-D0FA-D4CA-D09B8BC383C2}"/>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89">
                <a:extLst>
                  <a:ext uri="{FF2B5EF4-FFF2-40B4-BE49-F238E27FC236}">
                    <a16:creationId xmlns:a16="http://schemas.microsoft.com/office/drawing/2014/main" id="{2D2F005A-4141-5F2F-1BD7-239D669043AB}"/>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Callout 90">
                <a:extLst>
                  <a:ext uri="{FF2B5EF4-FFF2-40B4-BE49-F238E27FC236}">
                    <a16:creationId xmlns:a16="http://schemas.microsoft.com/office/drawing/2014/main" id="{C39CFE60-05E4-B306-F603-5B732644915F}"/>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110">
              <a:extLst>
                <a:ext uri="{FF2B5EF4-FFF2-40B4-BE49-F238E27FC236}">
                  <a16:creationId xmlns:a16="http://schemas.microsoft.com/office/drawing/2014/main" id="{87D68247-3A9C-F545-DC10-C6CEBE7848C1}"/>
                </a:ext>
              </a:extLst>
            </p:cNvPr>
            <p:cNvGrpSpPr/>
            <p:nvPr/>
          </p:nvGrpSpPr>
          <p:grpSpPr>
            <a:xfrm rot="9204448">
              <a:off x="4640700" y="3295249"/>
              <a:ext cx="518234" cy="230860"/>
              <a:chOff x="5943600" y="143164"/>
              <a:chExt cx="2787072" cy="771236"/>
            </a:xfrm>
          </p:grpSpPr>
          <p:grpSp>
            <p:nvGrpSpPr>
              <p:cNvPr id="76" name="Group 122">
                <a:extLst>
                  <a:ext uri="{FF2B5EF4-FFF2-40B4-BE49-F238E27FC236}">
                    <a16:creationId xmlns:a16="http://schemas.microsoft.com/office/drawing/2014/main" id="{0D3875CA-93CB-96DA-8C11-F0902B3E7789}"/>
                  </a:ext>
                </a:extLst>
              </p:cNvPr>
              <p:cNvGrpSpPr/>
              <p:nvPr/>
            </p:nvGrpSpPr>
            <p:grpSpPr>
              <a:xfrm>
                <a:off x="5943600" y="152400"/>
                <a:ext cx="1406236" cy="762000"/>
                <a:chOff x="5943600" y="152400"/>
                <a:chExt cx="1406236" cy="762000"/>
              </a:xfrm>
            </p:grpSpPr>
            <p:sp>
              <p:nvSpPr>
                <p:cNvPr id="83" name="Cross 82">
                  <a:extLst>
                    <a:ext uri="{FF2B5EF4-FFF2-40B4-BE49-F238E27FC236}">
                      <a16:creationId xmlns:a16="http://schemas.microsoft.com/office/drawing/2014/main" id="{FD2E3CD2-CEA2-C169-09CA-E2CC3C17C30B}"/>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a:extLst>
                    <a:ext uri="{FF2B5EF4-FFF2-40B4-BE49-F238E27FC236}">
                      <a16:creationId xmlns:a16="http://schemas.microsoft.com/office/drawing/2014/main" id="{BB18BC12-BCEB-D52D-DCC4-A449F7769F65}"/>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23">
                <a:extLst>
                  <a:ext uri="{FF2B5EF4-FFF2-40B4-BE49-F238E27FC236}">
                    <a16:creationId xmlns:a16="http://schemas.microsoft.com/office/drawing/2014/main" id="{81C0C57D-14D4-1487-B35D-14AD234CF819}"/>
                  </a:ext>
                </a:extLst>
              </p:cNvPr>
              <p:cNvGrpSpPr/>
              <p:nvPr/>
            </p:nvGrpSpPr>
            <p:grpSpPr>
              <a:xfrm>
                <a:off x="7370618" y="143164"/>
                <a:ext cx="1360054" cy="762000"/>
                <a:chOff x="5943600" y="152400"/>
                <a:chExt cx="1360054" cy="762000"/>
              </a:xfrm>
            </p:grpSpPr>
            <p:sp>
              <p:nvSpPr>
                <p:cNvPr id="81" name="Cross 80">
                  <a:extLst>
                    <a:ext uri="{FF2B5EF4-FFF2-40B4-BE49-F238E27FC236}">
                      <a16:creationId xmlns:a16="http://schemas.microsoft.com/office/drawing/2014/main" id="{68DC0489-0BCE-9B0C-1BDA-4AABD7948DD4}"/>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a:extLst>
                    <a:ext uri="{FF2B5EF4-FFF2-40B4-BE49-F238E27FC236}">
                      <a16:creationId xmlns:a16="http://schemas.microsoft.com/office/drawing/2014/main" id="{D260AFCB-2715-2DCC-61A4-F9BB25E7EA05}"/>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Quad Arrow Callout 79">
                <a:extLst>
                  <a:ext uri="{FF2B5EF4-FFF2-40B4-BE49-F238E27FC236}">
                    <a16:creationId xmlns:a16="http://schemas.microsoft.com/office/drawing/2014/main" id="{B1A472CC-9A8A-038A-CA38-4A7CE3FFA57F}"/>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Callout 80">
                <a:extLst>
                  <a:ext uri="{FF2B5EF4-FFF2-40B4-BE49-F238E27FC236}">
                    <a16:creationId xmlns:a16="http://schemas.microsoft.com/office/drawing/2014/main" id="{89E94E58-BDC5-F186-1B88-340BD6C2AF65}"/>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Callout 81">
                <a:extLst>
                  <a:ext uri="{FF2B5EF4-FFF2-40B4-BE49-F238E27FC236}">
                    <a16:creationId xmlns:a16="http://schemas.microsoft.com/office/drawing/2014/main" id="{645B77AF-AAF8-80D7-9501-F8708C263C33}"/>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40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80">
                                          <p:stCondLst>
                                            <p:cond delay="0"/>
                                          </p:stCondLst>
                                        </p:cTn>
                                        <p:tgtEl>
                                          <p:spTgt spid="4"/>
                                        </p:tgtEl>
                                      </p:cBhvr>
                                    </p:animEffect>
                                    <p:anim calcmode="lin" valueType="num">
                                      <p:cBhvr>
                                        <p:cTn id="1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5" dur="26">
                                          <p:stCondLst>
                                            <p:cond delay="650"/>
                                          </p:stCondLst>
                                        </p:cTn>
                                        <p:tgtEl>
                                          <p:spTgt spid="4"/>
                                        </p:tgtEl>
                                      </p:cBhvr>
                                      <p:to x="100000" y="60000"/>
                                    </p:animScale>
                                    <p:animScale>
                                      <p:cBhvr>
                                        <p:cTn id="16" dur="166" decel="50000">
                                          <p:stCondLst>
                                            <p:cond delay="676"/>
                                          </p:stCondLst>
                                        </p:cTn>
                                        <p:tgtEl>
                                          <p:spTgt spid="4"/>
                                        </p:tgtEl>
                                      </p:cBhvr>
                                      <p:to x="100000" y="100000"/>
                                    </p:animScale>
                                    <p:animScale>
                                      <p:cBhvr>
                                        <p:cTn id="17" dur="26">
                                          <p:stCondLst>
                                            <p:cond delay="1312"/>
                                          </p:stCondLst>
                                        </p:cTn>
                                        <p:tgtEl>
                                          <p:spTgt spid="4"/>
                                        </p:tgtEl>
                                      </p:cBhvr>
                                      <p:to x="100000" y="80000"/>
                                    </p:animScale>
                                    <p:animScale>
                                      <p:cBhvr>
                                        <p:cTn id="18" dur="166" decel="50000">
                                          <p:stCondLst>
                                            <p:cond delay="1338"/>
                                          </p:stCondLst>
                                        </p:cTn>
                                        <p:tgtEl>
                                          <p:spTgt spid="4"/>
                                        </p:tgtEl>
                                      </p:cBhvr>
                                      <p:to x="100000" y="100000"/>
                                    </p:animScale>
                                    <p:animScale>
                                      <p:cBhvr>
                                        <p:cTn id="19" dur="26">
                                          <p:stCondLst>
                                            <p:cond delay="1642"/>
                                          </p:stCondLst>
                                        </p:cTn>
                                        <p:tgtEl>
                                          <p:spTgt spid="4"/>
                                        </p:tgtEl>
                                      </p:cBhvr>
                                      <p:to x="100000" y="90000"/>
                                    </p:animScale>
                                    <p:animScale>
                                      <p:cBhvr>
                                        <p:cTn id="20" dur="166" decel="50000">
                                          <p:stCondLst>
                                            <p:cond delay="1668"/>
                                          </p:stCondLst>
                                        </p:cTn>
                                        <p:tgtEl>
                                          <p:spTgt spid="4"/>
                                        </p:tgtEl>
                                      </p:cBhvr>
                                      <p:to x="100000" y="100000"/>
                                    </p:animScale>
                                    <p:animScale>
                                      <p:cBhvr>
                                        <p:cTn id="21" dur="26">
                                          <p:stCondLst>
                                            <p:cond delay="1808"/>
                                          </p:stCondLst>
                                        </p:cTn>
                                        <p:tgtEl>
                                          <p:spTgt spid="4"/>
                                        </p:tgtEl>
                                      </p:cBhvr>
                                      <p:to x="100000" y="95000"/>
                                    </p:animScale>
                                    <p:animScale>
                                      <p:cBhvr>
                                        <p:cTn id="22" dur="166" decel="50000">
                                          <p:stCondLst>
                                            <p:cond delay="1834"/>
                                          </p:stCondLst>
                                        </p:cTn>
                                        <p:tgtEl>
                                          <p:spTgt spid="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Book of </a:t>
            </a:r>
            <a:r>
              <a:rPr lang="en-US" sz="4400" dirty="0" err="1">
                <a:solidFill>
                  <a:schemeClr val="bg1"/>
                </a:solidFill>
                <a:latin typeface="Bodoni MT Black" pitchFamily="18" charset="0"/>
              </a:rPr>
              <a:t>Jarom</a:t>
            </a:r>
            <a:endParaRPr lang="en-US" sz="4400" dirty="0">
              <a:solidFill>
                <a:schemeClr val="bg1"/>
              </a:solidFill>
              <a:latin typeface="Bodoni MT Black" pitchFamily="18" charset="0"/>
            </a:endParaRPr>
          </a:p>
        </p:txBody>
      </p:sp>
      <p:sp>
        <p:nvSpPr>
          <p:cNvPr id="54" name="TextBox 53"/>
          <p:cNvSpPr txBox="1"/>
          <p:nvPr/>
        </p:nvSpPr>
        <p:spPr>
          <a:xfrm>
            <a:off x="423672" y="777241"/>
            <a:ext cx="5791200" cy="3693319"/>
          </a:xfrm>
          <a:prstGeom prst="rect">
            <a:avLst/>
          </a:prstGeom>
          <a:noFill/>
        </p:spPr>
        <p:txBody>
          <a:bodyPr wrap="square" rtlCol="0">
            <a:spAutoFit/>
          </a:bodyPr>
          <a:lstStyle/>
          <a:p>
            <a:r>
              <a:rPr lang="en-US" dirty="0">
                <a:solidFill>
                  <a:schemeClr val="bg1"/>
                </a:solidFill>
              </a:rPr>
              <a:t>Written in commandment from his father.</a:t>
            </a:r>
          </a:p>
          <a:p>
            <a:endParaRPr lang="en-US" dirty="0">
              <a:solidFill>
                <a:schemeClr val="bg1"/>
              </a:solidFill>
            </a:endParaRPr>
          </a:p>
          <a:p>
            <a:r>
              <a:rPr lang="en-US" dirty="0">
                <a:solidFill>
                  <a:schemeClr val="bg1"/>
                </a:solidFill>
              </a:rPr>
              <a:t>Written for the benefit of his brethren the Lamanites.</a:t>
            </a:r>
          </a:p>
          <a:p>
            <a:endParaRPr lang="en-US" dirty="0">
              <a:solidFill>
                <a:schemeClr val="bg1"/>
              </a:solidFill>
            </a:endParaRPr>
          </a:p>
          <a:p>
            <a:r>
              <a:rPr lang="en-US" dirty="0" err="1">
                <a:solidFill>
                  <a:schemeClr val="bg1"/>
                </a:solidFill>
              </a:rPr>
              <a:t>Jarom</a:t>
            </a:r>
            <a:r>
              <a:rPr lang="en-US" dirty="0">
                <a:solidFill>
                  <a:schemeClr val="bg1"/>
                </a:solidFill>
              </a:rPr>
              <a:t> did not record his own prophecies and revelations because he felt that his father’s revelations were sufficient.</a:t>
            </a:r>
          </a:p>
          <a:p>
            <a:endParaRPr lang="en-US" dirty="0">
              <a:solidFill>
                <a:schemeClr val="bg1"/>
              </a:solidFill>
            </a:endParaRPr>
          </a:p>
          <a:p>
            <a:r>
              <a:rPr lang="en-US" dirty="0">
                <a:solidFill>
                  <a:schemeClr val="bg1"/>
                </a:solidFill>
              </a:rPr>
              <a:t>He described labors of the </a:t>
            </a:r>
            <a:r>
              <a:rPr lang="en-US" dirty="0" err="1">
                <a:solidFill>
                  <a:schemeClr val="bg1"/>
                </a:solidFill>
              </a:rPr>
              <a:t>Nephite</a:t>
            </a:r>
            <a:r>
              <a:rPr lang="en-US" dirty="0">
                <a:solidFill>
                  <a:schemeClr val="bg1"/>
                </a:solidFill>
              </a:rPr>
              <a:t> leaders during the time of his ministry. </a:t>
            </a:r>
          </a:p>
          <a:p>
            <a:endParaRPr lang="en-US" dirty="0">
              <a:solidFill>
                <a:schemeClr val="bg1"/>
              </a:solidFill>
            </a:endParaRPr>
          </a:p>
          <a:p>
            <a:r>
              <a:rPr lang="en-US" dirty="0" err="1">
                <a:solidFill>
                  <a:schemeClr val="bg1"/>
                </a:solidFill>
              </a:rPr>
              <a:t>Jarom</a:t>
            </a:r>
            <a:r>
              <a:rPr lang="en-US" dirty="0">
                <a:solidFill>
                  <a:schemeClr val="bg1"/>
                </a:solidFill>
              </a:rPr>
              <a:t> observed that when the people chose to follow the counsel of their righteous leaders, they prospered and were able to fortify themselves against the </a:t>
            </a:r>
            <a:r>
              <a:rPr lang="en-US" dirty="0" err="1">
                <a:solidFill>
                  <a:schemeClr val="bg1"/>
                </a:solidFill>
              </a:rPr>
              <a:t>Lamanites</a:t>
            </a:r>
            <a:r>
              <a:rPr lang="en-US" dirty="0">
                <a:solidFill>
                  <a:schemeClr val="bg1"/>
                </a:solidFill>
              </a:rPr>
              <a:t>.</a:t>
            </a:r>
          </a:p>
        </p:txBody>
      </p:sp>
      <p:sp>
        <p:nvSpPr>
          <p:cNvPr id="55" name="TextBox 54"/>
          <p:cNvSpPr txBox="1"/>
          <p:nvPr/>
        </p:nvSpPr>
        <p:spPr>
          <a:xfrm>
            <a:off x="2362200" y="4648200"/>
            <a:ext cx="7467600" cy="1938992"/>
          </a:xfrm>
          <a:prstGeom prst="rect">
            <a:avLst/>
          </a:prstGeom>
          <a:noFill/>
        </p:spPr>
        <p:txBody>
          <a:bodyPr wrap="square" rtlCol="0">
            <a:spAutoFit/>
          </a:bodyPr>
          <a:lstStyle/>
          <a:p>
            <a:pPr algn="just"/>
            <a:r>
              <a:rPr lang="en-US" sz="2400" b="1" dirty="0" err="1">
                <a:solidFill>
                  <a:srgbClr val="FF0000"/>
                </a:solidFill>
              </a:rPr>
              <a:t>Jarom’s</a:t>
            </a:r>
            <a:r>
              <a:rPr lang="en-US" sz="2400" b="1" dirty="0">
                <a:solidFill>
                  <a:srgbClr val="FF0000"/>
                </a:solidFill>
              </a:rPr>
              <a:t> Testimony:</a:t>
            </a:r>
          </a:p>
          <a:p>
            <a:pPr algn="just"/>
            <a:endParaRPr lang="en-US" sz="2400" b="1" dirty="0">
              <a:solidFill>
                <a:srgbClr val="FF0000"/>
              </a:solidFill>
            </a:endParaRPr>
          </a:p>
          <a:p>
            <a:pPr algn="just"/>
            <a:r>
              <a:rPr lang="en-US" sz="2400" b="1" dirty="0">
                <a:solidFill>
                  <a:srgbClr val="FF0000"/>
                </a:solidFill>
              </a:rPr>
              <a:t> “The word of the Lord was verified, which he </a:t>
            </a:r>
            <a:r>
              <a:rPr lang="en-US" sz="2400" b="1" dirty="0" err="1">
                <a:solidFill>
                  <a:srgbClr val="FF0000"/>
                </a:solidFill>
              </a:rPr>
              <a:t>spake</a:t>
            </a:r>
            <a:r>
              <a:rPr lang="en-US" sz="2400" b="1" dirty="0">
                <a:solidFill>
                  <a:srgbClr val="FF0000"/>
                </a:solidFill>
              </a:rPr>
              <a:t> unto our fathers, saying that: Inasmuch as ye will keep my commandments ye shall prosper in the land” (</a:t>
            </a:r>
            <a:r>
              <a:rPr lang="en-US" sz="2400" b="1" dirty="0" err="1">
                <a:solidFill>
                  <a:srgbClr val="FF0000"/>
                </a:solidFill>
              </a:rPr>
              <a:t>Jarom</a:t>
            </a:r>
            <a:r>
              <a:rPr lang="en-US" sz="2400" b="1" dirty="0">
                <a:solidFill>
                  <a:srgbClr val="FF0000"/>
                </a:solidFill>
              </a:rPr>
              <a:t> 1:9)</a:t>
            </a:r>
          </a:p>
        </p:txBody>
      </p:sp>
      <p:grpSp>
        <p:nvGrpSpPr>
          <p:cNvPr id="121" name="Group 120">
            <a:extLst>
              <a:ext uri="{FF2B5EF4-FFF2-40B4-BE49-F238E27FC236}">
                <a16:creationId xmlns:a16="http://schemas.microsoft.com/office/drawing/2014/main" id="{7346BA47-87E1-0C0E-A43B-42D6EE8F1BF5}"/>
              </a:ext>
            </a:extLst>
          </p:cNvPr>
          <p:cNvGrpSpPr/>
          <p:nvPr/>
        </p:nvGrpSpPr>
        <p:grpSpPr>
          <a:xfrm>
            <a:off x="7391400" y="1828800"/>
            <a:ext cx="3038356" cy="2342924"/>
            <a:chOff x="7391400" y="1828800"/>
            <a:chExt cx="3038356" cy="2342924"/>
          </a:xfrm>
        </p:grpSpPr>
        <p:grpSp>
          <p:nvGrpSpPr>
            <p:cNvPr id="56" name="Group 55"/>
            <p:cNvGrpSpPr/>
            <p:nvPr/>
          </p:nvGrpSpPr>
          <p:grpSpPr>
            <a:xfrm>
              <a:off x="7391400" y="1828800"/>
              <a:ext cx="3038356" cy="2342924"/>
              <a:chOff x="3441191" y="1240801"/>
              <a:chExt cx="3767562" cy="3007122"/>
            </a:xfrm>
          </p:grpSpPr>
          <p:grpSp>
            <p:nvGrpSpPr>
              <p:cNvPr id="57" name="Group 46"/>
              <p:cNvGrpSpPr/>
              <p:nvPr/>
            </p:nvGrpSpPr>
            <p:grpSpPr>
              <a:xfrm>
                <a:off x="3441191" y="1240801"/>
                <a:ext cx="3755898" cy="3007122"/>
                <a:chOff x="802558" y="4166401"/>
                <a:chExt cx="1981641" cy="1586581"/>
              </a:xfrm>
            </p:grpSpPr>
            <p:grpSp>
              <p:nvGrpSpPr>
                <p:cNvPr id="59" name="Group 16"/>
                <p:cNvGrpSpPr/>
                <p:nvPr/>
              </p:nvGrpSpPr>
              <p:grpSpPr>
                <a:xfrm>
                  <a:off x="802558" y="4166401"/>
                  <a:ext cx="1981641" cy="1586581"/>
                  <a:chOff x="-2011680" y="1349418"/>
                  <a:chExt cx="7269480" cy="6346781"/>
                </a:xfrm>
              </p:grpSpPr>
              <p:grpSp>
                <p:nvGrpSpPr>
                  <p:cNvPr id="61" name="Group 1"/>
                  <p:cNvGrpSpPr/>
                  <p:nvPr/>
                </p:nvGrpSpPr>
                <p:grpSpPr>
                  <a:xfrm>
                    <a:off x="-2011680" y="1349418"/>
                    <a:ext cx="7269480" cy="6346781"/>
                    <a:chOff x="-137160" y="1426805"/>
                    <a:chExt cx="2423160" cy="1697395"/>
                  </a:xfrm>
                </p:grpSpPr>
                <p:sp>
                  <p:nvSpPr>
                    <p:cNvPr id="66"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2"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rame 62"/>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Rectangle 64"/>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58" name="TextBox 57"/>
              <p:cNvSpPr txBox="1"/>
              <p:nvPr/>
            </p:nvSpPr>
            <p:spPr>
              <a:xfrm>
                <a:off x="5720860" y="1808712"/>
                <a:ext cx="1487893" cy="1540612"/>
              </a:xfrm>
              <a:prstGeom prst="rect">
                <a:avLst/>
              </a:prstGeom>
              <a:noFill/>
            </p:spPr>
            <p:txBody>
              <a:bodyPr wrap="square" rtlCol="0">
                <a:spAutoFit/>
              </a:bodyPr>
              <a:lstStyle/>
              <a:p>
                <a:pPr algn="ctr"/>
                <a:r>
                  <a:rPr lang="en-US" sz="2400" dirty="0">
                    <a:solidFill>
                      <a:schemeClr val="bg2">
                        <a:lumMod val="25000"/>
                      </a:schemeClr>
                    </a:solidFill>
                    <a:latin typeface="Abadi" panose="020B0604020104020204" pitchFamily="34" charset="0"/>
                  </a:rPr>
                  <a:t>The Book of </a:t>
                </a:r>
                <a:r>
                  <a:rPr lang="en-US" sz="2400" dirty="0" err="1">
                    <a:solidFill>
                      <a:schemeClr val="bg2">
                        <a:lumMod val="25000"/>
                      </a:schemeClr>
                    </a:solidFill>
                    <a:latin typeface="Abadi" panose="020B0604020104020204" pitchFamily="34" charset="0"/>
                  </a:rPr>
                  <a:t>Jarom</a:t>
                </a:r>
                <a:endParaRPr lang="en-US" sz="2400" dirty="0">
                  <a:solidFill>
                    <a:schemeClr val="bg2">
                      <a:lumMod val="25000"/>
                    </a:schemeClr>
                  </a:solidFill>
                  <a:latin typeface="Abadi" panose="020B0604020104020204" pitchFamily="34" charset="0"/>
                </a:endParaRPr>
              </a:p>
            </p:txBody>
          </p:sp>
        </p:grpSp>
        <p:grpSp>
          <p:nvGrpSpPr>
            <p:cNvPr id="46" name="Group 45">
              <a:extLst>
                <a:ext uri="{FF2B5EF4-FFF2-40B4-BE49-F238E27FC236}">
                  <a16:creationId xmlns:a16="http://schemas.microsoft.com/office/drawing/2014/main" id="{493AAA65-F069-B656-E2D5-05118A3FA9FA}"/>
                </a:ext>
              </a:extLst>
            </p:cNvPr>
            <p:cNvGrpSpPr/>
            <p:nvPr/>
          </p:nvGrpSpPr>
          <p:grpSpPr>
            <a:xfrm>
              <a:off x="7557703" y="2057401"/>
              <a:ext cx="1017971" cy="1938992"/>
              <a:chOff x="2766723" y="381000"/>
              <a:chExt cx="2392211" cy="4800601"/>
            </a:xfrm>
          </p:grpSpPr>
          <p:sp>
            <p:nvSpPr>
              <p:cNvPr id="73" name="Oval 72">
                <a:extLst>
                  <a:ext uri="{FF2B5EF4-FFF2-40B4-BE49-F238E27FC236}">
                    <a16:creationId xmlns:a16="http://schemas.microsoft.com/office/drawing/2014/main" id="{C6236501-1FAE-85BF-B388-0CB4BD3B9C30}"/>
                  </a:ext>
                </a:extLst>
              </p:cNvPr>
              <p:cNvSpPr/>
              <p:nvPr/>
            </p:nvSpPr>
            <p:spPr>
              <a:xfrm rot="6128217">
                <a:off x="4106101" y="4700200"/>
                <a:ext cx="400412" cy="56239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20CEA504-1CA4-0200-E5B4-3C733FF0FAB4}"/>
                  </a:ext>
                </a:extLst>
              </p:cNvPr>
              <p:cNvSpPr/>
              <p:nvPr/>
            </p:nvSpPr>
            <p:spPr>
              <a:xfrm rot="4472555">
                <a:off x="3580311" y="4685175"/>
                <a:ext cx="366816" cy="59109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5774E951-FFDF-ED0F-32A8-F041672CE5E7}"/>
                  </a:ext>
                </a:extLst>
              </p:cNvPr>
              <p:cNvSpPr/>
              <p:nvPr/>
            </p:nvSpPr>
            <p:spPr>
              <a:xfrm>
                <a:off x="3143992" y="2278108"/>
                <a:ext cx="1810349" cy="2654978"/>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90">
                <a:extLst>
                  <a:ext uri="{FF2B5EF4-FFF2-40B4-BE49-F238E27FC236}">
                    <a16:creationId xmlns:a16="http://schemas.microsoft.com/office/drawing/2014/main" id="{29E59B11-C908-58F7-6BAA-65876068D5CD}"/>
                  </a:ext>
                </a:extLst>
              </p:cNvPr>
              <p:cNvGrpSpPr/>
              <p:nvPr/>
            </p:nvGrpSpPr>
            <p:grpSpPr>
              <a:xfrm rot="10800000">
                <a:off x="3200400" y="4572000"/>
                <a:ext cx="1676400" cy="340500"/>
                <a:chOff x="5943600" y="143164"/>
                <a:chExt cx="2787072" cy="771236"/>
              </a:xfrm>
            </p:grpSpPr>
            <p:grpSp>
              <p:nvGrpSpPr>
                <p:cNvPr id="112" name="Group 122">
                  <a:extLst>
                    <a:ext uri="{FF2B5EF4-FFF2-40B4-BE49-F238E27FC236}">
                      <a16:creationId xmlns:a16="http://schemas.microsoft.com/office/drawing/2014/main" id="{1B9EC35A-18CB-59DE-91EE-71468B83CC72}"/>
                    </a:ext>
                  </a:extLst>
                </p:cNvPr>
                <p:cNvGrpSpPr/>
                <p:nvPr/>
              </p:nvGrpSpPr>
              <p:grpSpPr>
                <a:xfrm>
                  <a:off x="5943600" y="152400"/>
                  <a:ext cx="1406236" cy="762000"/>
                  <a:chOff x="5943600" y="152400"/>
                  <a:chExt cx="1406236" cy="762000"/>
                </a:xfrm>
              </p:grpSpPr>
              <p:sp>
                <p:nvSpPr>
                  <p:cNvPr id="119" name="Cross 118">
                    <a:extLst>
                      <a:ext uri="{FF2B5EF4-FFF2-40B4-BE49-F238E27FC236}">
                        <a16:creationId xmlns:a16="http://schemas.microsoft.com/office/drawing/2014/main" id="{ABA39885-D5A8-D8AB-4A82-02BA1B6DB5A5}"/>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ross 119">
                    <a:extLst>
                      <a:ext uri="{FF2B5EF4-FFF2-40B4-BE49-F238E27FC236}">
                        <a16:creationId xmlns:a16="http://schemas.microsoft.com/office/drawing/2014/main" id="{659CA46E-5406-59DB-EC6D-7155D144DBA8}"/>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23">
                  <a:extLst>
                    <a:ext uri="{FF2B5EF4-FFF2-40B4-BE49-F238E27FC236}">
                      <a16:creationId xmlns:a16="http://schemas.microsoft.com/office/drawing/2014/main" id="{2F9E1D6C-4356-BBCE-728D-6F1D0A7E7AEA}"/>
                    </a:ext>
                  </a:extLst>
                </p:cNvPr>
                <p:cNvGrpSpPr/>
                <p:nvPr/>
              </p:nvGrpSpPr>
              <p:grpSpPr>
                <a:xfrm>
                  <a:off x="7370618" y="143164"/>
                  <a:ext cx="1360054" cy="762000"/>
                  <a:chOff x="5943600" y="152400"/>
                  <a:chExt cx="1360054" cy="762000"/>
                </a:xfrm>
              </p:grpSpPr>
              <p:sp>
                <p:nvSpPr>
                  <p:cNvPr id="117" name="Cross 116">
                    <a:extLst>
                      <a:ext uri="{FF2B5EF4-FFF2-40B4-BE49-F238E27FC236}">
                        <a16:creationId xmlns:a16="http://schemas.microsoft.com/office/drawing/2014/main" id="{6DAF662C-A7FA-BD77-9576-FA9B419374B7}"/>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ross 117">
                    <a:extLst>
                      <a:ext uri="{FF2B5EF4-FFF2-40B4-BE49-F238E27FC236}">
                        <a16:creationId xmlns:a16="http://schemas.microsoft.com/office/drawing/2014/main" id="{D73EA505-F0E8-190E-503D-E6D8646B507C}"/>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Quad Arrow Callout 97">
                  <a:extLst>
                    <a:ext uri="{FF2B5EF4-FFF2-40B4-BE49-F238E27FC236}">
                      <a16:creationId xmlns:a16="http://schemas.microsoft.com/office/drawing/2014/main" id="{FE410080-FD65-F33A-2366-1B55917DF804}"/>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Quad Arrow Callout 98">
                  <a:extLst>
                    <a:ext uri="{FF2B5EF4-FFF2-40B4-BE49-F238E27FC236}">
                      <a16:creationId xmlns:a16="http://schemas.microsoft.com/office/drawing/2014/main" id="{34DC5A8C-C49D-B4DA-12E0-43F259E62560}"/>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Quad Arrow Callout 99">
                  <a:extLst>
                    <a:ext uri="{FF2B5EF4-FFF2-40B4-BE49-F238E27FC236}">
                      <a16:creationId xmlns:a16="http://schemas.microsoft.com/office/drawing/2014/main" id="{6D5E7BAF-1C27-E84B-6159-9E5E6D67B695}"/>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Cloud 76">
                <a:extLst>
                  <a:ext uri="{FF2B5EF4-FFF2-40B4-BE49-F238E27FC236}">
                    <a16:creationId xmlns:a16="http://schemas.microsoft.com/office/drawing/2014/main" id="{00D2B712-4135-576B-D74B-624590632EE8}"/>
                  </a:ext>
                </a:extLst>
              </p:cNvPr>
              <p:cNvSpPr/>
              <p:nvPr/>
            </p:nvSpPr>
            <p:spPr>
              <a:xfrm>
                <a:off x="4114800" y="685800"/>
                <a:ext cx="712195"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oud 77">
                <a:extLst>
                  <a:ext uri="{FF2B5EF4-FFF2-40B4-BE49-F238E27FC236}">
                    <a16:creationId xmlns:a16="http://schemas.microsoft.com/office/drawing/2014/main" id="{6B877E85-CEF3-CDA7-DA07-429FE38E6CFD}"/>
                  </a:ext>
                </a:extLst>
              </p:cNvPr>
              <p:cNvSpPr/>
              <p:nvPr/>
            </p:nvSpPr>
            <p:spPr>
              <a:xfrm rot="19357175">
                <a:off x="3960459" y="381000"/>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loud 78">
                <a:extLst>
                  <a:ext uri="{FF2B5EF4-FFF2-40B4-BE49-F238E27FC236}">
                    <a16:creationId xmlns:a16="http://schemas.microsoft.com/office/drawing/2014/main" id="{06D2C486-9936-6BB6-121F-81241520F3C4}"/>
                  </a:ext>
                </a:extLst>
              </p:cNvPr>
              <p:cNvSpPr/>
              <p:nvPr/>
            </p:nvSpPr>
            <p:spPr>
              <a:xfrm rot="1400185">
                <a:off x="3093824" y="569953"/>
                <a:ext cx="810514" cy="116818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C4C4D9E-6A45-E217-4EDA-6634F30EE911}"/>
                  </a:ext>
                </a:extLst>
              </p:cNvPr>
              <p:cNvSpPr/>
              <p:nvPr/>
            </p:nvSpPr>
            <p:spPr>
              <a:xfrm rot="2901859">
                <a:off x="2932560" y="3057760"/>
                <a:ext cx="317729" cy="649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974B962-8DF8-A64F-D2B9-F7B1131D7F19}"/>
                  </a:ext>
                </a:extLst>
              </p:cNvPr>
              <p:cNvSpPr/>
              <p:nvPr/>
            </p:nvSpPr>
            <p:spPr>
              <a:xfrm rot="20226769">
                <a:off x="4790779" y="3188530"/>
                <a:ext cx="347208" cy="5165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DFB9E4E7-FFAD-0BA0-B08D-6669FE3A14A5}"/>
                  </a:ext>
                </a:extLst>
              </p:cNvPr>
              <p:cNvSpPr/>
              <p:nvPr/>
            </p:nvSpPr>
            <p:spPr>
              <a:xfrm rot="1442139">
                <a:off x="3074752" y="2141618"/>
                <a:ext cx="613760"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F604BED3-22D9-02D0-AFCA-FD9A2F193EE9}"/>
                  </a:ext>
                </a:extLst>
              </p:cNvPr>
              <p:cNvSpPr/>
              <p:nvPr/>
            </p:nvSpPr>
            <p:spPr>
              <a:xfrm rot="19893016">
                <a:off x="4337539" y="2189666"/>
                <a:ext cx="588035" cy="1391083"/>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28014D43-9EA6-E3F0-183B-F2DD436F33BF}"/>
                  </a:ext>
                </a:extLst>
              </p:cNvPr>
              <p:cNvSpPr/>
              <p:nvPr/>
            </p:nvSpPr>
            <p:spPr>
              <a:xfrm rot="21112561">
                <a:off x="4239923" y="2230039"/>
                <a:ext cx="479575" cy="2705279"/>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a:extLst>
                  <a:ext uri="{FF2B5EF4-FFF2-40B4-BE49-F238E27FC236}">
                    <a16:creationId xmlns:a16="http://schemas.microsoft.com/office/drawing/2014/main" id="{39553622-DA87-0C10-D465-F02479179B6E}"/>
                  </a:ext>
                </a:extLst>
              </p:cNvPr>
              <p:cNvSpPr/>
              <p:nvPr/>
            </p:nvSpPr>
            <p:spPr>
              <a:xfrm rot="15844898">
                <a:off x="3426567" y="2091369"/>
                <a:ext cx="1116456" cy="1064968"/>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1066F944-B628-F721-CCF0-01561892BBD3}"/>
                  </a:ext>
                </a:extLst>
              </p:cNvPr>
              <p:cNvSpPr/>
              <p:nvPr/>
            </p:nvSpPr>
            <p:spPr>
              <a:xfrm rot="16400088">
                <a:off x="3463017" y="2367959"/>
                <a:ext cx="890127" cy="972907"/>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a:extLst>
                  <a:ext uri="{FF2B5EF4-FFF2-40B4-BE49-F238E27FC236}">
                    <a16:creationId xmlns:a16="http://schemas.microsoft.com/office/drawing/2014/main" id="{0393DEC5-B5DD-37BD-EE6E-34C037022CFE}"/>
                  </a:ext>
                </a:extLst>
              </p:cNvPr>
              <p:cNvSpPr/>
              <p:nvPr/>
            </p:nvSpPr>
            <p:spPr>
              <a:xfrm rot="16400088">
                <a:off x="3668204" y="2153932"/>
                <a:ext cx="483021" cy="993355"/>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5734C68-86AE-1394-3ECD-A44B7DD03907}"/>
                  </a:ext>
                </a:extLst>
              </p:cNvPr>
              <p:cNvSpPr/>
              <p:nvPr/>
            </p:nvSpPr>
            <p:spPr>
              <a:xfrm>
                <a:off x="3325531" y="790624"/>
                <a:ext cx="1322947" cy="1788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a:extLst>
                  <a:ext uri="{FF2B5EF4-FFF2-40B4-BE49-F238E27FC236}">
                    <a16:creationId xmlns:a16="http://schemas.microsoft.com/office/drawing/2014/main" id="{844B6C6B-3AD9-49C5-BEC9-42F9CDDD6B93}"/>
                  </a:ext>
                </a:extLst>
              </p:cNvPr>
              <p:cNvSpPr/>
              <p:nvPr/>
            </p:nvSpPr>
            <p:spPr>
              <a:xfrm rot="17055069">
                <a:off x="3495027" y="268976"/>
                <a:ext cx="812443" cy="116540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D6DFD694-CB2A-1C69-5CA9-12A107812DE6}"/>
                  </a:ext>
                </a:extLst>
              </p:cNvPr>
              <p:cNvSpPr/>
              <p:nvPr/>
            </p:nvSpPr>
            <p:spPr>
              <a:xfrm>
                <a:off x="3886200" y="533400"/>
                <a:ext cx="685800" cy="5334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CA9227BA-B524-28A7-2E08-B42C17B58F5F}"/>
                  </a:ext>
                </a:extLst>
              </p:cNvPr>
              <p:cNvSpPr/>
              <p:nvPr/>
            </p:nvSpPr>
            <p:spPr>
              <a:xfrm>
                <a:off x="3276600" y="762000"/>
                <a:ext cx="457200" cy="304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00">
                <a:extLst>
                  <a:ext uri="{FF2B5EF4-FFF2-40B4-BE49-F238E27FC236}">
                    <a16:creationId xmlns:a16="http://schemas.microsoft.com/office/drawing/2014/main" id="{7E016311-8663-FADE-4E7E-F5F14EE8FC57}"/>
                  </a:ext>
                </a:extLst>
              </p:cNvPr>
              <p:cNvGrpSpPr/>
              <p:nvPr/>
            </p:nvGrpSpPr>
            <p:grpSpPr>
              <a:xfrm rot="12421300">
                <a:off x="2842969" y="3299193"/>
                <a:ext cx="570817" cy="212635"/>
                <a:chOff x="5943600" y="143164"/>
                <a:chExt cx="2787072" cy="771236"/>
              </a:xfrm>
            </p:grpSpPr>
            <p:grpSp>
              <p:nvGrpSpPr>
                <p:cNvPr id="103" name="Group 122">
                  <a:extLst>
                    <a:ext uri="{FF2B5EF4-FFF2-40B4-BE49-F238E27FC236}">
                      <a16:creationId xmlns:a16="http://schemas.microsoft.com/office/drawing/2014/main" id="{8E4E4149-EAE1-4E93-6701-351A3348095D}"/>
                    </a:ext>
                  </a:extLst>
                </p:cNvPr>
                <p:cNvGrpSpPr/>
                <p:nvPr/>
              </p:nvGrpSpPr>
              <p:grpSpPr>
                <a:xfrm>
                  <a:off x="5943600" y="152400"/>
                  <a:ext cx="1406236" cy="762000"/>
                  <a:chOff x="5943600" y="152400"/>
                  <a:chExt cx="1406236" cy="762000"/>
                </a:xfrm>
              </p:grpSpPr>
              <p:sp>
                <p:nvSpPr>
                  <p:cNvPr id="110" name="Cross 109">
                    <a:extLst>
                      <a:ext uri="{FF2B5EF4-FFF2-40B4-BE49-F238E27FC236}">
                        <a16:creationId xmlns:a16="http://schemas.microsoft.com/office/drawing/2014/main" id="{31C25C9F-9178-292B-0940-3D9DA66F8CC7}"/>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ross 110">
                    <a:extLst>
                      <a:ext uri="{FF2B5EF4-FFF2-40B4-BE49-F238E27FC236}">
                        <a16:creationId xmlns:a16="http://schemas.microsoft.com/office/drawing/2014/main" id="{E93BB169-B070-96B0-8E97-629288B63FFA}"/>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23">
                  <a:extLst>
                    <a:ext uri="{FF2B5EF4-FFF2-40B4-BE49-F238E27FC236}">
                      <a16:creationId xmlns:a16="http://schemas.microsoft.com/office/drawing/2014/main" id="{988ECE71-7F6D-2FA9-924A-269BF3F8A717}"/>
                    </a:ext>
                  </a:extLst>
                </p:cNvPr>
                <p:cNvGrpSpPr/>
                <p:nvPr/>
              </p:nvGrpSpPr>
              <p:grpSpPr>
                <a:xfrm>
                  <a:off x="7370618" y="143164"/>
                  <a:ext cx="1360054" cy="762000"/>
                  <a:chOff x="5943600" y="152400"/>
                  <a:chExt cx="1360054" cy="762000"/>
                </a:xfrm>
              </p:grpSpPr>
              <p:sp>
                <p:nvSpPr>
                  <p:cNvPr id="108" name="Cross 107">
                    <a:extLst>
                      <a:ext uri="{FF2B5EF4-FFF2-40B4-BE49-F238E27FC236}">
                        <a16:creationId xmlns:a16="http://schemas.microsoft.com/office/drawing/2014/main" id="{6815BEF3-5D77-FB51-EC12-C12300408BE0}"/>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ross 108">
                    <a:extLst>
                      <a:ext uri="{FF2B5EF4-FFF2-40B4-BE49-F238E27FC236}">
                        <a16:creationId xmlns:a16="http://schemas.microsoft.com/office/drawing/2014/main" id="{4D9A47FD-67C3-B812-E993-3055682C8300}"/>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Quad Arrow Callout 88">
                  <a:extLst>
                    <a:ext uri="{FF2B5EF4-FFF2-40B4-BE49-F238E27FC236}">
                      <a16:creationId xmlns:a16="http://schemas.microsoft.com/office/drawing/2014/main" id="{5F168E3D-35C9-C299-0DF5-76D34C31EDCB}"/>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Callout 89">
                  <a:extLst>
                    <a:ext uri="{FF2B5EF4-FFF2-40B4-BE49-F238E27FC236}">
                      <a16:creationId xmlns:a16="http://schemas.microsoft.com/office/drawing/2014/main" id="{4F15AA65-3EDC-8A77-20EA-D3DCFF730A73}"/>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Callout 90">
                  <a:extLst>
                    <a:ext uri="{FF2B5EF4-FFF2-40B4-BE49-F238E27FC236}">
                      <a16:creationId xmlns:a16="http://schemas.microsoft.com/office/drawing/2014/main" id="{9B17342C-C0DB-50F2-FBED-A90EC7812AB6}"/>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10">
                <a:extLst>
                  <a:ext uri="{FF2B5EF4-FFF2-40B4-BE49-F238E27FC236}">
                    <a16:creationId xmlns:a16="http://schemas.microsoft.com/office/drawing/2014/main" id="{21E6DC9A-422E-DBD8-DAB3-A99E2A0E347B}"/>
                  </a:ext>
                </a:extLst>
              </p:cNvPr>
              <p:cNvGrpSpPr/>
              <p:nvPr/>
            </p:nvGrpSpPr>
            <p:grpSpPr>
              <a:xfrm rot="9204448">
                <a:off x="4640700" y="3295249"/>
                <a:ext cx="518234" cy="230860"/>
                <a:chOff x="5943600" y="143164"/>
                <a:chExt cx="2787072" cy="771236"/>
              </a:xfrm>
            </p:grpSpPr>
            <p:grpSp>
              <p:nvGrpSpPr>
                <p:cNvPr id="94" name="Group 122">
                  <a:extLst>
                    <a:ext uri="{FF2B5EF4-FFF2-40B4-BE49-F238E27FC236}">
                      <a16:creationId xmlns:a16="http://schemas.microsoft.com/office/drawing/2014/main" id="{9A740C5A-969E-48C5-B2DD-D602D0420312}"/>
                    </a:ext>
                  </a:extLst>
                </p:cNvPr>
                <p:cNvGrpSpPr/>
                <p:nvPr/>
              </p:nvGrpSpPr>
              <p:grpSpPr>
                <a:xfrm>
                  <a:off x="5943600" y="152400"/>
                  <a:ext cx="1406236" cy="762000"/>
                  <a:chOff x="5943600" y="152400"/>
                  <a:chExt cx="1406236" cy="762000"/>
                </a:xfrm>
              </p:grpSpPr>
              <p:sp>
                <p:nvSpPr>
                  <p:cNvPr id="101" name="Cross 100">
                    <a:extLst>
                      <a:ext uri="{FF2B5EF4-FFF2-40B4-BE49-F238E27FC236}">
                        <a16:creationId xmlns:a16="http://schemas.microsoft.com/office/drawing/2014/main" id="{9D49D6BE-41C8-C189-9AC0-07C8CCB90B9C}"/>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ross 101">
                    <a:extLst>
                      <a:ext uri="{FF2B5EF4-FFF2-40B4-BE49-F238E27FC236}">
                        <a16:creationId xmlns:a16="http://schemas.microsoft.com/office/drawing/2014/main" id="{27E7AC20-438B-E915-7860-76F20EADCA5E}"/>
                      </a:ext>
                    </a:extLst>
                  </p:cNvPr>
                  <p:cNvSpPr/>
                  <p:nvPr/>
                </p:nvSpPr>
                <p:spPr>
                  <a:xfrm rot="5400000">
                    <a:off x="6664036"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123">
                  <a:extLst>
                    <a:ext uri="{FF2B5EF4-FFF2-40B4-BE49-F238E27FC236}">
                      <a16:creationId xmlns:a16="http://schemas.microsoft.com/office/drawing/2014/main" id="{3A0E0B64-CB62-D39C-2670-653F6C28FDC6}"/>
                    </a:ext>
                  </a:extLst>
                </p:cNvPr>
                <p:cNvGrpSpPr/>
                <p:nvPr/>
              </p:nvGrpSpPr>
              <p:grpSpPr>
                <a:xfrm>
                  <a:off x="7370618" y="143164"/>
                  <a:ext cx="1360054" cy="762000"/>
                  <a:chOff x="5943600" y="152400"/>
                  <a:chExt cx="1360054" cy="762000"/>
                </a:xfrm>
              </p:grpSpPr>
              <p:sp>
                <p:nvSpPr>
                  <p:cNvPr id="99" name="Cross 98">
                    <a:extLst>
                      <a:ext uri="{FF2B5EF4-FFF2-40B4-BE49-F238E27FC236}">
                        <a16:creationId xmlns:a16="http://schemas.microsoft.com/office/drawing/2014/main" id="{61D71EDC-7393-F31A-E4BB-BFB51257A370}"/>
                      </a:ext>
                    </a:extLst>
                  </p:cNvPr>
                  <p:cNvSpPr/>
                  <p:nvPr/>
                </p:nvSpPr>
                <p:spPr>
                  <a:xfrm>
                    <a:off x="5943600" y="152400"/>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ross 99">
                    <a:extLst>
                      <a:ext uri="{FF2B5EF4-FFF2-40B4-BE49-F238E27FC236}">
                        <a16:creationId xmlns:a16="http://schemas.microsoft.com/office/drawing/2014/main" id="{D2689D16-FB17-AA11-9925-580C1764AAC0}"/>
                      </a:ext>
                    </a:extLst>
                  </p:cNvPr>
                  <p:cNvSpPr/>
                  <p:nvPr/>
                </p:nvSpPr>
                <p:spPr>
                  <a:xfrm rot="5400000">
                    <a:off x="6617854" y="145473"/>
                    <a:ext cx="609600" cy="762000"/>
                  </a:xfrm>
                  <a:prstGeom prst="plus">
                    <a:avLst>
                      <a:gd name="adj" fmla="val 41667"/>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Quad Arrow Callout 79">
                  <a:extLst>
                    <a:ext uri="{FF2B5EF4-FFF2-40B4-BE49-F238E27FC236}">
                      <a16:creationId xmlns:a16="http://schemas.microsoft.com/office/drawing/2014/main" id="{9C2C77DD-56C2-C50B-945E-FAAB79EAB30B}"/>
                    </a:ext>
                  </a:extLst>
                </p:cNvPr>
                <p:cNvSpPr/>
                <p:nvPr/>
              </p:nvSpPr>
              <p:spPr>
                <a:xfrm>
                  <a:off x="6430818" y="288636"/>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Callout 80">
                  <a:extLst>
                    <a:ext uri="{FF2B5EF4-FFF2-40B4-BE49-F238E27FC236}">
                      <a16:creationId xmlns:a16="http://schemas.microsoft.com/office/drawing/2014/main" id="{E882DF2C-825D-844F-73F0-2E241CDA109A}"/>
                    </a:ext>
                  </a:extLst>
                </p:cNvPr>
                <p:cNvSpPr/>
                <p:nvPr/>
              </p:nvSpPr>
              <p:spPr>
                <a:xfrm>
                  <a:off x="7183582" y="284018"/>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Callout 81">
                  <a:extLst>
                    <a:ext uri="{FF2B5EF4-FFF2-40B4-BE49-F238E27FC236}">
                      <a16:creationId xmlns:a16="http://schemas.microsoft.com/office/drawing/2014/main" id="{4915472B-60D2-07FA-BDD6-ADDE065B2191}"/>
                    </a:ext>
                  </a:extLst>
                </p:cNvPr>
                <p:cNvSpPr/>
                <p:nvPr/>
              </p:nvSpPr>
              <p:spPr>
                <a:xfrm>
                  <a:off x="7830127" y="274781"/>
                  <a:ext cx="376382" cy="457200"/>
                </a:xfrm>
                <a:prstGeom prst="quadArrowCallout">
                  <a:avLst>
                    <a:gd name="adj1" fmla="val 18515"/>
                    <a:gd name="adj2" fmla="val 3791"/>
                    <a:gd name="adj3" fmla="val 18515"/>
                    <a:gd name="adj4" fmla="val 48123"/>
                  </a:avLst>
                </a:prstGeom>
                <a:solidFill>
                  <a:srgbClr val="EAD5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68926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Records</a:t>
            </a:r>
          </a:p>
        </p:txBody>
      </p:sp>
      <p:sp>
        <p:nvSpPr>
          <p:cNvPr id="54" name="TextBox 53"/>
          <p:cNvSpPr txBox="1"/>
          <p:nvPr/>
        </p:nvSpPr>
        <p:spPr>
          <a:xfrm>
            <a:off x="3810000" y="2438400"/>
            <a:ext cx="2743200" cy="1631216"/>
          </a:xfrm>
          <a:prstGeom prst="rect">
            <a:avLst/>
          </a:prstGeom>
          <a:noFill/>
        </p:spPr>
        <p:txBody>
          <a:bodyPr wrap="square" rtlCol="0">
            <a:spAutoFit/>
          </a:bodyPr>
          <a:lstStyle/>
          <a:p>
            <a:r>
              <a:rPr lang="en-US" sz="2000" dirty="0">
                <a:solidFill>
                  <a:schemeClr val="bg1"/>
                </a:solidFill>
              </a:rPr>
              <a:t>The Nephites who kept the record even at this early period understood that it would be for the benefit of the </a:t>
            </a:r>
            <a:r>
              <a:rPr lang="en-US" sz="2000" dirty="0" err="1">
                <a:solidFill>
                  <a:schemeClr val="bg1"/>
                </a:solidFill>
              </a:rPr>
              <a:t>Lamanites</a:t>
            </a:r>
            <a:endParaRPr lang="en-US" sz="2000" dirty="0">
              <a:solidFill>
                <a:schemeClr val="bg1"/>
              </a:solidFill>
            </a:endParaRPr>
          </a:p>
        </p:txBody>
      </p:sp>
      <p:sp>
        <p:nvSpPr>
          <p:cNvPr id="56" name="TextBox 55"/>
          <p:cNvSpPr txBox="1"/>
          <p:nvPr/>
        </p:nvSpPr>
        <p:spPr>
          <a:xfrm>
            <a:off x="0" y="6550223"/>
            <a:ext cx="5105400" cy="307777"/>
          </a:xfrm>
          <a:prstGeom prst="rect">
            <a:avLst/>
          </a:prstGeom>
          <a:noFill/>
        </p:spPr>
        <p:txBody>
          <a:bodyPr wrap="square" rtlCol="0">
            <a:spAutoFit/>
          </a:bodyPr>
          <a:lstStyle/>
          <a:p>
            <a:r>
              <a:rPr lang="en-US" sz="1400" dirty="0" err="1">
                <a:solidFill>
                  <a:schemeClr val="bg1"/>
                </a:solidFill>
              </a:rPr>
              <a:t>Jarom</a:t>
            </a:r>
            <a:r>
              <a:rPr lang="en-US" sz="1400" dirty="0">
                <a:solidFill>
                  <a:schemeClr val="bg1"/>
                </a:solidFill>
              </a:rPr>
              <a:t> 1:2  Book of Mormon Student Manual and JFM and RLM</a:t>
            </a:r>
          </a:p>
        </p:txBody>
      </p:sp>
      <p:sp>
        <p:nvSpPr>
          <p:cNvPr id="63" name="TextBox 62"/>
          <p:cNvSpPr txBox="1"/>
          <p:nvPr/>
        </p:nvSpPr>
        <p:spPr>
          <a:xfrm>
            <a:off x="1060704" y="844297"/>
            <a:ext cx="4572000" cy="1384995"/>
          </a:xfrm>
          <a:prstGeom prst="rect">
            <a:avLst/>
          </a:prstGeom>
          <a:noFill/>
        </p:spPr>
        <p:txBody>
          <a:bodyPr wrap="square" rtlCol="0">
            <a:spAutoFit/>
          </a:bodyPr>
          <a:lstStyle/>
          <a:p>
            <a:r>
              <a:rPr lang="en-US" sz="2800" b="1" i="1" dirty="0">
                <a:solidFill>
                  <a:srgbClr val="FF0000"/>
                </a:solidFill>
              </a:rPr>
              <a:t>Adam—kept a record of faithful descendants = </a:t>
            </a:r>
          </a:p>
          <a:p>
            <a:r>
              <a:rPr lang="en-US" sz="2800" b="1" i="1" dirty="0">
                <a:solidFill>
                  <a:srgbClr val="FF0000"/>
                </a:solidFill>
              </a:rPr>
              <a:t>A Book of Remembrance</a:t>
            </a:r>
          </a:p>
        </p:txBody>
      </p:sp>
      <p:sp>
        <p:nvSpPr>
          <p:cNvPr id="64" name="TextBox 63"/>
          <p:cNvSpPr txBox="1"/>
          <p:nvPr/>
        </p:nvSpPr>
        <p:spPr>
          <a:xfrm>
            <a:off x="4495800" y="4419600"/>
            <a:ext cx="6172200" cy="1569660"/>
          </a:xfrm>
          <a:prstGeom prst="rect">
            <a:avLst/>
          </a:prstGeom>
          <a:noFill/>
        </p:spPr>
        <p:txBody>
          <a:bodyPr wrap="square" rtlCol="0">
            <a:spAutoFit/>
          </a:bodyPr>
          <a:lstStyle/>
          <a:p>
            <a:r>
              <a:rPr lang="en-US" sz="2400" b="1" i="1" dirty="0">
                <a:solidFill>
                  <a:srgbClr val="FF0000"/>
                </a:solidFill>
              </a:rPr>
              <a:t>The Church keeps similar records today D&amp;C 85</a:t>
            </a:r>
          </a:p>
          <a:p>
            <a:endParaRPr lang="en-US" sz="2400" b="1" i="1" dirty="0">
              <a:solidFill>
                <a:srgbClr val="FF0000"/>
              </a:solidFill>
            </a:endParaRPr>
          </a:p>
          <a:p>
            <a:r>
              <a:rPr lang="en-US" sz="2400" b="1" i="1" dirty="0">
                <a:solidFill>
                  <a:srgbClr val="FF0000"/>
                </a:solidFill>
              </a:rPr>
              <a:t>The Church urges us to keep our own personal family records</a:t>
            </a:r>
          </a:p>
        </p:txBody>
      </p:sp>
      <p:pic>
        <p:nvPicPr>
          <p:cNvPr id="5" name="Picture 4">
            <a:extLst>
              <a:ext uri="{FF2B5EF4-FFF2-40B4-BE49-F238E27FC236}">
                <a16:creationId xmlns:a16="http://schemas.microsoft.com/office/drawing/2014/main" id="{2DE76957-CF9C-4F7F-AA13-B37D1D5A9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83" y="3575304"/>
            <a:ext cx="2762250" cy="2743200"/>
          </a:xfrm>
          <a:prstGeom prst="rect">
            <a:avLst/>
          </a:prstGeom>
        </p:spPr>
      </p:pic>
      <p:pic>
        <p:nvPicPr>
          <p:cNvPr id="7" name="Picture 6">
            <a:extLst>
              <a:ext uri="{FF2B5EF4-FFF2-40B4-BE49-F238E27FC236}">
                <a16:creationId xmlns:a16="http://schemas.microsoft.com/office/drawing/2014/main" id="{22AF5879-1310-40E6-808A-974A4DDED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528" y="799796"/>
            <a:ext cx="4483303" cy="2842876"/>
          </a:xfrm>
          <a:prstGeom prst="rect">
            <a:avLst/>
          </a:prstGeom>
        </p:spPr>
      </p:pic>
    </p:spTree>
    <p:extLst>
      <p:ext uri="{BB962C8B-B14F-4D97-AF65-F5344CB8AC3E}">
        <p14:creationId xmlns:p14="http://schemas.microsoft.com/office/powerpoint/2010/main" val="37328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Apostasy</a:t>
            </a:r>
          </a:p>
        </p:txBody>
      </p:sp>
      <p:sp>
        <p:nvSpPr>
          <p:cNvPr id="56" name="TextBox 55"/>
          <p:cNvSpPr txBox="1"/>
          <p:nvPr/>
        </p:nvSpPr>
        <p:spPr>
          <a:xfrm>
            <a:off x="0" y="6522791"/>
            <a:ext cx="7162800" cy="307777"/>
          </a:xfrm>
          <a:prstGeom prst="rect">
            <a:avLst/>
          </a:prstGeom>
          <a:noFill/>
        </p:spPr>
        <p:txBody>
          <a:bodyPr wrap="square" rtlCol="0">
            <a:spAutoFit/>
          </a:bodyPr>
          <a:lstStyle/>
          <a:p>
            <a:r>
              <a:rPr lang="en-US" sz="1400" dirty="0" err="1">
                <a:solidFill>
                  <a:schemeClr val="bg1"/>
                </a:solidFill>
              </a:rPr>
              <a:t>Jarom</a:t>
            </a:r>
            <a:r>
              <a:rPr lang="en-US" sz="1400" dirty="0">
                <a:solidFill>
                  <a:schemeClr val="bg1"/>
                </a:solidFill>
              </a:rPr>
              <a:t> 1:3 Book of Mormon Student Manual and JFM and RLM</a:t>
            </a:r>
          </a:p>
        </p:txBody>
      </p:sp>
      <p:sp>
        <p:nvSpPr>
          <p:cNvPr id="57" name="TextBox 56"/>
          <p:cNvSpPr txBox="1"/>
          <p:nvPr/>
        </p:nvSpPr>
        <p:spPr>
          <a:xfrm>
            <a:off x="2831592" y="713233"/>
            <a:ext cx="6595872" cy="461665"/>
          </a:xfrm>
          <a:prstGeom prst="rect">
            <a:avLst/>
          </a:prstGeom>
          <a:noFill/>
        </p:spPr>
        <p:txBody>
          <a:bodyPr wrap="square" rtlCol="0">
            <a:spAutoFit/>
          </a:bodyPr>
          <a:lstStyle/>
          <a:p>
            <a:pPr algn="ctr"/>
            <a:r>
              <a:rPr lang="en-US" sz="2400" dirty="0">
                <a:solidFill>
                  <a:schemeClr val="bg1"/>
                </a:solidFill>
              </a:rPr>
              <a:t>Apostasy was rampant among the Nephites</a:t>
            </a:r>
          </a:p>
        </p:txBody>
      </p:sp>
      <p:sp>
        <p:nvSpPr>
          <p:cNvPr id="58" name="TextBox 57"/>
          <p:cNvSpPr txBox="1"/>
          <p:nvPr/>
        </p:nvSpPr>
        <p:spPr>
          <a:xfrm>
            <a:off x="3538728" y="5038345"/>
            <a:ext cx="5105400" cy="1323439"/>
          </a:xfrm>
          <a:prstGeom prst="rect">
            <a:avLst/>
          </a:prstGeom>
          <a:noFill/>
        </p:spPr>
        <p:txBody>
          <a:bodyPr wrap="square" rtlCol="0">
            <a:spAutoFit/>
          </a:bodyPr>
          <a:lstStyle/>
          <a:p>
            <a:pPr algn="ctr"/>
            <a:r>
              <a:rPr lang="en-US" sz="3200" dirty="0">
                <a:solidFill>
                  <a:srgbClr val="FFFF00"/>
                </a:solidFill>
              </a:rPr>
              <a:t>However:</a:t>
            </a:r>
          </a:p>
          <a:p>
            <a:pPr algn="ctr"/>
            <a:r>
              <a:rPr lang="en-US" sz="2400" dirty="0">
                <a:solidFill>
                  <a:schemeClr val="bg1"/>
                </a:solidFill>
              </a:rPr>
              <a:t>God is merciful and hasn’t swept them off the face of the earth yet</a:t>
            </a:r>
          </a:p>
        </p:txBody>
      </p:sp>
      <p:sp>
        <p:nvSpPr>
          <p:cNvPr id="64" name="TextBox 63"/>
          <p:cNvSpPr txBox="1"/>
          <p:nvPr/>
        </p:nvSpPr>
        <p:spPr>
          <a:xfrm>
            <a:off x="3825240" y="1511808"/>
            <a:ext cx="4572000" cy="2677656"/>
          </a:xfrm>
          <a:prstGeom prst="rect">
            <a:avLst/>
          </a:prstGeom>
          <a:noFill/>
        </p:spPr>
        <p:txBody>
          <a:bodyPr wrap="square" rtlCol="0">
            <a:spAutoFit/>
          </a:bodyPr>
          <a:lstStyle/>
          <a:p>
            <a:pPr algn="ctr"/>
            <a:r>
              <a:rPr lang="en-US" sz="2400" b="1" i="1" dirty="0">
                <a:solidFill>
                  <a:srgbClr val="FF0000"/>
                </a:solidFill>
              </a:rPr>
              <a:t>Hardness of Hearts</a:t>
            </a:r>
          </a:p>
          <a:p>
            <a:pPr algn="ctr"/>
            <a:endParaRPr lang="en-US" sz="2400" b="1" i="1" dirty="0">
              <a:solidFill>
                <a:srgbClr val="FF0000"/>
              </a:solidFill>
            </a:endParaRPr>
          </a:p>
          <a:p>
            <a:pPr algn="ctr"/>
            <a:r>
              <a:rPr lang="en-US" sz="2400" b="1" i="1" dirty="0">
                <a:solidFill>
                  <a:srgbClr val="FF0000"/>
                </a:solidFill>
              </a:rPr>
              <a:t>Deafness of Ears</a:t>
            </a:r>
          </a:p>
          <a:p>
            <a:pPr algn="ctr"/>
            <a:endParaRPr lang="en-US" sz="2400" b="1" i="1" dirty="0">
              <a:solidFill>
                <a:srgbClr val="FF0000"/>
              </a:solidFill>
            </a:endParaRPr>
          </a:p>
          <a:p>
            <a:pPr algn="ctr"/>
            <a:r>
              <a:rPr lang="en-US" sz="2400" b="1" i="1" dirty="0">
                <a:solidFill>
                  <a:srgbClr val="FF0000"/>
                </a:solidFill>
              </a:rPr>
              <a:t>Blindness of Mind</a:t>
            </a:r>
          </a:p>
          <a:p>
            <a:pPr algn="ctr"/>
            <a:endParaRPr lang="en-US" sz="2400" b="1" i="1" dirty="0">
              <a:solidFill>
                <a:srgbClr val="FF0000"/>
              </a:solidFill>
            </a:endParaRPr>
          </a:p>
          <a:p>
            <a:pPr algn="ctr"/>
            <a:r>
              <a:rPr lang="en-US" sz="2400" b="1" i="1" dirty="0">
                <a:solidFill>
                  <a:srgbClr val="FF0000"/>
                </a:solidFill>
              </a:rPr>
              <a:t>Stiffness of Necks</a:t>
            </a:r>
          </a:p>
        </p:txBody>
      </p:sp>
      <p:pic>
        <p:nvPicPr>
          <p:cNvPr id="5" name="Picture 4">
            <a:extLst>
              <a:ext uri="{FF2B5EF4-FFF2-40B4-BE49-F238E27FC236}">
                <a16:creationId xmlns:a16="http://schemas.microsoft.com/office/drawing/2014/main" id="{4F60D957-FDD9-451D-9053-15CAB2DF1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525" y="1559623"/>
            <a:ext cx="1169624" cy="1428871"/>
          </a:xfrm>
          <a:prstGeom prst="rect">
            <a:avLst/>
          </a:prstGeom>
        </p:spPr>
      </p:pic>
      <p:pic>
        <p:nvPicPr>
          <p:cNvPr id="7" name="Picture 6">
            <a:extLst>
              <a:ext uri="{FF2B5EF4-FFF2-40B4-BE49-F238E27FC236}">
                <a16:creationId xmlns:a16="http://schemas.microsoft.com/office/drawing/2014/main" id="{47DD62F9-A33B-4907-846B-20F836B31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277" y="3177997"/>
            <a:ext cx="2327191" cy="1549451"/>
          </a:xfrm>
          <a:prstGeom prst="rect">
            <a:avLst/>
          </a:prstGeom>
        </p:spPr>
      </p:pic>
      <p:pic>
        <p:nvPicPr>
          <p:cNvPr id="9" name="Picture 8">
            <a:extLst>
              <a:ext uri="{FF2B5EF4-FFF2-40B4-BE49-F238E27FC236}">
                <a16:creationId xmlns:a16="http://schemas.microsoft.com/office/drawing/2014/main" id="{E668A22E-522E-4FF0-BD50-9391B83FF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879" y="1484148"/>
            <a:ext cx="1190625" cy="1600200"/>
          </a:xfrm>
          <a:prstGeom prst="rect">
            <a:avLst/>
          </a:prstGeom>
        </p:spPr>
      </p:pic>
      <p:pic>
        <p:nvPicPr>
          <p:cNvPr id="11" name="Picture 10">
            <a:extLst>
              <a:ext uri="{FF2B5EF4-FFF2-40B4-BE49-F238E27FC236}">
                <a16:creationId xmlns:a16="http://schemas.microsoft.com/office/drawing/2014/main" id="{3E185E11-8096-4981-A433-B8D2BAAFD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7087" y="3273972"/>
            <a:ext cx="2867025" cy="1905000"/>
          </a:xfrm>
          <a:prstGeom prst="rect">
            <a:avLst/>
          </a:prstGeom>
        </p:spPr>
      </p:pic>
    </p:spTree>
    <p:extLst>
      <p:ext uri="{BB962C8B-B14F-4D97-AF65-F5344CB8AC3E}">
        <p14:creationId xmlns:p14="http://schemas.microsoft.com/office/powerpoint/2010/main" val="36157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1000"/>
                                        <p:tgtEl>
                                          <p:spTgt spid="58"/>
                                        </p:tgtEl>
                                      </p:cBhvr>
                                    </p:animEffect>
                                    <p:anim calcmode="lin" valueType="num">
                                      <p:cBhvr>
                                        <p:cTn id="32" dur="1000" fill="hold"/>
                                        <p:tgtEl>
                                          <p:spTgt spid="58"/>
                                        </p:tgtEl>
                                        <p:attrNameLst>
                                          <p:attrName>ppt_x</p:attrName>
                                        </p:attrNameLst>
                                      </p:cBhvr>
                                      <p:tavLst>
                                        <p:tav tm="0">
                                          <p:val>
                                            <p:strVal val="#ppt_x"/>
                                          </p:val>
                                        </p:tav>
                                        <p:tav tm="100000">
                                          <p:val>
                                            <p:strVal val="#ppt_x"/>
                                          </p:val>
                                        </p:tav>
                                      </p:tavLst>
                                    </p:anim>
                                    <p:anim calcmode="lin" valueType="num">
                                      <p:cBhvr>
                                        <p:cTn id="3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Believers</a:t>
            </a:r>
          </a:p>
        </p:txBody>
      </p:sp>
      <p:sp>
        <p:nvSpPr>
          <p:cNvPr id="56" name="TextBox 55"/>
          <p:cNvSpPr txBox="1"/>
          <p:nvPr/>
        </p:nvSpPr>
        <p:spPr>
          <a:xfrm>
            <a:off x="88392" y="6467927"/>
            <a:ext cx="5715000" cy="523220"/>
          </a:xfrm>
          <a:prstGeom prst="rect">
            <a:avLst/>
          </a:prstGeom>
          <a:noFill/>
        </p:spPr>
        <p:txBody>
          <a:bodyPr wrap="square" rtlCol="0">
            <a:spAutoFit/>
          </a:bodyPr>
          <a:lstStyle/>
          <a:p>
            <a:r>
              <a:rPr lang="en-US" sz="1400" dirty="0" err="1">
                <a:solidFill>
                  <a:schemeClr val="bg1"/>
                </a:solidFill>
              </a:rPr>
              <a:t>Jarom</a:t>
            </a:r>
            <a:r>
              <a:rPr lang="en-US" sz="1400" dirty="0">
                <a:solidFill>
                  <a:schemeClr val="bg1"/>
                </a:solidFill>
              </a:rPr>
              <a:t> 1:4-5 Book of Mormon Student Manual and JFM and RLM</a:t>
            </a:r>
          </a:p>
          <a:p>
            <a:endParaRPr lang="en-US" sz="1400" dirty="0">
              <a:solidFill>
                <a:schemeClr val="bg1"/>
              </a:solidFill>
            </a:endParaRPr>
          </a:p>
        </p:txBody>
      </p:sp>
      <p:sp>
        <p:nvSpPr>
          <p:cNvPr id="58" name="TextBox 57"/>
          <p:cNvSpPr txBox="1"/>
          <p:nvPr/>
        </p:nvSpPr>
        <p:spPr>
          <a:xfrm>
            <a:off x="548640" y="1170432"/>
            <a:ext cx="4821936" cy="1323439"/>
          </a:xfrm>
          <a:prstGeom prst="rect">
            <a:avLst/>
          </a:prstGeom>
          <a:noFill/>
        </p:spPr>
        <p:txBody>
          <a:bodyPr wrap="square" rtlCol="0">
            <a:spAutoFit/>
          </a:bodyPr>
          <a:lstStyle/>
          <a:p>
            <a:r>
              <a:rPr lang="en-US" sz="2000" dirty="0">
                <a:solidFill>
                  <a:schemeClr val="bg1"/>
                </a:solidFill>
              </a:rPr>
              <a:t>200 years had past</a:t>
            </a:r>
          </a:p>
          <a:p>
            <a:r>
              <a:rPr lang="en-US" sz="2000" dirty="0">
                <a:solidFill>
                  <a:schemeClr val="bg1"/>
                </a:solidFill>
              </a:rPr>
              <a:t>There was a strong group of believers who communed with the Holy Spirit and kept the commandments.</a:t>
            </a:r>
          </a:p>
        </p:txBody>
      </p:sp>
      <p:sp>
        <p:nvSpPr>
          <p:cNvPr id="64" name="TextBox 63"/>
          <p:cNvSpPr txBox="1"/>
          <p:nvPr/>
        </p:nvSpPr>
        <p:spPr>
          <a:xfrm>
            <a:off x="5562600" y="1066801"/>
            <a:ext cx="4572000" cy="954107"/>
          </a:xfrm>
          <a:prstGeom prst="rect">
            <a:avLst/>
          </a:prstGeom>
          <a:noFill/>
        </p:spPr>
        <p:txBody>
          <a:bodyPr wrap="square" rtlCol="0">
            <a:spAutoFit/>
          </a:bodyPr>
          <a:lstStyle/>
          <a:p>
            <a:r>
              <a:rPr lang="en-US" sz="2800" b="1" i="1" dirty="0">
                <a:solidFill>
                  <a:srgbClr val="FF0000"/>
                </a:solidFill>
              </a:rPr>
              <a:t>The faithful will not be without revelation</a:t>
            </a:r>
          </a:p>
        </p:txBody>
      </p:sp>
      <p:sp>
        <p:nvSpPr>
          <p:cNvPr id="11" name="TextBox 10"/>
          <p:cNvSpPr txBox="1"/>
          <p:nvPr/>
        </p:nvSpPr>
        <p:spPr>
          <a:xfrm>
            <a:off x="2743200" y="3429001"/>
            <a:ext cx="2438400" cy="1015663"/>
          </a:xfrm>
          <a:prstGeom prst="rect">
            <a:avLst/>
          </a:prstGeom>
          <a:noFill/>
        </p:spPr>
        <p:txBody>
          <a:bodyPr wrap="square" rtlCol="0">
            <a:spAutoFit/>
          </a:bodyPr>
          <a:lstStyle/>
          <a:p>
            <a:r>
              <a:rPr lang="en-US" sz="2000" dirty="0">
                <a:solidFill>
                  <a:schemeClr val="bg1"/>
                </a:solidFill>
              </a:rPr>
              <a:t>Without the Spirit we can neither preach or teach the gospel.</a:t>
            </a:r>
          </a:p>
        </p:txBody>
      </p:sp>
      <p:sp>
        <p:nvSpPr>
          <p:cNvPr id="12" name="TextBox 11"/>
          <p:cNvSpPr txBox="1"/>
          <p:nvPr/>
        </p:nvSpPr>
        <p:spPr>
          <a:xfrm>
            <a:off x="3352800" y="5562600"/>
            <a:ext cx="7315200" cy="523220"/>
          </a:xfrm>
          <a:prstGeom prst="rect">
            <a:avLst/>
          </a:prstGeom>
          <a:noFill/>
        </p:spPr>
        <p:txBody>
          <a:bodyPr wrap="square" rtlCol="0">
            <a:spAutoFit/>
          </a:bodyPr>
          <a:lstStyle/>
          <a:p>
            <a:r>
              <a:rPr lang="en-US" sz="2800" b="1" i="1" dirty="0">
                <a:solidFill>
                  <a:srgbClr val="FF0000"/>
                </a:solidFill>
              </a:rPr>
              <a:t>Without revelation there can be no religion</a:t>
            </a:r>
          </a:p>
        </p:txBody>
      </p:sp>
      <p:pic>
        <p:nvPicPr>
          <p:cNvPr id="7" name="Picture 6">
            <a:extLst>
              <a:ext uri="{FF2B5EF4-FFF2-40B4-BE49-F238E27FC236}">
                <a16:creationId xmlns:a16="http://schemas.microsoft.com/office/drawing/2014/main" id="{1239ACC9-E080-49A2-A99F-76C5FD6AE9B4}"/>
              </a:ext>
            </a:extLst>
          </p:cNvPr>
          <p:cNvPicPr>
            <a:picLocks noChangeAspect="1"/>
          </p:cNvPicPr>
          <p:nvPr/>
        </p:nvPicPr>
        <p:blipFill rotWithShape="1">
          <a:blip r:embed="rId2">
            <a:extLst>
              <a:ext uri="{28A0092B-C50C-407E-A947-70E740481C1C}">
                <a14:useLocalDpi xmlns:a14="http://schemas.microsoft.com/office/drawing/2010/main" val="0"/>
              </a:ext>
            </a:extLst>
          </a:blip>
          <a:srcRect t="2134" r="55286" b="43866"/>
          <a:stretch/>
        </p:blipFill>
        <p:spPr>
          <a:xfrm flipH="1">
            <a:off x="9062085" y="1627632"/>
            <a:ext cx="2294763" cy="3703320"/>
          </a:xfrm>
          <a:prstGeom prst="rect">
            <a:avLst/>
          </a:prstGeom>
        </p:spPr>
      </p:pic>
    </p:spTree>
    <p:extLst>
      <p:ext uri="{BB962C8B-B14F-4D97-AF65-F5344CB8AC3E}">
        <p14:creationId xmlns:p14="http://schemas.microsoft.com/office/powerpoint/2010/main" val="344578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Law of Moses Kept</a:t>
            </a:r>
          </a:p>
        </p:txBody>
      </p:sp>
      <p:sp>
        <p:nvSpPr>
          <p:cNvPr id="56" name="TextBox 55"/>
          <p:cNvSpPr txBox="1"/>
          <p:nvPr/>
        </p:nvSpPr>
        <p:spPr>
          <a:xfrm>
            <a:off x="0" y="6495359"/>
            <a:ext cx="4876800" cy="523220"/>
          </a:xfrm>
          <a:prstGeom prst="rect">
            <a:avLst/>
          </a:prstGeom>
          <a:noFill/>
        </p:spPr>
        <p:txBody>
          <a:bodyPr wrap="square" rtlCol="0">
            <a:spAutoFit/>
          </a:bodyPr>
          <a:lstStyle/>
          <a:p>
            <a:r>
              <a:rPr lang="en-US" sz="1400" dirty="0" err="1">
                <a:solidFill>
                  <a:schemeClr val="bg1"/>
                </a:solidFill>
              </a:rPr>
              <a:t>Jarom</a:t>
            </a:r>
            <a:r>
              <a:rPr lang="en-US" sz="1400" dirty="0">
                <a:solidFill>
                  <a:schemeClr val="bg1"/>
                </a:solidFill>
              </a:rPr>
              <a:t> 1:5 Book of Mormon Student Manual and JFM and RLM</a:t>
            </a:r>
          </a:p>
          <a:p>
            <a:endParaRPr lang="en-US" sz="1400" dirty="0">
              <a:solidFill>
                <a:schemeClr val="bg1"/>
              </a:solidFill>
            </a:endParaRPr>
          </a:p>
        </p:txBody>
      </p:sp>
      <p:sp>
        <p:nvSpPr>
          <p:cNvPr id="58" name="TextBox 57"/>
          <p:cNvSpPr txBox="1"/>
          <p:nvPr/>
        </p:nvSpPr>
        <p:spPr>
          <a:xfrm>
            <a:off x="856488" y="2700529"/>
            <a:ext cx="3429000" cy="2031325"/>
          </a:xfrm>
          <a:prstGeom prst="rect">
            <a:avLst/>
          </a:prstGeom>
          <a:noFill/>
        </p:spPr>
        <p:txBody>
          <a:bodyPr wrap="square" rtlCol="0">
            <a:spAutoFit/>
          </a:bodyPr>
          <a:lstStyle/>
          <a:p>
            <a:r>
              <a:rPr lang="en-US" dirty="0">
                <a:solidFill>
                  <a:schemeClr val="bg1"/>
                </a:solidFill>
              </a:rPr>
              <a:t>“Some have falsely supposed that Sabbath observance commenced with the law of Moses. This is not the case. The commandment given on Sinai was to “remember the </a:t>
            </a:r>
            <a:r>
              <a:rPr lang="en-US" dirty="0" err="1">
                <a:solidFill>
                  <a:schemeClr val="bg1"/>
                </a:solidFill>
              </a:rPr>
              <a:t>sabbath</a:t>
            </a:r>
            <a:r>
              <a:rPr lang="en-US" dirty="0">
                <a:solidFill>
                  <a:schemeClr val="bg1"/>
                </a:solidFill>
              </a:rPr>
              <a:t> day” –beginning on the 7</a:t>
            </a:r>
            <a:r>
              <a:rPr lang="en-US" baseline="30000" dirty="0">
                <a:solidFill>
                  <a:schemeClr val="bg1"/>
                </a:solidFill>
              </a:rPr>
              <a:t>th</a:t>
            </a:r>
            <a:r>
              <a:rPr lang="en-US" dirty="0">
                <a:solidFill>
                  <a:schemeClr val="bg1"/>
                </a:solidFill>
              </a:rPr>
              <a:t> day. (Genesis 2:2-3)</a:t>
            </a:r>
          </a:p>
        </p:txBody>
      </p:sp>
      <p:sp>
        <p:nvSpPr>
          <p:cNvPr id="59" name="TextBox 58"/>
          <p:cNvSpPr txBox="1"/>
          <p:nvPr/>
        </p:nvSpPr>
        <p:spPr>
          <a:xfrm>
            <a:off x="673608" y="847345"/>
            <a:ext cx="3429000" cy="830997"/>
          </a:xfrm>
          <a:prstGeom prst="rect">
            <a:avLst/>
          </a:prstGeom>
          <a:noFill/>
        </p:spPr>
        <p:txBody>
          <a:bodyPr wrap="square" rtlCol="0">
            <a:spAutoFit/>
          </a:bodyPr>
          <a:lstStyle/>
          <a:p>
            <a:r>
              <a:rPr lang="en-US" sz="2400" dirty="0">
                <a:solidFill>
                  <a:schemeClr val="bg1"/>
                </a:solidFill>
              </a:rPr>
              <a:t>The </a:t>
            </a:r>
            <a:r>
              <a:rPr lang="en-US" sz="2400" dirty="0" err="1">
                <a:solidFill>
                  <a:schemeClr val="bg1"/>
                </a:solidFill>
              </a:rPr>
              <a:t>Nephite</a:t>
            </a:r>
            <a:r>
              <a:rPr lang="en-US" sz="2400" dirty="0">
                <a:solidFill>
                  <a:schemeClr val="bg1"/>
                </a:solidFill>
              </a:rPr>
              <a:t> laws were exceedingly strict</a:t>
            </a:r>
          </a:p>
        </p:txBody>
      </p:sp>
      <p:sp>
        <p:nvSpPr>
          <p:cNvPr id="64" name="TextBox 63"/>
          <p:cNvSpPr txBox="1"/>
          <p:nvPr/>
        </p:nvSpPr>
        <p:spPr>
          <a:xfrm>
            <a:off x="4855464" y="923545"/>
            <a:ext cx="6184392" cy="830997"/>
          </a:xfrm>
          <a:prstGeom prst="rect">
            <a:avLst/>
          </a:prstGeom>
          <a:noFill/>
        </p:spPr>
        <p:txBody>
          <a:bodyPr wrap="square" rtlCol="0">
            <a:spAutoFit/>
          </a:bodyPr>
          <a:lstStyle/>
          <a:p>
            <a:r>
              <a:rPr lang="en-US" sz="2400" b="1" i="1" dirty="0">
                <a:solidFill>
                  <a:srgbClr val="FF0000"/>
                </a:solidFill>
              </a:rPr>
              <a:t>Our obligation to keep the Sabbath holy is a part of the fulness of the gospel (D&amp;C 59:9-14)</a:t>
            </a:r>
          </a:p>
        </p:txBody>
      </p:sp>
      <p:sp>
        <p:nvSpPr>
          <p:cNvPr id="10" name="TextBox 9"/>
          <p:cNvSpPr txBox="1"/>
          <p:nvPr/>
        </p:nvSpPr>
        <p:spPr>
          <a:xfrm>
            <a:off x="4953000" y="5486401"/>
            <a:ext cx="5105400" cy="830997"/>
          </a:xfrm>
          <a:prstGeom prst="rect">
            <a:avLst/>
          </a:prstGeom>
          <a:noFill/>
        </p:spPr>
        <p:txBody>
          <a:bodyPr wrap="square" rtlCol="0">
            <a:spAutoFit/>
          </a:bodyPr>
          <a:lstStyle/>
          <a:p>
            <a:r>
              <a:rPr lang="en-US" sz="2400" b="1" i="1" dirty="0">
                <a:solidFill>
                  <a:srgbClr val="FF0000"/>
                </a:solidFill>
              </a:rPr>
              <a:t>To profane is to pollute…to violate…to desecrate that which is sacred</a:t>
            </a:r>
          </a:p>
        </p:txBody>
      </p:sp>
      <p:pic>
        <p:nvPicPr>
          <p:cNvPr id="5" name="Picture 4">
            <a:extLst>
              <a:ext uri="{FF2B5EF4-FFF2-40B4-BE49-F238E27FC236}">
                <a16:creationId xmlns:a16="http://schemas.microsoft.com/office/drawing/2014/main" id="{9C9983DD-BF80-40F1-A3D2-8605FE394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015" y="2077402"/>
            <a:ext cx="4210050" cy="3343275"/>
          </a:xfrm>
          <a:prstGeom prst="rect">
            <a:avLst/>
          </a:prstGeom>
        </p:spPr>
      </p:pic>
    </p:spTree>
    <p:extLst>
      <p:ext uri="{BB962C8B-B14F-4D97-AF65-F5344CB8AC3E}">
        <p14:creationId xmlns:p14="http://schemas.microsoft.com/office/powerpoint/2010/main" val="19627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2000"/>
                                        <p:tgtEl>
                                          <p:spTgt spid="6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4"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Idolatry</a:t>
            </a:r>
          </a:p>
        </p:txBody>
      </p:sp>
      <p:sp>
        <p:nvSpPr>
          <p:cNvPr id="56" name="TextBox 55"/>
          <p:cNvSpPr txBox="1"/>
          <p:nvPr/>
        </p:nvSpPr>
        <p:spPr>
          <a:xfrm>
            <a:off x="88392" y="6550223"/>
            <a:ext cx="6324600" cy="307777"/>
          </a:xfrm>
          <a:prstGeom prst="rect">
            <a:avLst/>
          </a:prstGeom>
          <a:noFill/>
        </p:spPr>
        <p:txBody>
          <a:bodyPr wrap="square" rtlCol="0">
            <a:spAutoFit/>
          </a:bodyPr>
          <a:lstStyle/>
          <a:p>
            <a:r>
              <a:rPr lang="en-US" sz="1400" dirty="0" err="1">
                <a:solidFill>
                  <a:schemeClr val="bg1"/>
                </a:solidFill>
              </a:rPr>
              <a:t>Jarom</a:t>
            </a:r>
            <a:r>
              <a:rPr lang="en-US" sz="1400" dirty="0">
                <a:solidFill>
                  <a:schemeClr val="bg1"/>
                </a:solidFill>
              </a:rPr>
              <a:t> 1:6 Book of Mormon Student Manual and JFM and RLM</a:t>
            </a:r>
          </a:p>
        </p:txBody>
      </p:sp>
      <p:sp>
        <p:nvSpPr>
          <p:cNvPr id="60" name="TextBox 59"/>
          <p:cNvSpPr txBox="1"/>
          <p:nvPr/>
        </p:nvSpPr>
        <p:spPr>
          <a:xfrm>
            <a:off x="3209544" y="2380489"/>
            <a:ext cx="3429000" cy="1200329"/>
          </a:xfrm>
          <a:prstGeom prst="rect">
            <a:avLst/>
          </a:prstGeom>
          <a:noFill/>
        </p:spPr>
        <p:txBody>
          <a:bodyPr wrap="square" rtlCol="0">
            <a:spAutoFit/>
          </a:bodyPr>
          <a:lstStyle/>
          <a:p>
            <a:r>
              <a:rPr lang="en-US" dirty="0">
                <a:solidFill>
                  <a:schemeClr val="bg1"/>
                </a:solidFill>
              </a:rPr>
              <a:t>The Lamanites were more numerous than the Nephites and had degenerated into a primitive state of existence.</a:t>
            </a:r>
          </a:p>
        </p:txBody>
      </p:sp>
      <p:sp>
        <p:nvSpPr>
          <p:cNvPr id="12" name="TextBox 11"/>
          <p:cNvSpPr txBox="1"/>
          <p:nvPr/>
        </p:nvSpPr>
        <p:spPr>
          <a:xfrm>
            <a:off x="2990088" y="731520"/>
            <a:ext cx="6306312" cy="1200329"/>
          </a:xfrm>
          <a:prstGeom prst="rect">
            <a:avLst/>
          </a:prstGeom>
          <a:noFill/>
        </p:spPr>
        <p:txBody>
          <a:bodyPr wrap="square" rtlCol="0">
            <a:spAutoFit/>
          </a:bodyPr>
          <a:lstStyle/>
          <a:p>
            <a:pPr algn="ctr"/>
            <a:r>
              <a:rPr lang="en-US" sz="2400" b="1" i="1" dirty="0">
                <a:solidFill>
                  <a:srgbClr val="FF0000"/>
                </a:solidFill>
              </a:rPr>
              <a:t>Drink the Blood of their beasts--The </a:t>
            </a:r>
            <a:r>
              <a:rPr lang="en-US" sz="2400" b="1" i="1" dirty="0" err="1">
                <a:solidFill>
                  <a:srgbClr val="FF0000"/>
                </a:solidFill>
              </a:rPr>
              <a:t>Lamanites</a:t>
            </a:r>
            <a:r>
              <a:rPr lang="en-US" sz="2400" b="1" i="1" dirty="0">
                <a:solidFill>
                  <a:srgbClr val="FF0000"/>
                </a:solidFill>
              </a:rPr>
              <a:t> were worshiping physical idols and images of their own making</a:t>
            </a:r>
          </a:p>
        </p:txBody>
      </p:sp>
      <p:sp>
        <p:nvSpPr>
          <p:cNvPr id="13" name="TextBox 12"/>
          <p:cNvSpPr txBox="1"/>
          <p:nvPr/>
        </p:nvSpPr>
        <p:spPr>
          <a:xfrm>
            <a:off x="484632" y="4062984"/>
            <a:ext cx="5562600" cy="1754326"/>
          </a:xfrm>
          <a:prstGeom prst="rect">
            <a:avLst/>
          </a:prstGeom>
          <a:noFill/>
        </p:spPr>
        <p:txBody>
          <a:bodyPr wrap="square" rtlCol="0">
            <a:spAutoFit/>
          </a:bodyPr>
          <a:lstStyle/>
          <a:p>
            <a:r>
              <a:rPr lang="en-US" dirty="0">
                <a:solidFill>
                  <a:schemeClr val="bg1"/>
                </a:solidFill>
              </a:rPr>
              <a:t>“To create one’s own god is to have control over the demands, and appetites of that god. It is said that religion is the system in which man serves a higher will, while magic is a system whereby man attempts to control higher powers. Such is the distinction that exists between true religion and idolatry.”</a:t>
            </a:r>
          </a:p>
        </p:txBody>
      </p:sp>
      <p:pic>
        <p:nvPicPr>
          <p:cNvPr id="5" name="Picture 4">
            <a:extLst>
              <a:ext uri="{FF2B5EF4-FFF2-40B4-BE49-F238E27FC236}">
                <a16:creationId xmlns:a16="http://schemas.microsoft.com/office/drawing/2014/main" id="{B0538F11-5196-4308-AE54-72BE0BE29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806" y="1834134"/>
            <a:ext cx="3571875" cy="4762500"/>
          </a:xfrm>
          <a:prstGeom prst="rect">
            <a:avLst/>
          </a:prstGeom>
        </p:spPr>
      </p:pic>
    </p:spTree>
    <p:extLst>
      <p:ext uri="{BB962C8B-B14F-4D97-AF65-F5344CB8AC3E}">
        <p14:creationId xmlns:p14="http://schemas.microsoft.com/office/powerpoint/2010/main" val="78409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Great Leaders</a:t>
            </a:r>
          </a:p>
        </p:txBody>
      </p:sp>
      <p:sp>
        <p:nvSpPr>
          <p:cNvPr id="56" name="TextBox 55"/>
          <p:cNvSpPr txBox="1"/>
          <p:nvPr/>
        </p:nvSpPr>
        <p:spPr>
          <a:xfrm>
            <a:off x="79248" y="6550223"/>
            <a:ext cx="6324600" cy="307777"/>
          </a:xfrm>
          <a:prstGeom prst="rect">
            <a:avLst/>
          </a:prstGeom>
          <a:noFill/>
        </p:spPr>
        <p:txBody>
          <a:bodyPr wrap="square" rtlCol="0">
            <a:spAutoFit/>
          </a:bodyPr>
          <a:lstStyle/>
          <a:p>
            <a:r>
              <a:rPr lang="en-US" sz="1400" dirty="0" err="1">
                <a:solidFill>
                  <a:schemeClr val="bg1"/>
                </a:solidFill>
              </a:rPr>
              <a:t>Jarom</a:t>
            </a:r>
            <a:r>
              <a:rPr lang="en-US" sz="1400" dirty="0">
                <a:solidFill>
                  <a:schemeClr val="bg1"/>
                </a:solidFill>
              </a:rPr>
              <a:t> 1:7, 10-12   Book of Mormon Student Manual and JFM and RLM</a:t>
            </a:r>
          </a:p>
        </p:txBody>
      </p:sp>
      <p:sp>
        <p:nvSpPr>
          <p:cNvPr id="61" name="TextBox 60"/>
          <p:cNvSpPr txBox="1"/>
          <p:nvPr/>
        </p:nvSpPr>
        <p:spPr>
          <a:xfrm>
            <a:off x="1097280" y="2465833"/>
            <a:ext cx="3429000" cy="1015663"/>
          </a:xfrm>
          <a:prstGeom prst="rect">
            <a:avLst/>
          </a:prstGeom>
          <a:noFill/>
        </p:spPr>
        <p:txBody>
          <a:bodyPr wrap="square" rtlCol="0">
            <a:spAutoFit/>
          </a:bodyPr>
          <a:lstStyle/>
          <a:p>
            <a:r>
              <a:rPr lang="en-US" sz="2000" dirty="0">
                <a:solidFill>
                  <a:schemeClr val="bg1"/>
                </a:solidFill>
              </a:rPr>
              <a:t>The Nephites were led by men of great righteousness and thus prevailed in battle</a:t>
            </a:r>
          </a:p>
        </p:txBody>
      </p:sp>
      <p:sp>
        <p:nvSpPr>
          <p:cNvPr id="9" name="TextBox 8"/>
          <p:cNvSpPr txBox="1"/>
          <p:nvPr/>
        </p:nvSpPr>
        <p:spPr>
          <a:xfrm>
            <a:off x="8028432" y="1758696"/>
            <a:ext cx="3429000" cy="1938992"/>
          </a:xfrm>
          <a:prstGeom prst="rect">
            <a:avLst/>
          </a:prstGeom>
          <a:noFill/>
        </p:spPr>
        <p:txBody>
          <a:bodyPr wrap="square" rtlCol="0">
            <a:spAutoFit/>
          </a:bodyPr>
          <a:lstStyle/>
          <a:p>
            <a:r>
              <a:rPr lang="en-US" sz="2000" dirty="0">
                <a:solidFill>
                  <a:schemeClr val="bg1"/>
                </a:solidFill>
              </a:rPr>
              <a:t>“…it was not mighty warriors, men mighty in strength, but men mighty in the faith of the Lord that consistently led the Nephites to victory over their enemies, the Lamanites.”</a:t>
            </a:r>
          </a:p>
        </p:txBody>
      </p:sp>
      <p:sp>
        <p:nvSpPr>
          <p:cNvPr id="10" name="TextBox 9"/>
          <p:cNvSpPr txBox="1"/>
          <p:nvPr/>
        </p:nvSpPr>
        <p:spPr>
          <a:xfrm>
            <a:off x="2971800" y="5029201"/>
            <a:ext cx="7010400" cy="1200329"/>
          </a:xfrm>
          <a:prstGeom prst="rect">
            <a:avLst/>
          </a:prstGeom>
          <a:noFill/>
        </p:spPr>
        <p:txBody>
          <a:bodyPr wrap="square" rtlCol="0">
            <a:spAutoFit/>
          </a:bodyPr>
          <a:lstStyle/>
          <a:p>
            <a:r>
              <a:rPr lang="en-US" sz="2400" b="1" dirty="0">
                <a:solidFill>
                  <a:srgbClr val="FF0000"/>
                </a:solidFill>
              </a:rPr>
              <a:t>Faith in God is a weapon more to be feared than the sharpness of a sword or the muscle and sinew that wields it (3 Nephi 3:19)</a:t>
            </a:r>
          </a:p>
        </p:txBody>
      </p:sp>
      <p:pic>
        <p:nvPicPr>
          <p:cNvPr id="5" name="Picture 4">
            <a:extLst>
              <a:ext uri="{FF2B5EF4-FFF2-40B4-BE49-F238E27FC236}">
                <a16:creationId xmlns:a16="http://schemas.microsoft.com/office/drawing/2014/main" id="{DDD1D288-F5F7-48E8-B21D-76615F50E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847915"/>
            <a:ext cx="2940939" cy="4015988"/>
          </a:xfrm>
          <a:prstGeom prst="rect">
            <a:avLst/>
          </a:prstGeom>
        </p:spPr>
      </p:pic>
    </p:spTree>
    <p:extLst>
      <p:ext uri="{BB962C8B-B14F-4D97-AF65-F5344CB8AC3E}">
        <p14:creationId xmlns:p14="http://schemas.microsoft.com/office/powerpoint/2010/main" val="19990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EF1EA6C3-ABEA-453E-80A4-D06D88BBA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365760" y="1146048"/>
            <a:ext cx="8071104" cy="5078313"/>
          </a:xfrm>
          <a:prstGeom prst="rect">
            <a:avLst/>
          </a:prstGeom>
          <a:noFill/>
        </p:spPr>
        <p:txBody>
          <a:bodyPr wrap="square" rtlCol="0">
            <a:spAutoFit/>
          </a:bodyPr>
          <a:lstStyle/>
          <a:p>
            <a:r>
              <a:rPr lang="en-US" dirty="0">
                <a:solidFill>
                  <a:schemeClr val="bg1"/>
                </a:solidFill>
              </a:rPr>
              <a:t>He was the grandson of Sariah and Lehi,  and the son of Jacob</a:t>
            </a:r>
          </a:p>
          <a:p>
            <a:endParaRPr lang="en-US" dirty="0">
              <a:solidFill>
                <a:schemeClr val="bg1"/>
              </a:solidFill>
            </a:endParaRPr>
          </a:p>
          <a:p>
            <a:r>
              <a:rPr lang="en-US" dirty="0">
                <a:solidFill>
                  <a:schemeClr val="bg1"/>
                </a:solidFill>
              </a:rPr>
              <a:t>He was a nephew of Nephi</a:t>
            </a:r>
          </a:p>
          <a:p>
            <a:endParaRPr lang="en-US" dirty="0">
              <a:solidFill>
                <a:schemeClr val="bg1"/>
              </a:solidFill>
            </a:endParaRPr>
          </a:p>
          <a:p>
            <a:r>
              <a:rPr lang="en-US" dirty="0">
                <a:solidFill>
                  <a:schemeClr val="bg1"/>
                </a:solidFill>
              </a:rPr>
              <a:t>He lived about 544 to 421 BC</a:t>
            </a:r>
          </a:p>
          <a:p>
            <a:endParaRPr lang="en-US" dirty="0">
              <a:solidFill>
                <a:schemeClr val="bg1"/>
              </a:solidFill>
            </a:endParaRPr>
          </a:p>
          <a:p>
            <a:r>
              <a:rPr lang="en-US" dirty="0">
                <a:solidFill>
                  <a:schemeClr val="bg1"/>
                </a:solidFill>
              </a:rPr>
              <a:t>He was a Nephite</a:t>
            </a:r>
          </a:p>
          <a:p>
            <a:endParaRPr lang="en-US" dirty="0">
              <a:solidFill>
                <a:schemeClr val="bg1"/>
              </a:solidFill>
            </a:endParaRPr>
          </a:p>
          <a:p>
            <a:r>
              <a:rPr lang="en-US" dirty="0">
                <a:solidFill>
                  <a:schemeClr val="bg1"/>
                </a:solidFill>
              </a:rPr>
              <a:t>He kept the records handed down to him by Jacob</a:t>
            </a:r>
          </a:p>
          <a:p>
            <a:endParaRPr lang="en-US" dirty="0">
              <a:solidFill>
                <a:schemeClr val="bg1"/>
              </a:solidFill>
            </a:endParaRPr>
          </a:p>
          <a:p>
            <a:r>
              <a:rPr lang="en-US" dirty="0">
                <a:solidFill>
                  <a:schemeClr val="bg1"/>
                </a:solidFill>
              </a:rPr>
              <a:t>He demonstrated an important lesson on prayer, repentance, and revelation</a:t>
            </a:r>
          </a:p>
          <a:p>
            <a:endParaRPr lang="en-US" dirty="0">
              <a:solidFill>
                <a:schemeClr val="bg1"/>
              </a:solidFill>
            </a:endParaRPr>
          </a:p>
          <a:p>
            <a:r>
              <a:rPr lang="en-US" dirty="0">
                <a:solidFill>
                  <a:schemeClr val="bg1"/>
                </a:solidFill>
              </a:rPr>
              <a:t>He heard the voice of the Lord</a:t>
            </a:r>
          </a:p>
          <a:p>
            <a:endParaRPr lang="en-US" dirty="0">
              <a:solidFill>
                <a:schemeClr val="bg1"/>
              </a:solidFill>
            </a:endParaRPr>
          </a:p>
          <a:p>
            <a:r>
              <a:rPr lang="en-US" dirty="0">
                <a:solidFill>
                  <a:schemeClr val="bg1"/>
                </a:solidFill>
              </a:rPr>
              <a:t>He prayed earnestly for his brethren the Lamanites and the Nephites</a:t>
            </a:r>
          </a:p>
          <a:p>
            <a:endParaRPr lang="en-US" dirty="0">
              <a:solidFill>
                <a:schemeClr val="bg1"/>
              </a:solidFill>
            </a:endParaRPr>
          </a:p>
          <a:p>
            <a:r>
              <a:rPr lang="en-US" dirty="0">
                <a:solidFill>
                  <a:schemeClr val="bg1"/>
                </a:solidFill>
              </a:rPr>
              <a:t>The Book of Enos is the first to describe in detail the apostate condition of the descendants of Laman and Lemuel (see Enos 1:20). </a:t>
            </a:r>
          </a:p>
        </p:txBody>
      </p:sp>
      <p:sp>
        <p:nvSpPr>
          <p:cNvPr id="4" name="TextBox 3"/>
          <p:cNvSpPr txBox="1"/>
          <p:nvPr/>
        </p:nvSpPr>
        <p:spPr>
          <a:xfrm>
            <a:off x="1514856" y="0"/>
            <a:ext cx="9144000" cy="707886"/>
          </a:xfrm>
          <a:prstGeom prst="rect">
            <a:avLst/>
          </a:prstGeom>
          <a:noFill/>
        </p:spPr>
        <p:txBody>
          <a:bodyPr wrap="square" rtlCol="0">
            <a:spAutoFit/>
          </a:bodyPr>
          <a:lstStyle/>
          <a:p>
            <a:pPr algn="ctr"/>
            <a:r>
              <a:rPr lang="en-US" sz="4000" dirty="0" err="1">
                <a:solidFill>
                  <a:schemeClr val="bg1"/>
                </a:solidFill>
                <a:latin typeface="Calibri" panose="020F0502020204030204" pitchFamily="34" charset="0"/>
                <a:ea typeface="Anjelika Rose Hollow" pitchFamily="2" charset="0"/>
              </a:rPr>
              <a:t>Enos</a:t>
            </a:r>
            <a:endParaRPr lang="en-US" sz="4000" dirty="0">
              <a:solidFill>
                <a:schemeClr val="bg1"/>
              </a:solidFill>
              <a:latin typeface="Calibri" panose="020F0502020204030204" pitchFamily="34" charset="0"/>
              <a:ea typeface="Anjelika Rose Hollow" pitchFamily="2" charset="0"/>
            </a:endParaRPr>
          </a:p>
        </p:txBody>
      </p:sp>
      <p:grpSp>
        <p:nvGrpSpPr>
          <p:cNvPr id="60" name="Group 59">
            <a:extLst>
              <a:ext uri="{FF2B5EF4-FFF2-40B4-BE49-F238E27FC236}">
                <a16:creationId xmlns:a16="http://schemas.microsoft.com/office/drawing/2014/main" id="{60F30B24-59AA-4DA6-9AFB-CC79973F8A8F}"/>
              </a:ext>
            </a:extLst>
          </p:cNvPr>
          <p:cNvGrpSpPr/>
          <p:nvPr/>
        </p:nvGrpSpPr>
        <p:grpSpPr>
          <a:xfrm>
            <a:off x="8586217" y="1313689"/>
            <a:ext cx="2126673" cy="3452755"/>
            <a:chOff x="8586217" y="1313689"/>
            <a:chExt cx="2126673" cy="3452755"/>
          </a:xfrm>
        </p:grpSpPr>
        <p:grpSp>
          <p:nvGrpSpPr>
            <p:cNvPr id="5" name="Group 4"/>
            <p:cNvGrpSpPr/>
            <p:nvPr/>
          </p:nvGrpSpPr>
          <p:grpSpPr>
            <a:xfrm>
              <a:off x="8586217" y="1313689"/>
              <a:ext cx="1872963" cy="3452755"/>
              <a:chOff x="4673736" y="2971800"/>
              <a:chExt cx="1872963" cy="3452755"/>
            </a:xfrm>
          </p:grpSpPr>
          <p:sp>
            <p:nvSpPr>
              <p:cNvPr id="6" name="Oval 5"/>
              <p:cNvSpPr/>
              <p:nvPr/>
            </p:nvSpPr>
            <p:spPr>
              <a:xfrm rot="20950279">
                <a:off x="5591554" y="6077212"/>
                <a:ext cx="509414" cy="3473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950279">
                <a:off x="5132791" y="6077213"/>
                <a:ext cx="509414" cy="3473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262393" flipH="1">
                <a:off x="6037285" y="5227364"/>
                <a:ext cx="509414" cy="2344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008521">
                <a:off x="4673736" y="5283010"/>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5091167" y="4274192"/>
                <a:ext cx="1103841" cy="192608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20382913">
                <a:off x="5880075" y="4320626"/>
                <a:ext cx="456282" cy="1114912"/>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217087" flipH="1">
                <a:off x="4913325" y="4244500"/>
                <a:ext cx="496688" cy="1239993"/>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0800000">
                <a:off x="5473976" y="4352652"/>
                <a:ext cx="367012" cy="394407"/>
              </a:xfrm>
              <a:prstGeom prst="trapezoid">
                <a:avLst>
                  <a:gd name="adj" fmla="val 500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87"/>
              <p:cNvGrpSpPr/>
              <p:nvPr/>
            </p:nvGrpSpPr>
            <p:grpSpPr>
              <a:xfrm>
                <a:off x="5168153" y="5974976"/>
                <a:ext cx="990600" cy="198120"/>
                <a:chOff x="4114800" y="6172200"/>
                <a:chExt cx="2057400" cy="457200"/>
              </a:xfrm>
            </p:grpSpPr>
            <p:grpSp>
              <p:nvGrpSpPr>
                <p:cNvPr id="35" name="Group 143"/>
                <p:cNvGrpSpPr/>
                <p:nvPr/>
              </p:nvGrpSpPr>
              <p:grpSpPr>
                <a:xfrm>
                  <a:off x="4114800" y="6172200"/>
                  <a:ext cx="457200" cy="457200"/>
                  <a:chOff x="4114800" y="6172200"/>
                  <a:chExt cx="457200" cy="457200"/>
                </a:xfrm>
              </p:grpSpPr>
              <p:sp>
                <p:nvSpPr>
                  <p:cNvPr id="45" name="Cross 44"/>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ame 45"/>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144"/>
                <p:cNvGrpSpPr/>
                <p:nvPr/>
              </p:nvGrpSpPr>
              <p:grpSpPr>
                <a:xfrm>
                  <a:off x="4648200" y="6172200"/>
                  <a:ext cx="457200" cy="457200"/>
                  <a:chOff x="4114800" y="6172200"/>
                  <a:chExt cx="457200" cy="457200"/>
                </a:xfrm>
              </p:grpSpPr>
              <p:sp>
                <p:nvSpPr>
                  <p:cNvPr id="43" name="Cross 42"/>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ame 43"/>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147"/>
                <p:cNvGrpSpPr/>
                <p:nvPr/>
              </p:nvGrpSpPr>
              <p:grpSpPr>
                <a:xfrm>
                  <a:off x="5181600" y="6172200"/>
                  <a:ext cx="457200" cy="457200"/>
                  <a:chOff x="4114800" y="6172200"/>
                  <a:chExt cx="457200" cy="457200"/>
                </a:xfrm>
              </p:grpSpPr>
              <p:sp>
                <p:nvSpPr>
                  <p:cNvPr id="41" name="Cross 40"/>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ame 41"/>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150"/>
                <p:cNvGrpSpPr/>
                <p:nvPr/>
              </p:nvGrpSpPr>
              <p:grpSpPr>
                <a:xfrm>
                  <a:off x="5715000" y="6172200"/>
                  <a:ext cx="457200" cy="457200"/>
                  <a:chOff x="4114800" y="6172200"/>
                  <a:chExt cx="457200" cy="457200"/>
                </a:xfrm>
              </p:grpSpPr>
              <p:sp>
                <p:nvSpPr>
                  <p:cNvPr id="39" name="Cross 38"/>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ame 39"/>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 name="Group 200"/>
              <p:cNvGrpSpPr/>
              <p:nvPr/>
            </p:nvGrpSpPr>
            <p:grpSpPr>
              <a:xfrm>
                <a:off x="4953000" y="2971800"/>
                <a:ext cx="1421970" cy="1600538"/>
                <a:chOff x="7044014" y="3048000"/>
                <a:chExt cx="1160047" cy="1305724"/>
              </a:xfrm>
            </p:grpSpPr>
            <p:sp>
              <p:nvSpPr>
                <p:cNvPr id="30" name="Oval 11"/>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139"/>
                <p:cNvGrpSpPr/>
                <p:nvPr/>
              </p:nvGrpSpPr>
              <p:grpSpPr>
                <a:xfrm>
                  <a:off x="7044014" y="3048000"/>
                  <a:ext cx="1160047" cy="1305724"/>
                  <a:chOff x="7034581" y="3276600"/>
                  <a:chExt cx="1160047" cy="1305724"/>
                </a:xfrm>
              </p:grpSpPr>
              <p:sp>
                <p:nvSpPr>
                  <p:cNvPr id="32" name="Cloud 31"/>
                  <p:cNvSpPr/>
                  <p:nvPr/>
                </p:nvSpPr>
                <p:spPr>
                  <a:xfrm>
                    <a:off x="7239000" y="3276600"/>
                    <a:ext cx="762000" cy="609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rot="6044796">
                    <a:off x="6729336" y="3881060"/>
                    <a:ext cx="952955" cy="34246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16200000">
                    <a:off x="7504414" y="3892109"/>
                    <a:ext cx="994902" cy="38552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206"/>
              <p:cNvGrpSpPr/>
              <p:nvPr/>
            </p:nvGrpSpPr>
            <p:grpSpPr>
              <a:xfrm>
                <a:off x="5105400" y="3352800"/>
                <a:ext cx="1143000" cy="228600"/>
                <a:chOff x="4114800" y="6172200"/>
                <a:chExt cx="2057400" cy="457200"/>
              </a:xfrm>
            </p:grpSpPr>
            <p:grpSp>
              <p:nvGrpSpPr>
                <p:cNvPr id="18" name="Group 143"/>
                <p:cNvGrpSpPr/>
                <p:nvPr/>
              </p:nvGrpSpPr>
              <p:grpSpPr>
                <a:xfrm>
                  <a:off x="4114800" y="6172200"/>
                  <a:ext cx="457200" cy="457200"/>
                  <a:chOff x="4114800" y="6172200"/>
                  <a:chExt cx="457200" cy="457200"/>
                </a:xfrm>
              </p:grpSpPr>
              <p:sp>
                <p:nvSpPr>
                  <p:cNvPr id="28" name="Cross 27"/>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44"/>
                <p:cNvGrpSpPr/>
                <p:nvPr/>
              </p:nvGrpSpPr>
              <p:grpSpPr>
                <a:xfrm>
                  <a:off x="4648200" y="6172200"/>
                  <a:ext cx="457200" cy="457200"/>
                  <a:chOff x="4114800" y="6172200"/>
                  <a:chExt cx="457200" cy="457200"/>
                </a:xfrm>
              </p:grpSpPr>
              <p:sp>
                <p:nvSpPr>
                  <p:cNvPr id="26" name="Cross 25"/>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ame 26"/>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47"/>
                <p:cNvGrpSpPr/>
                <p:nvPr/>
              </p:nvGrpSpPr>
              <p:grpSpPr>
                <a:xfrm>
                  <a:off x="5181600" y="6172200"/>
                  <a:ext cx="457200" cy="457200"/>
                  <a:chOff x="4114800" y="6172200"/>
                  <a:chExt cx="457200" cy="457200"/>
                </a:xfrm>
              </p:grpSpPr>
              <p:sp>
                <p:nvSpPr>
                  <p:cNvPr id="24" name="Cross 23"/>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ame 24"/>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150"/>
                <p:cNvGrpSpPr/>
                <p:nvPr/>
              </p:nvGrpSpPr>
              <p:grpSpPr>
                <a:xfrm>
                  <a:off x="5715000" y="6172200"/>
                  <a:ext cx="457200" cy="457200"/>
                  <a:chOff x="4114800" y="6172200"/>
                  <a:chExt cx="457200" cy="457200"/>
                </a:xfrm>
              </p:grpSpPr>
              <p:sp>
                <p:nvSpPr>
                  <p:cNvPr id="22" name="Cross 21"/>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ame 22"/>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7" name="Rectangle 16"/>
              <p:cNvSpPr/>
              <p:nvPr/>
            </p:nvSpPr>
            <p:spPr>
              <a:xfrm>
                <a:off x="5154706" y="5791200"/>
                <a:ext cx="990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37"/>
            <p:cNvGrpSpPr/>
            <p:nvPr/>
          </p:nvGrpSpPr>
          <p:grpSpPr>
            <a:xfrm>
              <a:off x="9729217" y="2990089"/>
              <a:ext cx="983673" cy="1161473"/>
              <a:chOff x="152400" y="381000"/>
              <a:chExt cx="3849028" cy="5410199"/>
            </a:xfrm>
          </p:grpSpPr>
          <p:grpSp>
            <p:nvGrpSpPr>
              <p:cNvPr id="48" name="Group 1"/>
              <p:cNvGrpSpPr/>
              <p:nvPr/>
            </p:nvGrpSpPr>
            <p:grpSpPr>
              <a:xfrm>
                <a:off x="533400" y="381000"/>
                <a:ext cx="3468028" cy="5410199"/>
                <a:chOff x="357468" y="1120587"/>
                <a:chExt cx="2788222" cy="4572001"/>
              </a:xfrm>
            </p:grpSpPr>
            <p:grpSp>
              <p:nvGrpSpPr>
                <p:cNvPr id="53" name="Group 13"/>
                <p:cNvGrpSpPr/>
                <p:nvPr/>
              </p:nvGrpSpPr>
              <p:grpSpPr>
                <a:xfrm>
                  <a:off x="357468" y="1120587"/>
                  <a:ext cx="2788222" cy="4572001"/>
                  <a:chOff x="1066800" y="1066799"/>
                  <a:chExt cx="2230577" cy="3352801"/>
                </a:xfrm>
              </p:grpSpPr>
              <p:sp>
                <p:nvSpPr>
                  <p:cNvPr id="55" name="Rounded Rectangle 54"/>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1102764" y="2163752"/>
                  <a:ext cx="1676397" cy="2362475"/>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a:t>
                  </a:r>
                </a:p>
              </p:txBody>
            </p:sp>
          </p:grpSp>
          <p:sp>
            <p:nvSpPr>
              <p:cNvPr id="49" name="Chevron 48"/>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49"/>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50"/>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457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animEffect transition="in" filter="wipe(down)">
                                      <p:cBhvr>
                                        <p:cTn id="9" dur="580">
                                          <p:stCondLst>
                                            <p:cond delay="0"/>
                                          </p:stCondLst>
                                        </p:cTn>
                                        <p:tgtEl>
                                          <p:spTgt spid="60"/>
                                        </p:tgtEl>
                                      </p:cBhvr>
                                    </p:animEffect>
                                    <p:anim calcmode="lin" valueType="num">
                                      <p:cBhvr>
                                        <p:cTn id="1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5" dur="26">
                                          <p:stCondLst>
                                            <p:cond delay="650"/>
                                          </p:stCondLst>
                                        </p:cTn>
                                        <p:tgtEl>
                                          <p:spTgt spid="60"/>
                                        </p:tgtEl>
                                      </p:cBhvr>
                                      <p:to x="100000" y="60000"/>
                                    </p:animScale>
                                    <p:animScale>
                                      <p:cBhvr>
                                        <p:cTn id="16" dur="166" decel="50000">
                                          <p:stCondLst>
                                            <p:cond delay="676"/>
                                          </p:stCondLst>
                                        </p:cTn>
                                        <p:tgtEl>
                                          <p:spTgt spid="60"/>
                                        </p:tgtEl>
                                      </p:cBhvr>
                                      <p:to x="100000" y="100000"/>
                                    </p:animScale>
                                    <p:animScale>
                                      <p:cBhvr>
                                        <p:cTn id="17" dur="26">
                                          <p:stCondLst>
                                            <p:cond delay="1312"/>
                                          </p:stCondLst>
                                        </p:cTn>
                                        <p:tgtEl>
                                          <p:spTgt spid="60"/>
                                        </p:tgtEl>
                                      </p:cBhvr>
                                      <p:to x="100000" y="80000"/>
                                    </p:animScale>
                                    <p:animScale>
                                      <p:cBhvr>
                                        <p:cTn id="18" dur="166" decel="50000">
                                          <p:stCondLst>
                                            <p:cond delay="1338"/>
                                          </p:stCondLst>
                                        </p:cTn>
                                        <p:tgtEl>
                                          <p:spTgt spid="60"/>
                                        </p:tgtEl>
                                      </p:cBhvr>
                                      <p:to x="100000" y="100000"/>
                                    </p:animScale>
                                    <p:animScale>
                                      <p:cBhvr>
                                        <p:cTn id="19" dur="26">
                                          <p:stCondLst>
                                            <p:cond delay="1642"/>
                                          </p:stCondLst>
                                        </p:cTn>
                                        <p:tgtEl>
                                          <p:spTgt spid="60"/>
                                        </p:tgtEl>
                                      </p:cBhvr>
                                      <p:to x="100000" y="90000"/>
                                    </p:animScale>
                                    <p:animScale>
                                      <p:cBhvr>
                                        <p:cTn id="20" dur="166" decel="50000">
                                          <p:stCondLst>
                                            <p:cond delay="1668"/>
                                          </p:stCondLst>
                                        </p:cTn>
                                        <p:tgtEl>
                                          <p:spTgt spid="60"/>
                                        </p:tgtEl>
                                      </p:cBhvr>
                                      <p:to x="100000" y="100000"/>
                                    </p:animScale>
                                    <p:animScale>
                                      <p:cBhvr>
                                        <p:cTn id="21" dur="26">
                                          <p:stCondLst>
                                            <p:cond delay="1808"/>
                                          </p:stCondLst>
                                        </p:cTn>
                                        <p:tgtEl>
                                          <p:spTgt spid="60"/>
                                        </p:tgtEl>
                                      </p:cBhvr>
                                      <p:to x="100000" y="95000"/>
                                    </p:animScale>
                                    <p:animScale>
                                      <p:cBhvr>
                                        <p:cTn id="22" dur="166" decel="50000">
                                          <p:stCondLst>
                                            <p:cond delay="1834"/>
                                          </p:stCondLst>
                                        </p:cTn>
                                        <p:tgtEl>
                                          <p:spTgt spid="60"/>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Exceedingly Rich</a:t>
            </a:r>
          </a:p>
        </p:txBody>
      </p:sp>
      <p:sp>
        <p:nvSpPr>
          <p:cNvPr id="56" name="TextBox 55"/>
          <p:cNvSpPr txBox="1"/>
          <p:nvPr/>
        </p:nvSpPr>
        <p:spPr>
          <a:xfrm>
            <a:off x="179832" y="6550223"/>
            <a:ext cx="6324600" cy="307777"/>
          </a:xfrm>
          <a:prstGeom prst="rect">
            <a:avLst/>
          </a:prstGeom>
          <a:noFill/>
        </p:spPr>
        <p:txBody>
          <a:bodyPr wrap="square" rtlCol="0">
            <a:spAutoFit/>
          </a:bodyPr>
          <a:lstStyle/>
          <a:p>
            <a:r>
              <a:rPr lang="en-US" sz="1400" dirty="0" err="1">
                <a:solidFill>
                  <a:schemeClr val="bg1"/>
                </a:solidFill>
              </a:rPr>
              <a:t>Jarom</a:t>
            </a:r>
            <a:r>
              <a:rPr lang="en-US" sz="1400" dirty="0">
                <a:solidFill>
                  <a:schemeClr val="bg1"/>
                </a:solidFill>
              </a:rPr>
              <a:t> 1: 8  Book of Mormon Student Manual and JFM and RLM</a:t>
            </a:r>
          </a:p>
        </p:txBody>
      </p:sp>
      <p:sp>
        <p:nvSpPr>
          <p:cNvPr id="62" name="TextBox 61"/>
          <p:cNvSpPr txBox="1"/>
          <p:nvPr/>
        </p:nvSpPr>
        <p:spPr>
          <a:xfrm>
            <a:off x="2051304" y="746760"/>
            <a:ext cx="8162544" cy="369332"/>
          </a:xfrm>
          <a:prstGeom prst="rect">
            <a:avLst/>
          </a:prstGeom>
          <a:noFill/>
        </p:spPr>
        <p:txBody>
          <a:bodyPr wrap="square" rtlCol="0">
            <a:spAutoFit/>
          </a:bodyPr>
          <a:lstStyle/>
          <a:p>
            <a:pPr algn="ctr"/>
            <a:r>
              <a:rPr lang="en-US" dirty="0">
                <a:solidFill>
                  <a:schemeClr val="bg1"/>
                </a:solidFill>
              </a:rPr>
              <a:t>The Nephites expanded far beyond a simple agricultural form of society</a:t>
            </a:r>
          </a:p>
        </p:txBody>
      </p:sp>
      <p:sp>
        <p:nvSpPr>
          <p:cNvPr id="9" name="TextBox 8"/>
          <p:cNvSpPr txBox="1"/>
          <p:nvPr/>
        </p:nvSpPr>
        <p:spPr>
          <a:xfrm>
            <a:off x="4590288" y="1146048"/>
            <a:ext cx="4343400" cy="3785652"/>
          </a:xfrm>
          <a:prstGeom prst="rect">
            <a:avLst/>
          </a:prstGeom>
          <a:noFill/>
        </p:spPr>
        <p:txBody>
          <a:bodyPr wrap="square" rtlCol="0">
            <a:spAutoFit/>
          </a:bodyPr>
          <a:lstStyle/>
          <a:p>
            <a:r>
              <a:rPr lang="en-US" sz="2000" b="1" i="1" dirty="0">
                <a:solidFill>
                  <a:srgbClr val="FF0000"/>
                </a:solidFill>
              </a:rPr>
              <a:t>Rich in gold and silver</a:t>
            </a:r>
          </a:p>
          <a:p>
            <a:endParaRPr lang="en-US" sz="2000" b="1" i="1" dirty="0">
              <a:solidFill>
                <a:srgbClr val="FF0000"/>
              </a:solidFill>
            </a:endParaRPr>
          </a:p>
          <a:p>
            <a:r>
              <a:rPr lang="en-US" sz="2000" b="1" i="1" dirty="0">
                <a:solidFill>
                  <a:srgbClr val="FF0000"/>
                </a:solidFill>
              </a:rPr>
              <a:t>Precious things</a:t>
            </a:r>
          </a:p>
          <a:p>
            <a:endParaRPr lang="en-US" sz="2000" b="1" i="1" dirty="0">
              <a:solidFill>
                <a:srgbClr val="FF0000"/>
              </a:solidFill>
            </a:endParaRPr>
          </a:p>
          <a:p>
            <a:r>
              <a:rPr lang="en-US" sz="2000" b="1" i="1" dirty="0">
                <a:solidFill>
                  <a:srgbClr val="FF0000"/>
                </a:solidFill>
              </a:rPr>
              <a:t>Fine workmanship of wood</a:t>
            </a:r>
          </a:p>
          <a:p>
            <a:endParaRPr lang="en-US" sz="2000" b="1" i="1" dirty="0">
              <a:solidFill>
                <a:srgbClr val="FF0000"/>
              </a:solidFill>
            </a:endParaRPr>
          </a:p>
          <a:p>
            <a:r>
              <a:rPr lang="en-US" sz="2000" b="1" i="1" dirty="0">
                <a:solidFill>
                  <a:srgbClr val="FF0000"/>
                </a:solidFill>
              </a:rPr>
              <a:t>Building and machinery</a:t>
            </a:r>
          </a:p>
          <a:p>
            <a:endParaRPr lang="en-US" sz="2000" b="1" i="1" dirty="0">
              <a:solidFill>
                <a:srgbClr val="FF0000"/>
              </a:solidFill>
            </a:endParaRPr>
          </a:p>
          <a:p>
            <a:r>
              <a:rPr lang="en-US" sz="2000" b="1" i="1" dirty="0">
                <a:solidFill>
                  <a:srgbClr val="FF0000"/>
                </a:solidFill>
              </a:rPr>
              <a:t>Tools (iron, copper, brass and steel) for the ground and for war</a:t>
            </a:r>
          </a:p>
          <a:p>
            <a:endParaRPr lang="en-US" sz="2000" b="1" i="1" dirty="0">
              <a:solidFill>
                <a:srgbClr val="FF0000"/>
              </a:solidFill>
            </a:endParaRPr>
          </a:p>
          <a:p>
            <a:endParaRPr lang="en-US" sz="2000" b="1" i="1" dirty="0">
              <a:solidFill>
                <a:srgbClr val="FF0000"/>
              </a:solidFill>
            </a:endParaRPr>
          </a:p>
        </p:txBody>
      </p:sp>
      <p:sp>
        <p:nvSpPr>
          <p:cNvPr id="10" name="TextBox 9"/>
          <p:cNvSpPr txBox="1"/>
          <p:nvPr/>
        </p:nvSpPr>
        <p:spPr>
          <a:xfrm>
            <a:off x="1981200" y="4876801"/>
            <a:ext cx="2514600" cy="1015663"/>
          </a:xfrm>
          <a:prstGeom prst="rect">
            <a:avLst/>
          </a:prstGeom>
          <a:noFill/>
        </p:spPr>
        <p:txBody>
          <a:bodyPr wrap="square" rtlCol="0">
            <a:spAutoFit/>
          </a:bodyPr>
          <a:lstStyle/>
          <a:p>
            <a:r>
              <a:rPr lang="en-US" sz="2000" dirty="0">
                <a:solidFill>
                  <a:schemeClr val="bg1"/>
                </a:solidFill>
              </a:rPr>
              <a:t>Those who are a righteous people will prosper in the land…</a:t>
            </a:r>
          </a:p>
        </p:txBody>
      </p:sp>
      <p:pic>
        <p:nvPicPr>
          <p:cNvPr id="19458" name="Picture 2" descr="http://www.sott.net/image/image/s1/28038/full/2009102021.jpg"/>
          <p:cNvPicPr>
            <a:picLocks noChangeAspect="1" noChangeArrowheads="1"/>
          </p:cNvPicPr>
          <p:nvPr/>
        </p:nvPicPr>
        <p:blipFill>
          <a:blip r:embed="rId2" cstate="print"/>
          <a:srcRect/>
          <a:stretch>
            <a:fillRect/>
          </a:stretch>
        </p:blipFill>
        <p:spPr bwMode="auto">
          <a:xfrm>
            <a:off x="752856" y="1624585"/>
            <a:ext cx="2895600" cy="2041945"/>
          </a:xfrm>
          <a:prstGeom prst="rect">
            <a:avLst/>
          </a:prstGeom>
          <a:noFill/>
        </p:spPr>
      </p:pic>
      <p:pic>
        <p:nvPicPr>
          <p:cNvPr id="19460" name="Picture 4" descr="http://upload.wikimedia.org/wikipedia/commons/thumb/9/99/Vietnamese_column.JPG/220px-Vietnamese_column.JPG"/>
          <p:cNvPicPr>
            <a:picLocks noChangeAspect="1" noChangeArrowheads="1"/>
          </p:cNvPicPr>
          <p:nvPr/>
        </p:nvPicPr>
        <p:blipFill>
          <a:blip r:embed="rId3" cstate="print"/>
          <a:srcRect/>
          <a:stretch>
            <a:fillRect/>
          </a:stretch>
        </p:blipFill>
        <p:spPr bwMode="auto">
          <a:xfrm>
            <a:off x="9198865" y="1516988"/>
            <a:ext cx="2053562" cy="2734972"/>
          </a:xfrm>
          <a:prstGeom prst="rect">
            <a:avLst/>
          </a:prstGeom>
          <a:noFill/>
        </p:spPr>
      </p:pic>
      <p:grpSp>
        <p:nvGrpSpPr>
          <p:cNvPr id="4" name="Group 3">
            <a:extLst>
              <a:ext uri="{FF2B5EF4-FFF2-40B4-BE49-F238E27FC236}">
                <a16:creationId xmlns:a16="http://schemas.microsoft.com/office/drawing/2014/main" id="{E57D9BAF-5130-4505-B67C-6F895B3169DF}"/>
              </a:ext>
            </a:extLst>
          </p:cNvPr>
          <p:cNvGrpSpPr/>
          <p:nvPr/>
        </p:nvGrpSpPr>
        <p:grpSpPr>
          <a:xfrm>
            <a:off x="5635026" y="4821936"/>
            <a:ext cx="6340566" cy="1631216"/>
            <a:chOff x="5635026" y="4821936"/>
            <a:chExt cx="6340566" cy="1631216"/>
          </a:xfrm>
        </p:grpSpPr>
        <p:sp>
          <p:nvSpPr>
            <p:cNvPr id="11" name="TextBox 10"/>
            <p:cNvSpPr txBox="1"/>
            <p:nvPr/>
          </p:nvSpPr>
          <p:spPr>
            <a:xfrm>
              <a:off x="6489192" y="4821936"/>
              <a:ext cx="5486400" cy="1631216"/>
            </a:xfrm>
            <a:prstGeom prst="rect">
              <a:avLst/>
            </a:prstGeom>
            <a:noFill/>
          </p:spPr>
          <p:txBody>
            <a:bodyPr wrap="square" rtlCol="0">
              <a:spAutoFit/>
            </a:bodyPr>
            <a:lstStyle/>
            <a:p>
              <a:r>
                <a:rPr lang="en-US" sz="2000" i="1" dirty="0">
                  <a:solidFill>
                    <a:srgbClr val="FFFF00"/>
                  </a:solidFill>
                </a:rPr>
                <a:t>“And inasmuch as ye shall keep my commandments, ye shall</a:t>
              </a:r>
              <a:r>
                <a:rPr lang="en-US" sz="2000" i="1" baseline="30000" dirty="0">
                  <a:solidFill>
                    <a:srgbClr val="FFFF00"/>
                  </a:solidFill>
                </a:rPr>
                <a:t> </a:t>
              </a:r>
              <a:r>
                <a:rPr lang="en-US" sz="2000" i="1" dirty="0">
                  <a:solidFill>
                    <a:srgbClr val="FFFF00"/>
                  </a:solidFill>
                </a:rPr>
                <a:t>prosper, and shall be led to a land of promise; yea, even a land which I have prepared for you; yea, a land which is choice above all other lands.” 1 Nephi 2:20</a:t>
              </a:r>
            </a:p>
          </p:txBody>
        </p:sp>
        <p:grpSp>
          <p:nvGrpSpPr>
            <p:cNvPr id="12" name="Group 3">
              <a:extLst>
                <a:ext uri="{FF2B5EF4-FFF2-40B4-BE49-F238E27FC236}">
                  <a16:creationId xmlns:a16="http://schemas.microsoft.com/office/drawing/2014/main" id="{1FD82082-52EE-4DA9-9010-316F5D76EF8E}"/>
                </a:ext>
              </a:extLst>
            </p:cNvPr>
            <p:cNvGrpSpPr/>
            <p:nvPr/>
          </p:nvGrpSpPr>
          <p:grpSpPr>
            <a:xfrm>
              <a:off x="5635026" y="5221037"/>
              <a:ext cx="831786" cy="942019"/>
              <a:chOff x="71718" y="1120588"/>
              <a:chExt cx="3070535" cy="4572000"/>
            </a:xfrm>
          </p:grpSpPr>
          <p:grpSp>
            <p:nvGrpSpPr>
              <p:cNvPr id="13" name="Group 13">
                <a:extLst>
                  <a:ext uri="{FF2B5EF4-FFF2-40B4-BE49-F238E27FC236}">
                    <a16:creationId xmlns:a16="http://schemas.microsoft.com/office/drawing/2014/main" id="{891AE16E-C63D-49A4-9427-321CF6BAD792}"/>
                  </a:ext>
                </a:extLst>
              </p:cNvPr>
              <p:cNvGrpSpPr/>
              <p:nvPr/>
            </p:nvGrpSpPr>
            <p:grpSpPr>
              <a:xfrm>
                <a:off x="71718" y="1120588"/>
                <a:ext cx="3048000" cy="4572000"/>
                <a:chOff x="838200" y="1066800"/>
                <a:chExt cx="2438400" cy="3352800"/>
              </a:xfrm>
            </p:grpSpPr>
            <p:sp>
              <p:nvSpPr>
                <p:cNvPr id="15" name="Rounded Rectangle 61">
                  <a:extLst>
                    <a:ext uri="{FF2B5EF4-FFF2-40B4-BE49-F238E27FC236}">
                      <a16:creationId xmlns:a16="http://schemas.microsoft.com/office/drawing/2014/main" id="{AAA1342F-7982-4C1C-B25F-3A65EBF20C32}"/>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276027A8-613F-42BA-9190-269223AAFF99}"/>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BECF2A86-8108-4735-9CC5-68490F53AE8A}"/>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
                  <a:extLst>
                    <a:ext uri="{FF2B5EF4-FFF2-40B4-BE49-F238E27FC236}">
                      <a16:creationId xmlns:a16="http://schemas.microsoft.com/office/drawing/2014/main" id="{DC15CC58-6584-4BD3-808E-7C2E1F567B2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5">
                  <a:extLst>
                    <a:ext uri="{FF2B5EF4-FFF2-40B4-BE49-F238E27FC236}">
                      <a16:creationId xmlns:a16="http://schemas.microsoft.com/office/drawing/2014/main" id="{8148A84E-5C5A-478E-8061-0E72028AC09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6">
                  <a:extLst>
                    <a:ext uri="{FF2B5EF4-FFF2-40B4-BE49-F238E27FC236}">
                      <a16:creationId xmlns:a16="http://schemas.microsoft.com/office/drawing/2014/main" id="{C416BFB7-B8D2-4753-A1DB-EADB5AA6211E}"/>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7">
                  <a:extLst>
                    <a:ext uri="{FF2B5EF4-FFF2-40B4-BE49-F238E27FC236}">
                      <a16:creationId xmlns:a16="http://schemas.microsoft.com/office/drawing/2014/main" id="{0551406B-BF44-4173-A216-E9A9D946C375}"/>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laque 8">
                  <a:extLst>
                    <a:ext uri="{FF2B5EF4-FFF2-40B4-BE49-F238E27FC236}">
                      <a16:creationId xmlns:a16="http://schemas.microsoft.com/office/drawing/2014/main" id="{768F84AB-721D-48CC-963D-8323FCF10C79}"/>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9">
                  <a:extLst>
                    <a:ext uri="{FF2B5EF4-FFF2-40B4-BE49-F238E27FC236}">
                      <a16:creationId xmlns:a16="http://schemas.microsoft.com/office/drawing/2014/main" id="{18F1B135-090F-46F1-9D23-67C6157D7FBD}"/>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10">
                  <a:extLst>
                    <a:ext uri="{FF2B5EF4-FFF2-40B4-BE49-F238E27FC236}">
                      <a16:creationId xmlns:a16="http://schemas.microsoft.com/office/drawing/2014/main" id="{83881472-8936-4CD8-ADD8-DEC775123F0C}"/>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DEB7B7B1-AE6D-46BD-8727-FFB27931C6A3}"/>
                  </a:ext>
                </a:extLst>
              </p:cNvPr>
              <p:cNvSpPr txBox="1"/>
              <p:nvPr/>
            </p:nvSpPr>
            <p:spPr>
              <a:xfrm>
                <a:off x="762598" y="1254182"/>
                <a:ext cx="2379655" cy="672618"/>
              </a:xfrm>
              <a:prstGeom prst="rect">
                <a:avLst/>
              </a:prstGeom>
              <a:noFill/>
            </p:spPr>
            <p:txBody>
              <a:bodyPr wrap="square" rtlCol="0">
                <a:spAutoFit/>
              </a:bodyPr>
              <a:lstStyle/>
              <a:p>
                <a:pPr algn="ctr"/>
                <a:endParaRPr lang="en-US" sz="1600" b="1" dirty="0">
                  <a:solidFill>
                    <a:schemeClr val="bg2">
                      <a:lumMod val="25000"/>
                    </a:schemeClr>
                  </a:solidFill>
                  <a:latin typeface="Tempus Sans ITC" pitchFamily="82" charset="0"/>
                </a:endParaRPr>
              </a:p>
            </p:txBody>
          </p:sp>
        </p:grpSp>
      </p:grpSp>
    </p:spTree>
    <p:extLst>
      <p:ext uri="{BB962C8B-B14F-4D97-AF65-F5344CB8AC3E}">
        <p14:creationId xmlns:p14="http://schemas.microsoft.com/office/powerpoint/2010/main" val="335726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animEffect transition="in" filter="fade">
                                      <p:cBhvr>
                                        <p:cTn id="9" dur="2000"/>
                                        <p:tgtEl>
                                          <p:spTgt spid="19460"/>
                                        </p:tgtEl>
                                      </p:cBhvr>
                                    </p:animEffect>
                                  </p:childTnLst>
                                </p:cTn>
                              </p:par>
                              <p:par>
                                <p:cTn id="10" presetID="10"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20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The Word of God</a:t>
            </a:r>
          </a:p>
        </p:txBody>
      </p:sp>
      <p:sp>
        <p:nvSpPr>
          <p:cNvPr id="54" name="TextBox 53"/>
          <p:cNvSpPr txBox="1"/>
          <p:nvPr/>
        </p:nvSpPr>
        <p:spPr>
          <a:xfrm>
            <a:off x="1828800" y="838201"/>
            <a:ext cx="3429000" cy="2246769"/>
          </a:xfrm>
          <a:prstGeom prst="rect">
            <a:avLst/>
          </a:prstGeom>
          <a:noFill/>
        </p:spPr>
        <p:txBody>
          <a:bodyPr wrap="square" rtlCol="0">
            <a:spAutoFit/>
          </a:bodyPr>
          <a:lstStyle/>
          <a:p>
            <a:r>
              <a:rPr lang="en-US" sz="2000" dirty="0">
                <a:solidFill>
                  <a:schemeClr val="bg1"/>
                </a:solidFill>
              </a:rPr>
              <a:t>Only constant preaching kept the Nephites from being destroyed by the </a:t>
            </a:r>
            <a:r>
              <a:rPr lang="en-US" sz="2000" dirty="0" err="1">
                <a:solidFill>
                  <a:schemeClr val="bg1"/>
                </a:solidFill>
              </a:rPr>
              <a:t>Lamanites</a:t>
            </a:r>
            <a:r>
              <a:rPr lang="en-US" sz="2000" dirty="0">
                <a:solidFill>
                  <a:schemeClr val="bg1"/>
                </a:solidFill>
              </a:rPr>
              <a:t>.</a:t>
            </a:r>
          </a:p>
          <a:p>
            <a:r>
              <a:rPr lang="en-US" sz="2000" dirty="0" err="1">
                <a:solidFill>
                  <a:schemeClr val="bg1"/>
                </a:solidFill>
              </a:rPr>
              <a:t>Jarom</a:t>
            </a:r>
            <a:r>
              <a:rPr lang="en-US" sz="2000" dirty="0">
                <a:solidFill>
                  <a:schemeClr val="bg1"/>
                </a:solidFill>
              </a:rPr>
              <a:t> says that their prophets “did prick their hearts with the word”</a:t>
            </a:r>
          </a:p>
          <a:p>
            <a:endParaRPr lang="en-US" sz="2000" dirty="0">
              <a:solidFill>
                <a:schemeClr val="bg1"/>
              </a:solidFill>
            </a:endParaRPr>
          </a:p>
        </p:txBody>
      </p:sp>
      <p:sp>
        <p:nvSpPr>
          <p:cNvPr id="56" name="TextBox 55"/>
          <p:cNvSpPr txBox="1"/>
          <p:nvPr/>
        </p:nvSpPr>
        <p:spPr>
          <a:xfrm>
            <a:off x="97536" y="6550223"/>
            <a:ext cx="6324600" cy="307777"/>
          </a:xfrm>
          <a:prstGeom prst="rect">
            <a:avLst/>
          </a:prstGeom>
          <a:noFill/>
        </p:spPr>
        <p:txBody>
          <a:bodyPr wrap="square" rtlCol="0">
            <a:spAutoFit/>
          </a:bodyPr>
          <a:lstStyle/>
          <a:p>
            <a:r>
              <a:rPr lang="en-US" sz="1400" dirty="0" err="1">
                <a:solidFill>
                  <a:schemeClr val="bg1"/>
                </a:solidFill>
              </a:rPr>
              <a:t>Jarom</a:t>
            </a:r>
            <a:r>
              <a:rPr lang="en-US" sz="1400" dirty="0">
                <a:solidFill>
                  <a:schemeClr val="bg1"/>
                </a:solidFill>
              </a:rPr>
              <a:t> 1:12  Book of Mormon Student Manual and JFM and RLM</a:t>
            </a:r>
          </a:p>
        </p:txBody>
      </p:sp>
      <p:sp>
        <p:nvSpPr>
          <p:cNvPr id="9" name="TextBox 8"/>
          <p:cNvSpPr txBox="1"/>
          <p:nvPr/>
        </p:nvSpPr>
        <p:spPr>
          <a:xfrm>
            <a:off x="1905000" y="4191000"/>
            <a:ext cx="4648200" cy="1938992"/>
          </a:xfrm>
          <a:prstGeom prst="rect">
            <a:avLst/>
          </a:prstGeom>
          <a:noFill/>
        </p:spPr>
        <p:txBody>
          <a:bodyPr wrap="square" rtlCol="0">
            <a:spAutoFit/>
          </a:bodyPr>
          <a:lstStyle/>
          <a:p>
            <a:r>
              <a:rPr lang="en-US" sz="2400" dirty="0">
                <a:solidFill>
                  <a:schemeClr val="bg1"/>
                </a:solidFill>
              </a:rPr>
              <a:t>It was this principle that later motivated Alma to resign the position of chief judge in order to preach the gospel</a:t>
            </a:r>
          </a:p>
          <a:p>
            <a:r>
              <a:rPr lang="en-US" sz="2400" dirty="0">
                <a:solidFill>
                  <a:schemeClr val="bg1"/>
                </a:solidFill>
              </a:rPr>
              <a:t>(Alma 4:19; 31:5)</a:t>
            </a:r>
          </a:p>
        </p:txBody>
      </p:sp>
      <p:sp>
        <p:nvSpPr>
          <p:cNvPr id="10" name="TextBox 9"/>
          <p:cNvSpPr txBox="1"/>
          <p:nvPr/>
        </p:nvSpPr>
        <p:spPr>
          <a:xfrm>
            <a:off x="6705600" y="1447800"/>
            <a:ext cx="3429000" cy="2677656"/>
          </a:xfrm>
          <a:prstGeom prst="rect">
            <a:avLst/>
          </a:prstGeom>
          <a:noFill/>
        </p:spPr>
        <p:txBody>
          <a:bodyPr wrap="square" rtlCol="0">
            <a:spAutoFit/>
          </a:bodyPr>
          <a:lstStyle/>
          <a:p>
            <a:r>
              <a:rPr lang="en-US" sz="2400" b="1" i="1" dirty="0">
                <a:solidFill>
                  <a:srgbClr val="FF0000"/>
                </a:solidFill>
              </a:rPr>
              <a:t>Prick:</a:t>
            </a:r>
          </a:p>
          <a:p>
            <a:r>
              <a:rPr lang="en-US" sz="2400" b="1" i="1" dirty="0">
                <a:solidFill>
                  <a:srgbClr val="FF0000"/>
                </a:solidFill>
              </a:rPr>
              <a:t>The word of God is “quick and powerful, sharper than a two-edged sword, to the dividing asunder of both joints and marrow” (D&amp;C 6:2)</a:t>
            </a:r>
          </a:p>
        </p:txBody>
      </p:sp>
      <p:pic>
        <p:nvPicPr>
          <p:cNvPr id="5" name="Picture 4">
            <a:extLst>
              <a:ext uri="{FF2B5EF4-FFF2-40B4-BE49-F238E27FC236}">
                <a16:creationId xmlns:a16="http://schemas.microsoft.com/office/drawing/2014/main" id="{39E10F83-2D77-4D41-B921-BE92F3BF6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375" y="4296727"/>
            <a:ext cx="2788047" cy="2094929"/>
          </a:xfrm>
          <a:prstGeom prst="rect">
            <a:avLst/>
          </a:prstGeom>
        </p:spPr>
      </p:pic>
    </p:spTree>
    <p:extLst>
      <p:ext uri="{BB962C8B-B14F-4D97-AF65-F5344CB8AC3E}">
        <p14:creationId xmlns:p14="http://schemas.microsoft.com/office/powerpoint/2010/main" val="38070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38328" y="365761"/>
            <a:ext cx="7229856" cy="1754326"/>
          </a:xfrm>
          <a:prstGeom prst="rect">
            <a:avLst/>
          </a:prstGeom>
          <a:noFill/>
        </p:spPr>
        <p:txBody>
          <a:bodyPr wrap="square" rtlCol="0">
            <a:spAutoFit/>
          </a:bodyPr>
          <a:lstStyle/>
          <a:p>
            <a:r>
              <a:rPr lang="en-US" dirty="0">
                <a:solidFill>
                  <a:schemeClr val="bg1"/>
                </a:solidFill>
              </a:rPr>
              <a:t>“I remember when I was preparing to be trained as a fighter pilot. We spent a great deal of our preliminary military training in physical exercise. I’m still not exactly sure why endless running was considered such an essential preparatory part of becoming a pilot. Nevertheless, we ran and we ran and we ran some more.</a:t>
            </a:r>
          </a:p>
          <a:p>
            <a:endParaRPr lang="en-US" dirty="0">
              <a:solidFill>
                <a:schemeClr val="bg1"/>
              </a:solidFill>
            </a:endParaRPr>
          </a:p>
        </p:txBody>
      </p:sp>
      <p:sp>
        <p:nvSpPr>
          <p:cNvPr id="4" name="Rectangle 3">
            <a:extLst>
              <a:ext uri="{FF2B5EF4-FFF2-40B4-BE49-F238E27FC236}">
                <a16:creationId xmlns:a16="http://schemas.microsoft.com/office/drawing/2014/main" id="{2B82B50A-DD80-461C-AC55-480E5879BA60}"/>
              </a:ext>
            </a:extLst>
          </p:cNvPr>
          <p:cNvSpPr/>
          <p:nvPr/>
        </p:nvSpPr>
        <p:spPr>
          <a:xfrm>
            <a:off x="5608320" y="2644616"/>
            <a:ext cx="6096000" cy="1477328"/>
          </a:xfrm>
          <a:prstGeom prst="rect">
            <a:avLst/>
          </a:prstGeom>
        </p:spPr>
        <p:txBody>
          <a:bodyPr>
            <a:spAutoFit/>
          </a:bodyPr>
          <a:lstStyle/>
          <a:p>
            <a:r>
              <a:rPr lang="en-US" b="0" i="0" dirty="0">
                <a:solidFill>
                  <a:schemeClr val="bg1"/>
                </a:solidFill>
                <a:effectLst/>
                <a:latin typeface="Open Sans"/>
              </a:rPr>
              <a:t>“As I was running I began to notice something that, frankly, troubled me. Time and again I was being passed by men who smoked, drank, and did all manner of things that were contrary to the gospel and, in particular, to the </a:t>
            </a:r>
            <a:r>
              <a:rPr lang="en-US" dirty="0">
                <a:solidFill>
                  <a:schemeClr val="bg1"/>
                </a:solidFill>
                <a:latin typeface="Open Sans"/>
              </a:rPr>
              <a:t>Word of Wisdom</a:t>
            </a:r>
            <a:r>
              <a:rPr lang="en-US" b="0" i="0" dirty="0">
                <a:solidFill>
                  <a:schemeClr val="bg1"/>
                </a:solidFill>
                <a:effectLst/>
                <a:latin typeface="Open Sans"/>
              </a:rPr>
              <a:t>.</a:t>
            </a:r>
            <a:endParaRPr lang="en-US" dirty="0">
              <a:solidFill>
                <a:schemeClr val="bg1"/>
              </a:solidFill>
            </a:endParaRPr>
          </a:p>
        </p:txBody>
      </p:sp>
      <p:sp>
        <p:nvSpPr>
          <p:cNvPr id="55" name="Rectangle 54">
            <a:extLst>
              <a:ext uri="{FF2B5EF4-FFF2-40B4-BE49-F238E27FC236}">
                <a16:creationId xmlns:a16="http://schemas.microsoft.com/office/drawing/2014/main" id="{63386E8B-45C5-4CD5-BD51-7F1198B6A836}"/>
              </a:ext>
            </a:extLst>
          </p:cNvPr>
          <p:cNvSpPr/>
          <p:nvPr/>
        </p:nvSpPr>
        <p:spPr>
          <a:xfrm>
            <a:off x="405384" y="4891362"/>
            <a:ext cx="6480048" cy="1477328"/>
          </a:xfrm>
          <a:prstGeom prst="rect">
            <a:avLst/>
          </a:prstGeom>
        </p:spPr>
        <p:txBody>
          <a:bodyPr wrap="square">
            <a:spAutoFit/>
          </a:bodyPr>
          <a:lstStyle/>
          <a:p>
            <a:r>
              <a:rPr lang="en-US" b="0" i="0" dirty="0">
                <a:solidFill>
                  <a:schemeClr val="bg1"/>
                </a:solidFill>
                <a:effectLst/>
                <a:latin typeface="Open Sans"/>
              </a:rPr>
              <a:t>“I remember thinking, ‘Wait a minute! Aren’t I supposed to be able to run and not be weary?’ But I </a:t>
            </a:r>
            <a:r>
              <a:rPr lang="en-US" b="0" i="1" dirty="0">
                <a:solidFill>
                  <a:schemeClr val="bg1"/>
                </a:solidFill>
                <a:effectLst/>
                <a:latin typeface="Open Sans"/>
              </a:rPr>
              <a:t>was</a:t>
            </a:r>
            <a:r>
              <a:rPr lang="en-US" b="0" i="0" dirty="0">
                <a:solidFill>
                  <a:schemeClr val="bg1"/>
                </a:solidFill>
                <a:effectLst/>
                <a:latin typeface="Open Sans"/>
              </a:rPr>
              <a:t> weary, and I was overtaken by people who were definitely not following the </a:t>
            </a:r>
            <a:r>
              <a:rPr lang="en-US" dirty="0">
                <a:solidFill>
                  <a:schemeClr val="bg1"/>
                </a:solidFill>
                <a:latin typeface="Open Sans"/>
              </a:rPr>
              <a:t>Word of Wisdom</a:t>
            </a:r>
            <a:r>
              <a:rPr lang="en-US" b="0" i="0" dirty="0">
                <a:solidFill>
                  <a:schemeClr val="bg1"/>
                </a:solidFill>
                <a:effectLst/>
                <a:latin typeface="Open Sans"/>
              </a:rPr>
              <a:t>. I confess, it troubled me at the time. I asked myself, was the promise true or was it not?”</a:t>
            </a:r>
            <a:endParaRPr lang="en-US" dirty="0">
              <a:solidFill>
                <a:schemeClr val="bg1"/>
              </a:solidFill>
            </a:endParaRPr>
          </a:p>
        </p:txBody>
      </p:sp>
      <p:pic>
        <p:nvPicPr>
          <p:cNvPr id="57" name="Picture 56">
            <a:extLst>
              <a:ext uri="{FF2B5EF4-FFF2-40B4-BE49-F238E27FC236}">
                <a16:creationId xmlns:a16="http://schemas.microsoft.com/office/drawing/2014/main" id="{69A0F88E-75E6-4B7E-AB0F-E151185C1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604" y="4219651"/>
            <a:ext cx="3482127" cy="2459463"/>
          </a:xfrm>
          <a:prstGeom prst="rect">
            <a:avLst/>
          </a:prstGeom>
        </p:spPr>
      </p:pic>
      <p:pic>
        <p:nvPicPr>
          <p:cNvPr id="59" name="Picture 58">
            <a:extLst>
              <a:ext uri="{FF2B5EF4-FFF2-40B4-BE49-F238E27FC236}">
                <a16:creationId xmlns:a16="http://schemas.microsoft.com/office/drawing/2014/main" id="{981B2175-C6DA-4CED-AA3A-72608EC47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56" y="2020824"/>
            <a:ext cx="4166616" cy="2343722"/>
          </a:xfrm>
          <a:prstGeom prst="rect">
            <a:avLst/>
          </a:prstGeom>
        </p:spPr>
      </p:pic>
      <p:pic>
        <p:nvPicPr>
          <p:cNvPr id="61" name="Picture 60">
            <a:extLst>
              <a:ext uri="{FF2B5EF4-FFF2-40B4-BE49-F238E27FC236}">
                <a16:creationId xmlns:a16="http://schemas.microsoft.com/office/drawing/2014/main" id="{C54BFC5C-E550-411C-BA0D-4B3C2A9A7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788" y="256032"/>
            <a:ext cx="1491996" cy="2123492"/>
          </a:xfrm>
          <a:prstGeom prst="rect">
            <a:avLst/>
          </a:prstGeom>
        </p:spPr>
      </p:pic>
      <p:sp>
        <p:nvSpPr>
          <p:cNvPr id="5" name="TextBox 4">
            <a:extLst>
              <a:ext uri="{FF2B5EF4-FFF2-40B4-BE49-F238E27FC236}">
                <a16:creationId xmlns:a16="http://schemas.microsoft.com/office/drawing/2014/main" id="{61F46F24-DCFD-3306-61CF-9CA10C1866B4}"/>
              </a:ext>
            </a:extLst>
          </p:cNvPr>
          <p:cNvSpPr txBox="1"/>
          <p:nvPr/>
        </p:nvSpPr>
        <p:spPr>
          <a:xfrm>
            <a:off x="9699800" y="71366"/>
            <a:ext cx="2494185" cy="369332"/>
          </a:xfrm>
          <a:prstGeom prst="rect">
            <a:avLst/>
          </a:prstGeom>
          <a:noFill/>
        </p:spPr>
        <p:txBody>
          <a:bodyPr wrap="square">
            <a:spAutoFit/>
          </a:bodyPr>
          <a:lstStyle/>
          <a:p>
            <a:pPr algn="r"/>
            <a:r>
              <a:rPr lang="en-US" sz="1800" dirty="0">
                <a:solidFill>
                  <a:schemeClr val="bg1"/>
                </a:solidFill>
              </a:rPr>
              <a:t>Dieter F. Uchtdorf  </a:t>
            </a:r>
            <a:endParaRPr lang="en-US" dirty="0"/>
          </a:p>
        </p:txBody>
      </p:sp>
    </p:spTree>
    <p:extLst>
      <p:ext uri="{BB962C8B-B14F-4D97-AF65-F5344CB8AC3E}">
        <p14:creationId xmlns:p14="http://schemas.microsoft.com/office/powerpoint/2010/main" val="27556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Dieter F. Uchtdorf Story Continues….</a:t>
            </a:r>
            <a:endParaRPr lang="en-US" sz="3200" dirty="0">
              <a:solidFill>
                <a:schemeClr val="bg1"/>
              </a:solidFill>
              <a:latin typeface="Bodoni MT Black" pitchFamily="18" charset="0"/>
            </a:endParaRPr>
          </a:p>
        </p:txBody>
      </p:sp>
      <p:sp>
        <p:nvSpPr>
          <p:cNvPr id="54" name="TextBox 53"/>
          <p:cNvSpPr txBox="1"/>
          <p:nvPr/>
        </p:nvSpPr>
        <p:spPr>
          <a:xfrm>
            <a:off x="621792" y="1249681"/>
            <a:ext cx="5330952" cy="3693319"/>
          </a:xfrm>
          <a:prstGeom prst="rect">
            <a:avLst/>
          </a:prstGeom>
          <a:noFill/>
        </p:spPr>
        <p:txBody>
          <a:bodyPr wrap="square" rtlCol="0">
            <a:spAutoFit/>
          </a:bodyPr>
          <a:lstStyle/>
          <a:p>
            <a:r>
              <a:rPr lang="en-US" dirty="0">
                <a:solidFill>
                  <a:schemeClr val="bg1"/>
                </a:solidFill>
              </a:rPr>
              <a:t>“The answer didn’t come immediately. But eventually I learned that God’s promises are not always fulfilled as quickly as or in the way we might hope; they come according to His timing and in His ways. </a:t>
            </a:r>
          </a:p>
          <a:p>
            <a:endParaRPr lang="en-US" dirty="0">
              <a:solidFill>
                <a:schemeClr val="bg1"/>
              </a:solidFill>
            </a:endParaRPr>
          </a:p>
          <a:p>
            <a:r>
              <a:rPr lang="en-US" dirty="0">
                <a:solidFill>
                  <a:schemeClr val="bg1"/>
                </a:solidFill>
              </a:rPr>
              <a:t>Years later I could see clear evidence of the temporal blessings that come to those who obey the Word of Wisdom—in addition to the spiritual blessings that come immediately from obedience to any of God’s laws. </a:t>
            </a:r>
          </a:p>
          <a:p>
            <a:endParaRPr lang="en-US" dirty="0">
              <a:solidFill>
                <a:schemeClr val="bg1"/>
              </a:solidFill>
            </a:endParaRPr>
          </a:p>
          <a:p>
            <a:r>
              <a:rPr lang="en-US" dirty="0">
                <a:solidFill>
                  <a:schemeClr val="bg1"/>
                </a:solidFill>
              </a:rPr>
              <a:t>Looking back, I know for sure that the promises of the Lord, if perhaps not always swift, are always certain.”</a:t>
            </a:r>
            <a:endParaRPr lang="en-US" sz="2000" dirty="0">
              <a:solidFill>
                <a:schemeClr val="bg1"/>
              </a:solidFill>
            </a:endParaRPr>
          </a:p>
        </p:txBody>
      </p:sp>
      <p:sp>
        <p:nvSpPr>
          <p:cNvPr id="56" name="TextBox 55"/>
          <p:cNvSpPr txBox="1"/>
          <p:nvPr/>
        </p:nvSpPr>
        <p:spPr>
          <a:xfrm>
            <a:off x="97536" y="6550223"/>
            <a:ext cx="6324600" cy="307777"/>
          </a:xfrm>
          <a:prstGeom prst="rect">
            <a:avLst/>
          </a:prstGeom>
          <a:noFill/>
        </p:spPr>
        <p:txBody>
          <a:bodyPr wrap="square" rtlCol="0">
            <a:spAutoFit/>
          </a:bodyPr>
          <a:lstStyle/>
          <a:p>
            <a:r>
              <a:rPr lang="en-US" sz="1400" dirty="0">
                <a:solidFill>
                  <a:schemeClr val="bg1"/>
                </a:solidFill>
              </a:rPr>
              <a:t>Dieter F. Uchtdorf—actual pictures</a:t>
            </a:r>
          </a:p>
        </p:txBody>
      </p:sp>
      <p:pic>
        <p:nvPicPr>
          <p:cNvPr id="6" name="Picture 5">
            <a:extLst>
              <a:ext uri="{FF2B5EF4-FFF2-40B4-BE49-F238E27FC236}">
                <a16:creationId xmlns:a16="http://schemas.microsoft.com/office/drawing/2014/main" id="{7658E116-C263-4F48-BB9A-EC829325A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618" y="682370"/>
            <a:ext cx="2352386" cy="2298573"/>
          </a:xfrm>
          <a:prstGeom prst="rect">
            <a:avLst/>
          </a:prstGeom>
        </p:spPr>
      </p:pic>
      <p:pic>
        <p:nvPicPr>
          <p:cNvPr id="8" name="Picture 7">
            <a:extLst>
              <a:ext uri="{FF2B5EF4-FFF2-40B4-BE49-F238E27FC236}">
                <a16:creationId xmlns:a16="http://schemas.microsoft.com/office/drawing/2014/main" id="{A32EAB01-7718-41C5-B180-10148393F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433" y="4692282"/>
            <a:ext cx="2380041" cy="1882254"/>
          </a:xfrm>
          <a:prstGeom prst="rect">
            <a:avLst/>
          </a:prstGeom>
        </p:spPr>
      </p:pic>
      <p:pic>
        <p:nvPicPr>
          <p:cNvPr id="12" name="Picture 11">
            <a:extLst>
              <a:ext uri="{FF2B5EF4-FFF2-40B4-BE49-F238E27FC236}">
                <a16:creationId xmlns:a16="http://schemas.microsoft.com/office/drawing/2014/main" id="{6E87175A-27CF-4106-BA2B-CBF813F312BF}"/>
              </a:ext>
            </a:extLst>
          </p:cNvPr>
          <p:cNvPicPr>
            <a:picLocks noChangeAspect="1"/>
          </p:cNvPicPr>
          <p:nvPr/>
        </p:nvPicPr>
        <p:blipFill rotWithShape="1">
          <a:blip r:embed="rId4">
            <a:extLst>
              <a:ext uri="{28A0092B-C50C-407E-A947-70E740481C1C}">
                <a14:useLocalDpi xmlns:a14="http://schemas.microsoft.com/office/drawing/2010/main" val="0"/>
              </a:ext>
            </a:extLst>
          </a:blip>
          <a:srcRect r="22181" b="33852"/>
          <a:stretch/>
        </p:blipFill>
        <p:spPr>
          <a:xfrm>
            <a:off x="9193302" y="3234462"/>
            <a:ext cx="2520162" cy="2142210"/>
          </a:xfrm>
          <a:prstGeom prst="rect">
            <a:avLst/>
          </a:prstGeom>
        </p:spPr>
      </p:pic>
      <p:pic>
        <p:nvPicPr>
          <p:cNvPr id="14" name="Picture 13">
            <a:extLst>
              <a:ext uri="{FF2B5EF4-FFF2-40B4-BE49-F238E27FC236}">
                <a16:creationId xmlns:a16="http://schemas.microsoft.com/office/drawing/2014/main" id="{F724BDB2-5F42-4330-9059-18D7CEBAC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286" y="5654040"/>
            <a:ext cx="663778" cy="829056"/>
          </a:xfrm>
          <a:prstGeom prst="rect">
            <a:avLst/>
          </a:prstGeom>
        </p:spPr>
      </p:pic>
    </p:spTree>
    <p:extLst>
      <p:ext uri="{BB962C8B-B14F-4D97-AF65-F5344CB8AC3E}">
        <p14:creationId xmlns:p14="http://schemas.microsoft.com/office/powerpoint/2010/main" val="63147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4">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Omni</a:t>
            </a:r>
          </a:p>
        </p:txBody>
      </p:sp>
      <p:sp>
        <p:nvSpPr>
          <p:cNvPr id="54" name="TextBox 53"/>
          <p:cNvSpPr txBox="1"/>
          <p:nvPr/>
        </p:nvSpPr>
        <p:spPr>
          <a:xfrm>
            <a:off x="935736" y="1655065"/>
            <a:ext cx="5791200" cy="3477875"/>
          </a:xfrm>
          <a:prstGeom prst="rect">
            <a:avLst/>
          </a:prstGeom>
          <a:noFill/>
        </p:spPr>
        <p:txBody>
          <a:bodyPr wrap="square" rtlCol="0">
            <a:spAutoFit/>
          </a:bodyPr>
          <a:lstStyle/>
          <a:p>
            <a:r>
              <a:rPr lang="en-US" sz="2000" dirty="0">
                <a:solidFill>
                  <a:schemeClr val="bg1"/>
                </a:solidFill>
              </a:rPr>
              <a:t>He was the grandson of </a:t>
            </a:r>
            <a:r>
              <a:rPr lang="en-US" sz="2000" dirty="0" err="1">
                <a:solidFill>
                  <a:schemeClr val="bg1"/>
                </a:solidFill>
              </a:rPr>
              <a:t>Enos</a:t>
            </a:r>
            <a:r>
              <a:rPr lang="en-US" sz="2000" dirty="0">
                <a:solidFill>
                  <a:schemeClr val="bg1"/>
                </a:solidFill>
              </a:rPr>
              <a:t> and son of </a:t>
            </a:r>
            <a:r>
              <a:rPr lang="en-US" sz="2000" dirty="0" err="1">
                <a:solidFill>
                  <a:schemeClr val="bg1"/>
                </a:solidFill>
              </a:rPr>
              <a:t>Jarom</a:t>
            </a:r>
            <a:endParaRPr lang="en-US" sz="2000" dirty="0">
              <a:solidFill>
                <a:schemeClr val="bg1"/>
              </a:solidFill>
            </a:endParaRPr>
          </a:p>
          <a:p>
            <a:endParaRPr lang="en-US" sz="2000" dirty="0">
              <a:solidFill>
                <a:schemeClr val="bg1"/>
              </a:solidFill>
            </a:endParaRPr>
          </a:p>
          <a:p>
            <a:r>
              <a:rPr lang="en-US" sz="2000" dirty="0">
                <a:solidFill>
                  <a:schemeClr val="bg1"/>
                </a:solidFill>
              </a:rPr>
              <a:t>His record was recorded around 361 BC</a:t>
            </a:r>
          </a:p>
          <a:p>
            <a:endParaRPr lang="en-US" sz="2000" dirty="0">
              <a:solidFill>
                <a:schemeClr val="bg1"/>
              </a:solidFill>
            </a:endParaRPr>
          </a:p>
          <a:p>
            <a:r>
              <a:rPr lang="en-US" sz="2000" dirty="0">
                <a:solidFill>
                  <a:schemeClr val="bg1"/>
                </a:solidFill>
              </a:rPr>
              <a:t>He preserved the genealogy and records for 44 years during turmoil and warfare</a:t>
            </a:r>
          </a:p>
          <a:p>
            <a:endParaRPr lang="en-US" sz="2000" dirty="0">
              <a:solidFill>
                <a:schemeClr val="bg1"/>
              </a:solidFill>
            </a:endParaRPr>
          </a:p>
          <a:p>
            <a:r>
              <a:rPr lang="en-US" sz="2000" dirty="0">
                <a:solidFill>
                  <a:schemeClr val="bg1"/>
                </a:solidFill>
              </a:rPr>
              <a:t>He had not ‘kept statutes and commandments’ as he should have</a:t>
            </a:r>
          </a:p>
          <a:p>
            <a:endParaRPr lang="en-US" sz="2000" dirty="0">
              <a:solidFill>
                <a:schemeClr val="bg1"/>
              </a:solidFill>
            </a:endParaRPr>
          </a:p>
          <a:p>
            <a:r>
              <a:rPr lang="en-US" sz="2000" dirty="0">
                <a:solidFill>
                  <a:schemeClr val="bg1"/>
                </a:solidFill>
              </a:rPr>
              <a:t>He was a defender of his people</a:t>
            </a:r>
          </a:p>
        </p:txBody>
      </p:sp>
      <p:grpSp>
        <p:nvGrpSpPr>
          <p:cNvPr id="4" name="Group 3">
            <a:extLst>
              <a:ext uri="{FF2B5EF4-FFF2-40B4-BE49-F238E27FC236}">
                <a16:creationId xmlns:a16="http://schemas.microsoft.com/office/drawing/2014/main" id="{A82743F4-F224-C48D-F927-26EBB48F9DE7}"/>
              </a:ext>
            </a:extLst>
          </p:cNvPr>
          <p:cNvGrpSpPr/>
          <p:nvPr/>
        </p:nvGrpSpPr>
        <p:grpSpPr>
          <a:xfrm>
            <a:off x="8401983" y="1191021"/>
            <a:ext cx="1979689" cy="4290624"/>
            <a:chOff x="5764230" y="762000"/>
            <a:chExt cx="1959106" cy="4246013"/>
          </a:xfrm>
        </p:grpSpPr>
        <p:sp>
          <p:nvSpPr>
            <p:cNvPr id="5" name="Oval 4">
              <a:extLst>
                <a:ext uri="{FF2B5EF4-FFF2-40B4-BE49-F238E27FC236}">
                  <a16:creationId xmlns:a16="http://schemas.microsoft.com/office/drawing/2014/main" id="{73FAA12C-0F93-B5DA-D2C9-20A28EBE6B42}"/>
                </a:ext>
              </a:extLst>
            </p:cNvPr>
            <p:cNvSpPr/>
            <p:nvPr/>
          </p:nvSpPr>
          <p:spPr>
            <a:xfrm rot="4427519">
              <a:off x="6354628" y="45705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4AD995-444A-7206-C09E-F33FEDEB5634}"/>
                </a:ext>
              </a:extLst>
            </p:cNvPr>
            <p:cNvSpPr/>
            <p:nvPr/>
          </p:nvSpPr>
          <p:spPr>
            <a:xfrm rot="17172481" flipH="1">
              <a:off x="6886476" y="45698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0F488A-430D-176F-1BE8-B05560F1EDF0}"/>
                </a:ext>
              </a:extLst>
            </p:cNvPr>
            <p:cNvSpPr/>
            <p:nvPr/>
          </p:nvSpPr>
          <p:spPr>
            <a:xfrm rot="2820608">
              <a:off x="5811503" y="35520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FC56FD-0D3C-144F-4897-618E314EF669}"/>
                </a:ext>
              </a:extLst>
            </p:cNvPr>
            <p:cNvSpPr/>
            <p:nvPr/>
          </p:nvSpPr>
          <p:spPr>
            <a:xfrm rot="19411276">
              <a:off x="7384086" y="34776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20F829C8-9F5C-6697-5FC3-81A69887FCEE}"/>
                </a:ext>
              </a:extLst>
            </p:cNvPr>
            <p:cNvSpPr/>
            <p:nvPr/>
          </p:nvSpPr>
          <p:spPr>
            <a:xfrm rot="1325721">
              <a:off x="6083636" y="2185047"/>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BA7CDDEF-A7BA-5CB1-86AA-C133CE55E640}"/>
                </a:ext>
              </a:extLst>
            </p:cNvPr>
            <p:cNvSpPr/>
            <p:nvPr/>
          </p:nvSpPr>
          <p:spPr>
            <a:xfrm rot="20373468">
              <a:off x="6978697" y="2185731"/>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EE2F97-A90F-82CE-892A-42D7CB9468D5}"/>
                </a:ext>
              </a:extLst>
            </p:cNvPr>
            <p:cNvSpPr/>
            <p:nvPr/>
          </p:nvSpPr>
          <p:spPr>
            <a:xfrm>
              <a:off x="6172200" y="3505200"/>
              <a:ext cx="1219200" cy="1371600"/>
            </a:xfrm>
            <a:prstGeom prst="trapezoid">
              <a:avLst>
                <a:gd name="adj" fmla="val 2940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9889FB7-F0A2-A3A0-EDFD-13CF431F2E2B}"/>
                </a:ext>
              </a:extLst>
            </p:cNvPr>
            <p:cNvSpPr/>
            <p:nvPr/>
          </p:nvSpPr>
          <p:spPr>
            <a:xfrm>
              <a:off x="6248400" y="2362200"/>
              <a:ext cx="1066800" cy="1905000"/>
            </a:xfrm>
            <a:prstGeom prst="trapezoid">
              <a:avLst>
                <a:gd name="adj" fmla="val 35469"/>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E5148E4-DA29-7CE1-AEF5-8083AD9CC0C7}"/>
                </a:ext>
              </a:extLst>
            </p:cNvPr>
            <p:cNvSpPr/>
            <p:nvPr/>
          </p:nvSpPr>
          <p:spPr>
            <a:xfrm rot="1015959">
              <a:off x="6244109" y="2295533"/>
              <a:ext cx="389825" cy="217912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297A7168-3F9B-0D61-FE7F-65D58D691B33}"/>
                </a:ext>
              </a:extLst>
            </p:cNvPr>
            <p:cNvSpPr/>
            <p:nvPr/>
          </p:nvSpPr>
          <p:spPr>
            <a:xfrm rot="20966519">
              <a:off x="6974438" y="2309312"/>
              <a:ext cx="452612" cy="214449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0935A325-B5FE-F12A-5B1B-184D26EC6A22}"/>
                </a:ext>
              </a:extLst>
            </p:cNvPr>
            <p:cNvSpPr/>
            <p:nvPr/>
          </p:nvSpPr>
          <p:spPr>
            <a:xfrm rot="10800000">
              <a:off x="6629400" y="2286000"/>
              <a:ext cx="403802" cy="4038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249BB1D-2D40-A8DC-658D-A871410DD1B8}"/>
                </a:ext>
              </a:extLst>
            </p:cNvPr>
            <p:cNvSpPr/>
            <p:nvPr/>
          </p:nvSpPr>
          <p:spPr>
            <a:xfrm>
              <a:off x="6324600" y="10668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74D8C158-94C7-4C35-9CED-0FD42D02A009}"/>
                </a:ext>
              </a:extLst>
            </p:cNvPr>
            <p:cNvSpPr/>
            <p:nvPr/>
          </p:nvSpPr>
          <p:spPr>
            <a:xfrm rot="10986238">
              <a:off x="6264267" y="1022678"/>
              <a:ext cx="1201620" cy="6186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61">
              <a:extLst>
                <a:ext uri="{FF2B5EF4-FFF2-40B4-BE49-F238E27FC236}">
                  <a16:creationId xmlns:a16="http://schemas.microsoft.com/office/drawing/2014/main" id="{32A03B7A-B32F-8D5F-E3EE-BE68A09D2B17}"/>
                </a:ext>
              </a:extLst>
            </p:cNvPr>
            <p:cNvGrpSpPr/>
            <p:nvPr/>
          </p:nvGrpSpPr>
          <p:grpSpPr>
            <a:xfrm>
              <a:off x="6248400" y="4648200"/>
              <a:ext cx="1066800" cy="152400"/>
              <a:chOff x="4724400" y="5943600"/>
              <a:chExt cx="2080202" cy="371013"/>
            </a:xfrm>
          </p:grpSpPr>
          <p:sp>
            <p:nvSpPr>
              <p:cNvPr id="51" name="Cross 50">
                <a:extLst>
                  <a:ext uri="{FF2B5EF4-FFF2-40B4-BE49-F238E27FC236}">
                    <a16:creationId xmlns:a16="http://schemas.microsoft.com/office/drawing/2014/main" id="{3D2D1FDC-CBBE-AE46-BAE5-526432A85BF5}"/>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153">
                <a:extLst>
                  <a:ext uri="{FF2B5EF4-FFF2-40B4-BE49-F238E27FC236}">
                    <a16:creationId xmlns:a16="http://schemas.microsoft.com/office/drawing/2014/main" id="{86F5F2B4-0D84-4D44-D66D-1FD5785D52B1}"/>
                  </a:ext>
                </a:extLst>
              </p:cNvPr>
              <p:cNvGrpSpPr/>
              <p:nvPr/>
            </p:nvGrpSpPr>
            <p:grpSpPr>
              <a:xfrm>
                <a:off x="5830455" y="5952836"/>
                <a:ext cx="607291" cy="361777"/>
                <a:chOff x="4724400" y="5943600"/>
                <a:chExt cx="607291" cy="361777"/>
              </a:xfrm>
            </p:grpSpPr>
            <p:sp>
              <p:nvSpPr>
                <p:cNvPr id="125" name="Cross 124">
                  <a:extLst>
                    <a:ext uri="{FF2B5EF4-FFF2-40B4-BE49-F238E27FC236}">
                      <a16:creationId xmlns:a16="http://schemas.microsoft.com/office/drawing/2014/main" id="{57686215-9162-B0E7-6A8C-F465700E475F}"/>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3BFB7AE7-77DE-CC64-E4E2-02660977ED94}"/>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50">
                <a:extLst>
                  <a:ext uri="{FF2B5EF4-FFF2-40B4-BE49-F238E27FC236}">
                    <a16:creationId xmlns:a16="http://schemas.microsoft.com/office/drawing/2014/main" id="{6EFF21B8-CC09-1BE1-BD2B-E4625C585626}"/>
                  </a:ext>
                </a:extLst>
              </p:cNvPr>
              <p:cNvGrpSpPr/>
              <p:nvPr/>
            </p:nvGrpSpPr>
            <p:grpSpPr>
              <a:xfrm>
                <a:off x="5257800" y="5943600"/>
                <a:ext cx="607291" cy="361777"/>
                <a:chOff x="4724400" y="5943600"/>
                <a:chExt cx="607291" cy="361777"/>
              </a:xfrm>
            </p:grpSpPr>
            <p:sp>
              <p:nvSpPr>
                <p:cNvPr id="123" name="Cross 122">
                  <a:extLst>
                    <a:ext uri="{FF2B5EF4-FFF2-40B4-BE49-F238E27FC236}">
                      <a16:creationId xmlns:a16="http://schemas.microsoft.com/office/drawing/2014/main" id="{5AE44EBD-1E59-FE4B-43C2-C301D6E311FF}"/>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5A3BD309-194A-5A89-4395-E1F8E2CEE487}"/>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49">
                <a:extLst>
                  <a:ext uri="{FF2B5EF4-FFF2-40B4-BE49-F238E27FC236}">
                    <a16:creationId xmlns:a16="http://schemas.microsoft.com/office/drawing/2014/main" id="{410F51EA-9C22-5AE0-C065-46741651D503}"/>
                  </a:ext>
                </a:extLst>
              </p:cNvPr>
              <p:cNvGrpSpPr/>
              <p:nvPr/>
            </p:nvGrpSpPr>
            <p:grpSpPr>
              <a:xfrm>
                <a:off x="4724400" y="5943600"/>
                <a:ext cx="607291" cy="361777"/>
                <a:chOff x="4724400" y="5943600"/>
                <a:chExt cx="607291" cy="361777"/>
              </a:xfrm>
            </p:grpSpPr>
            <p:sp>
              <p:nvSpPr>
                <p:cNvPr id="121" name="Cross 120">
                  <a:extLst>
                    <a:ext uri="{FF2B5EF4-FFF2-40B4-BE49-F238E27FC236}">
                      <a16:creationId xmlns:a16="http://schemas.microsoft.com/office/drawing/2014/main" id="{804F329B-D481-7942-5456-6B1B84337FF8}"/>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a:extLst>
                    <a:ext uri="{FF2B5EF4-FFF2-40B4-BE49-F238E27FC236}">
                      <a16:creationId xmlns:a16="http://schemas.microsoft.com/office/drawing/2014/main" id="{9A71EE8C-7A5A-4777-59EA-55D8D3E273DA}"/>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Diamond 116">
                <a:extLst>
                  <a:ext uri="{FF2B5EF4-FFF2-40B4-BE49-F238E27FC236}">
                    <a16:creationId xmlns:a16="http://schemas.microsoft.com/office/drawing/2014/main" id="{792FFA8C-AEB1-8A6C-9F13-B172FD0F5495}"/>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951953B2-96B6-12C5-F329-BD1C393482DB}"/>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91D80B60-3A31-06AF-DDCE-5699DDBCFF69}"/>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03F20AEA-A908-141D-B18C-18906289428B}"/>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92">
              <a:extLst>
                <a:ext uri="{FF2B5EF4-FFF2-40B4-BE49-F238E27FC236}">
                  <a16:creationId xmlns:a16="http://schemas.microsoft.com/office/drawing/2014/main" id="{E7B04382-200C-B206-7615-A1D46E9FF0C8}"/>
                </a:ext>
              </a:extLst>
            </p:cNvPr>
            <p:cNvGrpSpPr/>
            <p:nvPr/>
          </p:nvGrpSpPr>
          <p:grpSpPr>
            <a:xfrm>
              <a:off x="6324600" y="762000"/>
              <a:ext cx="1066800" cy="494953"/>
              <a:chOff x="6324600" y="762000"/>
              <a:chExt cx="1066800" cy="494953"/>
            </a:xfrm>
          </p:grpSpPr>
          <p:sp>
            <p:nvSpPr>
              <p:cNvPr id="20" name="Flowchart: Stored Data 19">
                <a:extLst>
                  <a:ext uri="{FF2B5EF4-FFF2-40B4-BE49-F238E27FC236}">
                    <a16:creationId xmlns:a16="http://schemas.microsoft.com/office/drawing/2014/main" id="{BEE7324B-455B-495A-3E50-C92594435389}"/>
                  </a:ext>
                </a:extLst>
              </p:cNvPr>
              <p:cNvSpPr/>
              <p:nvPr/>
            </p:nvSpPr>
            <p:spPr>
              <a:xfrm rot="5400000">
                <a:off x="6610522" y="552277"/>
                <a:ext cx="494953" cy="9144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62">
                <a:extLst>
                  <a:ext uri="{FF2B5EF4-FFF2-40B4-BE49-F238E27FC236}">
                    <a16:creationId xmlns:a16="http://schemas.microsoft.com/office/drawing/2014/main" id="{79048E8D-AD4D-10EB-7D34-4D8A3EA9AA77}"/>
                  </a:ext>
                </a:extLst>
              </p:cNvPr>
              <p:cNvGrpSpPr/>
              <p:nvPr/>
            </p:nvGrpSpPr>
            <p:grpSpPr>
              <a:xfrm>
                <a:off x="6324600" y="1066800"/>
                <a:ext cx="1066800" cy="152400"/>
                <a:chOff x="4724400" y="5943600"/>
                <a:chExt cx="2080202" cy="371013"/>
              </a:xfrm>
            </p:grpSpPr>
            <p:sp>
              <p:nvSpPr>
                <p:cNvPr id="37" name="Cross 36">
                  <a:extLst>
                    <a:ext uri="{FF2B5EF4-FFF2-40B4-BE49-F238E27FC236}">
                      <a16:creationId xmlns:a16="http://schemas.microsoft.com/office/drawing/2014/main" id="{2DBB7FC2-C23B-ECBA-6132-50F9C970C979}"/>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53">
                  <a:extLst>
                    <a:ext uri="{FF2B5EF4-FFF2-40B4-BE49-F238E27FC236}">
                      <a16:creationId xmlns:a16="http://schemas.microsoft.com/office/drawing/2014/main" id="{782F30F5-84D0-2D23-19FF-C795F8C333B8}"/>
                    </a:ext>
                  </a:extLst>
                </p:cNvPr>
                <p:cNvGrpSpPr/>
                <p:nvPr/>
              </p:nvGrpSpPr>
              <p:grpSpPr>
                <a:xfrm>
                  <a:off x="5830455" y="5952836"/>
                  <a:ext cx="607291" cy="361777"/>
                  <a:chOff x="4724400" y="5943600"/>
                  <a:chExt cx="607291" cy="361777"/>
                </a:xfrm>
              </p:grpSpPr>
              <p:sp>
                <p:nvSpPr>
                  <p:cNvPr id="49" name="Cross 48">
                    <a:extLst>
                      <a:ext uri="{FF2B5EF4-FFF2-40B4-BE49-F238E27FC236}">
                        <a16:creationId xmlns:a16="http://schemas.microsoft.com/office/drawing/2014/main" id="{2E14A84F-83BA-DAD9-7E85-8596C2D5DB4D}"/>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1C8B47F7-30C1-0082-00D9-C9437F354CA2}"/>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50">
                  <a:extLst>
                    <a:ext uri="{FF2B5EF4-FFF2-40B4-BE49-F238E27FC236}">
                      <a16:creationId xmlns:a16="http://schemas.microsoft.com/office/drawing/2014/main" id="{85779A5C-15A5-765B-4259-59D5C3D2BBDC}"/>
                    </a:ext>
                  </a:extLst>
                </p:cNvPr>
                <p:cNvGrpSpPr/>
                <p:nvPr/>
              </p:nvGrpSpPr>
              <p:grpSpPr>
                <a:xfrm>
                  <a:off x="5257800" y="5943600"/>
                  <a:ext cx="607291" cy="361777"/>
                  <a:chOff x="4724400" y="5943600"/>
                  <a:chExt cx="607291" cy="361777"/>
                </a:xfrm>
              </p:grpSpPr>
              <p:sp>
                <p:nvSpPr>
                  <p:cNvPr id="47" name="Cross 46">
                    <a:extLst>
                      <a:ext uri="{FF2B5EF4-FFF2-40B4-BE49-F238E27FC236}">
                        <a16:creationId xmlns:a16="http://schemas.microsoft.com/office/drawing/2014/main" id="{D47B6410-428E-299E-C514-86C69C55C3B9}"/>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122BA5B4-2BE4-0AE3-6FFA-C2D12719CC2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49">
                  <a:extLst>
                    <a:ext uri="{FF2B5EF4-FFF2-40B4-BE49-F238E27FC236}">
                      <a16:creationId xmlns:a16="http://schemas.microsoft.com/office/drawing/2014/main" id="{C2ACA734-056D-A4DD-9C3E-34E0F221657D}"/>
                    </a:ext>
                  </a:extLst>
                </p:cNvPr>
                <p:cNvGrpSpPr/>
                <p:nvPr/>
              </p:nvGrpSpPr>
              <p:grpSpPr>
                <a:xfrm>
                  <a:off x="4724400" y="5943600"/>
                  <a:ext cx="607291" cy="361777"/>
                  <a:chOff x="4724400" y="5943600"/>
                  <a:chExt cx="607291" cy="361777"/>
                </a:xfrm>
              </p:grpSpPr>
              <p:sp>
                <p:nvSpPr>
                  <p:cNvPr id="45" name="Cross 44">
                    <a:extLst>
                      <a:ext uri="{FF2B5EF4-FFF2-40B4-BE49-F238E27FC236}">
                        <a16:creationId xmlns:a16="http://schemas.microsoft.com/office/drawing/2014/main" id="{855A3E88-DACF-7060-3B6C-E2EAD5C987C0}"/>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B0975483-EB18-122B-521C-41201BABA989}"/>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Diamond 40">
                  <a:extLst>
                    <a:ext uri="{FF2B5EF4-FFF2-40B4-BE49-F238E27FC236}">
                      <a16:creationId xmlns:a16="http://schemas.microsoft.com/office/drawing/2014/main" id="{B9B7B2D6-EB44-AF09-E2CE-7FC8DE2A6AF8}"/>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2945081C-0F9D-E5DB-6401-54406A0223B8}"/>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6631D8DE-3A27-5D7D-4D35-5D9409514B2E}"/>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97F5A023-A8D0-A80D-4521-3411D47BDA0D}"/>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77">
                <a:extLst>
                  <a:ext uri="{FF2B5EF4-FFF2-40B4-BE49-F238E27FC236}">
                    <a16:creationId xmlns:a16="http://schemas.microsoft.com/office/drawing/2014/main" id="{6B0BB3BB-BFAD-6566-0F9F-997D5615073F}"/>
                  </a:ext>
                </a:extLst>
              </p:cNvPr>
              <p:cNvGrpSpPr/>
              <p:nvPr/>
            </p:nvGrpSpPr>
            <p:grpSpPr>
              <a:xfrm>
                <a:off x="6403109" y="764309"/>
                <a:ext cx="914400" cy="152400"/>
                <a:chOff x="4724400" y="5943600"/>
                <a:chExt cx="2080202" cy="371013"/>
              </a:xfrm>
            </p:grpSpPr>
            <p:sp>
              <p:nvSpPr>
                <p:cNvPr id="23" name="Cross 22">
                  <a:extLst>
                    <a:ext uri="{FF2B5EF4-FFF2-40B4-BE49-F238E27FC236}">
                      <a16:creationId xmlns:a16="http://schemas.microsoft.com/office/drawing/2014/main" id="{EFFD66B3-B1DD-F901-7D22-A5CE2A01A257}"/>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153">
                  <a:extLst>
                    <a:ext uri="{FF2B5EF4-FFF2-40B4-BE49-F238E27FC236}">
                      <a16:creationId xmlns:a16="http://schemas.microsoft.com/office/drawing/2014/main" id="{46B7D353-3642-C537-AE48-A4587438C1D5}"/>
                    </a:ext>
                  </a:extLst>
                </p:cNvPr>
                <p:cNvGrpSpPr/>
                <p:nvPr/>
              </p:nvGrpSpPr>
              <p:grpSpPr>
                <a:xfrm>
                  <a:off x="5830455" y="5952836"/>
                  <a:ext cx="607291" cy="361777"/>
                  <a:chOff x="4724400" y="5943600"/>
                  <a:chExt cx="607291" cy="361777"/>
                </a:xfrm>
              </p:grpSpPr>
              <p:sp>
                <p:nvSpPr>
                  <p:cNvPr id="35" name="Cross 34">
                    <a:extLst>
                      <a:ext uri="{FF2B5EF4-FFF2-40B4-BE49-F238E27FC236}">
                        <a16:creationId xmlns:a16="http://schemas.microsoft.com/office/drawing/2014/main" id="{E17BC45B-2042-1774-3CF0-5809888A99B8}"/>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CFB94957-FD7C-29A2-4BE1-EEDEAC610C9C}"/>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50">
                  <a:extLst>
                    <a:ext uri="{FF2B5EF4-FFF2-40B4-BE49-F238E27FC236}">
                      <a16:creationId xmlns:a16="http://schemas.microsoft.com/office/drawing/2014/main" id="{DF20E407-5A2B-2B40-9B3C-A58CBDD444EB}"/>
                    </a:ext>
                  </a:extLst>
                </p:cNvPr>
                <p:cNvGrpSpPr/>
                <p:nvPr/>
              </p:nvGrpSpPr>
              <p:grpSpPr>
                <a:xfrm>
                  <a:off x="5257800" y="5943600"/>
                  <a:ext cx="607291" cy="361777"/>
                  <a:chOff x="4724400" y="5943600"/>
                  <a:chExt cx="607291" cy="361777"/>
                </a:xfrm>
              </p:grpSpPr>
              <p:sp>
                <p:nvSpPr>
                  <p:cNvPr id="33" name="Cross 32">
                    <a:extLst>
                      <a:ext uri="{FF2B5EF4-FFF2-40B4-BE49-F238E27FC236}">
                        <a16:creationId xmlns:a16="http://schemas.microsoft.com/office/drawing/2014/main" id="{2965FC37-44B7-A729-A010-D9B9916ADF8B}"/>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06CB62C0-ECE5-9CD1-6106-C4146AB46F7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49">
                  <a:extLst>
                    <a:ext uri="{FF2B5EF4-FFF2-40B4-BE49-F238E27FC236}">
                      <a16:creationId xmlns:a16="http://schemas.microsoft.com/office/drawing/2014/main" id="{383996B7-9F07-82BC-3F54-78A41074B511}"/>
                    </a:ext>
                  </a:extLst>
                </p:cNvPr>
                <p:cNvGrpSpPr/>
                <p:nvPr/>
              </p:nvGrpSpPr>
              <p:grpSpPr>
                <a:xfrm>
                  <a:off x="4724400" y="5943600"/>
                  <a:ext cx="607291" cy="361777"/>
                  <a:chOff x="4724400" y="5943600"/>
                  <a:chExt cx="607291" cy="361777"/>
                </a:xfrm>
              </p:grpSpPr>
              <p:sp>
                <p:nvSpPr>
                  <p:cNvPr id="31" name="Cross 30">
                    <a:extLst>
                      <a:ext uri="{FF2B5EF4-FFF2-40B4-BE49-F238E27FC236}">
                        <a16:creationId xmlns:a16="http://schemas.microsoft.com/office/drawing/2014/main" id="{B010FB61-FF68-CC7F-F701-58E7395D3155}"/>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257CBB19-1031-0CB9-A472-2DBB67B1893A}"/>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Diamond 26">
                  <a:extLst>
                    <a:ext uri="{FF2B5EF4-FFF2-40B4-BE49-F238E27FC236}">
                      <a16:creationId xmlns:a16="http://schemas.microsoft.com/office/drawing/2014/main" id="{E3DC5ED3-70CA-4C62-3199-E2B7422EE79A}"/>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E62DC65C-4809-A29F-3349-C457BEFA6684}"/>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60FA63AE-9DE3-2B43-89E5-DC4EBEDCC2DE}"/>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D34B3C8B-4258-841A-A4FD-E0B530E692B3}"/>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45560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80">
                                          <p:stCondLst>
                                            <p:cond delay="0"/>
                                          </p:stCondLst>
                                        </p:cTn>
                                        <p:tgtEl>
                                          <p:spTgt spid="4"/>
                                        </p:tgtEl>
                                      </p:cBhvr>
                                    </p:animEffect>
                                    <p:anim calcmode="lin" valueType="num">
                                      <p:cBhvr>
                                        <p:cTn id="1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5" dur="26">
                                          <p:stCondLst>
                                            <p:cond delay="650"/>
                                          </p:stCondLst>
                                        </p:cTn>
                                        <p:tgtEl>
                                          <p:spTgt spid="4"/>
                                        </p:tgtEl>
                                      </p:cBhvr>
                                      <p:to x="100000" y="60000"/>
                                    </p:animScale>
                                    <p:animScale>
                                      <p:cBhvr>
                                        <p:cTn id="16" dur="166" decel="50000">
                                          <p:stCondLst>
                                            <p:cond delay="676"/>
                                          </p:stCondLst>
                                        </p:cTn>
                                        <p:tgtEl>
                                          <p:spTgt spid="4"/>
                                        </p:tgtEl>
                                      </p:cBhvr>
                                      <p:to x="100000" y="100000"/>
                                    </p:animScale>
                                    <p:animScale>
                                      <p:cBhvr>
                                        <p:cTn id="17" dur="26">
                                          <p:stCondLst>
                                            <p:cond delay="1312"/>
                                          </p:stCondLst>
                                        </p:cTn>
                                        <p:tgtEl>
                                          <p:spTgt spid="4"/>
                                        </p:tgtEl>
                                      </p:cBhvr>
                                      <p:to x="100000" y="80000"/>
                                    </p:animScale>
                                    <p:animScale>
                                      <p:cBhvr>
                                        <p:cTn id="18" dur="166" decel="50000">
                                          <p:stCondLst>
                                            <p:cond delay="1338"/>
                                          </p:stCondLst>
                                        </p:cTn>
                                        <p:tgtEl>
                                          <p:spTgt spid="4"/>
                                        </p:tgtEl>
                                      </p:cBhvr>
                                      <p:to x="100000" y="100000"/>
                                    </p:animScale>
                                    <p:animScale>
                                      <p:cBhvr>
                                        <p:cTn id="19" dur="26">
                                          <p:stCondLst>
                                            <p:cond delay="1642"/>
                                          </p:stCondLst>
                                        </p:cTn>
                                        <p:tgtEl>
                                          <p:spTgt spid="4"/>
                                        </p:tgtEl>
                                      </p:cBhvr>
                                      <p:to x="100000" y="90000"/>
                                    </p:animScale>
                                    <p:animScale>
                                      <p:cBhvr>
                                        <p:cTn id="20" dur="166" decel="50000">
                                          <p:stCondLst>
                                            <p:cond delay="1668"/>
                                          </p:stCondLst>
                                        </p:cTn>
                                        <p:tgtEl>
                                          <p:spTgt spid="4"/>
                                        </p:tgtEl>
                                      </p:cBhvr>
                                      <p:to x="100000" y="100000"/>
                                    </p:animScale>
                                    <p:animScale>
                                      <p:cBhvr>
                                        <p:cTn id="21" dur="26">
                                          <p:stCondLst>
                                            <p:cond delay="1808"/>
                                          </p:stCondLst>
                                        </p:cTn>
                                        <p:tgtEl>
                                          <p:spTgt spid="4"/>
                                        </p:tgtEl>
                                      </p:cBhvr>
                                      <p:to x="100000" y="95000"/>
                                    </p:animScale>
                                    <p:animScale>
                                      <p:cBhvr>
                                        <p:cTn id="22" dur="166" decel="50000">
                                          <p:stCondLst>
                                            <p:cond delay="1834"/>
                                          </p:stCondLst>
                                        </p:cTn>
                                        <p:tgtEl>
                                          <p:spTgt spid="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Records Handed Down</a:t>
            </a:r>
          </a:p>
        </p:txBody>
      </p:sp>
      <p:grpSp>
        <p:nvGrpSpPr>
          <p:cNvPr id="155" name="Group 154"/>
          <p:cNvGrpSpPr/>
          <p:nvPr/>
        </p:nvGrpSpPr>
        <p:grpSpPr>
          <a:xfrm>
            <a:off x="2334768" y="978408"/>
            <a:ext cx="1840992" cy="2109740"/>
            <a:chOff x="810768" y="950976"/>
            <a:chExt cx="1840992" cy="2109740"/>
          </a:xfrm>
        </p:grpSpPr>
        <p:sp>
          <p:nvSpPr>
            <p:cNvPr id="54" name="TextBox 53"/>
            <p:cNvSpPr txBox="1"/>
            <p:nvPr/>
          </p:nvSpPr>
          <p:spPr>
            <a:xfrm>
              <a:off x="822960" y="950976"/>
              <a:ext cx="1828800" cy="369332"/>
            </a:xfrm>
            <a:prstGeom prst="rect">
              <a:avLst/>
            </a:prstGeom>
            <a:noFill/>
          </p:spPr>
          <p:txBody>
            <a:bodyPr wrap="square" rtlCol="0">
              <a:spAutoFit/>
            </a:bodyPr>
            <a:lstStyle/>
            <a:p>
              <a:r>
                <a:rPr lang="en-US" dirty="0">
                  <a:solidFill>
                    <a:schemeClr val="bg1"/>
                  </a:solidFill>
                </a:rPr>
                <a:t>Son of Omni</a:t>
              </a:r>
            </a:p>
          </p:txBody>
        </p:sp>
        <p:sp>
          <p:nvSpPr>
            <p:cNvPr id="135" name="TextBox 134"/>
            <p:cNvSpPr txBox="1"/>
            <p:nvPr/>
          </p:nvSpPr>
          <p:spPr>
            <a:xfrm>
              <a:off x="810768" y="2691384"/>
              <a:ext cx="1295400" cy="369332"/>
            </a:xfrm>
            <a:prstGeom prst="rect">
              <a:avLst/>
            </a:prstGeom>
            <a:noFill/>
          </p:spPr>
          <p:txBody>
            <a:bodyPr wrap="square" rtlCol="0">
              <a:spAutoFit/>
            </a:bodyPr>
            <a:lstStyle/>
            <a:p>
              <a:pPr algn="ctr"/>
              <a:r>
                <a:rPr lang="en-US" dirty="0" err="1">
                  <a:solidFill>
                    <a:schemeClr val="bg1"/>
                  </a:solidFill>
                </a:rPr>
                <a:t>Amaron</a:t>
              </a:r>
              <a:endParaRPr lang="en-US" dirty="0">
                <a:solidFill>
                  <a:schemeClr val="bg1"/>
                </a:solidFill>
              </a:endParaRPr>
            </a:p>
          </p:txBody>
        </p:sp>
      </p:grpSp>
      <p:grpSp>
        <p:nvGrpSpPr>
          <p:cNvPr id="244" name="Group 37"/>
          <p:cNvGrpSpPr/>
          <p:nvPr/>
        </p:nvGrpSpPr>
        <p:grpSpPr>
          <a:xfrm>
            <a:off x="1676400" y="2133600"/>
            <a:ext cx="658090" cy="762000"/>
            <a:chOff x="152400" y="381000"/>
            <a:chExt cx="4036478" cy="5410199"/>
          </a:xfrm>
        </p:grpSpPr>
        <p:grpSp>
          <p:nvGrpSpPr>
            <p:cNvPr id="245" name="Group 1"/>
            <p:cNvGrpSpPr/>
            <p:nvPr/>
          </p:nvGrpSpPr>
          <p:grpSpPr>
            <a:xfrm>
              <a:off x="533400" y="381000"/>
              <a:ext cx="3655478" cy="5410199"/>
              <a:chOff x="357468" y="1120587"/>
              <a:chExt cx="2938928" cy="4572001"/>
            </a:xfrm>
          </p:grpSpPr>
          <p:grpSp>
            <p:nvGrpSpPr>
              <p:cNvPr id="250" name="Group 13"/>
              <p:cNvGrpSpPr/>
              <p:nvPr/>
            </p:nvGrpSpPr>
            <p:grpSpPr>
              <a:xfrm>
                <a:off x="357468" y="1120587"/>
                <a:ext cx="2788222" cy="4572001"/>
                <a:chOff x="1066800" y="1066799"/>
                <a:chExt cx="2230577" cy="3352801"/>
              </a:xfrm>
            </p:grpSpPr>
            <p:sp>
              <p:nvSpPr>
                <p:cNvPr id="252" name="Rounded Rectangle 251"/>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1" name="TextBox 250"/>
              <p:cNvSpPr txBox="1"/>
              <p:nvPr/>
            </p:nvSpPr>
            <p:spPr>
              <a:xfrm>
                <a:off x="666040" y="1325205"/>
                <a:ext cx="2630356" cy="4247317"/>
              </a:xfrm>
              <a:prstGeom prst="rect">
                <a:avLst/>
              </a:prstGeom>
              <a:noFill/>
            </p:spPr>
            <p:txBody>
              <a:bodyPr wrap="square" rtlCol="0">
                <a:spAutoFit/>
              </a:bodyPr>
              <a:lstStyle/>
              <a:p>
                <a:pPr algn="ctr"/>
                <a:r>
                  <a:rPr lang="en-US" sz="800" b="1" dirty="0">
                    <a:solidFill>
                      <a:schemeClr val="bg2">
                        <a:lumMod val="25000"/>
                      </a:schemeClr>
                    </a:solidFill>
                    <a:latin typeface="Tempus Sans ITC" pitchFamily="82" charset="0"/>
                  </a:rPr>
                  <a:t>The Small Plates of Nephi</a:t>
                </a:r>
              </a:p>
            </p:txBody>
          </p:sp>
        </p:grpSp>
        <p:sp>
          <p:nvSpPr>
            <p:cNvPr id="246" name="Chevron 245"/>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Chevron 246"/>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Chevron 247"/>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Rectangle 248"/>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 name="TextBox 255"/>
          <p:cNvSpPr txBox="1"/>
          <p:nvPr/>
        </p:nvSpPr>
        <p:spPr>
          <a:xfrm>
            <a:off x="1905000" y="5638801"/>
            <a:ext cx="2590800" cy="646331"/>
          </a:xfrm>
          <a:prstGeom prst="rect">
            <a:avLst/>
          </a:prstGeom>
          <a:noFill/>
        </p:spPr>
        <p:txBody>
          <a:bodyPr wrap="square" rtlCol="0">
            <a:spAutoFit/>
          </a:bodyPr>
          <a:lstStyle/>
          <a:p>
            <a:pPr algn="ctr"/>
            <a:r>
              <a:rPr lang="en-US" dirty="0">
                <a:solidFill>
                  <a:schemeClr val="bg1"/>
                </a:solidFill>
              </a:rPr>
              <a:t>Approximately between 500 – 130 BC</a:t>
            </a:r>
          </a:p>
        </p:txBody>
      </p:sp>
      <p:grpSp>
        <p:nvGrpSpPr>
          <p:cNvPr id="18" name="Group 17">
            <a:extLst>
              <a:ext uri="{FF2B5EF4-FFF2-40B4-BE49-F238E27FC236}">
                <a16:creationId xmlns:a16="http://schemas.microsoft.com/office/drawing/2014/main" id="{E72EE3B6-F643-47B5-B8B6-87F9BEC08B4D}"/>
              </a:ext>
            </a:extLst>
          </p:cNvPr>
          <p:cNvGrpSpPr/>
          <p:nvPr/>
        </p:nvGrpSpPr>
        <p:grpSpPr>
          <a:xfrm>
            <a:off x="3791712" y="1898904"/>
            <a:ext cx="1316736" cy="2402348"/>
            <a:chOff x="3791712" y="1898904"/>
            <a:chExt cx="1316736" cy="2402348"/>
          </a:xfrm>
        </p:grpSpPr>
        <p:sp>
          <p:nvSpPr>
            <p:cNvPr id="137" name="TextBox 136"/>
            <p:cNvSpPr txBox="1"/>
            <p:nvPr/>
          </p:nvSpPr>
          <p:spPr>
            <a:xfrm>
              <a:off x="3791712" y="3931920"/>
              <a:ext cx="1295400" cy="369332"/>
            </a:xfrm>
            <a:prstGeom prst="rect">
              <a:avLst/>
            </a:prstGeom>
            <a:noFill/>
          </p:spPr>
          <p:txBody>
            <a:bodyPr wrap="square" rtlCol="0">
              <a:spAutoFit/>
            </a:bodyPr>
            <a:lstStyle/>
            <a:p>
              <a:pPr algn="ctr"/>
              <a:r>
                <a:rPr lang="en-US" dirty="0" err="1">
                  <a:solidFill>
                    <a:schemeClr val="bg1"/>
                  </a:solidFill>
                </a:rPr>
                <a:t>Chemish</a:t>
              </a:r>
              <a:endParaRPr lang="en-US" dirty="0">
                <a:solidFill>
                  <a:schemeClr val="bg1"/>
                </a:solidFill>
              </a:endParaRPr>
            </a:p>
          </p:txBody>
        </p:sp>
        <p:sp>
          <p:nvSpPr>
            <p:cNvPr id="138" name="TextBox 137"/>
            <p:cNvSpPr txBox="1"/>
            <p:nvPr/>
          </p:nvSpPr>
          <p:spPr>
            <a:xfrm>
              <a:off x="3813048" y="1898904"/>
              <a:ext cx="1295400" cy="646331"/>
            </a:xfrm>
            <a:prstGeom prst="rect">
              <a:avLst/>
            </a:prstGeom>
            <a:noFill/>
          </p:spPr>
          <p:txBody>
            <a:bodyPr wrap="square" rtlCol="0">
              <a:spAutoFit/>
            </a:bodyPr>
            <a:lstStyle/>
            <a:p>
              <a:pPr algn="ctr"/>
              <a:r>
                <a:rPr lang="en-US" dirty="0">
                  <a:solidFill>
                    <a:schemeClr val="bg1"/>
                  </a:solidFill>
                </a:rPr>
                <a:t>Brother of </a:t>
              </a:r>
              <a:r>
                <a:rPr lang="en-US" dirty="0" err="1">
                  <a:solidFill>
                    <a:schemeClr val="bg1"/>
                  </a:solidFill>
                </a:rPr>
                <a:t>Amaron</a:t>
              </a:r>
              <a:endParaRPr lang="en-US" dirty="0">
                <a:solidFill>
                  <a:schemeClr val="bg1"/>
                </a:solidFill>
              </a:endParaRPr>
            </a:p>
          </p:txBody>
        </p:sp>
        <p:grpSp>
          <p:nvGrpSpPr>
            <p:cNvPr id="136" name="Group 135">
              <a:extLst>
                <a:ext uri="{FF2B5EF4-FFF2-40B4-BE49-F238E27FC236}">
                  <a16:creationId xmlns:a16="http://schemas.microsoft.com/office/drawing/2014/main" id="{8CFF24C4-E5FB-4167-840E-B3918EC79094}"/>
                </a:ext>
              </a:extLst>
            </p:cNvPr>
            <p:cNvGrpSpPr/>
            <p:nvPr/>
          </p:nvGrpSpPr>
          <p:grpSpPr>
            <a:xfrm>
              <a:off x="3874008" y="2560320"/>
              <a:ext cx="1143000" cy="1371600"/>
              <a:chOff x="7799033" y="5105400"/>
              <a:chExt cx="1143000" cy="1371600"/>
            </a:xfrm>
          </p:grpSpPr>
          <p:sp>
            <p:nvSpPr>
              <p:cNvPr id="157" name="Rectangle 156">
                <a:extLst>
                  <a:ext uri="{FF2B5EF4-FFF2-40B4-BE49-F238E27FC236}">
                    <a16:creationId xmlns:a16="http://schemas.microsoft.com/office/drawing/2014/main" id="{B897E067-96FF-4084-905E-E4FE155EF245}"/>
                  </a:ext>
                </a:extLst>
              </p:cNvPr>
              <p:cNvSpPr/>
              <p:nvPr/>
            </p:nvSpPr>
            <p:spPr>
              <a:xfrm>
                <a:off x="7799033" y="51054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a:extLst>
                  <a:ext uri="{FF2B5EF4-FFF2-40B4-BE49-F238E27FC236}">
                    <a16:creationId xmlns:a16="http://schemas.microsoft.com/office/drawing/2014/main" id="{28DABED7-0EC9-4B4E-916F-C0C9EE8745D1}"/>
                  </a:ext>
                </a:extLst>
              </p:cNvPr>
              <p:cNvGrpSpPr/>
              <p:nvPr/>
            </p:nvGrpSpPr>
            <p:grpSpPr>
              <a:xfrm>
                <a:off x="7960311" y="5138358"/>
                <a:ext cx="891799" cy="1293991"/>
                <a:chOff x="6086639" y="2286000"/>
                <a:chExt cx="1044199" cy="1515122"/>
              </a:xfrm>
            </p:grpSpPr>
            <p:sp>
              <p:nvSpPr>
                <p:cNvPr id="161" name="Trapezoid 160">
                  <a:extLst>
                    <a:ext uri="{FF2B5EF4-FFF2-40B4-BE49-F238E27FC236}">
                      <a16:creationId xmlns:a16="http://schemas.microsoft.com/office/drawing/2014/main" id="{73098C8A-1F01-43AC-9A35-772FE25AE823}"/>
                    </a:ext>
                  </a:extLst>
                </p:cNvPr>
                <p:cNvSpPr/>
                <p:nvPr/>
              </p:nvSpPr>
              <p:spPr>
                <a:xfrm rot="10800000">
                  <a:off x="6257535" y="3411245"/>
                  <a:ext cx="649293" cy="389877"/>
                </a:xfrm>
                <a:prstGeom prst="trapezoid">
                  <a:avLst>
                    <a:gd name="adj" fmla="val 1335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AC59A407-B6AB-44F5-A505-6B28ACA77D69}"/>
                    </a:ext>
                  </a:extLst>
                </p:cNvPr>
                <p:cNvSpPr/>
                <p:nvPr/>
              </p:nvSpPr>
              <p:spPr>
                <a:xfrm>
                  <a:off x="6435828" y="3436398"/>
                  <a:ext cx="304800" cy="171635"/>
                </a:xfrm>
                <a:prstGeom prst="trapezoid">
                  <a:avLst>
                    <a:gd name="adj" fmla="val 327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162">
                  <a:extLst>
                    <a:ext uri="{FF2B5EF4-FFF2-40B4-BE49-F238E27FC236}">
                      <a16:creationId xmlns:a16="http://schemas.microsoft.com/office/drawing/2014/main" id="{DDF5047E-E85C-42D5-82E2-1758FE95B446}"/>
                    </a:ext>
                  </a:extLst>
                </p:cNvPr>
                <p:cNvGrpSpPr/>
                <p:nvPr/>
              </p:nvGrpSpPr>
              <p:grpSpPr>
                <a:xfrm>
                  <a:off x="6086639" y="2286000"/>
                  <a:ext cx="1044199" cy="1219200"/>
                  <a:chOff x="4404803" y="1295400"/>
                  <a:chExt cx="1044199" cy="1219200"/>
                </a:xfrm>
              </p:grpSpPr>
              <p:grpSp>
                <p:nvGrpSpPr>
                  <p:cNvPr id="164" name="Group 163">
                    <a:extLst>
                      <a:ext uri="{FF2B5EF4-FFF2-40B4-BE49-F238E27FC236}">
                        <a16:creationId xmlns:a16="http://schemas.microsoft.com/office/drawing/2014/main" id="{353E71C9-44A6-4421-B184-A773972F5AB4}"/>
                      </a:ext>
                    </a:extLst>
                  </p:cNvPr>
                  <p:cNvGrpSpPr/>
                  <p:nvPr/>
                </p:nvGrpSpPr>
                <p:grpSpPr>
                  <a:xfrm>
                    <a:off x="4430220" y="1295400"/>
                    <a:ext cx="1018782" cy="1219200"/>
                    <a:chOff x="4430220" y="1295400"/>
                    <a:chExt cx="1018782" cy="1219200"/>
                  </a:xfrm>
                </p:grpSpPr>
                <p:sp>
                  <p:nvSpPr>
                    <p:cNvPr id="182" name="Rectangle: Diagonal Corners Rounded 181">
                      <a:extLst>
                        <a:ext uri="{FF2B5EF4-FFF2-40B4-BE49-F238E27FC236}">
                          <a16:creationId xmlns:a16="http://schemas.microsoft.com/office/drawing/2014/main" id="{7C7FE9B5-1FAC-46E9-BF56-2EB2F48CDDE4}"/>
                        </a:ext>
                      </a:extLst>
                    </p:cNvPr>
                    <p:cNvSpPr/>
                    <p:nvPr/>
                  </p:nvSpPr>
                  <p:spPr>
                    <a:xfrm rot="2944623">
                      <a:off x="4853860" y="1867526"/>
                      <a:ext cx="581935" cy="60834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Diagonal Corners Rounded 182">
                      <a:extLst>
                        <a:ext uri="{FF2B5EF4-FFF2-40B4-BE49-F238E27FC236}">
                          <a16:creationId xmlns:a16="http://schemas.microsoft.com/office/drawing/2014/main" id="{3398DA90-210E-4F13-948C-8464D954FF39}"/>
                        </a:ext>
                      </a:extLst>
                    </p:cNvPr>
                    <p:cNvSpPr/>
                    <p:nvPr/>
                  </p:nvSpPr>
                  <p:spPr>
                    <a:xfrm rot="2944623">
                      <a:off x="4335938" y="1925101"/>
                      <a:ext cx="681762" cy="49319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7AE94BBC-AF3D-4DED-A2A8-4593510C2460}"/>
                        </a:ext>
                      </a:extLst>
                    </p:cNvPr>
                    <p:cNvSpPr/>
                    <p:nvPr/>
                  </p:nvSpPr>
                  <p:spPr>
                    <a:xfrm>
                      <a:off x="4572000" y="1447800"/>
                      <a:ext cx="6858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Shape 184">
                      <a:extLst>
                        <a:ext uri="{FF2B5EF4-FFF2-40B4-BE49-F238E27FC236}">
                          <a16:creationId xmlns:a16="http://schemas.microsoft.com/office/drawing/2014/main" id="{0E4F5145-E71D-4A6D-8B4E-DC8F05EF4C7D}"/>
                        </a:ext>
                      </a:extLst>
                    </p:cNvPr>
                    <p:cNvSpPr/>
                    <p:nvPr/>
                  </p:nvSpPr>
                  <p:spPr>
                    <a:xfrm>
                      <a:off x="4495800" y="1295400"/>
                      <a:ext cx="787401" cy="624434"/>
                    </a:xfrm>
                    <a:custGeom>
                      <a:avLst/>
                      <a:gdLst>
                        <a:gd name="connsiteX0" fmla="*/ 497199 w 1016001"/>
                        <a:gd name="connsiteY0" fmla="*/ 84 h 624434"/>
                        <a:gd name="connsiteX1" fmla="*/ 668264 w 1016001"/>
                        <a:gd name="connsiteY1" fmla="*/ 84665 h 624434"/>
                        <a:gd name="connsiteX2" fmla="*/ 727576 w 1016001"/>
                        <a:gd name="connsiteY2" fmla="*/ 167233 h 624434"/>
                        <a:gd name="connsiteX3" fmla="*/ 812801 w 1016001"/>
                        <a:gd name="connsiteY3" fmla="*/ 167233 h 624434"/>
                        <a:gd name="connsiteX4" fmla="*/ 1016001 w 1016001"/>
                        <a:gd name="connsiteY4" fmla="*/ 370433 h 624434"/>
                        <a:gd name="connsiteX5" fmla="*/ 1016001 w 1016001"/>
                        <a:gd name="connsiteY5" fmla="*/ 505898 h 624434"/>
                        <a:gd name="connsiteX6" fmla="*/ 948266 w 1016001"/>
                        <a:gd name="connsiteY6" fmla="*/ 573633 h 624434"/>
                        <a:gd name="connsiteX7" fmla="*/ 762001 w 1016001"/>
                        <a:gd name="connsiteY7" fmla="*/ 573633 h 624434"/>
                        <a:gd name="connsiteX8" fmla="*/ 574770 w 1016001"/>
                        <a:gd name="connsiteY8" fmla="*/ 449528 h 624434"/>
                        <a:gd name="connsiteX9" fmla="*/ 566029 w 1016001"/>
                        <a:gd name="connsiteY9" fmla="*/ 406231 h 624434"/>
                        <a:gd name="connsiteX10" fmla="*/ 544852 w 1016001"/>
                        <a:gd name="connsiteY10" fmla="*/ 418425 h 624434"/>
                        <a:gd name="connsiteX11" fmla="*/ 429101 w 1016001"/>
                        <a:gd name="connsiteY11" fmla="*/ 433376 h 624434"/>
                        <a:gd name="connsiteX12" fmla="*/ 405699 w 1016001"/>
                        <a:gd name="connsiteY12" fmla="*/ 424709 h 624434"/>
                        <a:gd name="connsiteX13" fmla="*/ 390432 w 1016001"/>
                        <a:gd name="connsiteY13" fmla="*/ 500327 h 624434"/>
                        <a:gd name="connsiteX14" fmla="*/ 203200 w 1016001"/>
                        <a:gd name="connsiteY14" fmla="*/ 624434 h 624434"/>
                        <a:gd name="connsiteX15" fmla="*/ 67736 w 1016001"/>
                        <a:gd name="connsiteY15" fmla="*/ 624433 h 624434"/>
                        <a:gd name="connsiteX16" fmla="*/ 0 w 1016001"/>
                        <a:gd name="connsiteY16" fmla="*/ 556698 h 624434"/>
                        <a:gd name="connsiteX17" fmla="*/ 0 w 1016001"/>
                        <a:gd name="connsiteY17" fmla="*/ 370433 h 624434"/>
                        <a:gd name="connsiteX18" fmla="*/ 203200 w 1016001"/>
                        <a:gd name="connsiteY18" fmla="*/ 167234 h 624434"/>
                        <a:gd name="connsiteX19" fmla="*/ 214841 w 1016001"/>
                        <a:gd name="connsiteY19" fmla="*/ 167233 h 624434"/>
                        <a:gd name="connsiteX20" fmla="*/ 215093 w 1016001"/>
                        <a:gd name="connsiteY20" fmla="*/ 166555 h 624434"/>
                        <a:gd name="connsiteX21" fmla="*/ 233400 w 1016001"/>
                        <a:gd name="connsiteY21" fmla="*/ 146850 h 624434"/>
                        <a:gd name="connsiteX22" fmla="*/ 384680 w 1016001"/>
                        <a:gd name="connsiteY22" fmla="*/ 38180 h 624434"/>
                        <a:gd name="connsiteX23" fmla="*/ 497199 w 1016001"/>
                        <a:gd name="connsiteY23" fmla="*/ 84 h 6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6001" h="624434">
                          <a:moveTo>
                            <a:pt x="497199" y="84"/>
                          </a:moveTo>
                          <a:cubicBezTo>
                            <a:pt x="562403" y="-1793"/>
                            <a:pt x="627344" y="27699"/>
                            <a:pt x="668264" y="84665"/>
                          </a:cubicBezTo>
                          <a:lnTo>
                            <a:pt x="727576" y="167233"/>
                          </a:lnTo>
                          <a:lnTo>
                            <a:pt x="812801" y="167233"/>
                          </a:lnTo>
                          <a:cubicBezTo>
                            <a:pt x="925025" y="167233"/>
                            <a:pt x="1016001" y="258209"/>
                            <a:pt x="1016001" y="370433"/>
                          </a:cubicBezTo>
                          <a:lnTo>
                            <a:pt x="1016001" y="505898"/>
                          </a:lnTo>
                          <a:cubicBezTo>
                            <a:pt x="1016001" y="543307"/>
                            <a:pt x="985675" y="573633"/>
                            <a:pt x="948266" y="573633"/>
                          </a:cubicBezTo>
                          <a:lnTo>
                            <a:pt x="762001" y="573633"/>
                          </a:lnTo>
                          <a:cubicBezTo>
                            <a:pt x="677833" y="573633"/>
                            <a:pt x="605617" y="522459"/>
                            <a:pt x="574770" y="449528"/>
                          </a:cubicBezTo>
                          <a:lnTo>
                            <a:pt x="566029" y="406231"/>
                          </a:lnTo>
                          <a:lnTo>
                            <a:pt x="544852" y="418425"/>
                          </a:lnTo>
                          <a:cubicBezTo>
                            <a:pt x="507884" y="434981"/>
                            <a:pt x="467590" y="439685"/>
                            <a:pt x="429101" y="433376"/>
                          </a:cubicBezTo>
                          <a:lnTo>
                            <a:pt x="405699" y="424709"/>
                          </a:lnTo>
                          <a:lnTo>
                            <a:pt x="390432" y="500327"/>
                          </a:lnTo>
                          <a:cubicBezTo>
                            <a:pt x="359584" y="573259"/>
                            <a:pt x="287368" y="624433"/>
                            <a:pt x="203200" y="624434"/>
                          </a:cubicBezTo>
                          <a:lnTo>
                            <a:pt x="67736" y="624433"/>
                          </a:lnTo>
                          <a:cubicBezTo>
                            <a:pt x="30326" y="624433"/>
                            <a:pt x="1" y="594107"/>
                            <a:pt x="0" y="556698"/>
                          </a:cubicBezTo>
                          <a:lnTo>
                            <a:pt x="0" y="370433"/>
                          </a:lnTo>
                          <a:cubicBezTo>
                            <a:pt x="0" y="258209"/>
                            <a:pt x="90976" y="167233"/>
                            <a:pt x="203200" y="167234"/>
                          </a:cubicBezTo>
                          <a:lnTo>
                            <a:pt x="214841" y="167233"/>
                          </a:lnTo>
                          <a:lnTo>
                            <a:pt x="215093" y="166555"/>
                          </a:lnTo>
                          <a:cubicBezTo>
                            <a:pt x="219674" y="159043"/>
                            <a:pt x="225805" y="152306"/>
                            <a:pt x="233400" y="146850"/>
                          </a:cubicBezTo>
                          <a:lnTo>
                            <a:pt x="384680" y="38180"/>
                          </a:lnTo>
                          <a:cubicBezTo>
                            <a:pt x="418860" y="13628"/>
                            <a:pt x="458077" y="1210"/>
                            <a:pt x="497199" y="84"/>
                          </a:cubicBezTo>
                          <a:close/>
                        </a:path>
                      </a:pathLst>
                    </a:cu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ectangle: Rounded Corners 164">
                    <a:extLst>
                      <a:ext uri="{FF2B5EF4-FFF2-40B4-BE49-F238E27FC236}">
                        <a16:creationId xmlns:a16="http://schemas.microsoft.com/office/drawing/2014/main" id="{C24667B1-C732-416D-B364-374211426A5C}"/>
                      </a:ext>
                    </a:extLst>
                  </p:cNvPr>
                  <p:cNvSpPr/>
                  <p:nvPr/>
                </p:nvSpPr>
                <p:spPr>
                  <a:xfrm>
                    <a:off x="4419600" y="1600200"/>
                    <a:ext cx="914400" cy="228600"/>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a:extLst>
                      <a:ext uri="{FF2B5EF4-FFF2-40B4-BE49-F238E27FC236}">
                        <a16:creationId xmlns:a16="http://schemas.microsoft.com/office/drawing/2014/main" id="{35509968-AC7A-48E0-89BC-4D42E962EE69}"/>
                      </a:ext>
                    </a:extLst>
                  </p:cNvPr>
                  <p:cNvGrpSpPr/>
                  <p:nvPr/>
                </p:nvGrpSpPr>
                <p:grpSpPr>
                  <a:xfrm>
                    <a:off x="4404803" y="1634971"/>
                    <a:ext cx="955828" cy="161278"/>
                    <a:chOff x="3276600" y="5402802"/>
                    <a:chExt cx="2683276" cy="847077"/>
                  </a:xfrm>
                </p:grpSpPr>
                <p:grpSp>
                  <p:nvGrpSpPr>
                    <p:cNvPr id="167" name="Group 166">
                      <a:extLst>
                        <a:ext uri="{FF2B5EF4-FFF2-40B4-BE49-F238E27FC236}">
                          <a16:creationId xmlns:a16="http://schemas.microsoft.com/office/drawing/2014/main" id="{B8F85CFB-4B8B-4FE1-8E0F-6BC149227E55}"/>
                        </a:ext>
                      </a:extLst>
                    </p:cNvPr>
                    <p:cNvGrpSpPr/>
                    <p:nvPr/>
                  </p:nvGrpSpPr>
                  <p:grpSpPr>
                    <a:xfrm>
                      <a:off x="3276600" y="5410200"/>
                      <a:ext cx="533400" cy="838200"/>
                      <a:chOff x="3276600" y="5410200"/>
                      <a:chExt cx="533400" cy="838200"/>
                    </a:xfrm>
                  </p:grpSpPr>
                  <p:sp>
                    <p:nvSpPr>
                      <p:cNvPr id="180" name="Rectangle 6">
                        <a:extLst>
                          <a:ext uri="{FF2B5EF4-FFF2-40B4-BE49-F238E27FC236}">
                            <a16:creationId xmlns:a16="http://schemas.microsoft.com/office/drawing/2014/main" id="{F471DC5B-06A8-476F-B91B-8194AA4303DB}"/>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25CB60C1-62F7-4EBF-8A96-A5E047197BB1}"/>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DE759337-6F1E-4456-9486-462EA105A975}"/>
                        </a:ext>
                      </a:extLst>
                    </p:cNvPr>
                    <p:cNvGrpSpPr/>
                    <p:nvPr/>
                  </p:nvGrpSpPr>
                  <p:grpSpPr>
                    <a:xfrm>
                      <a:off x="3810000" y="5410200"/>
                      <a:ext cx="533400" cy="838200"/>
                      <a:chOff x="3276600" y="5410200"/>
                      <a:chExt cx="533400" cy="838200"/>
                    </a:xfrm>
                  </p:grpSpPr>
                  <p:sp>
                    <p:nvSpPr>
                      <p:cNvPr id="178" name="Rectangle 6">
                        <a:extLst>
                          <a:ext uri="{FF2B5EF4-FFF2-40B4-BE49-F238E27FC236}">
                            <a16:creationId xmlns:a16="http://schemas.microsoft.com/office/drawing/2014/main" id="{BC88767D-1ADA-4333-A0D0-29DA45D7EAD0}"/>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a:extLst>
                          <a:ext uri="{FF2B5EF4-FFF2-40B4-BE49-F238E27FC236}">
                            <a16:creationId xmlns:a16="http://schemas.microsoft.com/office/drawing/2014/main" id="{1E7FB453-9B3C-4075-B693-069ABD9A3C1F}"/>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A702ABC5-B834-41F3-8800-22EDDDE80B3F}"/>
                        </a:ext>
                      </a:extLst>
                    </p:cNvPr>
                    <p:cNvGrpSpPr/>
                    <p:nvPr/>
                  </p:nvGrpSpPr>
                  <p:grpSpPr>
                    <a:xfrm>
                      <a:off x="4334522" y="5411679"/>
                      <a:ext cx="533400" cy="838200"/>
                      <a:chOff x="3276600" y="5410200"/>
                      <a:chExt cx="533400" cy="838200"/>
                    </a:xfrm>
                  </p:grpSpPr>
                  <p:sp>
                    <p:nvSpPr>
                      <p:cNvPr id="176" name="Rectangle 6">
                        <a:extLst>
                          <a:ext uri="{FF2B5EF4-FFF2-40B4-BE49-F238E27FC236}">
                            <a16:creationId xmlns:a16="http://schemas.microsoft.com/office/drawing/2014/main" id="{63759862-6E90-43A3-81FC-922AEB000688}"/>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DAFB3A59-507F-4219-AE50-B3A80F66643D}"/>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DDF21047-D2FB-4A7D-A71E-9A9B9A5637D2}"/>
                        </a:ext>
                      </a:extLst>
                    </p:cNvPr>
                    <p:cNvGrpSpPr/>
                    <p:nvPr/>
                  </p:nvGrpSpPr>
                  <p:grpSpPr>
                    <a:xfrm>
                      <a:off x="4876061" y="5411679"/>
                      <a:ext cx="533400" cy="838200"/>
                      <a:chOff x="3276600" y="5410200"/>
                      <a:chExt cx="533400" cy="838200"/>
                    </a:xfrm>
                  </p:grpSpPr>
                  <p:sp>
                    <p:nvSpPr>
                      <p:cNvPr id="174" name="Rectangle 6">
                        <a:extLst>
                          <a:ext uri="{FF2B5EF4-FFF2-40B4-BE49-F238E27FC236}">
                            <a16:creationId xmlns:a16="http://schemas.microsoft.com/office/drawing/2014/main" id="{B9A3EA8A-4FC7-4CCB-B516-CFA126BCFD5F}"/>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D147F786-69B9-4B5A-A79E-0422BAB63CB4}"/>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1288978D-EC17-4DAE-92E1-1F743651EB87}"/>
                        </a:ext>
                      </a:extLst>
                    </p:cNvPr>
                    <p:cNvGrpSpPr/>
                    <p:nvPr/>
                  </p:nvGrpSpPr>
                  <p:grpSpPr>
                    <a:xfrm>
                      <a:off x="5426476" y="5402802"/>
                      <a:ext cx="533400" cy="838200"/>
                      <a:chOff x="3276600" y="5410200"/>
                      <a:chExt cx="533400" cy="838200"/>
                    </a:xfrm>
                  </p:grpSpPr>
                  <p:sp>
                    <p:nvSpPr>
                      <p:cNvPr id="172" name="Rectangle 6">
                        <a:extLst>
                          <a:ext uri="{FF2B5EF4-FFF2-40B4-BE49-F238E27FC236}">
                            <a16:creationId xmlns:a16="http://schemas.microsoft.com/office/drawing/2014/main" id="{3A272BEA-9375-4A77-B477-FC6ADFEFDF6C}"/>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25461972-EF40-420C-88ED-6F87A163C071}"/>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grpSp>
        <p:nvGrpSpPr>
          <p:cNvPr id="186" name="Group 185">
            <a:extLst>
              <a:ext uri="{FF2B5EF4-FFF2-40B4-BE49-F238E27FC236}">
                <a16:creationId xmlns:a16="http://schemas.microsoft.com/office/drawing/2014/main" id="{EEDC1B8F-7BF2-4ABF-A898-16E18FDD42A7}"/>
              </a:ext>
            </a:extLst>
          </p:cNvPr>
          <p:cNvGrpSpPr/>
          <p:nvPr/>
        </p:nvGrpSpPr>
        <p:grpSpPr>
          <a:xfrm>
            <a:off x="2414016" y="1380744"/>
            <a:ext cx="1243584" cy="1360170"/>
            <a:chOff x="1527048" y="4736592"/>
            <a:chExt cx="1463040" cy="1600200"/>
          </a:xfrm>
        </p:grpSpPr>
        <p:sp>
          <p:nvSpPr>
            <p:cNvPr id="187" name="Rectangle 186">
              <a:extLst>
                <a:ext uri="{FF2B5EF4-FFF2-40B4-BE49-F238E27FC236}">
                  <a16:creationId xmlns:a16="http://schemas.microsoft.com/office/drawing/2014/main" id="{A1479934-FAD7-4A16-B628-16D3DC3383C5}"/>
                </a:ext>
              </a:extLst>
            </p:cNvPr>
            <p:cNvSpPr/>
            <p:nvPr/>
          </p:nvSpPr>
          <p:spPr>
            <a:xfrm>
              <a:off x="1527048" y="4736592"/>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a:extLst>
                <a:ext uri="{FF2B5EF4-FFF2-40B4-BE49-F238E27FC236}">
                  <a16:creationId xmlns:a16="http://schemas.microsoft.com/office/drawing/2014/main" id="{4895CA69-9A66-4981-8781-53120CC72CD8}"/>
                </a:ext>
              </a:extLst>
            </p:cNvPr>
            <p:cNvGrpSpPr/>
            <p:nvPr/>
          </p:nvGrpSpPr>
          <p:grpSpPr>
            <a:xfrm>
              <a:off x="1621536" y="4855464"/>
              <a:ext cx="1264932" cy="1447800"/>
              <a:chOff x="772278" y="3733800"/>
              <a:chExt cx="1417332" cy="1752601"/>
            </a:xfrm>
          </p:grpSpPr>
          <p:sp>
            <p:nvSpPr>
              <p:cNvPr id="189" name="Rectangle 188">
                <a:extLst>
                  <a:ext uri="{FF2B5EF4-FFF2-40B4-BE49-F238E27FC236}">
                    <a16:creationId xmlns:a16="http://schemas.microsoft.com/office/drawing/2014/main" id="{1B5D3872-46DF-41E4-9B10-426952637068}"/>
                  </a:ext>
                </a:extLst>
              </p:cNvPr>
              <p:cNvSpPr/>
              <p:nvPr/>
            </p:nvSpPr>
            <p:spPr>
              <a:xfrm>
                <a:off x="1066800" y="4724401"/>
                <a:ext cx="832210" cy="762000"/>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loud 189">
                <a:extLst>
                  <a:ext uri="{FF2B5EF4-FFF2-40B4-BE49-F238E27FC236}">
                    <a16:creationId xmlns:a16="http://schemas.microsoft.com/office/drawing/2014/main" id="{A51095C9-51D7-4294-ABE8-D51ADE8B8E2D}"/>
                  </a:ext>
                </a:extLst>
              </p:cNvPr>
              <p:cNvSpPr/>
              <p:nvPr/>
            </p:nvSpPr>
            <p:spPr>
              <a:xfrm rot="20835976" flipH="1">
                <a:off x="1635148" y="3993691"/>
                <a:ext cx="554462"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Extract 190">
                <a:extLst>
                  <a:ext uri="{FF2B5EF4-FFF2-40B4-BE49-F238E27FC236}">
                    <a16:creationId xmlns:a16="http://schemas.microsoft.com/office/drawing/2014/main" id="{951698E1-98B5-4C7F-A0A4-2B9EC2E7C1A8}"/>
                  </a:ext>
                </a:extLst>
              </p:cNvPr>
              <p:cNvSpPr/>
              <p:nvPr/>
            </p:nvSpPr>
            <p:spPr>
              <a:xfrm rot="10800000">
                <a:off x="1286412" y="4898912"/>
                <a:ext cx="367090" cy="408672"/>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2" name="Cloud 191">
                <a:extLst>
                  <a:ext uri="{FF2B5EF4-FFF2-40B4-BE49-F238E27FC236}">
                    <a16:creationId xmlns:a16="http://schemas.microsoft.com/office/drawing/2014/main" id="{BCF889A0-5CE7-4F45-86B5-76DD9FD02ED3}"/>
                  </a:ext>
                </a:extLst>
              </p:cNvPr>
              <p:cNvSpPr/>
              <p:nvPr/>
            </p:nvSpPr>
            <p:spPr>
              <a:xfrm rot="764024">
                <a:off x="772278" y="3988173"/>
                <a:ext cx="504969"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0CB171CF-0784-4257-98C5-96F4A97AA7AF}"/>
                  </a:ext>
                </a:extLst>
              </p:cNvPr>
              <p:cNvSpPr/>
              <p:nvPr/>
            </p:nvSpPr>
            <p:spPr>
              <a:xfrm>
                <a:off x="1129090" y="3998600"/>
                <a:ext cx="681735" cy="10512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loud 193">
                <a:extLst>
                  <a:ext uri="{FF2B5EF4-FFF2-40B4-BE49-F238E27FC236}">
                    <a16:creationId xmlns:a16="http://schemas.microsoft.com/office/drawing/2014/main" id="{C95667C7-B8F6-44B1-85BC-5CCDD10FDEFF}"/>
                  </a:ext>
                </a:extLst>
              </p:cNvPr>
              <p:cNvSpPr/>
              <p:nvPr/>
            </p:nvSpPr>
            <p:spPr>
              <a:xfrm rot="16200000" flipH="1">
                <a:off x="1231377" y="3474185"/>
                <a:ext cx="529596" cy="104882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88">
                <a:extLst>
                  <a:ext uri="{FF2B5EF4-FFF2-40B4-BE49-F238E27FC236}">
                    <a16:creationId xmlns:a16="http://schemas.microsoft.com/office/drawing/2014/main" id="{6361F76A-0C80-4EF4-B732-1850DB346026}"/>
                  </a:ext>
                </a:extLst>
              </p:cNvPr>
              <p:cNvSpPr/>
              <p:nvPr/>
            </p:nvSpPr>
            <p:spPr>
              <a:xfrm>
                <a:off x="919323" y="3998598"/>
                <a:ext cx="1101266" cy="158878"/>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788503D9-56F5-481E-AC07-4FAD1BC7F146}"/>
              </a:ext>
            </a:extLst>
          </p:cNvPr>
          <p:cNvGrpSpPr/>
          <p:nvPr/>
        </p:nvGrpSpPr>
        <p:grpSpPr>
          <a:xfrm>
            <a:off x="6111240" y="3078480"/>
            <a:ext cx="1301496" cy="2365772"/>
            <a:chOff x="6111240" y="3078480"/>
            <a:chExt cx="1301496" cy="2365772"/>
          </a:xfrm>
        </p:grpSpPr>
        <p:sp>
          <p:nvSpPr>
            <p:cNvPr id="139" name="TextBox 138"/>
            <p:cNvSpPr txBox="1"/>
            <p:nvPr/>
          </p:nvSpPr>
          <p:spPr>
            <a:xfrm>
              <a:off x="6117336" y="5074920"/>
              <a:ext cx="1295400" cy="369332"/>
            </a:xfrm>
            <a:prstGeom prst="rect">
              <a:avLst/>
            </a:prstGeom>
            <a:noFill/>
          </p:spPr>
          <p:txBody>
            <a:bodyPr wrap="square" rtlCol="0">
              <a:spAutoFit/>
            </a:bodyPr>
            <a:lstStyle/>
            <a:p>
              <a:pPr algn="ctr"/>
              <a:r>
                <a:rPr lang="en-US" dirty="0" err="1">
                  <a:solidFill>
                    <a:schemeClr val="bg1"/>
                  </a:solidFill>
                </a:rPr>
                <a:t>Abinadom</a:t>
              </a:r>
              <a:endParaRPr lang="en-US" dirty="0">
                <a:solidFill>
                  <a:schemeClr val="bg1"/>
                </a:solidFill>
              </a:endParaRPr>
            </a:p>
          </p:txBody>
        </p:sp>
        <p:sp>
          <p:nvSpPr>
            <p:cNvPr id="140" name="TextBox 139"/>
            <p:cNvSpPr txBox="1"/>
            <p:nvPr/>
          </p:nvSpPr>
          <p:spPr>
            <a:xfrm>
              <a:off x="6111240" y="3078480"/>
              <a:ext cx="1295400" cy="646331"/>
            </a:xfrm>
            <a:prstGeom prst="rect">
              <a:avLst/>
            </a:prstGeom>
            <a:noFill/>
          </p:spPr>
          <p:txBody>
            <a:bodyPr wrap="square" rtlCol="0">
              <a:spAutoFit/>
            </a:bodyPr>
            <a:lstStyle/>
            <a:p>
              <a:pPr algn="ctr"/>
              <a:r>
                <a:rPr lang="en-US" dirty="0">
                  <a:solidFill>
                    <a:schemeClr val="bg1"/>
                  </a:solidFill>
                </a:rPr>
                <a:t>Son of </a:t>
              </a:r>
              <a:r>
                <a:rPr lang="en-US" dirty="0" err="1">
                  <a:solidFill>
                    <a:schemeClr val="bg1"/>
                  </a:solidFill>
                </a:rPr>
                <a:t>Chemish</a:t>
              </a:r>
              <a:endParaRPr lang="en-US" dirty="0">
                <a:solidFill>
                  <a:schemeClr val="bg1"/>
                </a:solidFill>
              </a:endParaRPr>
            </a:p>
          </p:txBody>
        </p:sp>
        <p:grpSp>
          <p:nvGrpSpPr>
            <p:cNvPr id="196" name="Group 195">
              <a:extLst>
                <a:ext uri="{FF2B5EF4-FFF2-40B4-BE49-F238E27FC236}">
                  <a16:creationId xmlns:a16="http://schemas.microsoft.com/office/drawing/2014/main" id="{D4EB18DE-DFC2-4AFC-BBF6-839642DCBC50}"/>
                </a:ext>
              </a:extLst>
            </p:cNvPr>
            <p:cNvGrpSpPr/>
            <p:nvPr/>
          </p:nvGrpSpPr>
          <p:grpSpPr>
            <a:xfrm>
              <a:off x="6151822" y="3767328"/>
              <a:ext cx="1245674" cy="1362456"/>
              <a:chOff x="3099816" y="1892808"/>
              <a:chExt cx="1463040" cy="1600200"/>
            </a:xfrm>
          </p:grpSpPr>
          <p:sp>
            <p:nvSpPr>
              <p:cNvPr id="197" name="Rectangle 196">
                <a:extLst>
                  <a:ext uri="{FF2B5EF4-FFF2-40B4-BE49-F238E27FC236}">
                    <a16:creationId xmlns:a16="http://schemas.microsoft.com/office/drawing/2014/main" id="{3E7F46F0-11A3-4CEF-BA6D-5F7ABF153169}"/>
                  </a:ext>
                </a:extLst>
              </p:cNvPr>
              <p:cNvSpPr/>
              <p:nvPr/>
            </p:nvSpPr>
            <p:spPr>
              <a:xfrm>
                <a:off x="3099816" y="1892808"/>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197">
                <a:extLst>
                  <a:ext uri="{FF2B5EF4-FFF2-40B4-BE49-F238E27FC236}">
                    <a16:creationId xmlns:a16="http://schemas.microsoft.com/office/drawing/2014/main" id="{F0E0F5C2-CC30-4B3C-9D4E-F898B3CB4B50}"/>
                  </a:ext>
                </a:extLst>
              </p:cNvPr>
              <p:cNvGrpSpPr/>
              <p:nvPr/>
            </p:nvGrpSpPr>
            <p:grpSpPr>
              <a:xfrm>
                <a:off x="3371088" y="2090928"/>
                <a:ext cx="914400" cy="1371600"/>
                <a:chOff x="8917292" y="2667000"/>
                <a:chExt cx="1147325" cy="1828800"/>
              </a:xfrm>
            </p:grpSpPr>
            <p:sp>
              <p:nvSpPr>
                <p:cNvPr id="199" name="Flowchart: Manual Operation 198">
                  <a:extLst>
                    <a:ext uri="{FF2B5EF4-FFF2-40B4-BE49-F238E27FC236}">
                      <a16:creationId xmlns:a16="http://schemas.microsoft.com/office/drawing/2014/main" id="{CA0807CC-F874-495B-A11B-4E7F0CFC15B4}"/>
                    </a:ext>
                  </a:extLst>
                </p:cNvPr>
                <p:cNvSpPr/>
                <p:nvPr/>
              </p:nvSpPr>
              <p:spPr>
                <a:xfrm rot="10800000">
                  <a:off x="8991600" y="3886200"/>
                  <a:ext cx="1037464" cy="609600"/>
                </a:xfrm>
                <a:prstGeom prst="flowChartManualOperati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Isosceles Triangle 199">
                  <a:extLst>
                    <a:ext uri="{FF2B5EF4-FFF2-40B4-BE49-F238E27FC236}">
                      <a16:creationId xmlns:a16="http://schemas.microsoft.com/office/drawing/2014/main" id="{144E2B44-3785-47BD-9D70-06361F6AA490}"/>
                    </a:ext>
                  </a:extLst>
                </p:cNvPr>
                <p:cNvSpPr/>
                <p:nvPr/>
              </p:nvSpPr>
              <p:spPr>
                <a:xfrm rot="10800000">
                  <a:off x="9242616" y="3883891"/>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1906EA71-371A-464B-B067-16528EACFA8F}"/>
                    </a:ext>
                  </a:extLst>
                </p:cNvPr>
                <p:cNvSpPr/>
                <p:nvPr/>
              </p:nvSpPr>
              <p:spPr>
                <a:xfrm>
                  <a:off x="9080481" y="2895600"/>
                  <a:ext cx="877854" cy="1186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ouble Wave 201">
                  <a:extLst>
                    <a:ext uri="{FF2B5EF4-FFF2-40B4-BE49-F238E27FC236}">
                      <a16:creationId xmlns:a16="http://schemas.microsoft.com/office/drawing/2014/main" id="{32AB476E-BF3C-4A47-8352-8D27AF301FDD}"/>
                    </a:ext>
                  </a:extLst>
                </p:cNvPr>
                <p:cNvSpPr/>
                <p:nvPr/>
              </p:nvSpPr>
              <p:spPr>
                <a:xfrm rot="5789382">
                  <a:off x="8422612" y="3332967"/>
                  <a:ext cx="1346934" cy="357573"/>
                </a:xfrm>
                <a:prstGeom prst="doubleWave">
                  <a:avLst>
                    <a:gd name="adj1" fmla="val 6250"/>
                    <a:gd name="adj2" fmla="val -183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ouble Wave 202">
                  <a:extLst>
                    <a:ext uri="{FF2B5EF4-FFF2-40B4-BE49-F238E27FC236}">
                      <a16:creationId xmlns:a16="http://schemas.microsoft.com/office/drawing/2014/main" id="{35BE78AE-BCCC-4D66-8F1C-F508CF1044FE}"/>
                    </a:ext>
                  </a:extLst>
                </p:cNvPr>
                <p:cNvSpPr/>
                <p:nvPr/>
              </p:nvSpPr>
              <p:spPr>
                <a:xfrm rot="4988729">
                  <a:off x="9207256" y="3323887"/>
                  <a:ext cx="1342547" cy="372174"/>
                </a:xfrm>
                <a:prstGeom prst="doubleWave">
                  <a:avLst>
                    <a:gd name="adj1" fmla="val 6250"/>
                    <a:gd name="adj2" fmla="val 7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ouble Wave 203">
                  <a:extLst>
                    <a:ext uri="{FF2B5EF4-FFF2-40B4-BE49-F238E27FC236}">
                      <a16:creationId xmlns:a16="http://schemas.microsoft.com/office/drawing/2014/main" id="{5EED2B98-F50D-407C-A961-35EDEBF4F012}"/>
                    </a:ext>
                  </a:extLst>
                </p:cNvPr>
                <p:cNvSpPr/>
                <p:nvPr/>
              </p:nvSpPr>
              <p:spPr>
                <a:xfrm rot="207194">
                  <a:off x="9003687" y="2971487"/>
                  <a:ext cx="1028458" cy="125706"/>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Hexagon 204">
                  <a:extLst>
                    <a:ext uri="{FF2B5EF4-FFF2-40B4-BE49-F238E27FC236}">
                      <a16:creationId xmlns:a16="http://schemas.microsoft.com/office/drawing/2014/main" id="{A77B2ECA-82A0-4625-AFC9-0E33D57B3347}"/>
                    </a:ext>
                  </a:extLst>
                </p:cNvPr>
                <p:cNvSpPr/>
                <p:nvPr/>
              </p:nvSpPr>
              <p:spPr>
                <a:xfrm>
                  <a:off x="9372600" y="2895600"/>
                  <a:ext cx="239415" cy="235534"/>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2E27B144-F65F-4687-B912-E53763ECCABF}"/>
                    </a:ext>
                  </a:extLst>
                </p:cNvPr>
                <p:cNvSpPr/>
                <p:nvPr/>
              </p:nvSpPr>
              <p:spPr>
                <a:xfrm>
                  <a:off x="8991600" y="2667000"/>
                  <a:ext cx="990600" cy="4572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24">
                  <a:extLst>
                    <a:ext uri="{FF2B5EF4-FFF2-40B4-BE49-F238E27FC236}">
                      <a16:creationId xmlns:a16="http://schemas.microsoft.com/office/drawing/2014/main" id="{69DDC09F-D3E1-496E-B30A-4B5A644ECC1C}"/>
                    </a:ext>
                  </a:extLst>
                </p:cNvPr>
                <p:cNvSpPr/>
                <p:nvPr/>
              </p:nvSpPr>
              <p:spPr>
                <a:xfrm>
                  <a:off x="8991600" y="2895600"/>
                  <a:ext cx="1037464" cy="23553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 name="Group 19">
            <a:extLst>
              <a:ext uri="{FF2B5EF4-FFF2-40B4-BE49-F238E27FC236}">
                <a16:creationId xmlns:a16="http://schemas.microsoft.com/office/drawing/2014/main" id="{CE5A2572-916F-46C0-99C9-0FA0F78CB9CD}"/>
              </a:ext>
            </a:extLst>
          </p:cNvPr>
          <p:cNvGrpSpPr/>
          <p:nvPr/>
        </p:nvGrpSpPr>
        <p:grpSpPr>
          <a:xfrm>
            <a:off x="8671560" y="4431792"/>
            <a:ext cx="1304544" cy="2262140"/>
            <a:chOff x="8671560" y="4431792"/>
            <a:chExt cx="1304544" cy="2262140"/>
          </a:xfrm>
        </p:grpSpPr>
        <p:sp>
          <p:nvSpPr>
            <p:cNvPr id="141" name="TextBox 140"/>
            <p:cNvSpPr txBox="1"/>
            <p:nvPr/>
          </p:nvSpPr>
          <p:spPr>
            <a:xfrm>
              <a:off x="8680704" y="6324600"/>
              <a:ext cx="1295400" cy="369332"/>
            </a:xfrm>
            <a:prstGeom prst="rect">
              <a:avLst/>
            </a:prstGeom>
            <a:noFill/>
          </p:spPr>
          <p:txBody>
            <a:bodyPr wrap="square" rtlCol="0">
              <a:spAutoFit/>
            </a:bodyPr>
            <a:lstStyle/>
            <a:p>
              <a:pPr algn="ctr"/>
              <a:r>
                <a:rPr lang="en-US" dirty="0" err="1">
                  <a:solidFill>
                    <a:schemeClr val="bg1"/>
                  </a:solidFill>
                </a:rPr>
                <a:t>Amaleki</a:t>
              </a:r>
              <a:endParaRPr lang="en-US" dirty="0">
                <a:solidFill>
                  <a:schemeClr val="bg1"/>
                </a:solidFill>
              </a:endParaRPr>
            </a:p>
          </p:txBody>
        </p:sp>
        <p:sp>
          <p:nvSpPr>
            <p:cNvPr id="142" name="TextBox 141"/>
            <p:cNvSpPr txBox="1"/>
            <p:nvPr/>
          </p:nvSpPr>
          <p:spPr>
            <a:xfrm>
              <a:off x="8671560" y="4431792"/>
              <a:ext cx="1295400" cy="646331"/>
            </a:xfrm>
            <a:prstGeom prst="rect">
              <a:avLst/>
            </a:prstGeom>
            <a:noFill/>
          </p:spPr>
          <p:txBody>
            <a:bodyPr wrap="square" rtlCol="0">
              <a:spAutoFit/>
            </a:bodyPr>
            <a:lstStyle/>
            <a:p>
              <a:pPr algn="ctr"/>
              <a:r>
                <a:rPr lang="en-US" dirty="0">
                  <a:solidFill>
                    <a:schemeClr val="bg1"/>
                  </a:solidFill>
                </a:rPr>
                <a:t>Son of </a:t>
              </a:r>
              <a:r>
                <a:rPr lang="en-US" dirty="0" err="1">
                  <a:solidFill>
                    <a:schemeClr val="bg1"/>
                  </a:solidFill>
                </a:rPr>
                <a:t>Abinadom</a:t>
              </a:r>
              <a:endParaRPr lang="en-US" dirty="0">
                <a:solidFill>
                  <a:schemeClr val="bg1"/>
                </a:solidFill>
              </a:endParaRPr>
            </a:p>
          </p:txBody>
        </p:sp>
        <p:grpSp>
          <p:nvGrpSpPr>
            <p:cNvPr id="208" name="Group 207">
              <a:extLst>
                <a:ext uri="{FF2B5EF4-FFF2-40B4-BE49-F238E27FC236}">
                  <a16:creationId xmlns:a16="http://schemas.microsoft.com/office/drawing/2014/main" id="{6AC33876-FCF0-4634-83C5-65B5DC044478}"/>
                </a:ext>
              </a:extLst>
            </p:cNvPr>
            <p:cNvGrpSpPr/>
            <p:nvPr/>
          </p:nvGrpSpPr>
          <p:grpSpPr>
            <a:xfrm>
              <a:off x="8741664" y="5102352"/>
              <a:ext cx="1143000" cy="1250156"/>
              <a:chOff x="5413248" y="1014984"/>
              <a:chExt cx="1463040" cy="1600200"/>
            </a:xfrm>
          </p:grpSpPr>
          <p:sp>
            <p:nvSpPr>
              <p:cNvPr id="209" name="Rectangle 208">
                <a:extLst>
                  <a:ext uri="{FF2B5EF4-FFF2-40B4-BE49-F238E27FC236}">
                    <a16:creationId xmlns:a16="http://schemas.microsoft.com/office/drawing/2014/main" id="{DE659CBB-7A64-493C-BC5C-166A0DCEEF5A}"/>
                  </a:ext>
                </a:extLst>
              </p:cNvPr>
              <p:cNvSpPr/>
              <p:nvPr/>
            </p:nvSpPr>
            <p:spPr>
              <a:xfrm>
                <a:off x="5413248" y="1014984"/>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a:extLst>
                  <a:ext uri="{FF2B5EF4-FFF2-40B4-BE49-F238E27FC236}">
                    <a16:creationId xmlns:a16="http://schemas.microsoft.com/office/drawing/2014/main" id="{F535829E-8B2D-4D05-BCE4-D92FC050F50C}"/>
                  </a:ext>
                </a:extLst>
              </p:cNvPr>
              <p:cNvGrpSpPr/>
              <p:nvPr/>
            </p:nvGrpSpPr>
            <p:grpSpPr>
              <a:xfrm>
                <a:off x="5626608" y="1356360"/>
                <a:ext cx="990600" cy="1219200"/>
                <a:chOff x="8052475" y="3124200"/>
                <a:chExt cx="1015325" cy="1524001"/>
              </a:xfrm>
            </p:grpSpPr>
            <p:sp>
              <p:nvSpPr>
                <p:cNvPr id="211" name="Trapezoid 210">
                  <a:extLst>
                    <a:ext uri="{FF2B5EF4-FFF2-40B4-BE49-F238E27FC236}">
                      <a16:creationId xmlns:a16="http://schemas.microsoft.com/office/drawing/2014/main" id="{186C09A2-1553-4F09-A61F-C9C297D7E4B1}"/>
                    </a:ext>
                  </a:extLst>
                </p:cNvPr>
                <p:cNvSpPr/>
                <p:nvPr/>
              </p:nvSpPr>
              <p:spPr>
                <a:xfrm>
                  <a:off x="8153400" y="3810001"/>
                  <a:ext cx="809567" cy="838200"/>
                </a:xfrm>
                <a:prstGeom prst="trapezoid">
                  <a:avLst>
                    <a:gd name="adj" fmla="val 31421"/>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Isosceles Triangle 211">
                  <a:extLst>
                    <a:ext uri="{FF2B5EF4-FFF2-40B4-BE49-F238E27FC236}">
                      <a16:creationId xmlns:a16="http://schemas.microsoft.com/office/drawing/2014/main" id="{DBC4E368-0D6D-4D5C-B51B-324C47A03B7B}"/>
                    </a:ext>
                  </a:extLst>
                </p:cNvPr>
                <p:cNvSpPr/>
                <p:nvPr/>
              </p:nvSpPr>
              <p:spPr>
                <a:xfrm rot="10800000">
                  <a:off x="8305800" y="4191000"/>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45BDB2C8-192B-45CA-8A02-2D7C1CD88EED}"/>
                    </a:ext>
                  </a:extLst>
                </p:cNvPr>
                <p:cNvSpPr/>
                <p:nvPr/>
              </p:nvSpPr>
              <p:spPr>
                <a:xfrm>
                  <a:off x="8153400" y="316959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862AAEA7-D1CC-4FFD-8833-15A7E8A241DA}"/>
                    </a:ext>
                  </a:extLst>
                </p:cNvPr>
                <p:cNvSpPr/>
                <p:nvPr/>
              </p:nvSpPr>
              <p:spPr>
                <a:xfrm rot="19066372">
                  <a:off x="8594709" y="3124200"/>
                  <a:ext cx="445030" cy="659542"/>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868E4A6-445E-4EF9-AF6A-5D0FC112C469}"/>
                    </a:ext>
                  </a:extLst>
                </p:cNvPr>
                <p:cNvSpPr/>
                <p:nvPr/>
              </p:nvSpPr>
              <p:spPr>
                <a:xfrm rot="3077158">
                  <a:off x="8189877" y="3024497"/>
                  <a:ext cx="430287" cy="705091"/>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CF5664B9-BF4B-42A6-AF78-F181FDFD1613}"/>
                    </a:ext>
                  </a:extLst>
                </p:cNvPr>
                <p:cNvSpPr/>
                <p:nvPr/>
              </p:nvSpPr>
              <p:spPr>
                <a:xfrm>
                  <a:off x="8077200" y="3352800"/>
                  <a:ext cx="990600" cy="152400"/>
                </a:xfrm>
                <a:prstGeom prst="rect">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 name="Group 20">
            <a:extLst>
              <a:ext uri="{FF2B5EF4-FFF2-40B4-BE49-F238E27FC236}">
                <a16:creationId xmlns:a16="http://schemas.microsoft.com/office/drawing/2014/main" id="{6BFD1AFA-69F7-BF38-4640-347618325585}"/>
              </a:ext>
            </a:extLst>
          </p:cNvPr>
          <p:cNvGrpSpPr/>
          <p:nvPr/>
        </p:nvGrpSpPr>
        <p:grpSpPr>
          <a:xfrm>
            <a:off x="8746783" y="1013654"/>
            <a:ext cx="1110449" cy="2406701"/>
            <a:chOff x="5764230" y="762000"/>
            <a:chExt cx="1959106" cy="4246013"/>
          </a:xfrm>
        </p:grpSpPr>
        <p:sp>
          <p:nvSpPr>
            <p:cNvPr id="22" name="Oval 21">
              <a:extLst>
                <a:ext uri="{FF2B5EF4-FFF2-40B4-BE49-F238E27FC236}">
                  <a16:creationId xmlns:a16="http://schemas.microsoft.com/office/drawing/2014/main" id="{EF32566E-2E33-7B51-23F9-166F414DE53D}"/>
                </a:ext>
              </a:extLst>
            </p:cNvPr>
            <p:cNvSpPr/>
            <p:nvPr/>
          </p:nvSpPr>
          <p:spPr>
            <a:xfrm rot="4427519">
              <a:off x="6354628" y="45705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490FBF-88B2-4421-BFB9-9CB14C975E31}"/>
                </a:ext>
              </a:extLst>
            </p:cNvPr>
            <p:cNvSpPr/>
            <p:nvPr/>
          </p:nvSpPr>
          <p:spPr>
            <a:xfrm rot="17172481" flipH="1">
              <a:off x="6886476" y="45698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0B9652-3285-AF99-11BC-2998F878D75B}"/>
                </a:ext>
              </a:extLst>
            </p:cNvPr>
            <p:cNvSpPr/>
            <p:nvPr/>
          </p:nvSpPr>
          <p:spPr>
            <a:xfrm rot="2820608">
              <a:off x="5811503" y="35520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89AF617-11BD-8947-272E-FF7E22055DEF}"/>
                </a:ext>
              </a:extLst>
            </p:cNvPr>
            <p:cNvSpPr/>
            <p:nvPr/>
          </p:nvSpPr>
          <p:spPr>
            <a:xfrm rot="19411276">
              <a:off x="7384086" y="34776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758D5177-C6A3-7D97-5505-9ABB4481E5E6}"/>
                </a:ext>
              </a:extLst>
            </p:cNvPr>
            <p:cNvSpPr/>
            <p:nvPr/>
          </p:nvSpPr>
          <p:spPr>
            <a:xfrm rot="1325721">
              <a:off x="6083636" y="2185047"/>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0E4849F5-7A97-A6EC-FF68-FA9E62233A6B}"/>
                </a:ext>
              </a:extLst>
            </p:cNvPr>
            <p:cNvSpPr/>
            <p:nvPr/>
          </p:nvSpPr>
          <p:spPr>
            <a:xfrm rot="20373468">
              <a:off x="6978697" y="2185731"/>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28BC331E-4D7C-EE78-A8EB-2B99D1B3272F}"/>
                </a:ext>
              </a:extLst>
            </p:cNvPr>
            <p:cNvSpPr/>
            <p:nvPr/>
          </p:nvSpPr>
          <p:spPr>
            <a:xfrm>
              <a:off x="6172200" y="3505200"/>
              <a:ext cx="1219200" cy="1371600"/>
            </a:xfrm>
            <a:prstGeom prst="trapezoid">
              <a:avLst>
                <a:gd name="adj" fmla="val 2940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699EEBE1-6CE7-DC3B-D43C-3BFA954E3CC5}"/>
                </a:ext>
              </a:extLst>
            </p:cNvPr>
            <p:cNvSpPr/>
            <p:nvPr/>
          </p:nvSpPr>
          <p:spPr>
            <a:xfrm>
              <a:off x="6248400" y="2362200"/>
              <a:ext cx="1066800" cy="1905000"/>
            </a:xfrm>
            <a:prstGeom prst="trapezoid">
              <a:avLst>
                <a:gd name="adj" fmla="val 35469"/>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4667FB7A-7114-6A34-E8B6-B75DA77D68FF}"/>
                </a:ext>
              </a:extLst>
            </p:cNvPr>
            <p:cNvSpPr/>
            <p:nvPr/>
          </p:nvSpPr>
          <p:spPr>
            <a:xfrm rot="1015959">
              <a:off x="6244109" y="2295533"/>
              <a:ext cx="389825" cy="217912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560C7F21-3FBB-BE29-D8AD-3E95A7115222}"/>
                </a:ext>
              </a:extLst>
            </p:cNvPr>
            <p:cNvSpPr/>
            <p:nvPr/>
          </p:nvSpPr>
          <p:spPr>
            <a:xfrm rot="20966519">
              <a:off x="6974438" y="2309312"/>
              <a:ext cx="452612" cy="214449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5ACDF0BF-3C19-5354-D048-E1FE13B8868D}"/>
                </a:ext>
              </a:extLst>
            </p:cNvPr>
            <p:cNvSpPr/>
            <p:nvPr/>
          </p:nvSpPr>
          <p:spPr>
            <a:xfrm rot="10800000">
              <a:off x="6629400" y="2286000"/>
              <a:ext cx="403802" cy="4038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045A282-C1EF-6173-0B2F-F0E9201C2944}"/>
                </a:ext>
              </a:extLst>
            </p:cNvPr>
            <p:cNvSpPr/>
            <p:nvPr/>
          </p:nvSpPr>
          <p:spPr>
            <a:xfrm>
              <a:off x="6324600" y="10668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7F4BE7F4-78BC-A873-2230-A86D8DB2363B}"/>
                </a:ext>
              </a:extLst>
            </p:cNvPr>
            <p:cNvSpPr/>
            <p:nvPr/>
          </p:nvSpPr>
          <p:spPr>
            <a:xfrm rot="10986238">
              <a:off x="6264267" y="1022678"/>
              <a:ext cx="1201620" cy="6186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61">
              <a:extLst>
                <a:ext uri="{FF2B5EF4-FFF2-40B4-BE49-F238E27FC236}">
                  <a16:creationId xmlns:a16="http://schemas.microsoft.com/office/drawing/2014/main" id="{6B0AA449-9761-0CB2-2ECD-334D473CFA2C}"/>
                </a:ext>
              </a:extLst>
            </p:cNvPr>
            <p:cNvGrpSpPr/>
            <p:nvPr/>
          </p:nvGrpSpPr>
          <p:grpSpPr>
            <a:xfrm>
              <a:off x="6248400" y="4648200"/>
              <a:ext cx="1066800" cy="152400"/>
              <a:chOff x="4724400" y="5943600"/>
              <a:chExt cx="2080202" cy="371013"/>
            </a:xfrm>
          </p:grpSpPr>
          <p:sp>
            <p:nvSpPr>
              <p:cNvPr id="116" name="Cross 115">
                <a:extLst>
                  <a:ext uri="{FF2B5EF4-FFF2-40B4-BE49-F238E27FC236}">
                    <a16:creationId xmlns:a16="http://schemas.microsoft.com/office/drawing/2014/main" id="{6EF349DB-FBD2-C08F-B00A-DD8B3875CCE7}"/>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53">
                <a:extLst>
                  <a:ext uri="{FF2B5EF4-FFF2-40B4-BE49-F238E27FC236}">
                    <a16:creationId xmlns:a16="http://schemas.microsoft.com/office/drawing/2014/main" id="{6B922172-AD0F-B5D3-1557-15BE87A37262}"/>
                  </a:ext>
                </a:extLst>
              </p:cNvPr>
              <p:cNvGrpSpPr/>
              <p:nvPr/>
            </p:nvGrpSpPr>
            <p:grpSpPr>
              <a:xfrm>
                <a:off x="5830455" y="5952836"/>
                <a:ext cx="607291" cy="361777"/>
                <a:chOff x="4724400" y="5943600"/>
                <a:chExt cx="607291" cy="361777"/>
              </a:xfrm>
            </p:grpSpPr>
            <p:sp>
              <p:nvSpPr>
                <p:cNvPr id="128" name="Cross 127">
                  <a:extLst>
                    <a:ext uri="{FF2B5EF4-FFF2-40B4-BE49-F238E27FC236}">
                      <a16:creationId xmlns:a16="http://schemas.microsoft.com/office/drawing/2014/main" id="{30584DD3-79B7-657D-7A1C-04252E2015C0}"/>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662A127E-8EDB-F80D-17CD-9C3BCB5D7C53}"/>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50">
                <a:extLst>
                  <a:ext uri="{FF2B5EF4-FFF2-40B4-BE49-F238E27FC236}">
                    <a16:creationId xmlns:a16="http://schemas.microsoft.com/office/drawing/2014/main" id="{B15F6812-D96E-E00C-878A-D94F7C28BE35}"/>
                  </a:ext>
                </a:extLst>
              </p:cNvPr>
              <p:cNvGrpSpPr/>
              <p:nvPr/>
            </p:nvGrpSpPr>
            <p:grpSpPr>
              <a:xfrm>
                <a:off x="5257800" y="5943600"/>
                <a:ext cx="607291" cy="361777"/>
                <a:chOff x="4724400" y="5943600"/>
                <a:chExt cx="607291" cy="361777"/>
              </a:xfrm>
            </p:grpSpPr>
            <p:sp>
              <p:nvSpPr>
                <p:cNvPr id="126" name="Cross 125">
                  <a:extLst>
                    <a:ext uri="{FF2B5EF4-FFF2-40B4-BE49-F238E27FC236}">
                      <a16:creationId xmlns:a16="http://schemas.microsoft.com/office/drawing/2014/main" id="{E5431172-CA2A-BA5B-8C2F-407C2C51A074}"/>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7D8E077C-F2D9-BB94-CA15-14E29795E0E5}"/>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49">
                <a:extLst>
                  <a:ext uri="{FF2B5EF4-FFF2-40B4-BE49-F238E27FC236}">
                    <a16:creationId xmlns:a16="http://schemas.microsoft.com/office/drawing/2014/main" id="{EB6E9CEE-5D61-4BED-4A16-0222E72A4D17}"/>
                  </a:ext>
                </a:extLst>
              </p:cNvPr>
              <p:cNvGrpSpPr/>
              <p:nvPr/>
            </p:nvGrpSpPr>
            <p:grpSpPr>
              <a:xfrm>
                <a:off x="4724400" y="5943600"/>
                <a:ext cx="607291" cy="361777"/>
                <a:chOff x="4724400" y="5943600"/>
                <a:chExt cx="607291" cy="361777"/>
              </a:xfrm>
            </p:grpSpPr>
            <p:sp>
              <p:nvSpPr>
                <p:cNvPr id="124" name="Cross 123">
                  <a:extLst>
                    <a:ext uri="{FF2B5EF4-FFF2-40B4-BE49-F238E27FC236}">
                      <a16:creationId xmlns:a16="http://schemas.microsoft.com/office/drawing/2014/main" id="{AE97CE2D-42EF-1711-4D46-2727340D1618}"/>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D5213F73-59C9-AC39-E3D8-152B115CE5AA}"/>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Diamond 119">
                <a:extLst>
                  <a:ext uri="{FF2B5EF4-FFF2-40B4-BE49-F238E27FC236}">
                    <a16:creationId xmlns:a16="http://schemas.microsoft.com/office/drawing/2014/main" id="{AFC8F6A2-08FC-5D3D-4415-994F3BACC2C0}"/>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7A3854FD-A3AC-B141-6145-69A7D6CB2674}"/>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a:extLst>
                  <a:ext uri="{FF2B5EF4-FFF2-40B4-BE49-F238E27FC236}">
                    <a16:creationId xmlns:a16="http://schemas.microsoft.com/office/drawing/2014/main" id="{1653B357-D3E7-84BF-22A5-3AE1776F9263}"/>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75586FFE-0812-E03C-54B1-7D5CEC77719D}"/>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92">
              <a:extLst>
                <a:ext uri="{FF2B5EF4-FFF2-40B4-BE49-F238E27FC236}">
                  <a16:creationId xmlns:a16="http://schemas.microsoft.com/office/drawing/2014/main" id="{34440520-6415-07C0-A566-D154B3CC909A}"/>
                </a:ext>
              </a:extLst>
            </p:cNvPr>
            <p:cNvGrpSpPr/>
            <p:nvPr/>
          </p:nvGrpSpPr>
          <p:grpSpPr>
            <a:xfrm>
              <a:off x="6324600" y="762000"/>
              <a:ext cx="1066800" cy="494953"/>
              <a:chOff x="6324600" y="762000"/>
              <a:chExt cx="1066800" cy="494953"/>
            </a:xfrm>
          </p:grpSpPr>
          <p:sp>
            <p:nvSpPr>
              <p:cNvPr id="37" name="Flowchart: Stored Data 36">
                <a:extLst>
                  <a:ext uri="{FF2B5EF4-FFF2-40B4-BE49-F238E27FC236}">
                    <a16:creationId xmlns:a16="http://schemas.microsoft.com/office/drawing/2014/main" id="{A2506A73-076B-D2F7-755E-977A389DF859}"/>
                  </a:ext>
                </a:extLst>
              </p:cNvPr>
              <p:cNvSpPr/>
              <p:nvPr/>
            </p:nvSpPr>
            <p:spPr>
              <a:xfrm rot="5400000">
                <a:off x="6610522" y="552277"/>
                <a:ext cx="494953" cy="9144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62">
                <a:extLst>
                  <a:ext uri="{FF2B5EF4-FFF2-40B4-BE49-F238E27FC236}">
                    <a16:creationId xmlns:a16="http://schemas.microsoft.com/office/drawing/2014/main" id="{21ED8CE0-A2EA-6DB3-0D0A-04DAB7C0BD76}"/>
                  </a:ext>
                </a:extLst>
              </p:cNvPr>
              <p:cNvGrpSpPr/>
              <p:nvPr/>
            </p:nvGrpSpPr>
            <p:grpSpPr>
              <a:xfrm>
                <a:off x="6324600" y="1066800"/>
                <a:ext cx="1066800" cy="152400"/>
                <a:chOff x="4724400" y="5943600"/>
                <a:chExt cx="2080202" cy="371013"/>
              </a:xfrm>
            </p:grpSpPr>
            <p:sp>
              <p:nvSpPr>
                <p:cNvPr id="55" name="Cross 54">
                  <a:extLst>
                    <a:ext uri="{FF2B5EF4-FFF2-40B4-BE49-F238E27FC236}">
                      <a16:creationId xmlns:a16="http://schemas.microsoft.com/office/drawing/2014/main" id="{BF318280-2776-79E3-B75F-0783D3172C2C}"/>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153">
                  <a:extLst>
                    <a:ext uri="{FF2B5EF4-FFF2-40B4-BE49-F238E27FC236}">
                      <a16:creationId xmlns:a16="http://schemas.microsoft.com/office/drawing/2014/main" id="{291F1E9C-200B-AB5D-6AE8-B6BB2F9F201D}"/>
                    </a:ext>
                  </a:extLst>
                </p:cNvPr>
                <p:cNvGrpSpPr/>
                <p:nvPr/>
              </p:nvGrpSpPr>
              <p:grpSpPr>
                <a:xfrm>
                  <a:off x="5830455" y="5952836"/>
                  <a:ext cx="607291" cy="361777"/>
                  <a:chOff x="4724400" y="5943600"/>
                  <a:chExt cx="607291" cy="361777"/>
                </a:xfrm>
              </p:grpSpPr>
              <p:sp>
                <p:nvSpPr>
                  <p:cNvPr id="104" name="Cross 103">
                    <a:extLst>
                      <a:ext uri="{FF2B5EF4-FFF2-40B4-BE49-F238E27FC236}">
                        <a16:creationId xmlns:a16="http://schemas.microsoft.com/office/drawing/2014/main" id="{CD7B0E6F-8B4A-0500-6FA6-DF7F3E586C64}"/>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B93C41BB-AEE1-8161-33D4-6C6A8C68DDB9}"/>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150">
                  <a:extLst>
                    <a:ext uri="{FF2B5EF4-FFF2-40B4-BE49-F238E27FC236}">
                      <a16:creationId xmlns:a16="http://schemas.microsoft.com/office/drawing/2014/main" id="{8F3A7ECB-D1B6-B87E-846D-1C0FC641754D}"/>
                    </a:ext>
                  </a:extLst>
                </p:cNvPr>
                <p:cNvGrpSpPr/>
                <p:nvPr/>
              </p:nvGrpSpPr>
              <p:grpSpPr>
                <a:xfrm>
                  <a:off x="5257800" y="5943600"/>
                  <a:ext cx="607291" cy="361777"/>
                  <a:chOff x="4724400" y="5943600"/>
                  <a:chExt cx="607291" cy="361777"/>
                </a:xfrm>
              </p:grpSpPr>
              <p:sp>
                <p:nvSpPr>
                  <p:cNvPr id="91" name="Cross 90">
                    <a:extLst>
                      <a:ext uri="{FF2B5EF4-FFF2-40B4-BE49-F238E27FC236}">
                        <a16:creationId xmlns:a16="http://schemas.microsoft.com/office/drawing/2014/main" id="{DC0C5AEE-86EB-D8A6-1D24-1EA82FC2796A}"/>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E04A491A-F5D9-D2B2-C645-C6AF6E91F0E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149">
                  <a:extLst>
                    <a:ext uri="{FF2B5EF4-FFF2-40B4-BE49-F238E27FC236}">
                      <a16:creationId xmlns:a16="http://schemas.microsoft.com/office/drawing/2014/main" id="{2C5D9C55-428C-8112-8FA4-F0961BEBC039}"/>
                    </a:ext>
                  </a:extLst>
                </p:cNvPr>
                <p:cNvGrpSpPr/>
                <p:nvPr/>
              </p:nvGrpSpPr>
              <p:grpSpPr>
                <a:xfrm>
                  <a:off x="4724400" y="5943600"/>
                  <a:ext cx="607291" cy="361777"/>
                  <a:chOff x="4724400" y="5943600"/>
                  <a:chExt cx="607291" cy="361777"/>
                </a:xfrm>
              </p:grpSpPr>
              <p:sp>
                <p:nvSpPr>
                  <p:cNvPr id="89" name="Cross 88">
                    <a:extLst>
                      <a:ext uri="{FF2B5EF4-FFF2-40B4-BE49-F238E27FC236}">
                        <a16:creationId xmlns:a16="http://schemas.microsoft.com/office/drawing/2014/main" id="{9C5A9199-9F97-554D-8270-6D3BDB5A28A6}"/>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458196C0-9FFD-C061-414A-F88B4D6D6E06}"/>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Diamond 72">
                  <a:extLst>
                    <a:ext uri="{FF2B5EF4-FFF2-40B4-BE49-F238E27FC236}">
                      <a16:creationId xmlns:a16="http://schemas.microsoft.com/office/drawing/2014/main" id="{EDD002DC-2E85-0619-BCAB-2A9CCFA6940D}"/>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6368290F-FB31-7E9A-6BB7-1B43CB64EC96}"/>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D90FFE8B-F862-4086-2319-5E6B0A2A5113}"/>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945FDC22-D5AE-C21E-1AF1-A62EFAB5400F}"/>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77">
                <a:extLst>
                  <a:ext uri="{FF2B5EF4-FFF2-40B4-BE49-F238E27FC236}">
                    <a16:creationId xmlns:a16="http://schemas.microsoft.com/office/drawing/2014/main" id="{D4EDEACC-6BA7-E8A7-8E2C-EA67B9123CC9}"/>
                  </a:ext>
                </a:extLst>
              </p:cNvPr>
              <p:cNvGrpSpPr/>
              <p:nvPr/>
            </p:nvGrpSpPr>
            <p:grpSpPr>
              <a:xfrm>
                <a:off x="6403109" y="764309"/>
                <a:ext cx="914400" cy="152400"/>
                <a:chOff x="4724400" y="5943600"/>
                <a:chExt cx="2080202" cy="371013"/>
              </a:xfrm>
            </p:grpSpPr>
            <p:sp>
              <p:nvSpPr>
                <p:cNvPr id="40" name="Cross 39">
                  <a:extLst>
                    <a:ext uri="{FF2B5EF4-FFF2-40B4-BE49-F238E27FC236}">
                      <a16:creationId xmlns:a16="http://schemas.microsoft.com/office/drawing/2014/main" id="{6B1196D7-726E-4F80-1510-593D020F3487}"/>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153">
                  <a:extLst>
                    <a:ext uri="{FF2B5EF4-FFF2-40B4-BE49-F238E27FC236}">
                      <a16:creationId xmlns:a16="http://schemas.microsoft.com/office/drawing/2014/main" id="{647C6BD6-976D-6D61-ED6C-560AD47F9A77}"/>
                    </a:ext>
                  </a:extLst>
                </p:cNvPr>
                <p:cNvGrpSpPr/>
                <p:nvPr/>
              </p:nvGrpSpPr>
              <p:grpSpPr>
                <a:xfrm>
                  <a:off x="5830455" y="5952836"/>
                  <a:ext cx="607291" cy="361777"/>
                  <a:chOff x="4724400" y="5943600"/>
                  <a:chExt cx="607291" cy="361777"/>
                </a:xfrm>
              </p:grpSpPr>
              <p:sp>
                <p:nvSpPr>
                  <p:cNvPr id="52" name="Cross 51">
                    <a:extLst>
                      <a:ext uri="{FF2B5EF4-FFF2-40B4-BE49-F238E27FC236}">
                        <a16:creationId xmlns:a16="http://schemas.microsoft.com/office/drawing/2014/main" id="{63544CCD-A795-8B47-8883-D4903EFC9C31}"/>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59F4CC9B-8E1C-1029-A4DA-CF6136349379}"/>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150">
                  <a:extLst>
                    <a:ext uri="{FF2B5EF4-FFF2-40B4-BE49-F238E27FC236}">
                      <a16:creationId xmlns:a16="http://schemas.microsoft.com/office/drawing/2014/main" id="{C9DCB1C6-DF82-60F7-CCDB-DCE53B51E92D}"/>
                    </a:ext>
                  </a:extLst>
                </p:cNvPr>
                <p:cNvGrpSpPr/>
                <p:nvPr/>
              </p:nvGrpSpPr>
              <p:grpSpPr>
                <a:xfrm>
                  <a:off x="5257800" y="5943600"/>
                  <a:ext cx="607291" cy="361777"/>
                  <a:chOff x="4724400" y="5943600"/>
                  <a:chExt cx="607291" cy="361777"/>
                </a:xfrm>
              </p:grpSpPr>
              <p:sp>
                <p:nvSpPr>
                  <p:cNvPr id="50" name="Cross 49">
                    <a:extLst>
                      <a:ext uri="{FF2B5EF4-FFF2-40B4-BE49-F238E27FC236}">
                        <a16:creationId xmlns:a16="http://schemas.microsoft.com/office/drawing/2014/main" id="{BDEC9DE0-EB22-3AD7-F2C7-E4AA25B1301A}"/>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F504573A-F61A-869C-C647-0E05B52386B1}"/>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49">
                  <a:extLst>
                    <a:ext uri="{FF2B5EF4-FFF2-40B4-BE49-F238E27FC236}">
                      <a16:creationId xmlns:a16="http://schemas.microsoft.com/office/drawing/2014/main" id="{EEE6017D-249D-B200-6606-5E4D7826D72A}"/>
                    </a:ext>
                  </a:extLst>
                </p:cNvPr>
                <p:cNvGrpSpPr/>
                <p:nvPr/>
              </p:nvGrpSpPr>
              <p:grpSpPr>
                <a:xfrm>
                  <a:off x="4724400" y="5943600"/>
                  <a:ext cx="607291" cy="361777"/>
                  <a:chOff x="4724400" y="5943600"/>
                  <a:chExt cx="607291" cy="361777"/>
                </a:xfrm>
              </p:grpSpPr>
              <p:sp>
                <p:nvSpPr>
                  <p:cNvPr id="48" name="Cross 47">
                    <a:extLst>
                      <a:ext uri="{FF2B5EF4-FFF2-40B4-BE49-F238E27FC236}">
                        <a16:creationId xmlns:a16="http://schemas.microsoft.com/office/drawing/2014/main" id="{C24BAA81-1E2F-4061-4B5B-CB9529A39567}"/>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2AE9A9FD-FB94-0DB1-6D4D-28F6675B6DAD}"/>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Diamond 43">
                  <a:extLst>
                    <a:ext uri="{FF2B5EF4-FFF2-40B4-BE49-F238E27FC236}">
                      <a16:creationId xmlns:a16="http://schemas.microsoft.com/office/drawing/2014/main" id="{C449BB88-9732-9FE1-6EEA-5ACEBF418F48}"/>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BAB7C0B0-C2D2-996A-E8BC-701B3FC16F1C}"/>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3ABF99D6-FA4E-EBCF-2F97-515A5DD95859}"/>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957C540B-1F86-0EFF-C15A-38B0C5570BBB}"/>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3" name="Group 37"/>
          <p:cNvGrpSpPr/>
          <p:nvPr/>
        </p:nvGrpSpPr>
        <p:grpSpPr>
          <a:xfrm>
            <a:off x="9342120" y="2182368"/>
            <a:ext cx="639802" cy="762000"/>
            <a:chOff x="152400" y="381000"/>
            <a:chExt cx="3924306" cy="5410199"/>
          </a:xfrm>
        </p:grpSpPr>
        <p:grpSp>
          <p:nvGrpSpPr>
            <p:cNvPr id="144" name="Group 1"/>
            <p:cNvGrpSpPr/>
            <p:nvPr/>
          </p:nvGrpSpPr>
          <p:grpSpPr>
            <a:xfrm>
              <a:off x="533400" y="381000"/>
              <a:ext cx="3543306" cy="5410199"/>
              <a:chOff x="357468" y="1120587"/>
              <a:chExt cx="2848744" cy="4572001"/>
            </a:xfrm>
          </p:grpSpPr>
          <p:grpSp>
            <p:nvGrpSpPr>
              <p:cNvPr id="149" name="Group 13"/>
              <p:cNvGrpSpPr/>
              <p:nvPr/>
            </p:nvGrpSpPr>
            <p:grpSpPr>
              <a:xfrm>
                <a:off x="357468" y="1120587"/>
                <a:ext cx="2788222" cy="4572001"/>
                <a:chOff x="1066800" y="1066799"/>
                <a:chExt cx="2230577" cy="3352801"/>
              </a:xfrm>
            </p:grpSpPr>
            <p:sp>
              <p:nvSpPr>
                <p:cNvPr id="151" name="Rounded Rectangle 150"/>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TextBox 149"/>
              <p:cNvSpPr txBox="1"/>
              <p:nvPr/>
            </p:nvSpPr>
            <p:spPr>
              <a:xfrm>
                <a:off x="575856" y="1270341"/>
                <a:ext cx="2630356" cy="4247317"/>
              </a:xfrm>
              <a:prstGeom prst="rect">
                <a:avLst/>
              </a:prstGeom>
              <a:noFill/>
            </p:spPr>
            <p:txBody>
              <a:bodyPr wrap="square" rtlCol="0">
                <a:spAutoFit/>
              </a:bodyPr>
              <a:lstStyle/>
              <a:p>
                <a:pPr algn="ctr"/>
                <a:r>
                  <a:rPr lang="en-US" sz="800" b="1" dirty="0">
                    <a:solidFill>
                      <a:schemeClr val="bg2">
                        <a:lumMod val="25000"/>
                      </a:schemeClr>
                    </a:solidFill>
                    <a:latin typeface="Tempus Sans ITC" pitchFamily="82" charset="0"/>
                  </a:rPr>
                  <a:t>The Small Plates of Nephi</a:t>
                </a:r>
              </a:p>
            </p:txBody>
          </p:sp>
        </p:grpSp>
        <p:sp>
          <p:nvSpPr>
            <p:cNvPr id="145" name="Chevron 144"/>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Chevron 145"/>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Chevron 146"/>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Rectangle 147"/>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453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3"/>
                                        </p:tgtEl>
                                      </p:cBhvr>
                                    </p:animEffect>
                                    <p:set>
                                      <p:cBhvr>
                                        <p:cTn id="7" dur="1" fill="hold">
                                          <p:stCondLst>
                                            <p:cond delay="1999"/>
                                          </p:stCondLst>
                                        </p:cTn>
                                        <p:tgtEl>
                                          <p:spTgt spid="14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3.125E-6 3.33333E-6 C 0.00196 0.01458 0.00482 0.03356 0.01107 0.04606 C 0.01498 0.06389 0.01784 0.06967 0.02618 0.08426 C 0.02969 0.09027 0.03073 0.0949 0.03542 0.09907 C 0.03868 0.10764 0.04792 0.1206 0.05469 0.12361 C 0.06172 0.1331 0.05834 0.12963 0.06472 0.13449 C 0.06901 0.14051 0.07591 0.14514 0.08203 0.14791 C 0.0892 0.15439 0.08568 0.15277 0.09206 0.15463 C 0.1056 0.16898 0.12487 0.17708 0.1418 0.18032 C 0.15248 0.18796 0.16446 0.18518 0.17618 0.18588 C 0.19011 0.18819 0.20391 0.18727 0.21784 0.18449 C 0.22683 0.17685 0.23659 0.17268 0.24519 0.16435 C 0.25039 0.15926 0.25495 0.14907 0.26042 0.14652 C 0.26276 0.14027 0.26602 0.1368 0.26953 0.13171 C 0.26953 0.13796 0.26537 0.2287 0.27852 0.2537 C 0.27956 0.26041 0.28099 0.26458 0.28386 0.27014 C 0.28542 0.27801 0.28959 0.28356 0.29284 0.29051 C 0.29805 0.30092 0.30222 0.31111 0.30899 0.32037 C 0.31198 0.33009 0.3267 0.35185 0.33347 0.35833 C 0.33594 0.36342 0.34245 0.37291 0.34649 0.37477 C 0.36602 0.39352 0.3836 0.41504 0.40834 0.41967 C 0.41849 0.41828 0.42878 0.41828 0.43868 0.41666 C 0.44206 0.4162 0.44688 0.4125 0.45 0.41134 C 0.45196 0.40856 0.45508 0.4074 0.45716 0.40463 C 0.45821 0.40324 0.45821 0.40092 0.45899 0.3993 C 0.46263 0.39282 0.46615 0.38588 0.47032 0.38009 C 0.47136 0.37523 0.47318 0.37106 0.47526 0.36666 C 0.4767 0.3574 0.47943 0.3456 0.48347 0.33796 C 0.48451 0.3324 0.48607 0.32916 0.48854 0.32453 C 0.49024 0.31759 0.48907 0.32106 0.49349 0.31203 C 0.4944 0.31064 0.49571 0.3081 0.49571 0.30833 C 0.49571 0.3081 0.49506 0.3125 0.49466 0.31504 C 0.49401 0.31852 0.49323 0.32222 0.49245 0.32569 C 0.49076 0.33495 0.48815 0.34375 0.48646 0.35301 C 0.48568 0.35625 0.48451 0.3625 0.48451 0.36273 C 0.48516 0.41296 0.48295 0.40347 0.49063 0.43449 C 0.49232 0.44166 0.49466 0.45092 0.49766 0.45764 C 0.49922 0.46088 0.50274 0.46713 0.50274 0.46736 C 0.50443 0.47477 0.50925 0.48009 0.51289 0.48611 C 0.51433 0.49259 0.51745 0.49352 0.52097 0.49838 C 0.52839 0.50833 0.53373 0.5199 0.54323 0.52685 C 0.54727 0.53356 0.55144 0.53657 0.55651 0.54166 C 0.55834 0.54352 0.55964 0.54652 0.56146 0.54838 C 0.56354 0.55069 0.56654 0.55092 0.56875 0.55254 C 0.58503 0.56504 0.59688 0.56805 0.61628 0.57014 C 0.64961 0.58194 0.66732 0.57477 0.69141 0.55532 C 0.69519 0.54676 0.6974 0.5375 0.70144 0.52939 C 0.70261 0.51921 0.7056 0.50972 0.7056 0.49977 " pathEditMode="relative" rAng="0" ptsTypes="AAAAAAAAAAAAAAAAAAAAAAAAAAAAAAAAAAAAAAAAAAAAAAAA">
                                      <p:cBhvr>
                                        <p:cTn id="13" dur="5000" fill="hold"/>
                                        <p:tgtEl>
                                          <p:spTgt spid="244"/>
                                        </p:tgtEl>
                                        <p:attrNameLst>
                                          <p:attrName>ppt_x</p:attrName>
                                          <p:attrName>ppt_y</p:attrName>
                                        </p:attrNameLst>
                                      </p:cBhvr>
                                      <p:rCtr x="35273" y="28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Book of Omni</a:t>
            </a:r>
          </a:p>
        </p:txBody>
      </p:sp>
      <p:sp>
        <p:nvSpPr>
          <p:cNvPr id="54" name="TextBox 53"/>
          <p:cNvSpPr txBox="1"/>
          <p:nvPr/>
        </p:nvSpPr>
        <p:spPr>
          <a:xfrm>
            <a:off x="405384" y="829056"/>
            <a:ext cx="4572000" cy="3539430"/>
          </a:xfrm>
          <a:prstGeom prst="rect">
            <a:avLst/>
          </a:prstGeom>
          <a:noFill/>
        </p:spPr>
        <p:txBody>
          <a:bodyPr wrap="square" rtlCol="0">
            <a:spAutoFit/>
          </a:bodyPr>
          <a:lstStyle/>
          <a:p>
            <a:r>
              <a:rPr lang="en-US" sz="1600" dirty="0">
                <a:solidFill>
                  <a:schemeClr val="bg1"/>
                </a:solidFill>
              </a:rPr>
              <a:t>The book of Omni was written by five different men:</a:t>
            </a:r>
          </a:p>
          <a:p>
            <a:r>
              <a:rPr lang="en-US" sz="1600" dirty="0">
                <a:solidFill>
                  <a:schemeClr val="bg1"/>
                </a:solidFill>
              </a:rPr>
              <a:t>Omni, </a:t>
            </a:r>
            <a:r>
              <a:rPr lang="en-US" sz="1600" dirty="0" err="1">
                <a:solidFill>
                  <a:schemeClr val="bg1"/>
                </a:solidFill>
              </a:rPr>
              <a:t>Amaron</a:t>
            </a:r>
            <a:r>
              <a:rPr lang="en-US" sz="1600" dirty="0">
                <a:solidFill>
                  <a:schemeClr val="bg1"/>
                </a:solidFill>
              </a:rPr>
              <a:t>, </a:t>
            </a:r>
            <a:r>
              <a:rPr lang="en-US" sz="1600" dirty="0" err="1">
                <a:solidFill>
                  <a:schemeClr val="bg1"/>
                </a:solidFill>
              </a:rPr>
              <a:t>Chemish</a:t>
            </a:r>
            <a:r>
              <a:rPr lang="en-US" sz="1600" dirty="0">
                <a:solidFill>
                  <a:schemeClr val="bg1"/>
                </a:solidFill>
              </a:rPr>
              <a:t>, </a:t>
            </a:r>
            <a:r>
              <a:rPr lang="en-US" sz="1600" dirty="0" err="1">
                <a:solidFill>
                  <a:schemeClr val="bg1"/>
                </a:solidFill>
              </a:rPr>
              <a:t>Abinadom</a:t>
            </a:r>
            <a:r>
              <a:rPr lang="en-US" sz="1600" dirty="0">
                <a:solidFill>
                  <a:schemeClr val="bg1"/>
                </a:solidFill>
              </a:rPr>
              <a:t>, and </a:t>
            </a:r>
            <a:r>
              <a:rPr lang="en-US" sz="1600" dirty="0" err="1">
                <a:solidFill>
                  <a:schemeClr val="bg1"/>
                </a:solidFill>
              </a:rPr>
              <a:t>Amaleki</a:t>
            </a:r>
            <a:r>
              <a:rPr lang="en-US" sz="1600" dirty="0">
                <a:solidFill>
                  <a:schemeClr val="bg1"/>
                </a:solidFill>
              </a:rPr>
              <a:t>. </a:t>
            </a:r>
          </a:p>
          <a:p>
            <a:endParaRPr lang="en-US" sz="1600" dirty="0">
              <a:solidFill>
                <a:schemeClr val="bg1"/>
              </a:solidFill>
            </a:endParaRPr>
          </a:p>
          <a:p>
            <a:r>
              <a:rPr lang="en-US" sz="1600" dirty="0">
                <a:solidFill>
                  <a:schemeClr val="bg1"/>
                </a:solidFill>
              </a:rPr>
              <a:t>Each added small entries and the last entry of the small plates</a:t>
            </a:r>
          </a:p>
          <a:p>
            <a:endParaRPr lang="en-US" sz="1600" dirty="0">
              <a:solidFill>
                <a:schemeClr val="bg1"/>
              </a:solidFill>
            </a:endParaRPr>
          </a:p>
          <a:p>
            <a:r>
              <a:rPr lang="en-US" sz="1600" dirty="0">
                <a:solidFill>
                  <a:schemeClr val="bg1"/>
                </a:solidFill>
              </a:rPr>
              <a:t>Omni spans a longer period of time than any other book in the small plates</a:t>
            </a:r>
            <a:r>
              <a:rPr lang="en-US" sz="1600" dirty="0"/>
              <a:t>. </a:t>
            </a:r>
            <a:endParaRPr lang="en-US" sz="1600" dirty="0">
              <a:solidFill>
                <a:schemeClr val="bg1"/>
              </a:solidFill>
            </a:endParaRPr>
          </a:p>
          <a:p>
            <a:endParaRPr lang="en-US" sz="1600" dirty="0">
              <a:solidFill>
                <a:schemeClr val="bg1"/>
              </a:solidFill>
            </a:endParaRPr>
          </a:p>
          <a:p>
            <a:r>
              <a:rPr lang="en-US" sz="1600" dirty="0" err="1">
                <a:solidFill>
                  <a:schemeClr val="bg1"/>
                </a:solidFill>
              </a:rPr>
              <a:t>Abinadom’s</a:t>
            </a:r>
            <a:r>
              <a:rPr lang="en-US" sz="1600" dirty="0">
                <a:solidFill>
                  <a:schemeClr val="bg1"/>
                </a:solidFill>
              </a:rPr>
              <a:t> son </a:t>
            </a:r>
            <a:r>
              <a:rPr lang="en-US" sz="1600" dirty="0" err="1">
                <a:solidFill>
                  <a:schemeClr val="bg1"/>
                </a:solidFill>
              </a:rPr>
              <a:t>Amaleki</a:t>
            </a:r>
            <a:r>
              <a:rPr lang="en-US" sz="1600" dirty="0">
                <a:solidFill>
                  <a:schemeClr val="bg1"/>
                </a:solidFill>
              </a:rPr>
              <a:t> wrote most of the book of Omni and was the last person to write on the small plates of Nephi. He entrusted the plates to King Benjamin.</a:t>
            </a:r>
          </a:p>
          <a:p>
            <a:endParaRPr lang="en-US" sz="1600" dirty="0">
              <a:solidFill>
                <a:schemeClr val="bg1"/>
              </a:solidFill>
            </a:endParaRPr>
          </a:p>
        </p:txBody>
      </p:sp>
      <p:sp>
        <p:nvSpPr>
          <p:cNvPr id="227" name="TextBox 226"/>
          <p:cNvSpPr txBox="1"/>
          <p:nvPr/>
        </p:nvSpPr>
        <p:spPr>
          <a:xfrm>
            <a:off x="6665976" y="1091184"/>
            <a:ext cx="4864608" cy="2308324"/>
          </a:xfrm>
          <a:prstGeom prst="rect">
            <a:avLst/>
          </a:prstGeom>
          <a:noFill/>
        </p:spPr>
        <p:txBody>
          <a:bodyPr wrap="square" rtlCol="0">
            <a:spAutoFit/>
          </a:bodyPr>
          <a:lstStyle/>
          <a:p>
            <a:pPr algn="just"/>
            <a:r>
              <a:rPr lang="en-US" dirty="0">
                <a:solidFill>
                  <a:schemeClr val="bg1"/>
                </a:solidFill>
              </a:rPr>
              <a:t>Omni wrote for the benefit of his descendants. The next three writers in the book of Omni do not address a particular audience or state a purpose for their writing. But </a:t>
            </a:r>
            <a:r>
              <a:rPr lang="en-US" dirty="0" err="1">
                <a:solidFill>
                  <a:schemeClr val="bg1"/>
                </a:solidFill>
              </a:rPr>
              <a:t>Amaleki’s</a:t>
            </a:r>
            <a:r>
              <a:rPr lang="en-US" dirty="0">
                <a:solidFill>
                  <a:schemeClr val="bg1"/>
                </a:solidFill>
              </a:rPr>
              <a:t> invitation for all people to “come unto Christ … and partake of his salvation” (Omni 1:26) indicates that he was concerned about the salvation of those who would read his words.</a:t>
            </a:r>
          </a:p>
        </p:txBody>
      </p:sp>
      <p:grpSp>
        <p:nvGrpSpPr>
          <p:cNvPr id="70" name="Group 55"/>
          <p:cNvGrpSpPr/>
          <p:nvPr/>
        </p:nvGrpSpPr>
        <p:grpSpPr>
          <a:xfrm>
            <a:off x="6172200" y="3886200"/>
            <a:ext cx="4267200" cy="2667000"/>
            <a:chOff x="3441191" y="1240801"/>
            <a:chExt cx="3755898" cy="3007122"/>
          </a:xfrm>
        </p:grpSpPr>
        <p:grpSp>
          <p:nvGrpSpPr>
            <p:cNvPr id="154" name="Group 46"/>
            <p:cNvGrpSpPr/>
            <p:nvPr/>
          </p:nvGrpSpPr>
          <p:grpSpPr>
            <a:xfrm>
              <a:off x="3441191" y="1240801"/>
              <a:ext cx="3755898" cy="3007122"/>
              <a:chOff x="802558" y="4166401"/>
              <a:chExt cx="1981641" cy="1586581"/>
            </a:xfrm>
          </p:grpSpPr>
          <p:grpSp>
            <p:nvGrpSpPr>
              <p:cNvPr id="156" name="Group 16"/>
              <p:cNvGrpSpPr/>
              <p:nvPr/>
            </p:nvGrpSpPr>
            <p:grpSpPr>
              <a:xfrm>
                <a:off x="802558" y="4166401"/>
                <a:ext cx="1981641" cy="1586581"/>
                <a:chOff x="-2011680" y="1349418"/>
                <a:chExt cx="7269480" cy="6346781"/>
              </a:xfrm>
            </p:grpSpPr>
            <p:grpSp>
              <p:nvGrpSpPr>
                <p:cNvPr id="158" name="Group 1"/>
                <p:cNvGrpSpPr/>
                <p:nvPr/>
              </p:nvGrpSpPr>
              <p:grpSpPr>
                <a:xfrm>
                  <a:off x="-2011680" y="1349418"/>
                  <a:ext cx="7269480" cy="6346781"/>
                  <a:chOff x="-137160" y="1426805"/>
                  <a:chExt cx="2423160" cy="1697395"/>
                </a:xfrm>
              </p:grpSpPr>
              <p:sp>
                <p:nvSpPr>
                  <p:cNvPr id="163"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9"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Frame 159"/>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Frame 160"/>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Rectangle 161"/>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TextBox 156"/>
              <p:cNvSpPr txBox="1"/>
              <p:nvPr/>
            </p:nvSpPr>
            <p:spPr>
              <a:xfrm>
                <a:off x="1988662" y="4309435"/>
                <a:ext cx="695994" cy="311260"/>
              </a:xfrm>
              <a:prstGeom prst="rect">
                <a:avLst/>
              </a:prstGeom>
              <a:noFill/>
            </p:spPr>
            <p:txBody>
              <a:bodyPr wrap="square" rtlCol="0">
                <a:spAutoFit/>
              </a:bodyPr>
              <a:lstStyle/>
              <a:p>
                <a:pPr algn="ctr"/>
                <a:endParaRPr lang="en-US" sz="2800" dirty="0">
                  <a:latin typeface="Comic Sans MS" pitchFamily="66" charset="0"/>
                </a:endParaRPr>
              </a:p>
            </p:txBody>
          </p:sp>
        </p:grpSp>
        <p:sp>
          <p:nvSpPr>
            <p:cNvPr id="155" name="TextBox 154"/>
            <p:cNvSpPr txBox="1"/>
            <p:nvPr/>
          </p:nvSpPr>
          <p:spPr>
            <a:xfrm>
              <a:off x="5654488" y="1498554"/>
              <a:ext cx="1219200" cy="1561623"/>
            </a:xfrm>
            <a:prstGeom prst="rect">
              <a:avLst/>
            </a:prstGeom>
            <a:noFill/>
          </p:spPr>
          <p:txBody>
            <a:bodyPr wrap="square" rtlCol="0">
              <a:spAutoFit/>
            </a:bodyPr>
            <a:lstStyle/>
            <a:p>
              <a:pPr algn="ctr"/>
              <a:r>
                <a:rPr lang="en-US" sz="2800" dirty="0">
                  <a:solidFill>
                    <a:schemeClr val="bg2">
                      <a:lumMod val="25000"/>
                    </a:schemeClr>
                  </a:solidFill>
                  <a:latin typeface="Abadi" panose="020B0604020104020204" pitchFamily="34" charset="0"/>
                </a:rPr>
                <a:t>The Book of Omni</a:t>
              </a:r>
            </a:p>
          </p:txBody>
        </p:sp>
      </p:grpSp>
      <p:grpSp>
        <p:nvGrpSpPr>
          <p:cNvPr id="169" name="Group 168"/>
          <p:cNvGrpSpPr/>
          <p:nvPr/>
        </p:nvGrpSpPr>
        <p:grpSpPr>
          <a:xfrm>
            <a:off x="6324600" y="4038600"/>
            <a:ext cx="731532" cy="904575"/>
            <a:chOff x="772278" y="3733800"/>
            <a:chExt cx="1417332" cy="1752601"/>
          </a:xfrm>
        </p:grpSpPr>
        <p:sp>
          <p:nvSpPr>
            <p:cNvPr id="170" name="Rectangle 169"/>
            <p:cNvSpPr/>
            <p:nvPr/>
          </p:nvSpPr>
          <p:spPr>
            <a:xfrm>
              <a:off x="1066800" y="4724401"/>
              <a:ext cx="832210" cy="762000"/>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loud 170"/>
            <p:cNvSpPr/>
            <p:nvPr/>
          </p:nvSpPr>
          <p:spPr>
            <a:xfrm rot="20835976" flipH="1">
              <a:off x="1635148" y="3993691"/>
              <a:ext cx="554462"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Extract 171"/>
            <p:cNvSpPr/>
            <p:nvPr/>
          </p:nvSpPr>
          <p:spPr>
            <a:xfrm rot="10800000">
              <a:off x="1286412" y="4898912"/>
              <a:ext cx="367090" cy="408672"/>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3" name="Cloud 172"/>
            <p:cNvSpPr/>
            <p:nvPr/>
          </p:nvSpPr>
          <p:spPr>
            <a:xfrm rot="764024">
              <a:off x="772278" y="3988173"/>
              <a:ext cx="504969"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1129090" y="3998600"/>
              <a:ext cx="681735" cy="10512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loud 174"/>
            <p:cNvSpPr/>
            <p:nvPr/>
          </p:nvSpPr>
          <p:spPr>
            <a:xfrm rot="16200000" flipH="1">
              <a:off x="1231377" y="3474185"/>
              <a:ext cx="529596" cy="104882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75"/>
            <p:cNvSpPr/>
            <p:nvPr/>
          </p:nvSpPr>
          <p:spPr>
            <a:xfrm>
              <a:off x="919323" y="3998598"/>
              <a:ext cx="1101266" cy="158878"/>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7162800" y="5181600"/>
            <a:ext cx="609195" cy="914400"/>
            <a:chOff x="8052475" y="3124200"/>
            <a:chExt cx="1015325" cy="1524001"/>
          </a:xfrm>
        </p:grpSpPr>
        <p:sp>
          <p:nvSpPr>
            <p:cNvPr id="185" name="Trapezoid 184"/>
            <p:cNvSpPr/>
            <p:nvPr/>
          </p:nvSpPr>
          <p:spPr>
            <a:xfrm>
              <a:off x="8153400" y="3810001"/>
              <a:ext cx="809567" cy="838200"/>
            </a:xfrm>
            <a:prstGeom prst="trapezoid">
              <a:avLst>
                <a:gd name="adj" fmla="val 31421"/>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Isosceles Triangle 185"/>
            <p:cNvSpPr/>
            <p:nvPr/>
          </p:nvSpPr>
          <p:spPr>
            <a:xfrm rot="10800000">
              <a:off x="8305800" y="4191000"/>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8153400" y="316959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rot="19066372">
              <a:off x="8594709" y="3124200"/>
              <a:ext cx="445030" cy="659542"/>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3077158">
              <a:off x="8189877" y="3024497"/>
              <a:ext cx="430287" cy="705091"/>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8077200" y="3352800"/>
              <a:ext cx="990600" cy="152400"/>
            </a:xfrm>
            <a:prstGeom prst="rect">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p:cNvGrpSpPr/>
          <p:nvPr/>
        </p:nvGrpSpPr>
        <p:grpSpPr>
          <a:xfrm>
            <a:off x="6400800" y="5181600"/>
            <a:ext cx="609600" cy="914400"/>
            <a:chOff x="8917292" y="2667000"/>
            <a:chExt cx="1147325" cy="1828800"/>
          </a:xfrm>
        </p:grpSpPr>
        <p:sp>
          <p:nvSpPr>
            <p:cNvPr id="192" name="Flowchart: Manual Operation 191"/>
            <p:cNvSpPr/>
            <p:nvPr/>
          </p:nvSpPr>
          <p:spPr>
            <a:xfrm rot="10800000">
              <a:off x="8991600" y="3886200"/>
              <a:ext cx="1037464" cy="609600"/>
            </a:xfrm>
            <a:prstGeom prst="flowChartManualOperati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p:cNvSpPr/>
            <p:nvPr/>
          </p:nvSpPr>
          <p:spPr>
            <a:xfrm rot="10800000">
              <a:off x="9242616" y="3883891"/>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9080481" y="2895600"/>
              <a:ext cx="877854" cy="1186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ouble Wave 194"/>
            <p:cNvSpPr/>
            <p:nvPr/>
          </p:nvSpPr>
          <p:spPr>
            <a:xfrm rot="5789382">
              <a:off x="8422612" y="3332967"/>
              <a:ext cx="1346934" cy="357573"/>
            </a:xfrm>
            <a:prstGeom prst="doubleWave">
              <a:avLst>
                <a:gd name="adj1" fmla="val 6250"/>
                <a:gd name="adj2" fmla="val -183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ouble Wave 195"/>
            <p:cNvSpPr/>
            <p:nvPr/>
          </p:nvSpPr>
          <p:spPr>
            <a:xfrm rot="4988729">
              <a:off x="9207256" y="3323887"/>
              <a:ext cx="1342547" cy="372174"/>
            </a:xfrm>
            <a:prstGeom prst="doubleWave">
              <a:avLst>
                <a:gd name="adj1" fmla="val 6250"/>
                <a:gd name="adj2" fmla="val 7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ouble Wave 196"/>
            <p:cNvSpPr/>
            <p:nvPr/>
          </p:nvSpPr>
          <p:spPr>
            <a:xfrm rot="207194">
              <a:off x="9003687" y="2971487"/>
              <a:ext cx="1028458" cy="125706"/>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Hexagon 197"/>
            <p:cNvSpPr/>
            <p:nvPr/>
          </p:nvSpPr>
          <p:spPr>
            <a:xfrm>
              <a:off x="9372600" y="2895600"/>
              <a:ext cx="239415" cy="235534"/>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8991600" y="2667000"/>
              <a:ext cx="990600" cy="4572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99"/>
            <p:cNvSpPr/>
            <p:nvPr/>
          </p:nvSpPr>
          <p:spPr>
            <a:xfrm>
              <a:off x="8991600" y="2895600"/>
              <a:ext cx="1037464" cy="23553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65688A9D-4417-42E9-88D6-70FA7D9E143C}"/>
              </a:ext>
            </a:extLst>
          </p:cNvPr>
          <p:cNvGrpSpPr/>
          <p:nvPr/>
        </p:nvGrpSpPr>
        <p:grpSpPr>
          <a:xfrm>
            <a:off x="7214616" y="3994407"/>
            <a:ext cx="685800" cy="911808"/>
            <a:chOff x="6086639" y="2286000"/>
            <a:chExt cx="1044199" cy="1515122"/>
          </a:xfrm>
        </p:grpSpPr>
        <p:sp>
          <p:nvSpPr>
            <p:cNvPr id="146" name="Trapezoid 145">
              <a:extLst>
                <a:ext uri="{FF2B5EF4-FFF2-40B4-BE49-F238E27FC236}">
                  <a16:creationId xmlns:a16="http://schemas.microsoft.com/office/drawing/2014/main" id="{DA14DE90-0EA7-48DD-80B8-3E443E5A2662}"/>
                </a:ext>
              </a:extLst>
            </p:cNvPr>
            <p:cNvSpPr/>
            <p:nvPr/>
          </p:nvSpPr>
          <p:spPr>
            <a:xfrm rot="10800000">
              <a:off x="6257535" y="3411245"/>
              <a:ext cx="649293" cy="389877"/>
            </a:xfrm>
            <a:prstGeom prst="trapezoid">
              <a:avLst>
                <a:gd name="adj" fmla="val 1335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BA7DC7E9-6447-422F-A216-1D32830C70C3}"/>
                </a:ext>
              </a:extLst>
            </p:cNvPr>
            <p:cNvSpPr/>
            <p:nvPr/>
          </p:nvSpPr>
          <p:spPr>
            <a:xfrm>
              <a:off x="6435828" y="3436398"/>
              <a:ext cx="304800" cy="171635"/>
            </a:xfrm>
            <a:prstGeom prst="trapezoid">
              <a:avLst>
                <a:gd name="adj" fmla="val 327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604B5D22-727A-4040-BBFE-C79D84FF156C}"/>
                </a:ext>
              </a:extLst>
            </p:cNvPr>
            <p:cNvGrpSpPr/>
            <p:nvPr/>
          </p:nvGrpSpPr>
          <p:grpSpPr>
            <a:xfrm>
              <a:off x="6086639" y="2286000"/>
              <a:ext cx="1044199" cy="1219200"/>
              <a:chOff x="4404803" y="1295400"/>
              <a:chExt cx="1044199" cy="1219200"/>
            </a:xfrm>
          </p:grpSpPr>
          <p:grpSp>
            <p:nvGrpSpPr>
              <p:cNvPr id="149" name="Group 148">
                <a:extLst>
                  <a:ext uri="{FF2B5EF4-FFF2-40B4-BE49-F238E27FC236}">
                    <a16:creationId xmlns:a16="http://schemas.microsoft.com/office/drawing/2014/main" id="{31E9ADAF-2FDF-4754-9EDC-1B1CB3936DEC}"/>
                  </a:ext>
                </a:extLst>
              </p:cNvPr>
              <p:cNvGrpSpPr/>
              <p:nvPr/>
            </p:nvGrpSpPr>
            <p:grpSpPr>
              <a:xfrm>
                <a:off x="4430220" y="1295400"/>
                <a:ext cx="1018782" cy="1219200"/>
                <a:chOff x="4430220" y="1295400"/>
                <a:chExt cx="1018782" cy="1219200"/>
              </a:xfrm>
            </p:grpSpPr>
            <p:sp>
              <p:nvSpPr>
                <p:cNvPr id="241" name="Rectangle: Diagonal Corners Rounded 240">
                  <a:extLst>
                    <a:ext uri="{FF2B5EF4-FFF2-40B4-BE49-F238E27FC236}">
                      <a16:creationId xmlns:a16="http://schemas.microsoft.com/office/drawing/2014/main" id="{6F18DCDA-55C2-4BBF-922D-02B0AC6D3393}"/>
                    </a:ext>
                  </a:extLst>
                </p:cNvPr>
                <p:cNvSpPr/>
                <p:nvPr/>
              </p:nvSpPr>
              <p:spPr>
                <a:xfrm rot="2944623">
                  <a:off x="4853860" y="1867526"/>
                  <a:ext cx="581935" cy="60834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Diagonal Corners Rounded 241">
                  <a:extLst>
                    <a:ext uri="{FF2B5EF4-FFF2-40B4-BE49-F238E27FC236}">
                      <a16:creationId xmlns:a16="http://schemas.microsoft.com/office/drawing/2014/main" id="{0815F254-E341-4296-A200-377C04DAF193}"/>
                    </a:ext>
                  </a:extLst>
                </p:cNvPr>
                <p:cNvSpPr/>
                <p:nvPr/>
              </p:nvSpPr>
              <p:spPr>
                <a:xfrm rot="2944623">
                  <a:off x="4335938" y="1925101"/>
                  <a:ext cx="681762" cy="49319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E330117-28FC-4A09-A1A7-7CE8DCFE6389}"/>
                    </a:ext>
                  </a:extLst>
                </p:cNvPr>
                <p:cNvSpPr/>
                <p:nvPr/>
              </p:nvSpPr>
              <p:spPr>
                <a:xfrm>
                  <a:off x="4572000" y="1447800"/>
                  <a:ext cx="6858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reeform: Shape 243">
                  <a:extLst>
                    <a:ext uri="{FF2B5EF4-FFF2-40B4-BE49-F238E27FC236}">
                      <a16:creationId xmlns:a16="http://schemas.microsoft.com/office/drawing/2014/main" id="{6E6D6A74-2CBE-47B7-B54E-D2FA5A532B7A}"/>
                    </a:ext>
                  </a:extLst>
                </p:cNvPr>
                <p:cNvSpPr/>
                <p:nvPr/>
              </p:nvSpPr>
              <p:spPr>
                <a:xfrm>
                  <a:off x="4495800" y="1295400"/>
                  <a:ext cx="787401" cy="624434"/>
                </a:xfrm>
                <a:custGeom>
                  <a:avLst/>
                  <a:gdLst>
                    <a:gd name="connsiteX0" fmla="*/ 497199 w 1016001"/>
                    <a:gd name="connsiteY0" fmla="*/ 84 h 624434"/>
                    <a:gd name="connsiteX1" fmla="*/ 668264 w 1016001"/>
                    <a:gd name="connsiteY1" fmla="*/ 84665 h 624434"/>
                    <a:gd name="connsiteX2" fmla="*/ 727576 w 1016001"/>
                    <a:gd name="connsiteY2" fmla="*/ 167233 h 624434"/>
                    <a:gd name="connsiteX3" fmla="*/ 812801 w 1016001"/>
                    <a:gd name="connsiteY3" fmla="*/ 167233 h 624434"/>
                    <a:gd name="connsiteX4" fmla="*/ 1016001 w 1016001"/>
                    <a:gd name="connsiteY4" fmla="*/ 370433 h 624434"/>
                    <a:gd name="connsiteX5" fmla="*/ 1016001 w 1016001"/>
                    <a:gd name="connsiteY5" fmla="*/ 505898 h 624434"/>
                    <a:gd name="connsiteX6" fmla="*/ 948266 w 1016001"/>
                    <a:gd name="connsiteY6" fmla="*/ 573633 h 624434"/>
                    <a:gd name="connsiteX7" fmla="*/ 762001 w 1016001"/>
                    <a:gd name="connsiteY7" fmla="*/ 573633 h 624434"/>
                    <a:gd name="connsiteX8" fmla="*/ 574770 w 1016001"/>
                    <a:gd name="connsiteY8" fmla="*/ 449528 h 624434"/>
                    <a:gd name="connsiteX9" fmla="*/ 566029 w 1016001"/>
                    <a:gd name="connsiteY9" fmla="*/ 406231 h 624434"/>
                    <a:gd name="connsiteX10" fmla="*/ 544852 w 1016001"/>
                    <a:gd name="connsiteY10" fmla="*/ 418425 h 624434"/>
                    <a:gd name="connsiteX11" fmla="*/ 429101 w 1016001"/>
                    <a:gd name="connsiteY11" fmla="*/ 433376 h 624434"/>
                    <a:gd name="connsiteX12" fmla="*/ 405699 w 1016001"/>
                    <a:gd name="connsiteY12" fmla="*/ 424709 h 624434"/>
                    <a:gd name="connsiteX13" fmla="*/ 390432 w 1016001"/>
                    <a:gd name="connsiteY13" fmla="*/ 500327 h 624434"/>
                    <a:gd name="connsiteX14" fmla="*/ 203200 w 1016001"/>
                    <a:gd name="connsiteY14" fmla="*/ 624434 h 624434"/>
                    <a:gd name="connsiteX15" fmla="*/ 67736 w 1016001"/>
                    <a:gd name="connsiteY15" fmla="*/ 624433 h 624434"/>
                    <a:gd name="connsiteX16" fmla="*/ 0 w 1016001"/>
                    <a:gd name="connsiteY16" fmla="*/ 556698 h 624434"/>
                    <a:gd name="connsiteX17" fmla="*/ 0 w 1016001"/>
                    <a:gd name="connsiteY17" fmla="*/ 370433 h 624434"/>
                    <a:gd name="connsiteX18" fmla="*/ 203200 w 1016001"/>
                    <a:gd name="connsiteY18" fmla="*/ 167234 h 624434"/>
                    <a:gd name="connsiteX19" fmla="*/ 214841 w 1016001"/>
                    <a:gd name="connsiteY19" fmla="*/ 167233 h 624434"/>
                    <a:gd name="connsiteX20" fmla="*/ 215093 w 1016001"/>
                    <a:gd name="connsiteY20" fmla="*/ 166555 h 624434"/>
                    <a:gd name="connsiteX21" fmla="*/ 233400 w 1016001"/>
                    <a:gd name="connsiteY21" fmla="*/ 146850 h 624434"/>
                    <a:gd name="connsiteX22" fmla="*/ 384680 w 1016001"/>
                    <a:gd name="connsiteY22" fmla="*/ 38180 h 624434"/>
                    <a:gd name="connsiteX23" fmla="*/ 497199 w 1016001"/>
                    <a:gd name="connsiteY23" fmla="*/ 84 h 6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6001" h="624434">
                      <a:moveTo>
                        <a:pt x="497199" y="84"/>
                      </a:moveTo>
                      <a:cubicBezTo>
                        <a:pt x="562403" y="-1793"/>
                        <a:pt x="627344" y="27699"/>
                        <a:pt x="668264" y="84665"/>
                      </a:cubicBezTo>
                      <a:lnTo>
                        <a:pt x="727576" y="167233"/>
                      </a:lnTo>
                      <a:lnTo>
                        <a:pt x="812801" y="167233"/>
                      </a:lnTo>
                      <a:cubicBezTo>
                        <a:pt x="925025" y="167233"/>
                        <a:pt x="1016001" y="258209"/>
                        <a:pt x="1016001" y="370433"/>
                      </a:cubicBezTo>
                      <a:lnTo>
                        <a:pt x="1016001" y="505898"/>
                      </a:lnTo>
                      <a:cubicBezTo>
                        <a:pt x="1016001" y="543307"/>
                        <a:pt x="985675" y="573633"/>
                        <a:pt x="948266" y="573633"/>
                      </a:cubicBezTo>
                      <a:lnTo>
                        <a:pt x="762001" y="573633"/>
                      </a:lnTo>
                      <a:cubicBezTo>
                        <a:pt x="677833" y="573633"/>
                        <a:pt x="605617" y="522459"/>
                        <a:pt x="574770" y="449528"/>
                      </a:cubicBezTo>
                      <a:lnTo>
                        <a:pt x="566029" y="406231"/>
                      </a:lnTo>
                      <a:lnTo>
                        <a:pt x="544852" y="418425"/>
                      </a:lnTo>
                      <a:cubicBezTo>
                        <a:pt x="507884" y="434981"/>
                        <a:pt x="467590" y="439685"/>
                        <a:pt x="429101" y="433376"/>
                      </a:cubicBezTo>
                      <a:lnTo>
                        <a:pt x="405699" y="424709"/>
                      </a:lnTo>
                      <a:lnTo>
                        <a:pt x="390432" y="500327"/>
                      </a:lnTo>
                      <a:cubicBezTo>
                        <a:pt x="359584" y="573259"/>
                        <a:pt x="287368" y="624433"/>
                        <a:pt x="203200" y="624434"/>
                      </a:cubicBezTo>
                      <a:lnTo>
                        <a:pt x="67736" y="624433"/>
                      </a:lnTo>
                      <a:cubicBezTo>
                        <a:pt x="30326" y="624433"/>
                        <a:pt x="1" y="594107"/>
                        <a:pt x="0" y="556698"/>
                      </a:cubicBezTo>
                      <a:lnTo>
                        <a:pt x="0" y="370433"/>
                      </a:lnTo>
                      <a:cubicBezTo>
                        <a:pt x="0" y="258209"/>
                        <a:pt x="90976" y="167233"/>
                        <a:pt x="203200" y="167234"/>
                      </a:cubicBezTo>
                      <a:lnTo>
                        <a:pt x="214841" y="167233"/>
                      </a:lnTo>
                      <a:lnTo>
                        <a:pt x="215093" y="166555"/>
                      </a:lnTo>
                      <a:cubicBezTo>
                        <a:pt x="219674" y="159043"/>
                        <a:pt x="225805" y="152306"/>
                        <a:pt x="233400" y="146850"/>
                      </a:cubicBezTo>
                      <a:lnTo>
                        <a:pt x="384680" y="38180"/>
                      </a:lnTo>
                      <a:cubicBezTo>
                        <a:pt x="418860" y="13628"/>
                        <a:pt x="458077" y="1210"/>
                        <a:pt x="497199" y="84"/>
                      </a:cubicBezTo>
                      <a:close/>
                    </a:path>
                  </a:pathLst>
                </a:cu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Rectangle: Rounded Corners 149">
                <a:extLst>
                  <a:ext uri="{FF2B5EF4-FFF2-40B4-BE49-F238E27FC236}">
                    <a16:creationId xmlns:a16="http://schemas.microsoft.com/office/drawing/2014/main" id="{712CBCA2-7B3A-4F4C-A884-091642C9A18A}"/>
                  </a:ext>
                </a:extLst>
              </p:cNvPr>
              <p:cNvSpPr/>
              <p:nvPr/>
            </p:nvSpPr>
            <p:spPr>
              <a:xfrm>
                <a:off x="4419600" y="1600200"/>
                <a:ext cx="914400" cy="228600"/>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50">
                <a:extLst>
                  <a:ext uri="{FF2B5EF4-FFF2-40B4-BE49-F238E27FC236}">
                    <a16:creationId xmlns:a16="http://schemas.microsoft.com/office/drawing/2014/main" id="{4C1BEE67-29A6-47DB-BA66-4D42F7F4EA26}"/>
                  </a:ext>
                </a:extLst>
              </p:cNvPr>
              <p:cNvGrpSpPr/>
              <p:nvPr/>
            </p:nvGrpSpPr>
            <p:grpSpPr>
              <a:xfrm>
                <a:off x="4404803" y="1634971"/>
                <a:ext cx="955828" cy="161278"/>
                <a:chOff x="3276600" y="5402802"/>
                <a:chExt cx="2683276" cy="847077"/>
              </a:xfrm>
            </p:grpSpPr>
            <p:grpSp>
              <p:nvGrpSpPr>
                <p:cNvPr id="152" name="Group 151">
                  <a:extLst>
                    <a:ext uri="{FF2B5EF4-FFF2-40B4-BE49-F238E27FC236}">
                      <a16:creationId xmlns:a16="http://schemas.microsoft.com/office/drawing/2014/main" id="{03B42450-088D-4E63-B9FF-A8F669AC5DFA}"/>
                    </a:ext>
                  </a:extLst>
                </p:cNvPr>
                <p:cNvGrpSpPr/>
                <p:nvPr/>
              </p:nvGrpSpPr>
              <p:grpSpPr>
                <a:xfrm>
                  <a:off x="3276600" y="5410200"/>
                  <a:ext cx="533400" cy="838200"/>
                  <a:chOff x="3276600" y="5410200"/>
                  <a:chExt cx="533400" cy="838200"/>
                </a:xfrm>
              </p:grpSpPr>
              <p:sp>
                <p:nvSpPr>
                  <p:cNvPr id="239" name="Rectangle 6">
                    <a:extLst>
                      <a:ext uri="{FF2B5EF4-FFF2-40B4-BE49-F238E27FC236}">
                        <a16:creationId xmlns:a16="http://schemas.microsoft.com/office/drawing/2014/main" id="{C58034B8-E613-4769-BE7C-B30FE5C6C667}"/>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E77EDD97-D59A-4217-927A-DD8CF4356E88}"/>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40D0B80A-3AC8-460F-8776-CA322FDB6816}"/>
                    </a:ext>
                  </a:extLst>
                </p:cNvPr>
                <p:cNvGrpSpPr/>
                <p:nvPr/>
              </p:nvGrpSpPr>
              <p:grpSpPr>
                <a:xfrm>
                  <a:off x="3810000" y="5410200"/>
                  <a:ext cx="533400" cy="838200"/>
                  <a:chOff x="3276600" y="5410200"/>
                  <a:chExt cx="533400" cy="838200"/>
                </a:xfrm>
              </p:grpSpPr>
              <p:sp>
                <p:nvSpPr>
                  <p:cNvPr id="237" name="Rectangle 6">
                    <a:extLst>
                      <a:ext uri="{FF2B5EF4-FFF2-40B4-BE49-F238E27FC236}">
                        <a16:creationId xmlns:a16="http://schemas.microsoft.com/office/drawing/2014/main" id="{9C27F221-B639-4DD0-97F7-F64DDC3672B0}"/>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D75636F2-9D0E-4047-8C0D-9012EDD50A9A}"/>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86A1087F-258D-43FF-ABF5-91430D0C6506}"/>
                    </a:ext>
                  </a:extLst>
                </p:cNvPr>
                <p:cNvGrpSpPr/>
                <p:nvPr/>
              </p:nvGrpSpPr>
              <p:grpSpPr>
                <a:xfrm>
                  <a:off x="4334522" y="5411679"/>
                  <a:ext cx="533400" cy="838200"/>
                  <a:chOff x="3276600" y="5410200"/>
                  <a:chExt cx="533400" cy="838200"/>
                </a:xfrm>
              </p:grpSpPr>
              <p:sp>
                <p:nvSpPr>
                  <p:cNvPr id="235" name="Rectangle 6">
                    <a:extLst>
                      <a:ext uri="{FF2B5EF4-FFF2-40B4-BE49-F238E27FC236}">
                        <a16:creationId xmlns:a16="http://schemas.microsoft.com/office/drawing/2014/main" id="{2D5DFD86-F11D-4C9E-86A5-9E8706E3451F}"/>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a:extLst>
                      <a:ext uri="{FF2B5EF4-FFF2-40B4-BE49-F238E27FC236}">
                        <a16:creationId xmlns:a16="http://schemas.microsoft.com/office/drawing/2014/main" id="{DA06757E-39F9-484E-96D1-2B6272D9DFEF}"/>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2A22A5F9-39B9-417A-8496-05572850EB87}"/>
                    </a:ext>
                  </a:extLst>
                </p:cNvPr>
                <p:cNvGrpSpPr/>
                <p:nvPr/>
              </p:nvGrpSpPr>
              <p:grpSpPr>
                <a:xfrm>
                  <a:off x="4876061" y="5411679"/>
                  <a:ext cx="533400" cy="838200"/>
                  <a:chOff x="3276600" y="5410200"/>
                  <a:chExt cx="533400" cy="838200"/>
                </a:xfrm>
              </p:grpSpPr>
              <p:sp>
                <p:nvSpPr>
                  <p:cNvPr id="233" name="Rectangle 6">
                    <a:extLst>
                      <a:ext uri="{FF2B5EF4-FFF2-40B4-BE49-F238E27FC236}">
                        <a16:creationId xmlns:a16="http://schemas.microsoft.com/office/drawing/2014/main" id="{0D7468ED-F62F-45DA-87F0-6DD317A4C0F7}"/>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82E53A38-FF6D-4CC6-AAC1-8EEFBB9CB4B1}"/>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31F4193A-B599-4D28-91E7-E304212E0132}"/>
                    </a:ext>
                  </a:extLst>
                </p:cNvPr>
                <p:cNvGrpSpPr/>
                <p:nvPr/>
              </p:nvGrpSpPr>
              <p:grpSpPr>
                <a:xfrm>
                  <a:off x="5426476" y="5402802"/>
                  <a:ext cx="533400" cy="838200"/>
                  <a:chOff x="3276600" y="5410200"/>
                  <a:chExt cx="533400" cy="838200"/>
                </a:xfrm>
              </p:grpSpPr>
              <p:sp>
                <p:nvSpPr>
                  <p:cNvPr id="231" name="Rectangle 6">
                    <a:extLst>
                      <a:ext uri="{FF2B5EF4-FFF2-40B4-BE49-F238E27FC236}">
                        <a16:creationId xmlns:a16="http://schemas.microsoft.com/office/drawing/2014/main" id="{43292985-20D1-48AC-A234-651FD505629E}"/>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a:extLst>
                      <a:ext uri="{FF2B5EF4-FFF2-40B4-BE49-F238E27FC236}">
                        <a16:creationId xmlns:a16="http://schemas.microsoft.com/office/drawing/2014/main" id="{F56FC8E4-A985-4F6E-ACC9-80BC56528DF9}"/>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9" name="Group 18">
            <a:extLst>
              <a:ext uri="{FF2B5EF4-FFF2-40B4-BE49-F238E27FC236}">
                <a16:creationId xmlns:a16="http://schemas.microsoft.com/office/drawing/2014/main" id="{38837881-5C3B-FAB2-49AE-B156D86FAB70}"/>
              </a:ext>
            </a:extLst>
          </p:cNvPr>
          <p:cNvGrpSpPr/>
          <p:nvPr/>
        </p:nvGrpSpPr>
        <p:grpSpPr>
          <a:xfrm>
            <a:off x="4124870" y="3672666"/>
            <a:ext cx="1448262" cy="2890251"/>
            <a:chOff x="4795899" y="198408"/>
            <a:chExt cx="2932227" cy="5851754"/>
          </a:xfrm>
        </p:grpSpPr>
        <p:sp>
          <p:nvSpPr>
            <p:cNvPr id="20" name="Oval 19">
              <a:extLst>
                <a:ext uri="{FF2B5EF4-FFF2-40B4-BE49-F238E27FC236}">
                  <a16:creationId xmlns:a16="http://schemas.microsoft.com/office/drawing/2014/main" id="{AA87BDA7-8661-00B0-67EE-7B863B1B38FD}"/>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D7FEAFE-C276-89B9-4F86-5DCA899552BA}"/>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F3BBEF6-D716-54D5-4F42-75201D5CCC4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22">
              <a:extLst>
                <a:ext uri="{FF2B5EF4-FFF2-40B4-BE49-F238E27FC236}">
                  <a16:creationId xmlns:a16="http://schemas.microsoft.com/office/drawing/2014/main" id="{21EEEB64-9057-DD3C-CE69-3290C2FC19F8}"/>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D5C35A22-5E2B-4325-F288-1599DCC6C968}"/>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D74571B2-2E70-BE84-D1FD-9194783D7EF7}"/>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a:extLst>
                <a:ext uri="{FF2B5EF4-FFF2-40B4-BE49-F238E27FC236}">
                  <a16:creationId xmlns:a16="http://schemas.microsoft.com/office/drawing/2014/main" id="{C07CDC8D-CE7F-9F66-1BDF-D5F0E68F5BAA}"/>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a:extLst>
                <a:ext uri="{FF2B5EF4-FFF2-40B4-BE49-F238E27FC236}">
                  <a16:creationId xmlns:a16="http://schemas.microsoft.com/office/drawing/2014/main" id="{AD46F124-2822-0755-33C7-FE2B0901661E}"/>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27">
              <a:extLst>
                <a:ext uri="{FF2B5EF4-FFF2-40B4-BE49-F238E27FC236}">
                  <a16:creationId xmlns:a16="http://schemas.microsoft.com/office/drawing/2014/main" id="{4410652B-7699-B369-AD21-3AF15A81497E}"/>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apezoid 28">
              <a:extLst>
                <a:ext uri="{FF2B5EF4-FFF2-40B4-BE49-F238E27FC236}">
                  <a16:creationId xmlns:a16="http://schemas.microsoft.com/office/drawing/2014/main" id="{B157ADC9-D2FC-06D3-D6D2-99F295A37C45}"/>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apezoid 29">
              <a:extLst>
                <a:ext uri="{FF2B5EF4-FFF2-40B4-BE49-F238E27FC236}">
                  <a16:creationId xmlns:a16="http://schemas.microsoft.com/office/drawing/2014/main" id="{55C36029-654D-0AEA-FC7C-73697138F8B9}"/>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a:extLst>
                <a:ext uri="{FF2B5EF4-FFF2-40B4-BE49-F238E27FC236}">
                  <a16:creationId xmlns:a16="http://schemas.microsoft.com/office/drawing/2014/main" id="{94AEB997-E247-107B-C9F5-D2E388E8C9DA}"/>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88">
              <a:extLst>
                <a:ext uri="{FF2B5EF4-FFF2-40B4-BE49-F238E27FC236}">
                  <a16:creationId xmlns:a16="http://schemas.microsoft.com/office/drawing/2014/main" id="{9822EFA8-C59B-5218-E712-22634613720B}"/>
                </a:ext>
              </a:extLst>
            </p:cNvPr>
            <p:cNvGrpSpPr/>
            <p:nvPr/>
          </p:nvGrpSpPr>
          <p:grpSpPr>
            <a:xfrm>
              <a:off x="5334000" y="5257800"/>
              <a:ext cx="1817298" cy="314739"/>
              <a:chOff x="5334000" y="5257800"/>
              <a:chExt cx="1752600" cy="381000"/>
            </a:xfrm>
          </p:grpSpPr>
          <p:sp>
            <p:nvSpPr>
              <p:cNvPr id="47" name="Quad Arrow Callout 134">
                <a:extLst>
                  <a:ext uri="{FF2B5EF4-FFF2-40B4-BE49-F238E27FC236}">
                    <a16:creationId xmlns:a16="http://schemas.microsoft.com/office/drawing/2014/main" id="{E6F6DA16-7DB7-55AD-6AFD-0C7A678152DB}"/>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Callout 135">
                <a:extLst>
                  <a:ext uri="{FF2B5EF4-FFF2-40B4-BE49-F238E27FC236}">
                    <a16:creationId xmlns:a16="http://schemas.microsoft.com/office/drawing/2014/main" id="{52304DFD-81D7-85E2-D979-8349C9DB5323}"/>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Callout 136">
                <a:extLst>
                  <a:ext uri="{FF2B5EF4-FFF2-40B4-BE49-F238E27FC236}">
                    <a16:creationId xmlns:a16="http://schemas.microsoft.com/office/drawing/2014/main" id="{EB76FFC0-8096-90F4-EF6B-542B31A0B2A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Callout 137">
                <a:extLst>
                  <a:ext uri="{FF2B5EF4-FFF2-40B4-BE49-F238E27FC236}">
                    <a16:creationId xmlns:a16="http://schemas.microsoft.com/office/drawing/2014/main" id="{66916231-6C03-A797-C873-3C1BAF1AAFFD}"/>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F79E5B1C-B807-BE42-700E-66F7ECC7B5CB}"/>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tored Data 33">
              <a:extLst>
                <a:ext uri="{FF2B5EF4-FFF2-40B4-BE49-F238E27FC236}">
                  <a16:creationId xmlns:a16="http://schemas.microsoft.com/office/drawing/2014/main" id="{173F9BAF-1A8A-96D8-2214-CC15AC6E179F}"/>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892B688-0BD7-F70B-D7F3-B0DAEE9B70F7}"/>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655A6F02-9561-2EC1-966C-94A1DCC1D644}"/>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3339F50B-7594-B8EA-E854-1933E47474F8}"/>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8724DD2B-A036-7664-9C72-189BCD1EBF87}"/>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126">
              <a:extLst>
                <a:ext uri="{FF2B5EF4-FFF2-40B4-BE49-F238E27FC236}">
                  <a16:creationId xmlns:a16="http://schemas.microsoft.com/office/drawing/2014/main" id="{858E93DE-D242-2F0F-026A-5FF3B69EB30A}"/>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127">
              <a:extLst>
                <a:ext uri="{FF2B5EF4-FFF2-40B4-BE49-F238E27FC236}">
                  <a16:creationId xmlns:a16="http://schemas.microsoft.com/office/drawing/2014/main" id="{9744D302-A4B0-97B7-538C-B6F2C51F4439}"/>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128">
              <a:extLst>
                <a:ext uri="{FF2B5EF4-FFF2-40B4-BE49-F238E27FC236}">
                  <a16:creationId xmlns:a16="http://schemas.microsoft.com/office/drawing/2014/main" id="{DCB95709-5FF3-ABA6-394E-0A2998B113EB}"/>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2" name="Group 119">
              <a:extLst>
                <a:ext uri="{FF2B5EF4-FFF2-40B4-BE49-F238E27FC236}">
                  <a16:creationId xmlns:a16="http://schemas.microsoft.com/office/drawing/2014/main" id="{94E03908-230E-0C85-A845-8BBF3E50761D}"/>
                </a:ext>
              </a:extLst>
            </p:cNvPr>
            <p:cNvGrpSpPr/>
            <p:nvPr/>
          </p:nvGrpSpPr>
          <p:grpSpPr>
            <a:xfrm>
              <a:off x="5638800" y="838201"/>
              <a:ext cx="1253706" cy="248728"/>
              <a:chOff x="5334000" y="5257800"/>
              <a:chExt cx="1752600" cy="381000"/>
            </a:xfrm>
          </p:grpSpPr>
          <p:sp>
            <p:nvSpPr>
              <p:cNvPr id="43" name="Quad Arrow Callout 130">
                <a:extLst>
                  <a:ext uri="{FF2B5EF4-FFF2-40B4-BE49-F238E27FC236}">
                    <a16:creationId xmlns:a16="http://schemas.microsoft.com/office/drawing/2014/main" id="{4D3A2CC6-0809-1532-8A24-0DDB0D847608}"/>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Callout 131">
                <a:extLst>
                  <a:ext uri="{FF2B5EF4-FFF2-40B4-BE49-F238E27FC236}">
                    <a16:creationId xmlns:a16="http://schemas.microsoft.com/office/drawing/2014/main" id="{0A0417D5-D828-6677-E2CD-7698CFC3126A}"/>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Quad Arrow Callout 132">
                <a:extLst>
                  <a:ext uri="{FF2B5EF4-FFF2-40B4-BE49-F238E27FC236}">
                    <a16:creationId xmlns:a16="http://schemas.microsoft.com/office/drawing/2014/main" id="{CAC9A7F7-E487-547B-47A2-E7A8FBE0C87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Callout 133">
                <a:extLst>
                  <a:ext uri="{FF2B5EF4-FFF2-40B4-BE49-F238E27FC236}">
                    <a16:creationId xmlns:a16="http://schemas.microsoft.com/office/drawing/2014/main" id="{2FAE36EB-3346-307C-05BF-5D942B665F52}"/>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a:extLst>
              <a:ext uri="{FF2B5EF4-FFF2-40B4-BE49-F238E27FC236}">
                <a16:creationId xmlns:a16="http://schemas.microsoft.com/office/drawing/2014/main" id="{DE8DA65A-77E6-2F46-AF19-D3A4965F8BF8}"/>
              </a:ext>
            </a:extLst>
          </p:cNvPr>
          <p:cNvGrpSpPr/>
          <p:nvPr/>
        </p:nvGrpSpPr>
        <p:grpSpPr>
          <a:xfrm>
            <a:off x="9682924" y="5075144"/>
            <a:ext cx="615785" cy="1334600"/>
            <a:chOff x="5764230" y="762000"/>
            <a:chExt cx="1959106" cy="4246013"/>
          </a:xfrm>
        </p:grpSpPr>
        <p:sp>
          <p:nvSpPr>
            <p:cNvPr id="52" name="Oval 51">
              <a:extLst>
                <a:ext uri="{FF2B5EF4-FFF2-40B4-BE49-F238E27FC236}">
                  <a16:creationId xmlns:a16="http://schemas.microsoft.com/office/drawing/2014/main" id="{C3286D5A-0E4E-8E7B-50D6-5FB6456A8713}"/>
                </a:ext>
              </a:extLst>
            </p:cNvPr>
            <p:cNvSpPr/>
            <p:nvPr/>
          </p:nvSpPr>
          <p:spPr>
            <a:xfrm rot="4427519">
              <a:off x="6354628" y="45705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Oval 52">
              <a:extLst>
                <a:ext uri="{FF2B5EF4-FFF2-40B4-BE49-F238E27FC236}">
                  <a16:creationId xmlns:a16="http://schemas.microsoft.com/office/drawing/2014/main" id="{8F946D6D-882B-791C-A9CD-F6B81AD869E1}"/>
                </a:ext>
              </a:extLst>
            </p:cNvPr>
            <p:cNvSpPr/>
            <p:nvPr/>
          </p:nvSpPr>
          <p:spPr>
            <a:xfrm rot="17172481" flipH="1">
              <a:off x="6886476" y="45698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Oval 54">
              <a:extLst>
                <a:ext uri="{FF2B5EF4-FFF2-40B4-BE49-F238E27FC236}">
                  <a16:creationId xmlns:a16="http://schemas.microsoft.com/office/drawing/2014/main" id="{458229B4-51A6-5C70-E78F-966D9A70D8A5}"/>
                </a:ext>
              </a:extLst>
            </p:cNvPr>
            <p:cNvSpPr/>
            <p:nvPr/>
          </p:nvSpPr>
          <p:spPr>
            <a:xfrm rot="2820608">
              <a:off x="5811503" y="35520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Oval 68">
              <a:extLst>
                <a:ext uri="{FF2B5EF4-FFF2-40B4-BE49-F238E27FC236}">
                  <a16:creationId xmlns:a16="http://schemas.microsoft.com/office/drawing/2014/main" id="{98B6DF71-8499-A864-036D-390D68C945FA}"/>
                </a:ext>
              </a:extLst>
            </p:cNvPr>
            <p:cNvSpPr/>
            <p:nvPr/>
          </p:nvSpPr>
          <p:spPr>
            <a:xfrm rot="19411276">
              <a:off x="7384086" y="34776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Trapezoid 71">
              <a:extLst>
                <a:ext uri="{FF2B5EF4-FFF2-40B4-BE49-F238E27FC236}">
                  <a16:creationId xmlns:a16="http://schemas.microsoft.com/office/drawing/2014/main" id="{5A0CE342-C8D4-3DEF-BB2A-AA0A93065E85}"/>
                </a:ext>
              </a:extLst>
            </p:cNvPr>
            <p:cNvSpPr/>
            <p:nvPr/>
          </p:nvSpPr>
          <p:spPr>
            <a:xfrm rot="1325721">
              <a:off x="6083636" y="2185047"/>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Trapezoid 72">
              <a:extLst>
                <a:ext uri="{FF2B5EF4-FFF2-40B4-BE49-F238E27FC236}">
                  <a16:creationId xmlns:a16="http://schemas.microsoft.com/office/drawing/2014/main" id="{2BAF3935-0129-33E8-EB49-39B9A2E23B12}"/>
                </a:ext>
              </a:extLst>
            </p:cNvPr>
            <p:cNvSpPr/>
            <p:nvPr/>
          </p:nvSpPr>
          <p:spPr>
            <a:xfrm rot="20373468">
              <a:off x="6978697" y="2185731"/>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Trapezoid 74">
              <a:extLst>
                <a:ext uri="{FF2B5EF4-FFF2-40B4-BE49-F238E27FC236}">
                  <a16:creationId xmlns:a16="http://schemas.microsoft.com/office/drawing/2014/main" id="{54FA7B4C-5F29-24B7-CDCA-097618CA63C5}"/>
                </a:ext>
              </a:extLst>
            </p:cNvPr>
            <p:cNvSpPr/>
            <p:nvPr/>
          </p:nvSpPr>
          <p:spPr>
            <a:xfrm>
              <a:off x="6172200" y="3505200"/>
              <a:ext cx="1219200" cy="1371600"/>
            </a:xfrm>
            <a:prstGeom prst="trapezoid">
              <a:avLst>
                <a:gd name="adj" fmla="val 2940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Trapezoid 75">
              <a:extLst>
                <a:ext uri="{FF2B5EF4-FFF2-40B4-BE49-F238E27FC236}">
                  <a16:creationId xmlns:a16="http://schemas.microsoft.com/office/drawing/2014/main" id="{96992A26-8383-D40A-A844-73AE06812E40}"/>
                </a:ext>
              </a:extLst>
            </p:cNvPr>
            <p:cNvSpPr/>
            <p:nvPr/>
          </p:nvSpPr>
          <p:spPr>
            <a:xfrm>
              <a:off x="6248400" y="2362200"/>
              <a:ext cx="1066800" cy="1905000"/>
            </a:xfrm>
            <a:prstGeom prst="trapezoid">
              <a:avLst>
                <a:gd name="adj" fmla="val 35469"/>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Trapezoid 76">
              <a:extLst>
                <a:ext uri="{FF2B5EF4-FFF2-40B4-BE49-F238E27FC236}">
                  <a16:creationId xmlns:a16="http://schemas.microsoft.com/office/drawing/2014/main" id="{D576A35F-A065-13AD-80AF-583F5C97CE9D}"/>
                </a:ext>
              </a:extLst>
            </p:cNvPr>
            <p:cNvSpPr/>
            <p:nvPr/>
          </p:nvSpPr>
          <p:spPr>
            <a:xfrm rot="1015959">
              <a:off x="6244109" y="2295533"/>
              <a:ext cx="389825" cy="217912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Trapezoid 88">
              <a:extLst>
                <a:ext uri="{FF2B5EF4-FFF2-40B4-BE49-F238E27FC236}">
                  <a16:creationId xmlns:a16="http://schemas.microsoft.com/office/drawing/2014/main" id="{27764852-FD38-E8D3-A192-C66345F276DD}"/>
                </a:ext>
              </a:extLst>
            </p:cNvPr>
            <p:cNvSpPr/>
            <p:nvPr/>
          </p:nvSpPr>
          <p:spPr>
            <a:xfrm rot="20966519">
              <a:off x="6974438" y="2309312"/>
              <a:ext cx="452612" cy="214449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Isosceles Triangle 89">
              <a:extLst>
                <a:ext uri="{FF2B5EF4-FFF2-40B4-BE49-F238E27FC236}">
                  <a16:creationId xmlns:a16="http://schemas.microsoft.com/office/drawing/2014/main" id="{BD3A1A85-F3A9-FDF2-3923-5F6BA2F266B3}"/>
                </a:ext>
              </a:extLst>
            </p:cNvPr>
            <p:cNvSpPr/>
            <p:nvPr/>
          </p:nvSpPr>
          <p:spPr>
            <a:xfrm rot="10800000">
              <a:off x="6629400" y="2286000"/>
              <a:ext cx="403802" cy="4038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Oval 90">
              <a:extLst>
                <a:ext uri="{FF2B5EF4-FFF2-40B4-BE49-F238E27FC236}">
                  <a16:creationId xmlns:a16="http://schemas.microsoft.com/office/drawing/2014/main" id="{CE563DBE-3E7A-0BB6-E56E-41575959D3DC}"/>
                </a:ext>
              </a:extLst>
            </p:cNvPr>
            <p:cNvSpPr/>
            <p:nvPr/>
          </p:nvSpPr>
          <p:spPr>
            <a:xfrm>
              <a:off x="6324600" y="10668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Cloud 102">
              <a:extLst>
                <a:ext uri="{FF2B5EF4-FFF2-40B4-BE49-F238E27FC236}">
                  <a16:creationId xmlns:a16="http://schemas.microsoft.com/office/drawing/2014/main" id="{92CDFE1A-0A9F-E8B0-59CB-30D7D8FDD725}"/>
                </a:ext>
              </a:extLst>
            </p:cNvPr>
            <p:cNvSpPr/>
            <p:nvPr/>
          </p:nvSpPr>
          <p:spPr>
            <a:xfrm rot="10986238">
              <a:off x="6264267" y="1022678"/>
              <a:ext cx="1201620" cy="6186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4" name="Group 103">
              <a:extLst>
                <a:ext uri="{FF2B5EF4-FFF2-40B4-BE49-F238E27FC236}">
                  <a16:creationId xmlns:a16="http://schemas.microsoft.com/office/drawing/2014/main" id="{16788423-04CB-8668-3E43-DCC13642225E}"/>
                </a:ext>
              </a:extLst>
            </p:cNvPr>
            <p:cNvGrpSpPr/>
            <p:nvPr/>
          </p:nvGrpSpPr>
          <p:grpSpPr>
            <a:xfrm>
              <a:off x="6248402" y="4648200"/>
              <a:ext cx="1066801" cy="152400"/>
              <a:chOff x="4724400" y="5943600"/>
              <a:chExt cx="2080202" cy="371013"/>
            </a:xfrm>
          </p:grpSpPr>
          <p:sp>
            <p:nvSpPr>
              <p:cNvPr id="179" name="Cross 178">
                <a:extLst>
                  <a:ext uri="{FF2B5EF4-FFF2-40B4-BE49-F238E27FC236}">
                    <a16:creationId xmlns:a16="http://schemas.microsoft.com/office/drawing/2014/main" id="{A9C1C356-7E4D-4582-185F-F5707980239B}"/>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0" name="Group 179">
                <a:extLst>
                  <a:ext uri="{FF2B5EF4-FFF2-40B4-BE49-F238E27FC236}">
                    <a16:creationId xmlns:a16="http://schemas.microsoft.com/office/drawing/2014/main" id="{4D5BB343-0B30-AA09-DDD9-665BD98F3F21}"/>
                  </a:ext>
                </a:extLst>
              </p:cNvPr>
              <p:cNvGrpSpPr/>
              <p:nvPr/>
            </p:nvGrpSpPr>
            <p:grpSpPr>
              <a:xfrm>
                <a:off x="5830455" y="5952836"/>
                <a:ext cx="607291" cy="361777"/>
                <a:chOff x="4724400" y="5943600"/>
                <a:chExt cx="607291" cy="361777"/>
              </a:xfrm>
            </p:grpSpPr>
            <p:sp>
              <p:nvSpPr>
                <p:cNvPr id="208" name="Cross 207">
                  <a:extLst>
                    <a:ext uri="{FF2B5EF4-FFF2-40B4-BE49-F238E27FC236}">
                      <a16:creationId xmlns:a16="http://schemas.microsoft.com/office/drawing/2014/main" id="{8DC89D62-8C8D-2C0A-D0F0-0CA2EEB3A8FB}"/>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9" name="Diamond 208">
                  <a:extLst>
                    <a:ext uri="{FF2B5EF4-FFF2-40B4-BE49-F238E27FC236}">
                      <a16:creationId xmlns:a16="http://schemas.microsoft.com/office/drawing/2014/main" id="{653B1A05-45A0-D17B-53F1-68BEE1801418}"/>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81" name="Group 180">
                <a:extLst>
                  <a:ext uri="{FF2B5EF4-FFF2-40B4-BE49-F238E27FC236}">
                    <a16:creationId xmlns:a16="http://schemas.microsoft.com/office/drawing/2014/main" id="{E6690025-E5F6-7E13-0A23-31D53F44C046}"/>
                  </a:ext>
                </a:extLst>
              </p:cNvPr>
              <p:cNvGrpSpPr/>
              <p:nvPr/>
            </p:nvGrpSpPr>
            <p:grpSpPr>
              <a:xfrm>
                <a:off x="5257800" y="5943600"/>
                <a:ext cx="607291" cy="361777"/>
                <a:chOff x="4724400" y="5943600"/>
                <a:chExt cx="607291" cy="361777"/>
              </a:xfrm>
            </p:grpSpPr>
            <p:sp>
              <p:nvSpPr>
                <p:cNvPr id="206" name="Cross 205">
                  <a:extLst>
                    <a:ext uri="{FF2B5EF4-FFF2-40B4-BE49-F238E27FC236}">
                      <a16:creationId xmlns:a16="http://schemas.microsoft.com/office/drawing/2014/main" id="{175C1FD6-3D7B-0E4F-7B4C-76BDCB8ECCF7}"/>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7" name="Diamond 206">
                  <a:extLst>
                    <a:ext uri="{FF2B5EF4-FFF2-40B4-BE49-F238E27FC236}">
                      <a16:creationId xmlns:a16="http://schemas.microsoft.com/office/drawing/2014/main" id="{79F02D59-D4BC-41C0-8764-CD0F6D500C07}"/>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82" name="Group 181">
                <a:extLst>
                  <a:ext uri="{FF2B5EF4-FFF2-40B4-BE49-F238E27FC236}">
                    <a16:creationId xmlns:a16="http://schemas.microsoft.com/office/drawing/2014/main" id="{4763E761-58CA-AE0D-ECDF-5FDA0E87EAF7}"/>
                  </a:ext>
                </a:extLst>
              </p:cNvPr>
              <p:cNvGrpSpPr/>
              <p:nvPr/>
            </p:nvGrpSpPr>
            <p:grpSpPr>
              <a:xfrm>
                <a:off x="4724400" y="5943600"/>
                <a:ext cx="607291" cy="361777"/>
                <a:chOff x="4724400" y="5943600"/>
                <a:chExt cx="607291" cy="361777"/>
              </a:xfrm>
            </p:grpSpPr>
            <p:sp>
              <p:nvSpPr>
                <p:cNvPr id="204" name="Cross 203">
                  <a:extLst>
                    <a:ext uri="{FF2B5EF4-FFF2-40B4-BE49-F238E27FC236}">
                      <a16:creationId xmlns:a16="http://schemas.microsoft.com/office/drawing/2014/main" id="{B4CC0C60-B41B-BDC6-1EC7-FCC9B006DD64}"/>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 name="Diamond 204">
                  <a:extLst>
                    <a:ext uri="{FF2B5EF4-FFF2-40B4-BE49-F238E27FC236}">
                      <a16:creationId xmlns:a16="http://schemas.microsoft.com/office/drawing/2014/main" id="{EAA4D186-3626-B9BE-841A-3295C638A693}"/>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83" name="Diamond 182">
                <a:extLst>
                  <a:ext uri="{FF2B5EF4-FFF2-40B4-BE49-F238E27FC236}">
                    <a16:creationId xmlns:a16="http://schemas.microsoft.com/office/drawing/2014/main" id="{5092BB81-1D06-EF9D-4FEB-C9F2872836B3}"/>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1" name="Diamond 200">
                <a:extLst>
                  <a:ext uri="{FF2B5EF4-FFF2-40B4-BE49-F238E27FC236}">
                    <a16:creationId xmlns:a16="http://schemas.microsoft.com/office/drawing/2014/main" id="{1E28B20E-927E-8BE8-5772-F8354EFA47CA}"/>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2" name="Diamond 201">
                <a:extLst>
                  <a:ext uri="{FF2B5EF4-FFF2-40B4-BE49-F238E27FC236}">
                    <a16:creationId xmlns:a16="http://schemas.microsoft.com/office/drawing/2014/main" id="{26DADC55-3F6B-FD9D-1550-97D4057F9669}"/>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3" name="Diamond 202">
                <a:extLst>
                  <a:ext uri="{FF2B5EF4-FFF2-40B4-BE49-F238E27FC236}">
                    <a16:creationId xmlns:a16="http://schemas.microsoft.com/office/drawing/2014/main" id="{9B332378-9E5C-7EFC-F9F7-926075230A9D}"/>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5" name="Group 104">
              <a:extLst>
                <a:ext uri="{FF2B5EF4-FFF2-40B4-BE49-F238E27FC236}">
                  <a16:creationId xmlns:a16="http://schemas.microsoft.com/office/drawing/2014/main" id="{10403722-E111-210C-5247-85B5F01EFBF7}"/>
                </a:ext>
              </a:extLst>
            </p:cNvPr>
            <p:cNvGrpSpPr/>
            <p:nvPr/>
          </p:nvGrpSpPr>
          <p:grpSpPr>
            <a:xfrm>
              <a:off x="6324602" y="762000"/>
              <a:ext cx="1066801" cy="494953"/>
              <a:chOff x="6324602" y="762000"/>
              <a:chExt cx="1066801" cy="494953"/>
            </a:xfrm>
          </p:grpSpPr>
          <p:sp>
            <p:nvSpPr>
              <p:cNvPr id="116" name="Flowchart: Stored Data 115">
                <a:extLst>
                  <a:ext uri="{FF2B5EF4-FFF2-40B4-BE49-F238E27FC236}">
                    <a16:creationId xmlns:a16="http://schemas.microsoft.com/office/drawing/2014/main" id="{4D4AA54A-3C12-B5DB-0465-AD038E46893E}"/>
                  </a:ext>
                </a:extLst>
              </p:cNvPr>
              <p:cNvSpPr/>
              <p:nvPr/>
            </p:nvSpPr>
            <p:spPr>
              <a:xfrm rot="5400000">
                <a:off x="6610522" y="552277"/>
                <a:ext cx="494953" cy="9144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7" name="Group 116">
                <a:extLst>
                  <a:ext uri="{FF2B5EF4-FFF2-40B4-BE49-F238E27FC236}">
                    <a16:creationId xmlns:a16="http://schemas.microsoft.com/office/drawing/2014/main" id="{D18D13DD-1CDE-AB08-241D-09EB21C53586}"/>
                  </a:ext>
                </a:extLst>
              </p:cNvPr>
              <p:cNvGrpSpPr/>
              <p:nvPr/>
            </p:nvGrpSpPr>
            <p:grpSpPr>
              <a:xfrm>
                <a:off x="6324602" y="1066800"/>
                <a:ext cx="1066801" cy="152400"/>
                <a:chOff x="4724400" y="5943600"/>
                <a:chExt cx="2080202" cy="371013"/>
              </a:xfrm>
            </p:grpSpPr>
            <p:sp>
              <p:nvSpPr>
                <p:cNvPr id="133" name="Cross 132">
                  <a:extLst>
                    <a:ext uri="{FF2B5EF4-FFF2-40B4-BE49-F238E27FC236}">
                      <a16:creationId xmlns:a16="http://schemas.microsoft.com/office/drawing/2014/main" id="{DF7F7E37-8FC5-C161-F6DB-90FD0FE96E1F}"/>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4" name="Group 133">
                  <a:extLst>
                    <a:ext uri="{FF2B5EF4-FFF2-40B4-BE49-F238E27FC236}">
                      <a16:creationId xmlns:a16="http://schemas.microsoft.com/office/drawing/2014/main" id="{44D63F2D-5B3C-46F3-0F57-8ECAAF50ABB5}"/>
                    </a:ext>
                  </a:extLst>
                </p:cNvPr>
                <p:cNvGrpSpPr/>
                <p:nvPr/>
              </p:nvGrpSpPr>
              <p:grpSpPr>
                <a:xfrm>
                  <a:off x="5830455" y="5952836"/>
                  <a:ext cx="607291" cy="361777"/>
                  <a:chOff x="4724400" y="5943600"/>
                  <a:chExt cx="607291" cy="361777"/>
                </a:xfrm>
              </p:grpSpPr>
              <p:sp>
                <p:nvSpPr>
                  <p:cNvPr id="177" name="Cross 176">
                    <a:extLst>
                      <a:ext uri="{FF2B5EF4-FFF2-40B4-BE49-F238E27FC236}">
                        <a16:creationId xmlns:a16="http://schemas.microsoft.com/office/drawing/2014/main" id="{704BCD72-CFC6-E183-366F-7FC5C0B929D0}"/>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8" name="Diamond 177">
                    <a:extLst>
                      <a:ext uri="{FF2B5EF4-FFF2-40B4-BE49-F238E27FC236}">
                        <a16:creationId xmlns:a16="http://schemas.microsoft.com/office/drawing/2014/main" id="{80BA9876-11CE-51AB-84A0-24D9E54240F1}"/>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35" name="Group 134">
                  <a:extLst>
                    <a:ext uri="{FF2B5EF4-FFF2-40B4-BE49-F238E27FC236}">
                      <a16:creationId xmlns:a16="http://schemas.microsoft.com/office/drawing/2014/main" id="{B6231D2E-70DB-D0D6-32E8-3379B8783164}"/>
                    </a:ext>
                  </a:extLst>
                </p:cNvPr>
                <p:cNvGrpSpPr/>
                <p:nvPr/>
              </p:nvGrpSpPr>
              <p:grpSpPr>
                <a:xfrm>
                  <a:off x="5257800" y="5943600"/>
                  <a:ext cx="607291" cy="361777"/>
                  <a:chOff x="4724400" y="5943600"/>
                  <a:chExt cx="607291" cy="361777"/>
                </a:xfrm>
              </p:grpSpPr>
              <p:sp>
                <p:nvSpPr>
                  <p:cNvPr id="143" name="Cross 142">
                    <a:extLst>
                      <a:ext uri="{FF2B5EF4-FFF2-40B4-BE49-F238E27FC236}">
                        <a16:creationId xmlns:a16="http://schemas.microsoft.com/office/drawing/2014/main" id="{E21B6703-4D21-2A1C-29FB-E333887FADBA}"/>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 name="Diamond 143">
                    <a:extLst>
                      <a:ext uri="{FF2B5EF4-FFF2-40B4-BE49-F238E27FC236}">
                        <a16:creationId xmlns:a16="http://schemas.microsoft.com/office/drawing/2014/main" id="{A6FB7835-7F9D-3278-4105-32FB8CDE88E2}"/>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36" name="Group 135">
                  <a:extLst>
                    <a:ext uri="{FF2B5EF4-FFF2-40B4-BE49-F238E27FC236}">
                      <a16:creationId xmlns:a16="http://schemas.microsoft.com/office/drawing/2014/main" id="{91566B6E-321E-B8EC-F2A2-DA8713F7EAC5}"/>
                    </a:ext>
                  </a:extLst>
                </p:cNvPr>
                <p:cNvGrpSpPr/>
                <p:nvPr/>
              </p:nvGrpSpPr>
              <p:grpSpPr>
                <a:xfrm>
                  <a:off x="4724400" y="5943600"/>
                  <a:ext cx="607291" cy="361777"/>
                  <a:chOff x="4724400" y="5943600"/>
                  <a:chExt cx="607291" cy="361777"/>
                </a:xfrm>
              </p:grpSpPr>
              <p:sp>
                <p:nvSpPr>
                  <p:cNvPr id="141" name="Cross 140">
                    <a:extLst>
                      <a:ext uri="{FF2B5EF4-FFF2-40B4-BE49-F238E27FC236}">
                        <a16:creationId xmlns:a16="http://schemas.microsoft.com/office/drawing/2014/main" id="{F6735376-C2F0-51C7-C1CA-0E90DC5CDE6B}"/>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 name="Diamond 141">
                    <a:extLst>
                      <a:ext uri="{FF2B5EF4-FFF2-40B4-BE49-F238E27FC236}">
                        <a16:creationId xmlns:a16="http://schemas.microsoft.com/office/drawing/2014/main" id="{78C1C196-A382-E1A2-465E-A72A337E1A80}"/>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37" name="Diamond 136">
                  <a:extLst>
                    <a:ext uri="{FF2B5EF4-FFF2-40B4-BE49-F238E27FC236}">
                      <a16:creationId xmlns:a16="http://schemas.microsoft.com/office/drawing/2014/main" id="{22D0814E-164F-407C-C328-62BEFDAE7E1F}"/>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 name="Diamond 137">
                  <a:extLst>
                    <a:ext uri="{FF2B5EF4-FFF2-40B4-BE49-F238E27FC236}">
                      <a16:creationId xmlns:a16="http://schemas.microsoft.com/office/drawing/2014/main" id="{28D6A51F-72AA-894F-024F-D9529350825F}"/>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Diamond 138">
                  <a:extLst>
                    <a:ext uri="{FF2B5EF4-FFF2-40B4-BE49-F238E27FC236}">
                      <a16:creationId xmlns:a16="http://schemas.microsoft.com/office/drawing/2014/main" id="{8474B49E-CE9D-081B-1A3D-AE8D22F0F6C2}"/>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 name="Diamond 139">
                  <a:extLst>
                    <a:ext uri="{FF2B5EF4-FFF2-40B4-BE49-F238E27FC236}">
                      <a16:creationId xmlns:a16="http://schemas.microsoft.com/office/drawing/2014/main" id="{A000A90D-C4A3-F642-9DDC-7C89B8C62974}"/>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8" name="Group 117">
                <a:extLst>
                  <a:ext uri="{FF2B5EF4-FFF2-40B4-BE49-F238E27FC236}">
                    <a16:creationId xmlns:a16="http://schemas.microsoft.com/office/drawing/2014/main" id="{8AEAA00F-09EA-205A-6D18-6EAC8198F39A}"/>
                  </a:ext>
                </a:extLst>
              </p:cNvPr>
              <p:cNvGrpSpPr/>
              <p:nvPr/>
            </p:nvGrpSpPr>
            <p:grpSpPr>
              <a:xfrm>
                <a:off x="6403107" y="764309"/>
                <a:ext cx="914399" cy="152400"/>
                <a:chOff x="4724400" y="5943600"/>
                <a:chExt cx="2080202" cy="371013"/>
              </a:xfrm>
            </p:grpSpPr>
            <p:sp>
              <p:nvSpPr>
                <p:cNvPr id="119" name="Cross 118">
                  <a:extLst>
                    <a:ext uri="{FF2B5EF4-FFF2-40B4-BE49-F238E27FC236}">
                      <a16:creationId xmlns:a16="http://schemas.microsoft.com/office/drawing/2014/main" id="{93869C3D-536A-8248-4991-2919144B1DEE}"/>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0" name="Group 119">
                  <a:extLst>
                    <a:ext uri="{FF2B5EF4-FFF2-40B4-BE49-F238E27FC236}">
                      <a16:creationId xmlns:a16="http://schemas.microsoft.com/office/drawing/2014/main" id="{BDF3AA61-FD52-E29D-F455-37F62FB38CE3}"/>
                    </a:ext>
                  </a:extLst>
                </p:cNvPr>
                <p:cNvGrpSpPr/>
                <p:nvPr/>
              </p:nvGrpSpPr>
              <p:grpSpPr>
                <a:xfrm>
                  <a:off x="5830455" y="5952836"/>
                  <a:ext cx="607291" cy="361777"/>
                  <a:chOff x="4724400" y="5943600"/>
                  <a:chExt cx="607291" cy="361777"/>
                </a:xfrm>
              </p:grpSpPr>
              <p:sp>
                <p:nvSpPr>
                  <p:cNvPr id="131" name="Cross 130">
                    <a:extLst>
                      <a:ext uri="{FF2B5EF4-FFF2-40B4-BE49-F238E27FC236}">
                        <a16:creationId xmlns:a16="http://schemas.microsoft.com/office/drawing/2014/main" id="{472B562B-65F0-C1A6-EC58-B44D3E125495}"/>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Diamond 131">
                    <a:extLst>
                      <a:ext uri="{FF2B5EF4-FFF2-40B4-BE49-F238E27FC236}">
                        <a16:creationId xmlns:a16="http://schemas.microsoft.com/office/drawing/2014/main" id="{E6B9FF99-DC63-DCC5-A2B9-61FF5AB1E96F}"/>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21" name="Group 120">
                  <a:extLst>
                    <a:ext uri="{FF2B5EF4-FFF2-40B4-BE49-F238E27FC236}">
                      <a16:creationId xmlns:a16="http://schemas.microsoft.com/office/drawing/2014/main" id="{29075D9A-5215-F5E9-CDB1-3C1AF32E87CC}"/>
                    </a:ext>
                  </a:extLst>
                </p:cNvPr>
                <p:cNvGrpSpPr/>
                <p:nvPr/>
              </p:nvGrpSpPr>
              <p:grpSpPr>
                <a:xfrm>
                  <a:off x="5257800" y="5943600"/>
                  <a:ext cx="607291" cy="361777"/>
                  <a:chOff x="4724400" y="5943600"/>
                  <a:chExt cx="607291" cy="361777"/>
                </a:xfrm>
              </p:grpSpPr>
              <p:sp>
                <p:nvSpPr>
                  <p:cNvPr id="129" name="Cross 128">
                    <a:extLst>
                      <a:ext uri="{FF2B5EF4-FFF2-40B4-BE49-F238E27FC236}">
                        <a16:creationId xmlns:a16="http://schemas.microsoft.com/office/drawing/2014/main" id="{83D2ECCF-2BF7-5F72-1760-53C525D4C34D}"/>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 name="Diamond 129">
                    <a:extLst>
                      <a:ext uri="{FF2B5EF4-FFF2-40B4-BE49-F238E27FC236}">
                        <a16:creationId xmlns:a16="http://schemas.microsoft.com/office/drawing/2014/main" id="{83F9E75F-8DE1-8298-99A2-1EF03227E4CF}"/>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22" name="Group 121">
                  <a:extLst>
                    <a:ext uri="{FF2B5EF4-FFF2-40B4-BE49-F238E27FC236}">
                      <a16:creationId xmlns:a16="http://schemas.microsoft.com/office/drawing/2014/main" id="{39CF1C3E-CCC4-1679-28AE-A6011E2B5E47}"/>
                    </a:ext>
                  </a:extLst>
                </p:cNvPr>
                <p:cNvGrpSpPr/>
                <p:nvPr/>
              </p:nvGrpSpPr>
              <p:grpSpPr>
                <a:xfrm>
                  <a:off x="4724400" y="5943600"/>
                  <a:ext cx="607291" cy="361777"/>
                  <a:chOff x="4724400" y="5943600"/>
                  <a:chExt cx="607291" cy="361777"/>
                </a:xfrm>
              </p:grpSpPr>
              <p:sp>
                <p:nvSpPr>
                  <p:cNvPr id="127" name="Cross 126">
                    <a:extLst>
                      <a:ext uri="{FF2B5EF4-FFF2-40B4-BE49-F238E27FC236}">
                        <a16:creationId xmlns:a16="http://schemas.microsoft.com/office/drawing/2014/main" id="{80D18B8B-179E-7315-0011-4D4678DAA95F}"/>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Diamond 127">
                    <a:extLst>
                      <a:ext uri="{FF2B5EF4-FFF2-40B4-BE49-F238E27FC236}">
                        <a16:creationId xmlns:a16="http://schemas.microsoft.com/office/drawing/2014/main" id="{174E3740-B9B9-04B4-005F-192052A29B7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23" name="Diamond 122">
                  <a:extLst>
                    <a:ext uri="{FF2B5EF4-FFF2-40B4-BE49-F238E27FC236}">
                      <a16:creationId xmlns:a16="http://schemas.microsoft.com/office/drawing/2014/main" id="{055D4BE0-26AA-6CDE-6C08-13F56670F6F4}"/>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 name="Diamond 123">
                  <a:extLst>
                    <a:ext uri="{FF2B5EF4-FFF2-40B4-BE49-F238E27FC236}">
                      <a16:creationId xmlns:a16="http://schemas.microsoft.com/office/drawing/2014/main" id="{7814EBF7-1558-7EBA-EA3B-FF3B8AEAC5C3}"/>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 name="Diamond 124">
                  <a:extLst>
                    <a:ext uri="{FF2B5EF4-FFF2-40B4-BE49-F238E27FC236}">
                      <a16:creationId xmlns:a16="http://schemas.microsoft.com/office/drawing/2014/main" id="{22E94C54-6309-EE03-35A0-BB200FD89BE7}"/>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Diamond 125">
                  <a:extLst>
                    <a:ext uri="{FF2B5EF4-FFF2-40B4-BE49-F238E27FC236}">
                      <a16:creationId xmlns:a16="http://schemas.microsoft.com/office/drawing/2014/main" id="{CC40EE81-FCE6-27C3-57A4-F525A47F96C0}"/>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spTree>
    <p:extLst>
      <p:ext uri="{BB962C8B-B14F-4D97-AF65-F5344CB8AC3E}">
        <p14:creationId xmlns:p14="http://schemas.microsoft.com/office/powerpoint/2010/main" val="42272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7"/>
          <p:cNvGrpSpPr/>
          <p:nvPr/>
        </p:nvGrpSpPr>
        <p:grpSpPr>
          <a:xfrm>
            <a:off x="393192" y="252984"/>
            <a:ext cx="1066800" cy="1295400"/>
            <a:chOff x="152400" y="381000"/>
            <a:chExt cx="3849028" cy="5410199"/>
          </a:xfrm>
        </p:grpSpPr>
        <p:grpSp>
          <p:nvGrpSpPr>
            <p:cNvPr id="7" name="Group 1"/>
            <p:cNvGrpSpPr/>
            <p:nvPr/>
          </p:nvGrpSpPr>
          <p:grpSpPr>
            <a:xfrm>
              <a:off x="533400" y="381000"/>
              <a:ext cx="3468028" cy="5410199"/>
              <a:chOff x="357468" y="1120587"/>
              <a:chExt cx="2788222" cy="4572001"/>
            </a:xfrm>
          </p:grpSpPr>
          <p:grpSp>
            <p:nvGrpSpPr>
              <p:cNvPr id="12" name="Group 13"/>
              <p:cNvGrpSpPr/>
              <p:nvPr/>
            </p:nvGrpSpPr>
            <p:grpSpPr>
              <a:xfrm>
                <a:off x="357468" y="1120587"/>
                <a:ext cx="2788222" cy="4572001"/>
                <a:chOff x="1066800" y="1066799"/>
                <a:chExt cx="2230577" cy="3352801"/>
              </a:xfrm>
            </p:grpSpPr>
            <p:sp>
              <p:nvSpPr>
                <p:cNvPr id="14" name="Rounded Rectangle 13"/>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086770" y="1491458"/>
                <a:ext cx="1676399" cy="3313127"/>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 of Nephi</a:t>
                </a:r>
              </a:p>
            </p:txBody>
          </p:sp>
        </p:grpSp>
        <p:sp>
          <p:nvSpPr>
            <p:cNvPr id="8" name="Chevron 7"/>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312A6BD-190C-4381-9915-F77683809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684" y="1405997"/>
            <a:ext cx="8249603" cy="4409587"/>
          </a:xfrm>
          <a:prstGeom prst="rect">
            <a:avLst/>
          </a:prstGeom>
        </p:spPr>
      </p:pic>
    </p:spTree>
    <p:extLst>
      <p:ext uri="{BB962C8B-B14F-4D97-AF65-F5344CB8AC3E}">
        <p14:creationId xmlns:p14="http://schemas.microsoft.com/office/powerpoint/2010/main" val="3780026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Bodoni MT Black" pitchFamily="18" charset="0"/>
              </a:rPr>
              <a:t>Other Facts on the Book of Omni</a:t>
            </a:r>
          </a:p>
        </p:txBody>
      </p:sp>
      <p:sp>
        <p:nvSpPr>
          <p:cNvPr id="54" name="TextBox 53"/>
          <p:cNvSpPr txBox="1"/>
          <p:nvPr/>
        </p:nvSpPr>
        <p:spPr>
          <a:xfrm>
            <a:off x="438912" y="1139953"/>
            <a:ext cx="5583936" cy="3139321"/>
          </a:xfrm>
          <a:prstGeom prst="rect">
            <a:avLst/>
          </a:prstGeom>
          <a:noFill/>
        </p:spPr>
        <p:txBody>
          <a:bodyPr wrap="square" rtlCol="0">
            <a:spAutoFit/>
          </a:bodyPr>
          <a:lstStyle/>
          <a:p>
            <a:pPr fontAlgn="base"/>
            <a:r>
              <a:rPr lang="en-US" dirty="0">
                <a:solidFill>
                  <a:schemeClr val="bg1"/>
                </a:solidFill>
              </a:rPr>
              <a:t>The Book of Omni also provides details about the reign of the first King Mosiah, who was the father of King Benjamin and grandfather of the second King Mosiah.</a:t>
            </a:r>
          </a:p>
          <a:p>
            <a:pPr fontAlgn="base"/>
            <a:r>
              <a:rPr lang="en-US" dirty="0">
                <a:solidFill>
                  <a:schemeClr val="bg1"/>
                </a:solidFill>
              </a:rPr>
              <a:t>The first King Mosiah led the righteous Nephites out of the land of Nephi and united them with the people of Zarahemla.</a:t>
            </a:r>
          </a:p>
          <a:p>
            <a:pPr fontAlgn="base"/>
            <a:endParaRPr lang="en-US" dirty="0">
              <a:solidFill>
                <a:schemeClr val="bg1"/>
              </a:solidFill>
            </a:endParaRPr>
          </a:p>
          <a:p>
            <a:pPr fontAlgn="base"/>
            <a:r>
              <a:rPr lang="en-US" dirty="0">
                <a:solidFill>
                  <a:schemeClr val="bg1"/>
                </a:solidFill>
              </a:rPr>
              <a:t>The Book of Omni relates that the Lord guided the people of Zarahemla (also known as the </a:t>
            </a:r>
            <a:r>
              <a:rPr lang="en-US" dirty="0" err="1">
                <a:solidFill>
                  <a:schemeClr val="bg1"/>
                </a:solidFill>
              </a:rPr>
              <a:t>Mulekites</a:t>
            </a:r>
            <a:r>
              <a:rPr lang="en-US" dirty="0">
                <a:solidFill>
                  <a:schemeClr val="bg1"/>
                </a:solidFill>
              </a:rPr>
              <a:t>) from Jerusalem to the land of promise not long after Lehi and his family departed from Jerusalem.</a:t>
            </a:r>
          </a:p>
        </p:txBody>
      </p:sp>
      <p:grpSp>
        <p:nvGrpSpPr>
          <p:cNvPr id="4" name="Group 55"/>
          <p:cNvGrpSpPr/>
          <p:nvPr/>
        </p:nvGrpSpPr>
        <p:grpSpPr>
          <a:xfrm>
            <a:off x="7010400" y="2743200"/>
            <a:ext cx="2895600" cy="1809750"/>
            <a:chOff x="3441191" y="1240801"/>
            <a:chExt cx="3755898" cy="3007122"/>
          </a:xfrm>
        </p:grpSpPr>
        <p:grpSp>
          <p:nvGrpSpPr>
            <p:cNvPr id="5" name="Group 46"/>
            <p:cNvGrpSpPr/>
            <p:nvPr/>
          </p:nvGrpSpPr>
          <p:grpSpPr>
            <a:xfrm>
              <a:off x="3441191" y="1240801"/>
              <a:ext cx="3755898" cy="3007122"/>
              <a:chOff x="802558" y="4166401"/>
              <a:chExt cx="1981641" cy="1586581"/>
            </a:xfrm>
          </p:grpSpPr>
          <p:grpSp>
            <p:nvGrpSpPr>
              <p:cNvPr id="6" name="Group 16"/>
              <p:cNvGrpSpPr/>
              <p:nvPr/>
            </p:nvGrpSpPr>
            <p:grpSpPr>
              <a:xfrm>
                <a:off x="802558" y="4166401"/>
                <a:ext cx="1981641" cy="1586581"/>
                <a:chOff x="-2011680" y="1349418"/>
                <a:chExt cx="7269480" cy="6346781"/>
              </a:xfrm>
            </p:grpSpPr>
            <p:grpSp>
              <p:nvGrpSpPr>
                <p:cNvPr id="7" name="Group 1"/>
                <p:cNvGrpSpPr/>
                <p:nvPr/>
              </p:nvGrpSpPr>
              <p:grpSpPr>
                <a:xfrm>
                  <a:off x="-2011680" y="1349418"/>
                  <a:ext cx="7269480" cy="6346781"/>
                  <a:chOff x="-137160" y="1426805"/>
                  <a:chExt cx="2423160" cy="1697395"/>
                </a:xfrm>
              </p:grpSpPr>
              <p:sp>
                <p:nvSpPr>
                  <p:cNvPr id="163"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9"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Frame 159"/>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Frame 160"/>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Rectangle 161"/>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TextBox 156"/>
              <p:cNvSpPr txBox="1"/>
              <p:nvPr/>
            </p:nvSpPr>
            <p:spPr>
              <a:xfrm>
                <a:off x="1988662" y="4309435"/>
                <a:ext cx="695994" cy="458699"/>
              </a:xfrm>
              <a:prstGeom prst="rect">
                <a:avLst/>
              </a:prstGeom>
              <a:noFill/>
            </p:spPr>
            <p:txBody>
              <a:bodyPr wrap="square" rtlCol="0">
                <a:spAutoFit/>
              </a:bodyPr>
              <a:lstStyle/>
              <a:p>
                <a:pPr algn="ctr"/>
                <a:endParaRPr lang="en-US" sz="2800" dirty="0">
                  <a:latin typeface="Comic Sans MS" pitchFamily="66" charset="0"/>
                </a:endParaRPr>
              </a:p>
            </p:txBody>
          </p:sp>
        </p:grpSp>
        <p:sp>
          <p:nvSpPr>
            <p:cNvPr id="155" name="TextBox 154"/>
            <p:cNvSpPr txBox="1"/>
            <p:nvPr/>
          </p:nvSpPr>
          <p:spPr>
            <a:xfrm>
              <a:off x="5714498" y="1367417"/>
              <a:ext cx="1219200" cy="2608183"/>
            </a:xfrm>
            <a:prstGeom prst="rect">
              <a:avLst/>
            </a:prstGeom>
            <a:noFill/>
          </p:spPr>
          <p:txBody>
            <a:bodyPr wrap="square" rtlCol="0">
              <a:spAutoFit/>
            </a:bodyPr>
            <a:lstStyle/>
            <a:p>
              <a:pPr algn="ctr"/>
              <a:r>
                <a:rPr lang="en-US" sz="2400" dirty="0">
                  <a:solidFill>
                    <a:schemeClr val="bg2">
                      <a:lumMod val="25000"/>
                    </a:schemeClr>
                  </a:solidFill>
                  <a:latin typeface="Abadi" panose="020B0604020104020204" pitchFamily="34" charset="0"/>
                </a:rPr>
                <a:t>The Book of Omni</a:t>
              </a:r>
            </a:p>
          </p:txBody>
        </p:sp>
      </p:grpSp>
      <p:sp>
        <p:nvSpPr>
          <p:cNvPr id="141" name="TextBox 140"/>
          <p:cNvSpPr txBox="1"/>
          <p:nvPr/>
        </p:nvSpPr>
        <p:spPr>
          <a:xfrm>
            <a:off x="7056120" y="920496"/>
            <a:ext cx="4572000" cy="1477328"/>
          </a:xfrm>
          <a:prstGeom prst="rect">
            <a:avLst/>
          </a:prstGeom>
          <a:noFill/>
        </p:spPr>
        <p:txBody>
          <a:bodyPr wrap="square" rtlCol="0">
            <a:spAutoFit/>
          </a:bodyPr>
          <a:lstStyle/>
          <a:p>
            <a:pPr fontAlgn="base"/>
            <a:r>
              <a:rPr lang="en-US" dirty="0">
                <a:solidFill>
                  <a:schemeClr val="bg1"/>
                </a:solidFill>
              </a:rPr>
              <a:t>Omni is the first book in the Book of Mormon to mention the </a:t>
            </a:r>
            <a:r>
              <a:rPr lang="en-US" dirty="0" err="1">
                <a:solidFill>
                  <a:schemeClr val="bg1"/>
                </a:solidFill>
              </a:rPr>
              <a:t>Jaredites</a:t>
            </a:r>
            <a:r>
              <a:rPr lang="en-US" dirty="0">
                <a:solidFill>
                  <a:schemeClr val="bg1"/>
                </a:solidFill>
              </a:rPr>
              <a:t>. It also mentions that some Nephites left </a:t>
            </a:r>
            <a:r>
              <a:rPr lang="en-US" dirty="0" err="1">
                <a:solidFill>
                  <a:schemeClr val="bg1"/>
                </a:solidFill>
              </a:rPr>
              <a:t>Zarahemla</a:t>
            </a:r>
            <a:r>
              <a:rPr lang="en-US" dirty="0">
                <a:solidFill>
                  <a:schemeClr val="bg1"/>
                </a:solidFill>
              </a:rPr>
              <a:t> to return to the land of Nephi, foreshadowing the events recounted in Mosiah 7–24. </a:t>
            </a:r>
          </a:p>
        </p:txBody>
      </p:sp>
      <p:sp>
        <p:nvSpPr>
          <p:cNvPr id="142" name="TextBox 141"/>
          <p:cNvSpPr txBox="1"/>
          <p:nvPr/>
        </p:nvSpPr>
        <p:spPr>
          <a:xfrm>
            <a:off x="3547872" y="5370576"/>
            <a:ext cx="6592824" cy="707886"/>
          </a:xfrm>
          <a:prstGeom prst="rect">
            <a:avLst/>
          </a:prstGeom>
          <a:noFill/>
        </p:spPr>
        <p:txBody>
          <a:bodyPr wrap="square" rtlCol="0">
            <a:spAutoFit/>
          </a:bodyPr>
          <a:lstStyle/>
          <a:p>
            <a:pPr fontAlgn="base"/>
            <a:r>
              <a:rPr lang="en-US" sz="2000" dirty="0">
                <a:solidFill>
                  <a:schemeClr val="bg1"/>
                </a:solidFill>
              </a:rPr>
              <a:t>Finally, the Book of Omni introduces King Benjamin and explains why </a:t>
            </a:r>
            <a:r>
              <a:rPr lang="en-US" sz="2000" dirty="0" err="1">
                <a:solidFill>
                  <a:schemeClr val="bg1"/>
                </a:solidFill>
              </a:rPr>
              <a:t>Amaleki</a:t>
            </a:r>
            <a:r>
              <a:rPr lang="en-US" sz="2000" dirty="0">
                <a:solidFill>
                  <a:schemeClr val="bg1"/>
                </a:solidFill>
              </a:rPr>
              <a:t> entrusted him with the sacred records. </a:t>
            </a:r>
          </a:p>
        </p:txBody>
      </p:sp>
      <p:sp>
        <p:nvSpPr>
          <p:cNvPr id="8" name="Rectangle 7">
            <a:extLst>
              <a:ext uri="{FF2B5EF4-FFF2-40B4-BE49-F238E27FC236}">
                <a16:creationId xmlns:a16="http://schemas.microsoft.com/office/drawing/2014/main" id="{6E006E8B-2103-4028-8CCF-89EF3933B4DE}"/>
              </a:ext>
            </a:extLst>
          </p:cNvPr>
          <p:cNvSpPr/>
          <p:nvPr/>
        </p:nvSpPr>
        <p:spPr>
          <a:xfrm>
            <a:off x="0" y="6488668"/>
            <a:ext cx="2853666" cy="338554"/>
          </a:xfrm>
          <a:prstGeom prst="rect">
            <a:avLst/>
          </a:prstGeom>
        </p:spPr>
        <p:txBody>
          <a:bodyPr wrap="none">
            <a:spAutoFit/>
          </a:bodyPr>
          <a:lstStyle/>
          <a:p>
            <a:pPr fontAlgn="base"/>
            <a:r>
              <a:rPr lang="en-US" sz="1600" dirty="0">
                <a:solidFill>
                  <a:schemeClr val="bg1"/>
                </a:solidFill>
              </a:rPr>
              <a:t>Omni 1:12–23, 25; Mosiah 7-24 </a:t>
            </a:r>
          </a:p>
        </p:txBody>
      </p:sp>
      <p:grpSp>
        <p:nvGrpSpPr>
          <p:cNvPr id="9" name="Group 8">
            <a:extLst>
              <a:ext uri="{FF2B5EF4-FFF2-40B4-BE49-F238E27FC236}">
                <a16:creationId xmlns:a16="http://schemas.microsoft.com/office/drawing/2014/main" id="{6AFBBC7C-8C4A-6A94-9E17-64A4A024D387}"/>
              </a:ext>
            </a:extLst>
          </p:cNvPr>
          <p:cNvGrpSpPr/>
          <p:nvPr/>
        </p:nvGrpSpPr>
        <p:grpSpPr>
          <a:xfrm>
            <a:off x="7255202" y="2762532"/>
            <a:ext cx="876247" cy="1748699"/>
            <a:chOff x="4795899" y="198408"/>
            <a:chExt cx="2932227" cy="5851754"/>
          </a:xfrm>
        </p:grpSpPr>
        <p:sp>
          <p:nvSpPr>
            <p:cNvPr id="10" name="Oval 9">
              <a:extLst>
                <a:ext uri="{FF2B5EF4-FFF2-40B4-BE49-F238E27FC236}">
                  <a16:creationId xmlns:a16="http://schemas.microsoft.com/office/drawing/2014/main" id="{545BA71D-9E34-073A-3AEF-DBAC415F6A83}"/>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EA2B3A-5F7A-D506-1DD8-433249BB09EB}"/>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75B33C-4625-675D-7C2E-DDA69DF24A69}"/>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1DAD2AB1-9325-538A-EEED-94431E0E3D2E}"/>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65C9BFF-A255-7EF3-7597-6EB3F9E23184}"/>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62BB422-B727-F3A5-F9EA-70C0AFD57907}"/>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793423B9-82B3-A041-48C7-E9D9A931C4E9}"/>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5AA788D1-35A9-65A5-6D20-134FAA24999E}"/>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a:extLst>
                <a:ext uri="{FF2B5EF4-FFF2-40B4-BE49-F238E27FC236}">
                  <a16:creationId xmlns:a16="http://schemas.microsoft.com/office/drawing/2014/main" id="{D7CF1B7C-71D5-3332-1D95-52E0CA8DE951}"/>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apezoid 18">
              <a:extLst>
                <a:ext uri="{FF2B5EF4-FFF2-40B4-BE49-F238E27FC236}">
                  <a16:creationId xmlns:a16="http://schemas.microsoft.com/office/drawing/2014/main" id="{6E480015-0E62-C08D-7B89-BE9717E65452}"/>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apezoid 19">
              <a:extLst>
                <a:ext uri="{FF2B5EF4-FFF2-40B4-BE49-F238E27FC236}">
                  <a16:creationId xmlns:a16="http://schemas.microsoft.com/office/drawing/2014/main" id="{A0F42425-D2A6-7713-F85D-17123D261732}"/>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8693ED4F-38C5-23F4-9EC8-A8B0B36E6BB3}"/>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88">
              <a:extLst>
                <a:ext uri="{FF2B5EF4-FFF2-40B4-BE49-F238E27FC236}">
                  <a16:creationId xmlns:a16="http://schemas.microsoft.com/office/drawing/2014/main" id="{9D8FE262-22B1-33AE-DF7F-19629682F551}"/>
                </a:ext>
              </a:extLst>
            </p:cNvPr>
            <p:cNvGrpSpPr/>
            <p:nvPr/>
          </p:nvGrpSpPr>
          <p:grpSpPr>
            <a:xfrm>
              <a:off x="5334000" y="5257800"/>
              <a:ext cx="1817298" cy="314739"/>
              <a:chOff x="5334000" y="5257800"/>
              <a:chExt cx="1752600" cy="381000"/>
            </a:xfrm>
          </p:grpSpPr>
          <p:sp>
            <p:nvSpPr>
              <p:cNvPr id="37" name="Quad Arrow Callout 134">
                <a:extLst>
                  <a:ext uri="{FF2B5EF4-FFF2-40B4-BE49-F238E27FC236}">
                    <a16:creationId xmlns:a16="http://schemas.microsoft.com/office/drawing/2014/main" id="{84254E76-44FA-B77D-1BA5-8F32ECA38941}"/>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Callout 135">
                <a:extLst>
                  <a:ext uri="{FF2B5EF4-FFF2-40B4-BE49-F238E27FC236}">
                    <a16:creationId xmlns:a16="http://schemas.microsoft.com/office/drawing/2014/main" id="{2C20F793-A19C-E72E-AC87-2797549BCF12}"/>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Quad Arrow Callout 136">
                <a:extLst>
                  <a:ext uri="{FF2B5EF4-FFF2-40B4-BE49-F238E27FC236}">
                    <a16:creationId xmlns:a16="http://schemas.microsoft.com/office/drawing/2014/main" id="{6C65EF4D-B088-7864-CD5E-06F6197F5F0C}"/>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Callout 137">
                <a:extLst>
                  <a:ext uri="{FF2B5EF4-FFF2-40B4-BE49-F238E27FC236}">
                    <a16:creationId xmlns:a16="http://schemas.microsoft.com/office/drawing/2014/main" id="{27BA6EFA-EDED-1DD8-8961-3C22F79410AA}"/>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1D335247-C22A-CA5E-63F4-EC20B96C8F68}"/>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tored Data 23">
              <a:extLst>
                <a:ext uri="{FF2B5EF4-FFF2-40B4-BE49-F238E27FC236}">
                  <a16:creationId xmlns:a16="http://schemas.microsoft.com/office/drawing/2014/main" id="{B87CBE2A-EDC6-9EDD-0C2E-D1928FF5AECB}"/>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3A00F84A-06E9-BECB-7552-433EFBD29950}"/>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BACE506F-9E5E-54DF-1E3B-A1F9B4E1AF0F}"/>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DCB965B4-E163-1411-710E-3D2793F2ECC6}"/>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73113BAC-7AAC-BEF2-6666-B1BF6CA1ACE5}"/>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Right Arrow 126">
              <a:extLst>
                <a:ext uri="{FF2B5EF4-FFF2-40B4-BE49-F238E27FC236}">
                  <a16:creationId xmlns:a16="http://schemas.microsoft.com/office/drawing/2014/main" id="{3A0485C8-6897-EC5F-3211-7C799B49149A}"/>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Right Arrow 127">
              <a:extLst>
                <a:ext uri="{FF2B5EF4-FFF2-40B4-BE49-F238E27FC236}">
                  <a16:creationId xmlns:a16="http://schemas.microsoft.com/office/drawing/2014/main" id="{3CB1FC4B-38A6-1651-B447-46F3B1EAED8C}"/>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nut 128">
              <a:extLst>
                <a:ext uri="{FF2B5EF4-FFF2-40B4-BE49-F238E27FC236}">
                  <a16:creationId xmlns:a16="http://schemas.microsoft.com/office/drawing/2014/main" id="{1B31DFC0-7653-BD0F-6B15-2571C083C2AD}"/>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 name="Group 119">
              <a:extLst>
                <a:ext uri="{FF2B5EF4-FFF2-40B4-BE49-F238E27FC236}">
                  <a16:creationId xmlns:a16="http://schemas.microsoft.com/office/drawing/2014/main" id="{0AC37277-327B-9D18-9DAD-6E8794F6DC05}"/>
                </a:ext>
              </a:extLst>
            </p:cNvPr>
            <p:cNvGrpSpPr/>
            <p:nvPr/>
          </p:nvGrpSpPr>
          <p:grpSpPr>
            <a:xfrm>
              <a:off x="5638800" y="838201"/>
              <a:ext cx="1253706" cy="248728"/>
              <a:chOff x="5334000" y="5257800"/>
              <a:chExt cx="1752600" cy="381000"/>
            </a:xfrm>
          </p:grpSpPr>
          <p:sp>
            <p:nvSpPr>
              <p:cNvPr id="33" name="Quad Arrow Callout 130">
                <a:extLst>
                  <a:ext uri="{FF2B5EF4-FFF2-40B4-BE49-F238E27FC236}">
                    <a16:creationId xmlns:a16="http://schemas.microsoft.com/office/drawing/2014/main" id="{F3FC75C4-759A-83D2-5A0F-BCFE6E23EAB4}"/>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131">
                <a:extLst>
                  <a:ext uri="{FF2B5EF4-FFF2-40B4-BE49-F238E27FC236}">
                    <a16:creationId xmlns:a16="http://schemas.microsoft.com/office/drawing/2014/main" id="{7532F63F-6E5B-7922-4DDD-1B0724BA9263}"/>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132">
                <a:extLst>
                  <a:ext uri="{FF2B5EF4-FFF2-40B4-BE49-F238E27FC236}">
                    <a16:creationId xmlns:a16="http://schemas.microsoft.com/office/drawing/2014/main" id="{B8FBE897-3743-0324-148D-37BC1114D3CB}"/>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133">
                <a:extLst>
                  <a:ext uri="{FF2B5EF4-FFF2-40B4-BE49-F238E27FC236}">
                    <a16:creationId xmlns:a16="http://schemas.microsoft.com/office/drawing/2014/main" id="{B906F9AB-A309-DD94-3A60-D6F71F5C9283}"/>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808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Omni Writes</a:t>
            </a:r>
          </a:p>
        </p:txBody>
      </p:sp>
      <p:sp>
        <p:nvSpPr>
          <p:cNvPr id="54" name="TextBox 53"/>
          <p:cNvSpPr txBox="1"/>
          <p:nvPr/>
        </p:nvSpPr>
        <p:spPr>
          <a:xfrm>
            <a:off x="1524000" y="838201"/>
            <a:ext cx="4572000" cy="461665"/>
          </a:xfrm>
          <a:prstGeom prst="rect">
            <a:avLst/>
          </a:prstGeom>
          <a:noFill/>
        </p:spPr>
        <p:txBody>
          <a:bodyPr wrap="square" rtlCol="0">
            <a:spAutoFit/>
          </a:bodyPr>
          <a:lstStyle/>
          <a:p>
            <a:pPr fontAlgn="base"/>
            <a:r>
              <a:rPr lang="en-US" sz="2400" dirty="0">
                <a:solidFill>
                  <a:schemeClr val="bg1"/>
                </a:solidFill>
              </a:rPr>
              <a:t>Omni writes only the first 3 verses:</a:t>
            </a:r>
          </a:p>
        </p:txBody>
      </p:sp>
      <p:sp>
        <p:nvSpPr>
          <p:cNvPr id="142" name="TextBox 141"/>
          <p:cNvSpPr txBox="1"/>
          <p:nvPr/>
        </p:nvSpPr>
        <p:spPr>
          <a:xfrm>
            <a:off x="5562600" y="1447801"/>
            <a:ext cx="4572000" cy="1323439"/>
          </a:xfrm>
          <a:prstGeom prst="rect">
            <a:avLst/>
          </a:prstGeom>
          <a:noFill/>
        </p:spPr>
        <p:txBody>
          <a:bodyPr wrap="square" rtlCol="0">
            <a:spAutoFit/>
          </a:bodyPr>
          <a:lstStyle/>
          <a:p>
            <a:pPr fontAlgn="base"/>
            <a:r>
              <a:rPr lang="en-US" sz="2000" b="1" dirty="0">
                <a:solidFill>
                  <a:srgbClr val="FF0000"/>
                </a:solidFill>
              </a:rPr>
              <a:t>He refers to himself as “a wicked man” because he had not kept the statues and commandments of the Lord</a:t>
            </a:r>
          </a:p>
          <a:p>
            <a:endParaRPr lang="en-US" sz="2000" b="1" dirty="0">
              <a:solidFill>
                <a:srgbClr val="FF0000"/>
              </a:solidFill>
            </a:endParaRPr>
          </a:p>
        </p:txBody>
      </p:sp>
      <p:sp>
        <p:nvSpPr>
          <p:cNvPr id="49" name="TextBox 48"/>
          <p:cNvSpPr txBox="1"/>
          <p:nvPr/>
        </p:nvSpPr>
        <p:spPr>
          <a:xfrm>
            <a:off x="0" y="6550223"/>
            <a:ext cx="6324600" cy="307777"/>
          </a:xfrm>
          <a:prstGeom prst="rect">
            <a:avLst/>
          </a:prstGeom>
          <a:noFill/>
        </p:spPr>
        <p:txBody>
          <a:bodyPr wrap="square" rtlCol="0">
            <a:spAutoFit/>
          </a:bodyPr>
          <a:lstStyle/>
          <a:p>
            <a:r>
              <a:rPr lang="en-US" sz="1400" dirty="0">
                <a:solidFill>
                  <a:schemeClr val="bg1"/>
                </a:solidFill>
              </a:rPr>
              <a:t>Omni 1:1-3   JFM and RLM</a:t>
            </a:r>
          </a:p>
        </p:txBody>
      </p:sp>
      <p:sp>
        <p:nvSpPr>
          <p:cNvPr id="50" name="TextBox 49"/>
          <p:cNvSpPr txBox="1"/>
          <p:nvPr/>
        </p:nvSpPr>
        <p:spPr>
          <a:xfrm>
            <a:off x="1828800" y="2743200"/>
            <a:ext cx="4572000" cy="1938992"/>
          </a:xfrm>
          <a:prstGeom prst="rect">
            <a:avLst/>
          </a:prstGeom>
          <a:noFill/>
        </p:spPr>
        <p:txBody>
          <a:bodyPr wrap="square" rtlCol="0">
            <a:spAutoFit/>
          </a:bodyPr>
          <a:lstStyle/>
          <a:p>
            <a:pPr fontAlgn="base"/>
            <a:r>
              <a:rPr lang="en-US" sz="2000" dirty="0">
                <a:solidFill>
                  <a:schemeClr val="bg1"/>
                </a:solidFill>
              </a:rPr>
              <a:t>“It need not be supposed from such an admission that he was guilty of any gross immorality, but rather that he was not zealous in honoring the law of Moses and in keeping other religious obligation.”</a:t>
            </a:r>
          </a:p>
          <a:p>
            <a:endParaRPr lang="en-US" sz="2000" dirty="0">
              <a:solidFill>
                <a:schemeClr val="bg1"/>
              </a:solidFill>
            </a:endParaRPr>
          </a:p>
        </p:txBody>
      </p:sp>
      <p:sp>
        <p:nvSpPr>
          <p:cNvPr id="51" name="TextBox 50"/>
          <p:cNvSpPr txBox="1"/>
          <p:nvPr/>
        </p:nvSpPr>
        <p:spPr>
          <a:xfrm>
            <a:off x="4419600" y="4724400"/>
            <a:ext cx="4572000" cy="1631216"/>
          </a:xfrm>
          <a:prstGeom prst="rect">
            <a:avLst/>
          </a:prstGeom>
          <a:noFill/>
        </p:spPr>
        <p:txBody>
          <a:bodyPr wrap="square" rtlCol="0">
            <a:spAutoFit/>
          </a:bodyPr>
          <a:lstStyle/>
          <a:p>
            <a:pPr fontAlgn="base"/>
            <a:r>
              <a:rPr lang="en-US" sz="2000" b="1" dirty="0">
                <a:solidFill>
                  <a:srgbClr val="FF0000"/>
                </a:solidFill>
              </a:rPr>
              <a:t>Not living by the Spirit will cause you to not be prepared to teach or write after the manner of the Spirit…therefore he found it necessary to pass the plates to his son, </a:t>
            </a:r>
            <a:r>
              <a:rPr lang="en-US" sz="2000" b="1" dirty="0" err="1">
                <a:solidFill>
                  <a:srgbClr val="FF0000"/>
                </a:solidFill>
              </a:rPr>
              <a:t>Amaron</a:t>
            </a:r>
            <a:endParaRPr lang="en-US" sz="2000" b="1" dirty="0">
              <a:solidFill>
                <a:srgbClr val="FF0000"/>
              </a:solidFill>
            </a:endParaRPr>
          </a:p>
        </p:txBody>
      </p:sp>
      <p:grpSp>
        <p:nvGrpSpPr>
          <p:cNvPr id="5" name="Group 4">
            <a:extLst>
              <a:ext uri="{FF2B5EF4-FFF2-40B4-BE49-F238E27FC236}">
                <a16:creationId xmlns:a16="http://schemas.microsoft.com/office/drawing/2014/main" id="{82204B46-2EC2-43E5-8982-6C701DAF178D}"/>
              </a:ext>
            </a:extLst>
          </p:cNvPr>
          <p:cNvGrpSpPr/>
          <p:nvPr/>
        </p:nvGrpSpPr>
        <p:grpSpPr>
          <a:xfrm>
            <a:off x="2743200" y="4745736"/>
            <a:ext cx="1463040" cy="1600200"/>
            <a:chOff x="1527048" y="4736592"/>
            <a:chExt cx="1463040" cy="1600200"/>
          </a:xfrm>
        </p:grpSpPr>
        <p:sp>
          <p:nvSpPr>
            <p:cNvPr id="4" name="Rectangle 3">
              <a:extLst>
                <a:ext uri="{FF2B5EF4-FFF2-40B4-BE49-F238E27FC236}">
                  <a16:creationId xmlns:a16="http://schemas.microsoft.com/office/drawing/2014/main" id="{3C2D5E8B-720B-45DD-BE39-D01ADC8FFF0F}"/>
                </a:ext>
              </a:extLst>
            </p:cNvPr>
            <p:cNvSpPr/>
            <p:nvPr/>
          </p:nvSpPr>
          <p:spPr>
            <a:xfrm>
              <a:off x="1527048" y="4736592"/>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C30C6793-0410-4926-91B1-10467B1D7AF1}"/>
                </a:ext>
              </a:extLst>
            </p:cNvPr>
            <p:cNvGrpSpPr/>
            <p:nvPr/>
          </p:nvGrpSpPr>
          <p:grpSpPr>
            <a:xfrm>
              <a:off x="1621536" y="4855464"/>
              <a:ext cx="1264932" cy="1447800"/>
              <a:chOff x="772278" y="3733800"/>
              <a:chExt cx="1417332" cy="1752601"/>
            </a:xfrm>
          </p:grpSpPr>
          <p:sp>
            <p:nvSpPr>
              <p:cNvPr id="78" name="Rectangle 77">
                <a:extLst>
                  <a:ext uri="{FF2B5EF4-FFF2-40B4-BE49-F238E27FC236}">
                    <a16:creationId xmlns:a16="http://schemas.microsoft.com/office/drawing/2014/main" id="{B5469890-5FF1-48C5-B4BD-BE028DB555AC}"/>
                  </a:ext>
                </a:extLst>
              </p:cNvPr>
              <p:cNvSpPr/>
              <p:nvPr/>
            </p:nvSpPr>
            <p:spPr>
              <a:xfrm>
                <a:off x="1066800" y="4724401"/>
                <a:ext cx="832210" cy="762000"/>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loud 78">
                <a:extLst>
                  <a:ext uri="{FF2B5EF4-FFF2-40B4-BE49-F238E27FC236}">
                    <a16:creationId xmlns:a16="http://schemas.microsoft.com/office/drawing/2014/main" id="{CA4361BD-6A37-4BA9-9BAE-68E1B226AC3D}"/>
                  </a:ext>
                </a:extLst>
              </p:cNvPr>
              <p:cNvSpPr/>
              <p:nvPr/>
            </p:nvSpPr>
            <p:spPr>
              <a:xfrm rot="20835976" flipH="1">
                <a:off x="1635148" y="3993691"/>
                <a:ext cx="554462"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Extract 79">
                <a:extLst>
                  <a:ext uri="{FF2B5EF4-FFF2-40B4-BE49-F238E27FC236}">
                    <a16:creationId xmlns:a16="http://schemas.microsoft.com/office/drawing/2014/main" id="{7DD5AA76-A512-4456-9700-776537092585}"/>
                  </a:ext>
                </a:extLst>
              </p:cNvPr>
              <p:cNvSpPr/>
              <p:nvPr/>
            </p:nvSpPr>
            <p:spPr>
              <a:xfrm rot="10800000">
                <a:off x="1286412" y="4898912"/>
                <a:ext cx="367090" cy="408672"/>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1" name="Cloud 80">
                <a:extLst>
                  <a:ext uri="{FF2B5EF4-FFF2-40B4-BE49-F238E27FC236}">
                    <a16:creationId xmlns:a16="http://schemas.microsoft.com/office/drawing/2014/main" id="{ADEF2E7F-96EA-43BD-932F-9F8BCE5719FA}"/>
                  </a:ext>
                </a:extLst>
              </p:cNvPr>
              <p:cNvSpPr/>
              <p:nvPr/>
            </p:nvSpPr>
            <p:spPr>
              <a:xfrm rot="764024">
                <a:off x="772278" y="3988173"/>
                <a:ext cx="504969"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6B4CB4C7-A82A-49C1-891A-0E70F58DB446}"/>
                  </a:ext>
                </a:extLst>
              </p:cNvPr>
              <p:cNvSpPr/>
              <p:nvPr/>
            </p:nvSpPr>
            <p:spPr>
              <a:xfrm>
                <a:off x="1129090" y="3998600"/>
                <a:ext cx="681735" cy="10512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loud 82">
                <a:extLst>
                  <a:ext uri="{FF2B5EF4-FFF2-40B4-BE49-F238E27FC236}">
                    <a16:creationId xmlns:a16="http://schemas.microsoft.com/office/drawing/2014/main" id="{DB266F22-DB87-4CB4-AC74-AB972EF64A54}"/>
                  </a:ext>
                </a:extLst>
              </p:cNvPr>
              <p:cNvSpPr/>
              <p:nvPr/>
            </p:nvSpPr>
            <p:spPr>
              <a:xfrm rot="16200000" flipH="1">
                <a:off x="1231377" y="3474185"/>
                <a:ext cx="529596" cy="104882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8">
                <a:extLst>
                  <a:ext uri="{FF2B5EF4-FFF2-40B4-BE49-F238E27FC236}">
                    <a16:creationId xmlns:a16="http://schemas.microsoft.com/office/drawing/2014/main" id="{E301104E-A345-4781-A65A-5EDF2B6D7526}"/>
                  </a:ext>
                </a:extLst>
              </p:cNvPr>
              <p:cNvSpPr/>
              <p:nvPr/>
            </p:nvSpPr>
            <p:spPr>
              <a:xfrm>
                <a:off x="919323" y="3998598"/>
                <a:ext cx="1101266" cy="158878"/>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DE8DA65A-77E6-2F46-AF19-D3A4965F8BF8}"/>
              </a:ext>
            </a:extLst>
          </p:cNvPr>
          <p:cNvGrpSpPr/>
          <p:nvPr/>
        </p:nvGrpSpPr>
        <p:grpSpPr>
          <a:xfrm>
            <a:off x="8854566" y="2347083"/>
            <a:ext cx="1539156" cy="3335847"/>
            <a:chOff x="5764230" y="762000"/>
            <a:chExt cx="1959106" cy="4246013"/>
          </a:xfrm>
        </p:grpSpPr>
        <p:sp>
          <p:nvSpPr>
            <p:cNvPr id="7" name="Oval 6">
              <a:extLst>
                <a:ext uri="{FF2B5EF4-FFF2-40B4-BE49-F238E27FC236}">
                  <a16:creationId xmlns:a16="http://schemas.microsoft.com/office/drawing/2014/main" id="{C3286D5A-0E4E-8E7B-50D6-5FB6456A8713}"/>
                </a:ext>
              </a:extLst>
            </p:cNvPr>
            <p:cNvSpPr/>
            <p:nvPr/>
          </p:nvSpPr>
          <p:spPr>
            <a:xfrm rot="4427519">
              <a:off x="6354628" y="4570502"/>
              <a:ext cx="282778" cy="5922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946D6D-882B-791C-A9CD-F6B81AD869E1}"/>
                </a:ext>
              </a:extLst>
            </p:cNvPr>
            <p:cNvSpPr/>
            <p:nvPr/>
          </p:nvSpPr>
          <p:spPr>
            <a:xfrm rot="17172481" flipH="1">
              <a:off x="6886476" y="4569812"/>
              <a:ext cx="273919" cy="58236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58229B4-51A6-5C70-E78F-966D9A70D8A5}"/>
                </a:ext>
              </a:extLst>
            </p:cNvPr>
            <p:cNvSpPr/>
            <p:nvPr/>
          </p:nvSpPr>
          <p:spPr>
            <a:xfrm rot="2820608">
              <a:off x="5811503" y="3552085"/>
              <a:ext cx="299624" cy="3941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8B6DF71-8499-A864-036D-390D68C945FA}"/>
                </a:ext>
              </a:extLst>
            </p:cNvPr>
            <p:cNvSpPr/>
            <p:nvPr/>
          </p:nvSpPr>
          <p:spPr>
            <a:xfrm rot="19411276">
              <a:off x="7384086" y="3477614"/>
              <a:ext cx="339250" cy="5331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a:extLst>
                <a:ext uri="{FF2B5EF4-FFF2-40B4-BE49-F238E27FC236}">
                  <a16:creationId xmlns:a16="http://schemas.microsoft.com/office/drawing/2014/main" id="{5A0CE342-C8D4-3DEF-BB2A-AA0A93065E85}"/>
                </a:ext>
              </a:extLst>
            </p:cNvPr>
            <p:cNvSpPr/>
            <p:nvPr/>
          </p:nvSpPr>
          <p:spPr>
            <a:xfrm rot="1325721">
              <a:off x="6083636" y="2185047"/>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2BAF3935-0129-33E8-EB49-39B9A2E23B12}"/>
                </a:ext>
              </a:extLst>
            </p:cNvPr>
            <p:cNvSpPr/>
            <p:nvPr/>
          </p:nvSpPr>
          <p:spPr>
            <a:xfrm rot="20373468">
              <a:off x="6978697" y="2185731"/>
              <a:ext cx="600004" cy="1672043"/>
            </a:xfrm>
            <a:prstGeom prst="trapezoid">
              <a:avLst>
                <a:gd name="adj" fmla="val 29408"/>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4FA7B4C-5F29-24B7-CDCA-097618CA63C5}"/>
                </a:ext>
              </a:extLst>
            </p:cNvPr>
            <p:cNvSpPr/>
            <p:nvPr/>
          </p:nvSpPr>
          <p:spPr>
            <a:xfrm>
              <a:off x="6172200" y="3505200"/>
              <a:ext cx="1219200" cy="1371600"/>
            </a:xfrm>
            <a:prstGeom prst="trapezoid">
              <a:avLst>
                <a:gd name="adj" fmla="val 2940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96992A26-8383-D40A-A844-73AE06812E40}"/>
                </a:ext>
              </a:extLst>
            </p:cNvPr>
            <p:cNvSpPr/>
            <p:nvPr/>
          </p:nvSpPr>
          <p:spPr>
            <a:xfrm>
              <a:off x="6248400" y="2362200"/>
              <a:ext cx="1066800" cy="1905000"/>
            </a:xfrm>
            <a:prstGeom prst="trapezoid">
              <a:avLst>
                <a:gd name="adj" fmla="val 35469"/>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a:extLst>
                <a:ext uri="{FF2B5EF4-FFF2-40B4-BE49-F238E27FC236}">
                  <a16:creationId xmlns:a16="http://schemas.microsoft.com/office/drawing/2014/main" id="{D576A35F-A065-13AD-80AF-583F5C97CE9D}"/>
                </a:ext>
              </a:extLst>
            </p:cNvPr>
            <p:cNvSpPr/>
            <p:nvPr/>
          </p:nvSpPr>
          <p:spPr>
            <a:xfrm rot="1015959">
              <a:off x="6244109" y="2295533"/>
              <a:ext cx="389825" cy="2179123"/>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27764852-FD38-E8D3-A192-C66345F276DD}"/>
                </a:ext>
              </a:extLst>
            </p:cNvPr>
            <p:cNvSpPr/>
            <p:nvPr/>
          </p:nvSpPr>
          <p:spPr>
            <a:xfrm rot="20966519">
              <a:off x="6974438" y="2309312"/>
              <a:ext cx="452612" cy="214449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a16="http://schemas.microsoft.com/office/drawing/2014/main" id="{BD3A1A85-F3A9-FDF2-3923-5F6BA2F266B3}"/>
                </a:ext>
              </a:extLst>
            </p:cNvPr>
            <p:cNvSpPr/>
            <p:nvPr/>
          </p:nvSpPr>
          <p:spPr>
            <a:xfrm rot="10800000">
              <a:off x="6629400" y="2286000"/>
              <a:ext cx="403802" cy="4038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CE563DBE-3E7A-0BB6-E56E-41575959D3DC}"/>
                </a:ext>
              </a:extLst>
            </p:cNvPr>
            <p:cNvSpPr/>
            <p:nvPr/>
          </p:nvSpPr>
          <p:spPr>
            <a:xfrm>
              <a:off x="6324600" y="10668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loud 91">
              <a:extLst>
                <a:ext uri="{FF2B5EF4-FFF2-40B4-BE49-F238E27FC236}">
                  <a16:creationId xmlns:a16="http://schemas.microsoft.com/office/drawing/2014/main" id="{92CDFE1A-0A9F-E8B0-59CB-30D7D8FDD725}"/>
                </a:ext>
              </a:extLst>
            </p:cNvPr>
            <p:cNvSpPr/>
            <p:nvPr/>
          </p:nvSpPr>
          <p:spPr>
            <a:xfrm rot="10986238">
              <a:off x="6264267" y="1022678"/>
              <a:ext cx="1201620" cy="6186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161">
              <a:extLst>
                <a:ext uri="{FF2B5EF4-FFF2-40B4-BE49-F238E27FC236}">
                  <a16:creationId xmlns:a16="http://schemas.microsoft.com/office/drawing/2014/main" id="{16788423-04CB-8668-3E43-DCC13642225E}"/>
                </a:ext>
              </a:extLst>
            </p:cNvPr>
            <p:cNvGrpSpPr/>
            <p:nvPr/>
          </p:nvGrpSpPr>
          <p:grpSpPr>
            <a:xfrm>
              <a:off x="6248400" y="4648200"/>
              <a:ext cx="1066800" cy="152400"/>
              <a:chOff x="4724400" y="5943600"/>
              <a:chExt cx="2080202" cy="371013"/>
            </a:xfrm>
          </p:grpSpPr>
          <p:sp>
            <p:nvSpPr>
              <p:cNvPr id="126" name="Cross 125">
                <a:extLst>
                  <a:ext uri="{FF2B5EF4-FFF2-40B4-BE49-F238E27FC236}">
                    <a16:creationId xmlns:a16="http://schemas.microsoft.com/office/drawing/2014/main" id="{A9C1C356-7E4D-4582-185F-F5707980239B}"/>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53">
                <a:extLst>
                  <a:ext uri="{FF2B5EF4-FFF2-40B4-BE49-F238E27FC236}">
                    <a16:creationId xmlns:a16="http://schemas.microsoft.com/office/drawing/2014/main" id="{4D5BB343-0B30-AA09-DDD9-665BD98F3F21}"/>
                  </a:ext>
                </a:extLst>
              </p:cNvPr>
              <p:cNvGrpSpPr/>
              <p:nvPr/>
            </p:nvGrpSpPr>
            <p:grpSpPr>
              <a:xfrm>
                <a:off x="5830455" y="5952836"/>
                <a:ext cx="607291" cy="361777"/>
                <a:chOff x="4724400" y="5943600"/>
                <a:chExt cx="607291" cy="361777"/>
              </a:xfrm>
            </p:grpSpPr>
            <p:sp>
              <p:nvSpPr>
                <p:cNvPr id="138" name="Cross 137">
                  <a:extLst>
                    <a:ext uri="{FF2B5EF4-FFF2-40B4-BE49-F238E27FC236}">
                      <a16:creationId xmlns:a16="http://schemas.microsoft.com/office/drawing/2014/main" id="{8DC89D62-8C8D-2C0A-D0F0-0CA2EEB3A8FB}"/>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653B1A05-45A0-D17B-53F1-68BEE1801418}"/>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50">
                <a:extLst>
                  <a:ext uri="{FF2B5EF4-FFF2-40B4-BE49-F238E27FC236}">
                    <a16:creationId xmlns:a16="http://schemas.microsoft.com/office/drawing/2014/main" id="{E6690025-E5F6-7E13-0A23-31D53F44C046}"/>
                  </a:ext>
                </a:extLst>
              </p:cNvPr>
              <p:cNvGrpSpPr/>
              <p:nvPr/>
            </p:nvGrpSpPr>
            <p:grpSpPr>
              <a:xfrm>
                <a:off x="5257800" y="5943600"/>
                <a:ext cx="607291" cy="361777"/>
                <a:chOff x="4724400" y="5943600"/>
                <a:chExt cx="607291" cy="361777"/>
              </a:xfrm>
            </p:grpSpPr>
            <p:sp>
              <p:nvSpPr>
                <p:cNvPr id="136" name="Cross 135">
                  <a:extLst>
                    <a:ext uri="{FF2B5EF4-FFF2-40B4-BE49-F238E27FC236}">
                      <a16:creationId xmlns:a16="http://schemas.microsoft.com/office/drawing/2014/main" id="{175C1FD6-3D7B-0E4F-7B4C-76BDCB8ECCF7}"/>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79F02D59-D4BC-41C0-8764-CD0F6D500C07}"/>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49">
                <a:extLst>
                  <a:ext uri="{FF2B5EF4-FFF2-40B4-BE49-F238E27FC236}">
                    <a16:creationId xmlns:a16="http://schemas.microsoft.com/office/drawing/2014/main" id="{4763E761-58CA-AE0D-ECDF-5FDA0E87EAF7}"/>
                  </a:ext>
                </a:extLst>
              </p:cNvPr>
              <p:cNvGrpSpPr/>
              <p:nvPr/>
            </p:nvGrpSpPr>
            <p:grpSpPr>
              <a:xfrm>
                <a:off x="4724400" y="5943600"/>
                <a:ext cx="607291" cy="361777"/>
                <a:chOff x="4724400" y="5943600"/>
                <a:chExt cx="607291" cy="361777"/>
              </a:xfrm>
            </p:grpSpPr>
            <p:sp>
              <p:nvSpPr>
                <p:cNvPr id="134" name="Cross 133">
                  <a:extLst>
                    <a:ext uri="{FF2B5EF4-FFF2-40B4-BE49-F238E27FC236}">
                      <a16:creationId xmlns:a16="http://schemas.microsoft.com/office/drawing/2014/main" id="{B4CC0C60-B41B-BDC6-1EC7-FCC9B006DD64}"/>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EAA4D186-3626-B9BE-841A-3295C638A693}"/>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Diamond 129">
                <a:extLst>
                  <a:ext uri="{FF2B5EF4-FFF2-40B4-BE49-F238E27FC236}">
                    <a16:creationId xmlns:a16="http://schemas.microsoft.com/office/drawing/2014/main" id="{5092BB81-1D06-EF9D-4FEB-C9F2872836B3}"/>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a:extLst>
                  <a:ext uri="{FF2B5EF4-FFF2-40B4-BE49-F238E27FC236}">
                    <a16:creationId xmlns:a16="http://schemas.microsoft.com/office/drawing/2014/main" id="{1E28B20E-927E-8BE8-5772-F8354EFA47CA}"/>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26DADC55-3F6B-FD9D-1550-97D4057F9669}"/>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9B332378-9E5C-7EFC-F9F7-926075230A9D}"/>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92">
              <a:extLst>
                <a:ext uri="{FF2B5EF4-FFF2-40B4-BE49-F238E27FC236}">
                  <a16:creationId xmlns:a16="http://schemas.microsoft.com/office/drawing/2014/main" id="{10403722-E111-210C-5247-85B5F01EFBF7}"/>
                </a:ext>
              </a:extLst>
            </p:cNvPr>
            <p:cNvGrpSpPr/>
            <p:nvPr/>
          </p:nvGrpSpPr>
          <p:grpSpPr>
            <a:xfrm>
              <a:off x="6324600" y="762000"/>
              <a:ext cx="1066800" cy="494953"/>
              <a:chOff x="6324600" y="762000"/>
              <a:chExt cx="1066800" cy="494953"/>
            </a:xfrm>
          </p:grpSpPr>
          <p:sp>
            <p:nvSpPr>
              <p:cNvPr id="95" name="Flowchart: Stored Data 94">
                <a:extLst>
                  <a:ext uri="{FF2B5EF4-FFF2-40B4-BE49-F238E27FC236}">
                    <a16:creationId xmlns:a16="http://schemas.microsoft.com/office/drawing/2014/main" id="{4D4AA54A-3C12-B5DB-0465-AD038E46893E}"/>
                  </a:ext>
                </a:extLst>
              </p:cNvPr>
              <p:cNvSpPr/>
              <p:nvPr/>
            </p:nvSpPr>
            <p:spPr>
              <a:xfrm rot="5400000">
                <a:off x="6610522" y="552277"/>
                <a:ext cx="494953" cy="9144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162">
                <a:extLst>
                  <a:ext uri="{FF2B5EF4-FFF2-40B4-BE49-F238E27FC236}">
                    <a16:creationId xmlns:a16="http://schemas.microsoft.com/office/drawing/2014/main" id="{D18D13DD-1CDE-AB08-241D-09EB21C53586}"/>
                  </a:ext>
                </a:extLst>
              </p:cNvPr>
              <p:cNvGrpSpPr/>
              <p:nvPr/>
            </p:nvGrpSpPr>
            <p:grpSpPr>
              <a:xfrm>
                <a:off x="6324600" y="1066800"/>
                <a:ext cx="1066800" cy="152400"/>
                <a:chOff x="4724400" y="5943600"/>
                <a:chExt cx="2080202" cy="371013"/>
              </a:xfrm>
            </p:grpSpPr>
            <p:sp>
              <p:nvSpPr>
                <p:cNvPr id="112" name="Cross 111">
                  <a:extLst>
                    <a:ext uri="{FF2B5EF4-FFF2-40B4-BE49-F238E27FC236}">
                      <a16:creationId xmlns:a16="http://schemas.microsoft.com/office/drawing/2014/main" id="{DF7F7E37-8FC5-C161-F6DB-90FD0FE96E1F}"/>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53">
                  <a:extLst>
                    <a:ext uri="{FF2B5EF4-FFF2-40B4-BE49-F238E27FC236}">
                      <a16:creationId xmlns:a16="http://schemas.microsoft.com/office/drawing/2014/main" id="{44D63F2D-5B3C-46F3-0F57-8ECAAF50ABB5}"/>
                    </a:ext>
                  </a:extLst>
                </p:cNvPr>
                <p:cNvGrpSpPr/>
                <p:nvPr/>
              </p:nvGrpSpPr>
              <p:grpSpPr>
                <a:xfrm>
                  <a:off x="5830455" y="5952836"/>
                  <a:ext cx="607291" cy="361777"/>
                  <a:chOff x="4724400" y="5943600"/>
                  <a:chExt cx="607291" cy="361777"/>
                </a:xfrm>
              </p:grpSpPr>
              <p:sp>
                <p:nvSpPr>
                  <p:cNvPr id="124" name="Cross 123">
                    <a:extLst>
                      <a:ext uri="{FF2B5EF4-FFF2-40B4-BE49-F238E27FC236}">
                        <a16:creationId xmlns:a16="http://schemas.microsoft.com/office/drawing/2014/main" id="{704BCD72-CFC6-E183-366F-7FC5C0B929D0}"/>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80BA9876-11CE-51AB-84A0-24D9E54240F1}"/>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50">
                  <a:extLst>
                    <a:ext uri="{FF2B5EF4-FFF2-40B4-BE49-F238E27FC236}">
                      <a16:creationId xmlns:a16="http://schemas.microsoft.com/office/drawing/2014/main" id="{B6231D2E-70DB-D0D6-32E8-3379B8783164}"/>
                    </a:ext>
                  </a:extLst>
                </p:cNvPr>
                <p:cNvGrpSpPr/>
                <p:nvPr/>
              </p:nvGrpSpPr>
              <p:grpSpPr>
                <a:xfrm>
                  <a:off x="5257800" y="5943600"/>
                  <a:ext cx="607291" cy="361777"/>
                  <a:chOff x="4724400" y="5943600"/>
                  <a:chExt cx="607291" cy="361777"/>
                </a:xfrm>
              </p:grpSpPr>
              <p:sp>
                <p:nvSpPr>
                  <p:cNvPr id="122" name="Cross 121">
                    <a:extLst>
                      <a:ext uri="{FF2B5EF4-FFF2-40B4-BE49-F238E27FC236}">
                        <a16:creationId xmlns:a16="http://schemas.microsoft.com/office/drawing/2014/main" id="{E21B6703-4D21-2A1C-29FB-E333887FADBA}"/>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A6FB7835-7F9D-3278-4105-32FB8CDE88E2}"/>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49">
                  <a:extLst>
                    <a:ext uri="{FF2B5EF4-FFF2-40B4-BE49-F238E27FC236}">
                      <a16:creationId xmlns:a16="http://schemas.microsoft.com/office/drawing/2014/main" id="{91566B6E-321E-B8EC-F2A2-DA8713F7EAC5}"/>
                    </a:ext>
                  </a:extLst>
                </p:cNvPr>
                <p:cNvGrpSpPr/>
                <p:nvPr/>
              </p:nvGrpSpPr>
              <p:grpSpPr>
                <a:xfrm>
                  <a:off x="4724400" y="5943600"/>
                  <a:ext cx="607291" cy="361777"/>
                  <a:chOff x="4724400" y="5943600"/>
                  <a:chExt cx="607291" cy="361777"/>
                </a:xfrm>
              </p:grpSpPr>
              <p:sp>
                <p:nvSpPr>
                  <p:cNvPr id="120" name="Cross 119">
                    <a:extLst>
                      <a:ext uri="{FF2B5EF4-FFF2-40B4-BE49-F238E27FC236}">
                        <a16:creationId xmlns:a16="http://schemas.microsoft.com/office/drawing/2014/main" id="{F6735376-C2F0-51C7-C1CA-0E90DC5CDE6B}"/>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78C1C196-A382-E1A2-465E-A72A337E1A80}"/>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Diamond 115">
                  <a:extLst>
                    <a:ext uri="{FF2B5EF4-FFF2-40B4-BE49-F238E27FC236}">
                      <a16:creationId xmlns:a16="http://schemas.microsoft.com/office/drawing/2014/main" id="{22D0814E-164F-407C-C328-62BEFDAE7E1F}"/>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28D6A51F-72AA-894F-024F-D9529350825F}"/>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8474B49E-CE9D-081B-1A3D-AE8D22F0F6C2}"/>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A000A90D-C4A3-F642-9DDC-7C89B8C62974}"/>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177">
                <a:extLst>
                  <a:ext uri="{FF2B5EF4-FFF2-40B4-BE49-F238E27FC236}">
                    <a16:creationId xmlns:a16="http://schemas.microsoft.com/office/drawing/2014/main" id="{8AEAA00F-09EA-205A-6D18-6EAC8198F39A}"/>
                  </a:ext>
                </a:extLst>
              </p:cNvPr>
              <p:cNvGrpSpPr/>
              <p:nvPr/>
            </p:nvGrpSpPr>
            <p:grpSpPr>
              <a:xfrm>
                <a:off x="6403109" y="764309"/>
                <a:ext cx="914400" cy="152400"/>
                <a:chOff x="4724400" y="5943600"/>
                <a:chExt cx="2080202" cy="371013"/>
              </a:xfrm>
            </p:grpSpPr>
            <p:sp>
              <p:nvSpPr>
                <p:cNvPr id="98" name="Cross 97">
                  <a:extLst>
                    <a:ext uri="{FF2B5EF4-FFF2-40B4-BE49-F238E27FC236}">
                      <a16:creationId xmlns:a16="http://schemas.microsoft.com/office/drawing/2014/main" id="{93869C3D-536A-8248-4991-2919144B1DEE}"/>
                    </a:ext>
                  </a:extLst>
                </p:cNvPr>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153">
                  <a:extLst>
                    <a:ext uri="{FF2B5EF4-FFF2-40B4-BE49-F238E27FC236}">
                      <a16:creationId xmlns:a16="http://schemas.microsoft.com/office/drawing/2014/main" id="{BDF3AA61-FD52-E29D-F455-37F62FB38CE3}"/>
                    </a:ext>
                  </a:extLst>
                </p:cNvPr>
                <p:cNvGrpSpPr/>
                <p:nvPr/>
              </p:nvGrpSpPr>
              <p:grpSpPr>
                <a:xfrm>
                  <a:off x="5830455" y="5952836"/>
                  <a:ext cx="607291" cy="361777"/>
                  <a:chOff x="4724400" y="5943600"/>
                  <a:chExt cx="607291" cy="361777"/>
                </a:xfrm>
              </p:grpSpPr>
              <p:sp>
                <p:nvSpPr>
                  <p:cNvPr id="110" name="Cross 109">
                    <a:extLst>
                      <a:ext uri="{FF2B5EF4-FFF2-40B4-BE49-F238E27FC236}">
                        <a16:creationId xmlns:a16="http://schemas.microsoft.com/office/drawing/2014/main" id="{472B562B-65F0-C1A6-EC58-B44D3E125495}"/>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E6B9FF99-DC63-DCC5-A2B9-61FF5AB1E96F}"/>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50">
                  <a:extLst>
                    <a:ext uri="{FF2B5EF4-FFF2-40B4-BE49-F238E27FC236}">
                      <a16:creationId xmlns:a16="http://schemas.microsoft.com/office/drawing/2014/main" id="{29075D9A-5215-F5E9-CDB1-3C1AF32E87CC}"/>
                    </a:ext>
                  </a:extLst>
                </p:cNvPr>
                <p:cNvGrpSpPr/>
                <p:nvPr/>
              </p:nvGrpSpPr>
              <p:grpSpPr>
                <a:xfrm>
                  <a:off x="5257800" y="5943600"/>
                  <a:ext cx="607291" cy="361777"/>
                  <a:chOff x="4724400" y="5943600"/>
                  <a:chExt cx="607291" cy="361777"/>
                </a:xfrm>
              </p:grpSpPr>
              <p:sp>
                <p:nvSpPr>
                  <p:cNvPr id="108" name="Cross 107">
                    <a:extLst>
                      <a:ext uri="{FF2B5EF4-FFF2-40B4-BE49-F238E27FC236}">
                        <a16:creationId xmlns:a16="http://schemas.microsoft.com/office/drawing/2014/main" id="{83D2ECCF-2BF7-5F72-1760-53C525D4C34D}"/>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83F9E75F-8DE1-8298-99A2-1EF03227E4CF}"/>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49">
                  <a:extLst>
                    <a:ext uri="{FF2B5EF4-FFF2-40B4-BE49-F238E27FC236}">
                      <a16:creationId xmlns:a16="http://schemas.microsoft.com/office/drawing/2014/main" id="{39CF1C3E-CCC4-1679-28AE-A6011E2B5E47}"/>
                    </a:ext>
                  </a:extLst>
                </p:cNvPr>
                <p:cNvGrpSpPr/>
                <p:nvPr/>
              </p:nvGrpSpPr>
              <p:grpSpPr>
                <a:xfrm>
                  <a:off x="4724400" y="5943600"/>
                  <a:ext cx="607291" cy="361777"/>
                  <a:chOff x="4724400" y="5943600"/>
                  <a:chExt cx="607291" cy="361777"/>
                </a:xfrm>
              </p:grpSpPr>
              <p:sp>
                <p:nvSpPr>
                  <p:cNvPr id="106" name="Cross 105">
                    <a:extLst>
                      <a:ext uri="{FF2B5EF4-FFF2-40B4-BE49-F238E27FC236}">
                        <a16:creationId xmlns:a16="http://schemas.microsoft.com/office/drawing/2014/main" id="{80D18B8B-179E-7315-0011-4D4678DAA95F}"/>
                      </a:ext>
                    </a:extLst>
                  </p:cNvPr>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174E3740-B9B9-04B4-005F-192052A29B7E}"/>
                      </a:ext>
                    </a:extLst>
                  </p:cNvPr>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Diamond 101">
                  <a:extLst>
                    <a:ext uri="{FF2B5EF4-FFF2-40B4-BE49-F238E27FC236}">
                      <a16:creationId xmlns:a16="http://schemas.microsoft.com/office/drawing/2014/main" id="{055D4BE0-26AA-6CDE-6C08-13F56670F6F4}"/>
                    </a:ext>
                  </a:extLst>
                </p:cNvPr>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7814EBF7-1558-7EBA-EA3B-FF3B8AEAC5C3}"/>
                    </a:ext>
                  </a:extLst>
                </p:cNvPr>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a:extLst>
                    <a:ext uri="{FF2B5EF4-FFF2-40B4-BE49-F238E27FC236}">
                      <a16:creationId xmlns:a16="http://schemas.microsoft.com/office/drawing/2014/main" id="{22E94C54-6309-EE03-35A0-BB200FD89BE7}"/>
                    </a:ext>
                  </a:extLst>
                </p:cNvPr>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CC40EE81-FCE6-27C3-57A4-F525A47F96C0}"/>
                    </a:ext>
                  </a:extLst>
                </p:cNvPr>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22537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50"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92883D2-043D-4E6C-A5AF-33CF86E6C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518160" y="1005841"/>
            <a:ext cx="4949952" cy="2585323"/>
          </a:xfrm>
          <a:prstGeom prst="rect">
            <a:avLst/>
          </a:prstGeom>
          <a:noFill/>
        </p:spPr>
        <p:txBody>
          <a:bodyPr wrap="square" rtlCol="0">
            <a:spAutoFit/>
          </a:bodyPr>
          <a:lstStyle/>
          <a:p>
            <a:r>
              <a:rPr lang="en-US" dirty="0">
                <a:solidFill>
                  <a:schemeClr val="bg1"/>
                </a:solidFill>
              </a:rPr>
              <a:t>The Book of Enos  illustrates the power of the Atonement of Jesus Christ to cleanse people from sin and make them whole. Enos wrestled before God in mighty prayer before his sins were forgiven. </a:t>
            </a:r>
          </a:p>
          <a:p>
            <a:endParaRPr lang="en-US" dirty="0">
              <a:solidFill>
                <a:schemeClr val="bg1"/>
              </a:solidFill>
            </a:endParaRPr>
          </a:p>
          <a:p>
            <a:r>
              <a:rPr lang="en-US" dirty="0">
                <a:solidFill>
                  <a:schemeClr val="bg1"/>
                </a:solidFill>
              </a:rPr>
              <a:t>He then prayed for the spiritual welfare of the Nephites and the Lamanites, and he spent the remainder of his life laboring for their salvation. </a:t>
            </a:r>
          </a:p>
          <a:p>
            <a:endParaRPr lang="en-US" dirty="0">
              <a:solidFill>
                <a:schemeClr val="bg1"/>
              </a:solidFill>
            </a:endParaRP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The Book of Enos—Small Plates</a:t>
            </a:r>
          </a:p>
        </p:txBody>
      </p:sp>
      <p:grpSp>
        <p:nvGrpSpPr>
          <p:cNvPr id="65" name="Group 62"/>
          <p:cNvGrpSpPr/>
          <p:nvPr/>
        </p:nvGrpSpPr>
        <p:grpSpPr>
          <a:xfrm>
            <a:off x="2743200" y="4114800"/>
            <a:ext cx="3028950" cy="2342924"/>
            <a:chOff x="3441191" y="1240801"/>
            <a:chExt cx="3755898" cy="3007122"/>
          </a:xfrm>
        </p:grpSpPr>
        <p:grpSp>
          <p:nvGrpSpPr>
            <p:cNvPr id="66" name="Group 46"/>
            <p:cNvGrpSpPr/>
            <p:nvPr/>
          </p:nvGrpSpPr>
          <p:grpSpPr>
            <a:xfrm>
              <a:off x="3441191" y="1240801"/>
              <a:ext cx="3755898" cy="3007122"/>
              <a:chOff x="802558" y="4166401"/>
              <a:chExt cx="1981641" cy="1586581"/>
            </a:xfrm>
          </p:grpSpPr>
          <p:grpSp>
            <p:nvGrpSpPr>
              <p:cNvPr id="68" name="Group 16"/>
              <p:cNvGrpSpPr/>
              <p:nvPr/>
            </p:nvGrpSpPr>
            <p:grpSpPr>
              <a:xfrm>
                <a:off x="802558" y="4166401"/>
                <a:ext cx="1981641" cy="1586581"/>
                <a:chOff x="-2011680" y="1349418"/>
                <a:chExt cx="7269480" cy="6346781"/>
              </a:xfrm>
            </p:grpSpPr>
            <p:grpSp>
              <p:nvGrpSpPr>
                <p:cNvPr id="70" name="Group 1"/>
                <p:cNvGrpSpPr/>
                <p:nvPr/>
              </p:nvGrpSpPr>
              <p:grpSpPr>
                <a:xfrm>
                  <a:off x="-2011680" y="1349418"/>
                  <a:ext cx="7269480" cy="6346781"/>
                  <a:chOff x="-137160" y="1426805"/>
                  <a:chExt cx="2423160" cy="1697395"/>
                </a:xfrm>
              </p:grpSpPr>
              <p:sp>
                <p:nvSpPr>
                  <p:cNvPr id="75"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1"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Rectangle 73"/>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67" name="TextBox 66"/>
            <p:cNvSpPr txBox="1"/>
            <p:nvPr/>
          </p:nvSpPr>
          <p:spPr>
            <a:xfrm>
              <a:off x="5708903" y="1534208"/>
              <a:ext cx="1417626" cy="2308324"/>
            </a:xfrm>
            <a:prstGeom prst="rect">
              <a:avLst/>
            </a:prstGeom>
            <a:noFill/>
          </p:spPr>
          <p:txBody>
            <a:bodyPr wrap="square" rtlCol="0">
              <a:spAutoFit/>
            </a:bodyPr>
            <a:lstStyle/>
            <a:p>
              <a:pPr algn="ctr"/>
              <a:r>
                <a:rPr lang="en-US" sz="2800" dirty="0">
                  <a:solidFill>
                    <a:schemeClr val="bg2">
                      <a:lumMod val="25000"/>
                    </a:schemeClr>
                  </a:solidFill>
                  <a:latin typeface="Abadi" panose="020B0604020104020204" pitchFamily="34" charset="0"/>
                </a:rPr>
                <a:t>The Book of </a:t>
              </a:r>
              <a:r>
                <a:rPr lang="en-US" sz="2800" dirty="0" err="1">
                  <a:solidFill>
                    <a:schemeClr val="bg2">
                      <a:lumMod val="25000"/>
                    </a:schemeClr>
                  </a:solidFill>
                  <a:latin typeface="Abadi" panose="020B0604020104020204" pitchFamily="34" charset="0"/>
                </a:rPr>
                <a:t>Enos</a:t>
              </a:r>
              <a:endParaRPr lang="en-US" sz="2800" dirty="0">
                <a:solidFill>
                  <a:schemeClr val="bg2">
                    <a:lumMod val="25000"/>
                  </a:schemeClr>
                </a:solidFill>
                <a:latin typeface="Abadi" panose="020B0604020104020204" pitchFamily="34" charset="0"/>
              </a:endParaRPr>
            </a:p>
          </p:txBody>
        </p:sp>
      </p:grpSp>
      <p:pic>
        <p:nvPicPr>
          <p:cNvPr id="6" name="Picture 5">
            <a:extLst>
              <a:ext uri="{FF2B5EF4-FFF2-40B4-BE49-F238E27FC236}">
                <a16:creationId xmlns:a16="http://schemas.microsoft.com/office/drawing/2014/main" id="{0765C92E-9F7B-43FD-86D8-6B959C349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266" y="1003173"/>
            <a:ext cx="3480054" cy="5173680"/>
          </a:xfrm>
          <a:prstGeom prst="rect">
            <a:avLst/>
          </a:prstGeom>
        </p:spPr>
      </p:pic>
    </p:spTree>
    <p:extLst>
      <p:ext uri="{BB962C8B-B14F-4D97-AF65-F5344CB8AC3E}">
        <p14:creationId xmlns:p14="http://schemas.microsoft.com/office/powerpoint/2010/main" val="395850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err="1">
                <a:solidFill>
                  <a:schemeClr val="bg1"/>
                </a:solidFill>
                <a:latin typeface="Bodoni MT Black" pitchFamily="18" charset="0"/>
              </a:rPr>
              <a:t>Amaron</a:t>
            </a:r>
            <a:r>
              <a:rPr lang="en-US" sz="4400" dirty="0">
                <a:solidFill>
                  <a:schemeClr val="bg1"/>
                </a:solidFill>
                <a:latin typeface="Bodoni MT Black" pitchFamily="18" charset="0"/>
              </a:rPr>
              <a:t> and </a:t>
            </a:r>
            <a:r>
              <a:rPr lang="en-US" sz="4400" dirty="0" err="1">
                <a:solidFill>
                  <a:schemeClr val="bg1"/>
                </a:solidFill>
                <a:latin typeface="Bodoni MT Black" pitchFamily="18" charset="0"/>
              </a:rPr>
              <a:t>Chemish</a:t>
            </a:r>
            <a:r>
              <a:rPr lang="en-US" sz="4400" dirty="0">
                <a:solidFill>
                  <a:schemeClr val="bg1"/>
                </a:solidFill>
                <a:latin typeface="Bodoni MT Black" pitchFamily="18" charset="0"/>
              </a:rPr>
              <a:t> Write</a:t>
            </a:r>
          </a:p>
        </p:txBody>
      </p:sp>
      <p:sp>
        <p:nvSpPr>
          <p:cNvPr id="54" name="TextBox 53"/>
          <p:cNvSpPr txBox="1"/>
          <p:nvPr/>
        </p:nvSpPr>
        <p:spPr>
          <a:xfrm>
            <a:off x="719328" y="874777"/>
            <a:ext cx="4572000" cy="1200329"/>
          </a:xfrm>
          <a:prstGeom prst="rect">
            <a:avLst/>
          </a:prstGeom>
          <a:noFill/>
        </p:spPr>
        <p:txBody>
          <a:bodyPr wrap="square" rtlCol="0">
            <a:spAutoFit/>
          </a:bodyPr>
          <a:lstStyle/>
          <a:p>
            <a:pPr fontAlgn="base"/>
            <a:r>
              <a:rPr lang="en-US" sz="2400" dirty="0" err="1">
                <a:solidFill>
                  <a:schemeClr val="bg1"/>
                </a:solidFill>
              </a:rPr>
              <a:t>Amaron</a:t>
            </a:r>
            <a:r>
              <a:rPr lang="en-US" sz="2400" dirty="0">
                <a:solidFill>
                  <a:schemeClr val="bg1"/>
                </a:solidFill>
              </a:rPr>
              <a:t> writes of the destruction of the more wicked part of the Nephites. </a:t>
            </a:r>
          </a:p>
        </p:txBody>
      </p:sp>
      <p:sp>
        <p:nvSpPr>
          <p:cNvPr id="142" name="TextBox 141"/>
          <p:cNvSpPr txBox="1"/>
          <p:nvPr/>
        </p:nvSpPr>
        <p:spPr>
          <a:xfrm>
            <a:off x="7415784" y="1328928"/>
            <a:ext cx="3834384" cy="1631216"/>
          </a:xfrm>
          <a:prstGeom prst="rect">
            <a:avLst/>
          </a:prstGeom>
          <a:noFill/>
        </p:spPr>
        <p:txBody>
          <a:bodyPr wrap="square" rtlCol="0">
            <a:spAutoFit/>
          </a:bodyPr>
          <a:lstStyle/>
          <a:p>
            <a:pPr fontAlgn="base"/>
            <a:r>
              <a:rPr lang="en-US" sz="2000" b="1" dirty="0" err="1">
                <a:solidFill>
                  <a:srgbClr val="FF0000"/>
                </a:solidFill>
              </a:rPr>
              <a:t>Amaron</a:t>
            </a:r>
            <a:r>
              <a:rPr lang="en-US" sz="2000" b="1" dirty="0">
                <a:solidFill>
                  <a:srgbClr val="FF0000"/>
                </a:solidFill>
              </a:rPr>
              <a:t> understood that:</a:t>
            </a:r>
          </a:p>
          <a:p>
            <a:pPr fontAlgn="base"/>
            <a:r>
              <a:rPr lang="en-US" sz="2000" b="1" dirty="0">
                <a:solidFill>
                  <a:srgbClr val="FF0000"/>
                </a:solidFill>
              </a:rPr>
              <a:t>Those who acknowledge the hand of the Lord in all things find evidence of His word in all things. </a:t>
            </a:r>
          </a:p>
          <a:p>
            <a:endParaRPr lang="en-US" sz="2000" b="1" dirty="0">
              <a:solidFill>
                <a:srgbClr val="FF0000"/>
              </a:solidFill>
            </a:endParaRPr>
          </a:p>
        </p:txBody>
      </p:sp>
      <p:sp>
        <p:nvSpPr>
          <p:cNvPr id="49" name="TextBox 48"/>
          <p:cNvSpPr txBox="1"/>
          <p:nvPr/>
        </p:nvSpPr>
        <p:spPr>
          <a:xfrm>
            <a:off x="106680" y="6550223"/>
            <a:ext cx="6324600" cy="307777"/>
          </a:xfrm>
          <a:prstGeom prst="rect">
            <a:avLst/>
          </a:prstGeom>
          <a:noFill/>
        </p:spPr>
        <p:txBody>
          <a:bodyPr wrap="square" rtlCol="0">
            <a:spAutoFit/>
          </a:bodyPr>
          <a:lstStyle/>
          <a:p>
            <a:r>
              <a:rPr lang="en-US" sz="1400" dirty="0">
                <a:solidFill>
                  <a:schemeClr val="bg1"/>
                </a:solidFill>
              </a:rPr>
              <a:t>Omni 1:4-9   JFM and RLM</a:t>
            </a:r>
          </a:p>
        </p:txBody>
      </p:sp>
      <p:sp>
        <p:nvSpPr>
          <p:cNvPr id="50" name="TextBox 49"/>
          <p:cNvSpPr txBox="1"/>
          <p:nvPr/>
        </p:nvSpPr>
        <p:spPr>
          <a:xfrm>
            <a:off x="630201" y="3866442"/>
            <a:ext cx="4379976" cy="1631216"/>
          </a:xfrm>
          <a:prstGeom prst="rect">
            <a:avLst/>
          </a:prstGeom>
          <a:noFill/>
        </p:spPr>
        <p:txBody>
          <a:bodyPr wrap="square" rtlCol="0">
            <a:spAutoFit/>
          </a:bodyPr>
          <a:lstStyle/>
          <a:p>
            <a:pPr fontAlgn="base"/>
            <a:r>
              <a:rPr lang="en-US" sz="2000" dirty="0" err="1">
                <a:solidFill>
                  <a:schemeClr val="bg1"/>
                </a:solidFill>
              </a:rPr>
              <a:t>Chemish</a:t>
            </a:r>
            <a:r>
              <a:rPr lang="en-US" sz="2000" dirty="0">
                <a:solidFill>
                  <a:schemeClr val="bg1"/>
                </a:solidFill>
              </a:rPr>
              <a:t> was the Brother of </a:t>
            </a:r>
            <a:r>
              <a:rPr lang="en-US" sz="2000" dirty="0" err="1">
                <a:solidFill>
                  <a:schemeClr val="bg1"/>
                </a:solidFill>
              </a:rPr>
              <a:t>Amaron</a:t>
            </a:r>
            <a:r>
              <a:rPr lang="en-US" sz="2000" dirty="0">
                <a:solidFill>
                  <a:schemeClr val="bg1"/>
                </a:solidFill>
              </a:rPr>
              <a:t>.</a:t>
            </a:r>
          </a:p>
          <a:p>
            <a:pPr fontAlgn="base"/>
            <a:endParaRPr lang="en-US" sz="2000" dirty="0">
              <a:solidFill>
                <a:schemeClr val="bg1"/>
              </a:solidFill>
            </a:endParaRPr>
          </a:p>
          <a:p>
            <a:pPr fontAlgn="base"/>
            <a:r>
              <a:rPr lang="en-US" sz="2000" dirty="0" err="1">
                <a:solidFill>
                  <a:schemeClr val="bg1"/>
                </a:solidFill>
              </a:rPr>
              <a:t>Chemish</a:t>
            </a:r>
            <a:r>
              <a:rPr lang="en-US" sz="2000" dirty="0">
                <a:solidFill>
                  <a:schemeClr val="bg1"/>
                </a:solidFill>
              </a:rPr>
              <a:t> watched as </a:t>
            </a:r>
            <a:r>
              <a:rPr lang="en-US" sz="2000" dirty="0" err="1">
                <a:solidFill>
                  <a:schemeClr val="bg1"/>
                </a:solidFill>
              </a:rPr>
              <a:t>Amaron</a:t>
            </a:r>
            <a:r>
              <a:rPr lang="en-US" sz="2000" dirty="0">
                <a:solidFill>
                  <a:schemeClr val="bg1"/>
                </a:solidFill>
              </a:rPr>
              <a:t> wrote on the same day that </a:t>
            </a:r>
            <a:r>
              <a:rPr lang="en-US" sz="2000" dirty="0" err="1">
                <a:solidFill>
                  <a:schemeClr val="bg1"/>
                </a:solidFill>
              </a:rPr>
              <a:t>Amaron</a:t>
            </a:r>
            <a:r>
              <a:rPr lang="en-US" sz="2000" dirty="0">
                <a:solidFill>
                  <a:schemeClr val="bg1"/>
                </a:solidFill>
              </a:rPr>
              <a:t> turned the plates to </a:t>
            </a:r>
            <a:r>
              <a:rPr lang="en-US" sz="2000" dirty="0" err="1">
                <a:solidFill>
                  <a:schemeClr val="bg1"/>
                </a:solidFill>
              </a:rPr>
              <a:t>Chemish</a:t>
            </a:r>
            <a:r>
              <a:rPr lang="en-US" sz="2000" dirty="0">
                <a:solidFill>
                  <a:schemeClr val="bg1"/>
                </a:solidFill>
              </a:rPr>
              <a:t>.</a:t>
            </a:r>
          </a:p>
        </p:txBody>
      </p:sp>
      <p:sp>
        <p:nvSpPr>
          <p:cNvPr id="51" name="TextBox 50"/>
          <p:cNvSpPr txBox="1"/>
          <p:nvPr/>
        </p:nvSpPr>
        <p:spPr>
          <a:xfrm>
            <a:off x="8257032" y="4178809"/>
            <a:ext cx="3206496" cy="1631216"/>
          </a:xfrm>
          <a:prstGeom prst="rect">
            <a:avLst/>
          </a:prstGeom>
          <a:noFill/>
        </p:spPr>
        <p:txBody>
          <a:bodyPr wrap="square" rtlCol="0">
            <a:spAutoFit/>
          </a:bodyPr>
          <a:lstStyle/>
          <a:p>
            <a:pPr fontAlgn="base"/>
            <a:r>
              <a:rPr lang="en-US" sz="2000" b="1" dirty="0" err="1">
                <a:solidFill>
                  <a:srgbClr val="FF0000"/>
                </a:solidFill>
              </a:rPr>
              <a:t>Chemish</a:t>
            </a:r>
            <a:r>
              <a:rPr lang="en-US" sz="2000" b="1" dirty="0">
                <a:solidFill>
                  <a:srgbClr val="FF0000"/>
                </a:solidFill>
              </a:rPr>
              <a:t> also keeps the record according to the commandments of our fathers</a:t>
            </a:r>
          </a:p>
          <a:p>
            <a:endParaRPr lang="en-US" sz="2000" b="1" dirty="0">
              <a:solidFill>
                <a:srgbClr val="FF0000"/>
              </a:solidFill>
            </a:endParaRPr>
          </a:p>
        </p:txBody>
      </p:sp>
      <p:grpSp>
        <p:nvGrpSpPr>
          <p:cNvPr id="25" name="Group 24">
            <a:extLst>
              <a:ext uri="{FF2B5EF4-FFF2-40B4-BE49-F238E27FC236}">
                <a16:creationId xmlns:a16="http://schemas.microsoft.com/office/drawing/2014/main" id="{B04B5074-19D2-44FA-92BC-7F5AC1999931}"/>
              </a:ext>
            </a:extLst>
          </p:cNvPr>
          <p:cNvGrpSpPr/>
          <p:nvPr/>
        </p:nvGrpSpPr>
        <p:grpSpPr>
          <a:xfrm>
            <a:off x="5355336" y="1341120"/>
            <a:ext cx="1463040" cy="1600200"/>
            <a:chOff x="1527048" y="4736592"/>
            <a:chExt cx="1463040" cy="1600200"/>
          </a:xfrm>
        </p:grpSpPr>
        <p:sp>
          <p:nvSpPr>
            <p:cNvPr id="26" name="Rectangle 25">
              <a:extLst>
                <a:ext uri="{FF2B5EF4-FFF2-40B4-BE49-F238E27FC236}">
                  <a16:creationId xmlns:a16="http://schemas.microsoft.com/office/drawing/2014/main" id="{37893078-03CF-4210-A5D7-ADFA969C4E66}"/>
                </a:ext>
              </a:extLst>
            </p:cNvPr>
            <p:cNvSpPr/>
            <p:nvPr/>
          </p:nvSpPr>
          <p:spPr>
            <a:xfrm>
              <a:off x="1527048" y="4736592"/>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D9B565D7-FCA8-49F1-B6AE-4C1501259EA7}"/>
                </a:ext>
              </a:extLst>
            </p:cNvPr>
            <p:cNvGrpSpPr/>
            <p:nvPr/>
          </p:nvGrpSpPr>
          <p:grpSpPr>
            <a:xfrm>
              <a:off x="1621536" y="4855464"/>
              <a:ext cx="1264932" cy="1447800"/>
              <a:chOff x="772278" y="3733800"/>
              <a:chExt cx="1417332" cy="1752601"/>
            </a:xfrm>
          </p:grpSpPr>
          <p:sp>
            <p:nvSpPr>
              <p:cNvPr id="28" name="Rectangle 27">
                <a:extLst>
                  <a:ext uri="{FF2B5EF4-FFF2-40B4-BE49-F238E27FC236}">
                    <a16:creationId xmlns:a16="http://schemas.microsoft.com/office/drawing/2014/main" id="{42C9212C-5107-4965-9760-4C0258641849}"/>
                  </a:ext>
                </a:extLst>
              </p:cNvPr>
              <p:cNvSpPr/>
              <p:nvPr/>
            </p:nvSpPr>
            <p:spPr>
              <a:xfrm>
                <a:off x="1066800" y="4724401"/>
                <a:ext cx="832210" cy="762000"/>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DC9F80FF-0CD6-4273-A167-878178FC94B1}"/>
                  </a:ext>
                </a:extLst>
              </p:cNvPr>
              <p:cNvSpPr/>
              <p:nvPr/>
            </p:nvSpPr>
            <p:spPr>
              <a:xfrm rot="20835976" flipH="1">
                <a:off x="1635148" y="3993691"/>
                <a:ext cx="554462"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Extract 29">
                <a:extLst>
                  <a:ext uri="{FF2B5EF4-FFF2-40B4-BE49-F238E27FC236}">
                    <a16:creationId xmlns:a16="http://schemas.microsoft.com/office/drawing/2014/main" id="{637F330D-7F74-4E65-8453-06F1043A9381}"/>
                  </a:ext>
                </a:extLst>
              </p:cNvPr>
              <p:cNvSpPr/>
              <p:nvPr/>
            </p:nvSpPr>
            <p:spPr>
              <a:xfrm rot="10800000">
                <a:off x="1286412" y="4898912"/>
                <a:ext cx="367090" cy="408672"/>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Cloud 30">
                <a:extLst>
                  <a:ext uri="{FF2B5EF4-FFF2-40B4-BE49-F238E27FC236}">
                    <a16:creationId xmlns:a16="http://schemas.microsoft.com/office/drawing/2014/main" id="{9183CBAC-972F-49E8-A56E-4CA014465634}"/>
                  </a:ext>
                </a:extLst>
              </p:cNvPr>
              <p:cNvSpPr/>
              <p:nvPr/>
            </p:nvSpPr>
            <p:spPr>
              <a:xfrm rot="764024">
                <a:off x="772278" y="3988173"/>
                <a:ext cx="504969" cy="1112153"/>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81AADE6-5B2A-4844-87A4-2B34F304268E}"/>
                  </a:ext>
                </a:extLst>
              </p:cNvPr>
              <p:cNvSpPr/>
              <p:nvPr/>
            </p:nvSpPr>
            <p:spPr>
              <a:xfrm>
                <a:off x="1129090" y="3998600"/>
                <a:ext cx="681735" cy="10512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F8838949-3F65-4F49-BA43-F4E445B5CB9B}"/>
                  </a:ext>
                </a:extLst>
              </p:cNvPr>
              <p:cNvSpPr/>
              <p:nvPr/>
            </p:nvSpPr>
            <p:spPr>
              <a:xfrm rot="16200000" flipH="1">
                <a:off x="1231377" y="3474185"/>
                <a:ext cx="529596" cy="104882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88">
                <a:extLst>
                  <a:ext uri="{FF2B5EF4-FFF2-40B4-BE49-F238E27FC236}">
                    <a16:creationId xmlns:a16="http://schemas.microsoft.com/office/drawing/2014/main" id="{D1085A1C-6C36-41EB-8615-468B0E696D08}"/>
                  </a:ext>
                </a:extLst>
              </p:cNvPr>
              <p:cNvSpPr/>
              <p:nvPr/>
            </p:nvSpPr>
            <p:spPr>
              <a:xfrm>
                <a:off x="919323" y="3998598"/>
                <a:ext cx="1101266" cy="158878"/>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a:extLst>
              <a:ext uri="{FF2B5EF4-FFF2-40B4-BE49-F238E27FC236}">
                <a16:creationId xmlns:a16="http://schemas.microsoft.com/office/drawing/2014/main" id="{C32613D8-D933-41B3-80B5-2E5A313F34C5}"/>
              </a:ext>
            </a:extLst>
          </p:cNvPr>
          <p:cNvGrpSpPr/>
          <p:nvPr/>
        </p:nvGrpSpPr>
        <p:grpSpPr>
          <a:xfrm>
            <a:off x="5359541" y="3963030"/>
            <a:ext cx="1420368" cy="1561795"/>
            <a:chOff x="7799033" y="5105400"/>
            <a:chExt cx="1143000" cy="1371600"/>
          </a:xfrm>
        </p:grpSpPr>
        <p:sp>
          <p:nvSpPr>
            <p:cNvPr id="37" name="Rectangle 36">
              <a:extLst>
                <a:ext uri="{FF2B5EF4-FFF2-40B4-BE49-F238E27FC236}">
                  <a16:creationId xmlns:a16="http://schemas.microsoft.com/office/drawing/2014/main" id="{56F02069-1D9C-4753-A784-D59954AB3561}"/>
                </a:ext>
              </a:extLst>
            </p:cNvPr>
            <p:cNvSpPr/>
            <p:nvPr/>
          </p:nvSpPr>
          <p:spPr>
            <a:xfrm>
              <a:off x="7799033" y="51054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E8E1E50-1A9C-4B07-8693-0B72B21F85C6}"/>
                </a:ext>
              </a:extLst>
            </p:cNvPr>
            <p:cNvGrpSpPr/>
            <p:nvPr/>
          </p:nvGrpSpPr>
          <p:grpSpPr>
            <a:xfrm>
              <a:off x="7960311" y="5138358"/>
              <a:ext cx="891799" cy="1293991"/>
              <a:chOff x="6086639" y="2286000"/>
              <a:chExt cx="1044199" cy="1515122"/>
            </a:xfrm>
          </p:grpSpPr>
          <p:sp>
            <p:nvSpPr>
              <p:cNvPr id="39" name="Trapezoid 38">
                <a:extLst>
                  <a:ext uri="{FF2B5EF4-FFF2-40B4-BE49-F238E27FC236}">
                    <a16:creationId xmlns:a16="http://schemas.microsoft.com/office/drawing/2014/main" id="{6138EEBE-2D47-41B1-A287-10D521E376B5}"/>
                  </a:ext>
                </a:extLst>
              </p:cNvPr>
              <p:cNvSpPr/>
              <p:nvPr/>
            </p:nvSpPr>
            <p:spPr>
              <a:xfrm rot="10800000">
                <a:off x="6257535" y="3411245"/>
                <a:ext cx="649293" cy="389877"/>
              </a:xfrm>
              <a:prstGeom prst="trapezoid">
                <a:avLst>
                  <a:gd name="adj" fmla="val 1335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apezoid 39">
                <a:extLst>
                  <a:ext uri="{FF2B5EF4-FFF2-40B4-BE49-F238E27FC236}">
                    <a16:creationId xmlns:a16="http://schemas.microsoft.com/office/drawing/2014/main" id="{AFE9D006-0D2D-4475-A7D4-11A6584E9D43}"/>
                  </a:ext>
                </a:extLst>
              </p:cNvPr>
              <p:cNvSpPr/>
              <p:nvPr/>
            </p:nvSpPr>
            <p:spPr>
              <a:xfrm>
                <a:off x="6435828" y="3436398"/>
                <a:ext cx="304800" cy="171635"/>
              </a:xfrm>
              <a:prstGeom prst="trapezoid">
                <a:avLst>
                  <a:gd name="adj" fmla="val 327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E2E19EE-BA15-43B4-BD90-CD3D33E1BD50}"/>
                  </a:ext>
                </a:extLst>
              </p:cNvPr>
              <p:cNvGrpSpPr/>
              <p:nvPr/>
            </p:nvGrpSpPr>
            <p:grpSpPr>
              <a:xfrm>
                <a:off x="6086639" y="2286000"/>
                <a:ext cx="1044199" cy="1219200"/>
                <a:chOff x="4404803" y="1295400"/>
                <a:chExt cx="1044199" cy="1219200"/>
              </a:xfrm>
            </p:grpSpPr>
            <p:grpSp>
              <p:nvGrpSpPr>
                <p:cNvPr id="42" name="Group 41">
                  <a:extLst>
                    <a:ext uri="{FF2B5EF4-FFF2-40B4-BE49-F238E27FC236}">
                      <a16:creationId xmlns:a16="http://schemas.microsoft.com/office/drawing/2014/main" id="{F30A3A3F-6C32-4189-96D0-257B6678E4C6}"/>
                    </a:ext>
                  </a:extLst>
                </p:cNvPr>
                <p:cNvGrpSpPr/>
                <p:nvPr/>
              </p:nvGrpSpPr>
              <p:grpSpPr>
                <a:xfrm>
                  <a:off x="4430220" y="1295400"/>
                  <a:ext cx="1018782" cy="1219200"/>
                  <a:chOff x="4430220" y="1295400"/>
                  <a:chExt cx="1018782" cy="1219200"/>
                </a:xfrm>
              </p:grpSpPr>
              <p:sp>
                <p:nvSpPr>
                  <p:cNvPr id="64" name="Rectangle: Diagonal Corners Rounded 63">
                    <a:extLst>
                      <a:ext uri="{FF2B5EF4-FFF2-40B4-BE49-F238E27FC236}">
                        <a16:creationId xmlns:a16="http://schemas.microsoft.com/office/drawing/2014/main" id="{D5E4BDE8-FD14-45FF-921B-E0317A6ADAB3}"/>
                      </a:ext>
                    </a:extLst>
                  </p:cNvPr>
                  <p:cNvSpPr/>
                  <p:nvPr/>
                </p:nvSpPr>
                <p:spPr>
                  <a:xfrm rot="2944623">
                    <a:off x="4853860" y="1867526"/>
                    <a:ext cx="581935" cy="60834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Diagonal Corners Rounded 64">
                    <a:extLst>
                      <a:ext uri="{FF2B5EF4-FFF2-40B4-BE49-F238E27FC236}">
                        <a16:creationId xmlns:a16="http://schemas.microsoft.com/office/drawing/2014/main" id="{F6FD2F6D-26A1-4C7E-8CC9-5186499604AC}"/>
                      </a:ext>
                    </a:extLst>
                  </p:cNvPr>
                  <p:cNvSpPr/>
                  <p:nvPr/>
                </p:nvSpPr>
                <p:spPr>
                  <a:xfrm rot="2944623">
                    <a:off x="4335938" y="1925101"/>
                    <a:ext cx="681762" cy="49319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098D057-126D-4896-8CB8-D32797BCAB1F}"/>
                      </a:ext>
                    </a:extLst>
                  </p:cNvPr>
                  <p:cNvSpPr/>
                  <p:nvPr/>
                </p:nvSpPr>
                <p:spPr>
                  <a:xfrm>
                    <a:off x="4572000" y="1447800"/>
                    <a:ext cx="6858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E95F2258-D3E5-42FA-9CDF-A7D2AB7740C2}"/>
                      </a:ext>
                    </a:extLst>
                  </p:cNvPr>
                  <p:cNvSpPr/>
                  <p:nvPr/>
                </p:nvSpPr>
                <p:spPr>
                  <a:xfrm>
                    <a:off x="4495800" y="1295400"/>
                    <a:ext cx="787401" cy="624434"/>
                  </a:xfrm>
                  <a:custGeom>
                    <a:avLst/>
                    <a:gdLst>
                      <a:gd name="connsiteX0" fmla="*/ 497199 w 1016001"/>
                      <a:gd name="connsiteY0" fmla="*/ 84 h 624434"/>
                      <a:gd name="connsiteX1" fmla="*/ 668264 w 1016001"/>
                      <a:gd name="connsiteY1" fmla="*/ 84665 h 624434"/>
                      <a:gd name="connsiteX2" fmla="*/ 727576 w 1016001"/>
                      <a:gd name="connsiteY2" fmla="*/ 167233 h 624434"/>
                      <a:gd name="connsiteX3" fmla="*/ 812801 w 1016001"/>
                      <a:gd name="connsiteY3" fmla="*/ 167233 h 624434"/>
                      <a:gd name="connsiteX4" fmla="*/ 1016001 w 1016001"/>
                      <a:gd name="connsiteY4" fmla="*/ 370433 h 624434"/>
                      <a:gd name="connsiteX5" fmla="*/ 1016001 w 1016001"/>
                      <a:gd name="connsiteY5" fmla="*/ 505898 h 624434"/>
                      <a:gd name="connsiteX6" fmla="*/ 948266 w 1016001"/>
                      <a:gd name="connsiteY6" fmla="*/ 573633 h 624434"/>
                      <a:gd name="connsiteX7" fmla="*/ 762001 w 1016001"/>
                      <a:gd name="connsiteY7" fmla="*/ 573633 h 624434"/>
                      <a:gd name="connsiteX8" fmla="*/ 574770 w 1016001"/>
                      <a:gd name="connsiteY8" fmla="*/ 449528 h 624434"/>
                      <a:gd name="connsiteX9" fmla="*/ 566029 w 1016001"/>
                      <a:gd name="connsiteY9" fmla="*/ 406231 h 624434"/>
                      <a:gd name="connsiteX10" fmla="*/ 544852 w 1016001"/>
                      <a:gd name="connsiteY10" fmla="*/ 418425 h 624434"/>
                      <a:gd name="connsiteX11" fmla="*/ 429101 w 1016001"/>
                      <a:gd name="connsiteY11" fmla="*/ 433376 h 624434"/>
                      <a:gd name="connsiteX12" fmla="*/ 405699 w 1016001"/>
                      <a:gd name="connsiteY12" fmla="*/ 424709 h 624434"/>
                      <a:gd name="connsiteX13" fmla="*/ 390432 w 1016001"/>
                      <a:gd name="connsiteY13" fmla="*/ 500327 h 624434"/>
                      <a:gd name="connsiteX14" fmla="*/ 203200 w 1016001"/>
                      <a:gd name="connsiteY14" fmla="*/ 624434 h 624434"/>
                      <a:gd name="connsiteX15" fmla="*/ 67736 w 1016001"/>
                      <a:gd name="connsiteY15" fmla="*/ 624433 h 624434"/>
                      <a:gd name="connsiteX16" fmla="*/ 0 w 1016001"/>
                      <a:gd name="connsiteY16" fmla="*/ 556698 h 624434"/>
                      <a:gd name="connsiteX17" fmla="*/ 0 w 1016001"/>
                      <a:gd name="connsiteY17" fmla="*/ 370433 h 624434"/>
                      <a:gd name="connsiteX18" fmla="*/ 203200 w 1016001"/>
                      <a:gd name="connsiteY18" fmla="*/ 167234 h 624434"/>
                      <a:gd name="connsiteX19" fmla="*/ 214841 w 1016001"/>
                      <a:gd name="connsiteY19" fmla="*/ 167233 h 624434"/>
                      <a:gd name="connsiteX20" fmla="*/ 215093 w 1016001"/>
                      <a:gd name="connsiteY20" fmla="*/ 166555 h 624434"/>
                      <a:gd name="connsiteX21" fmla="*/ 233400 w 1016001"/>
                      <a:gd name="connsiteY21" fmla="*/ 146850 h 624434"/>
                      <a:gd name="connsiteX22" fmla="*/ 384680 w 1016001"/>
                      <a:gd name="connsiteY22" fmla="*/ 38180 h 624434"/>
                      <a:gd name="connsiteX23" fmla="*/ 497199 w 1016001"/>
                      <a:gd name="connsiteY23" fmla="*/ 84 h 6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6001" h="624434">
                        <a:moveTo>
                          <a:pt x="497199" y="84"/>
                        </a:moveTo>
                        <a:cubicBezTo>
                          <a:pt x="562403" y="-1793"/>
                          <a:pt x="627344" y="27699"/>
                          <a:pt x="668264" y="84665"/>
                        </a:cubicBezTo>
                        <a:lnTo>
                          <a:pt x="727576" y="167233"/>
                        </a:lnTo>
                        <a:lnTo>
                          <a:pt x="812801" y="167233"/>
                        </a:lnTo>
                        <a:cubicBezTo>
                          <a:pt x="925025" y="167233"/>
                          <a:pt x="1016001" y="258209"/>
                          <a:pt x="1016001" y="370433"/>
                        </a:cubicBezTo>
                        <a:lnTo>
                          <a:pt x="1016001" y="505898"/>
                        </a:lnTo>
                        <a:cubicBezTo>
                          <a:pt x="1016001" y="543307"/>
                          <a:pt x="985675" y="573633"/>
                          <a:pt x="948266" y="573633"/>
                        </a:cubicBezTo>
                        <a:lnTo>
                          <a:pt x="762001" y="573633"/>
                        </a:lnTo>
                        <a:cubicBezTo>
                          <a:pt x="677833" y="573633"/>
                          <a:pt x="605617" y="522459"/>
                          <a:pt x="574770" y="449528"/>
                        </a:cubicBezTo>
                        <a:lnTo>
                          <a:pt x="566029" y="406231"/>
                        </a:lnTo>
                        <a:lnTo>
                          <a:pt x="544852" y="418425"/>
                        </a:lnTo>
                        <a:cubicBezTo>
                          <a:pt x="507884" y="434981"/>
                          <a:pt x="467590" y="439685"/>
                          <a:pt x="429101" y="433376"/>
                        </a:cubicBezTo>
                        <a:lnTo>
                          <a:pt x="405699" y="424709"/>
                        </a:lnTo>
                        <a:lnTo>
                          <a:pt x="390432" y="500327"/>
                        </a:lnTo>
                        <a:cubicBezTo>
                          <a:pt x="359584" y="573259"/>
                          <a:pt x="287368" y="624433"/>
                          <a:pt x="203200" y="624434"/>
                        </a:cubicBezTo>
                        <a:lnTo>
                          <a:pt x="67736" y="624433"/>
                        </a:lnTo>
                        <a:cubicBezTo>
                          <a:pt x="30326" y="624433"/>
                          <a:pt x="1" y="594107"/>
                          <a:pt x="0" y="556698"/>
                        </a:cubicBezTo>
                        <a:lnTo>
                          <a:pt x="0" y="370433"/>
                        </a:lnTo>
                        <a:cubicBezTo>
                          <a:pt x="0" y="258209"/>
                          <a:pt x="90976" y="167233"/>
                          <a:pt x="203200" y="167234"/>
                        </a:cubicBezTo>
                        <a:lnTo>
                          <a:pt x="214841" y="167233"/>
                        </a:lnTo>
                        <a:lnTo>
                          <a:pt x="215093" y="166555"/>
                        </a:lnTo>
                        <a:cubicBezTo>
                          <a:pt x="219674" y="159043"/>
                          <a:pt x="225805" y="152306"/>
                          <a:pt x="233400" y="146850"/>
                        </a:cubicBezTo>
                        <a:lnTo>
                          <a:pt x="384680" y="38180"/>
                        </a:lnTo>
                        <a:cubicBezTo>
                          <a:pt x="418860" y="13628"/>
                          <a:pt x="458077" y="1210"/>
                          <a:pt x="497199" y="84"/>
                        </a:cubicBezTo>
                        <a:close/>
                      </a:path>
                    </a:pathLst>
                  </a:cu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Rounded Corners 42">
                  <a:extLst>
                    <a:ext uri="{FF2B5EF4-FFF2-40B4-BE49-F238E27FC236}">
                      <a16:creationId xmlns:a16="http://schemas.microsoft.com/office/drawing/2014/main" id="{315C9185-8B0B-48DF-8ACF-C6DA5746C590}"/>
                    </a:ext>
                  </a:extLst>
                </p:cNvPr>
                <p:cNvSpPr/>
                <p:nvPr/>
              </p:nvSpPr>
              <p:spPr>
                <a:xfrm>
                  <a:off x="4419600" y="1600200"/>
                  <a:ext cx="914400" cy="228600"/>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0989BDB7-DCA8-437C-A4F0-147D4AEFDDCD}"/>
                    </a:ext>
                  </a:extLst>
                </p:cNvPr>
                <p:cNvGrpSpPr/>
                <p:nvPr/>
              </p:nvGrpSpPr>
              <p:grpSpPr>
                <a:xfrm>
                  <a:off x="4404803" y="1634971"/>
                  <a:ext cx="955828" cy="161278"/>
                  <a:chOff x="3276600" y="5402802"/>
                  <a:chExt cx="2683276" cy="847077"/>
                </a:xfrm>
              </p:grpSpPr>
              <p:grpSp>
                <p:nvGrpSpPr>
                  <p:cNvPr id="45" name="Group 44">
                    <a:extLst>
                      <a:ext uri="{FF2B5EF4-FFF2-40B4-BE49-F238E27FC236}">
                        <a16:creationId xmlns:a16="http://schemas.microsoft.com/office/drawing/2014/main" id="{63E0FAD6-FD2E-4CD9-B2D8-2A6BC5205B17}"/>
                      </a:ext>
                    </a:extLst>
                  </p:cNvPr>
                  <p:cNvGrpSpPr/>
                  <p:nvPr/>
                </p:nvGrpSpPr>
                <p:grpSpPr>
                  <a:xfrm>
                    <a:off x="3276600" y="5410200"/>
                    <a:ext cx="533400" cy="838200"/>
                    <a:chOff x="3276600" y="5410200"/>
                    <a:chExt cx="533400" cy="838200"/>
                  </a:xfrm>
                </p:grpSpPr>
                <p:sp>
                  <p:nvSpPr>
                    <p:cNvPr id="62" name="Rectangle 6">
                      <a:extLst>
                        <a:ext uri="{FF2B5EF4-FFF2-40B4-BE49-F238E27FC236}">
                          <a16:creationId xmlns:a16="http://schemas.microsoft.com/office/drawing/2014/main" id="{084C4DB1-7328-4CA5-BB25-7FB89E17A016}"/>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B2E3CBEE-4CB4-482E-94CA-9CE9B72BCB37}"/>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31B473A8-54D0-43A6-B3BA-C8E486B929A4}"/>
                      </a:ext>
                    </a:extLst>
                  </p:cNvPr>
                  <p:cNvGrpSpPr/>
                  <p:nvPr/>
                </p:nvGrpSpPr>
                <p:grpSpPr>
                  <a:xfrm>
                    <a:off x="3810000" y="5410200"/>
                    <a:ext cx="533400" cy="838200"/>
                    <a:chOff x="3276600" y="5410200"/>
                    <a:chExt cx="533400" cy="838200"/>
                  </a:xfrm>
                </p:grpSpPr>
                <p:sp>
                  <p:nvSpPr>
                    <p:cNvPr id="60" name="Rectangle 6">
                      <a:extLst>
                        <a:ext uri="{FF2B5EF4-FFF2-40B4-BE49-F238E27FC236}">
                          <a16:creationId xmlns:a16="http://schemas.microsoft.com/office/drawing/2014/main" id="{16C18521-3191-42B3-B3F1-B2E446CD8DAF}"/>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78ACB5D0-B6F7-464B-B3F3-4338F673E399}"/>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C12C418C-E114-4988-AE84-59DB8FA2331C}"/>
                      </a:ext>
                    </a:extLst>
                  </p:cNvPr>
                  <p:cNvGrpSpPr/>
                  <p:nvPr/>
                </p:nvGrpSpPr>
                <p:grpSpPr>
                  <a:xfrm>
                    <a:off x="4334522" y="5411679"/>
                    <a:ext cx="533400" cy="838200"/>
                    <a:chOff x="3276600" y="5410200"/>
                    <a:chExt cx="533400" cy="838200"/>
                  </a:xfrm>
                </p:grpSpPr>
                <p:sp>
                  <p:nvSpPr>
                    <p:cNvPr id="58" name="Rectangle 6">
                      <a:extLst>
                        <a:ext uri="{FF2B5EF4-FFF2-40B4-BE49-F238E27FC236}">
                          <a16:creationId xmlns:a16="http://schemas.microsoft.com/office/drawing/2014/main" id="{B582F1E4-DFED-4764-BB64-715B4B74326F}"/>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0E94BDE6-25B1-4AF8-A8A6-93F11D853365}"/>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92AD3AB8-D18A-496B-9F96-92F467C44CE0}"/>
                      </a:ext>
                    </a:extLst>
                  </p:cNvPr>
                  <p:cNvGrpSpPr/>
                  <p:nvPr/>
                </p:nvGrpSpPr>
                <p:grpSpPr>
                  <a:xfrm>
                    <a:off x="4876061" y="5411679"/>
                    <a:ext cx="533400" cy="838200"/>
                    <a:chOff x="3276600" y="5410200"/>
                    <a:chExt cx="533400" cy="838200"/>
                  </a:xfrm>
                </p:grpSpPr>
                <p:sp>
                  <p:nvSpPr>
                    <p:cNvPr id="56" name="Rectangle 6">
                      <a:extLst>
                        <a:ext uri="{FF2B5EF4-FFF2-40B4-BE49-F238E27FC236}">
                          <a16:creationId xmlns:a16="http://schemas.microsoft.com/office/drawing/2014/main" id="{34422DDE-CA43-4886-ABE2-A44E90598CD6}"/>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9A51040B-D790-4929-B348-ACF57106FBCA}"/>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121E4250-ADEC-404F-910F-EAA094B3430D}"/>
                      </a:ext>
                    </a:extLst>
                  </p:cNvPr>
                  <p:cNvGrpSpPr/>
                  <p:nvPr/>
                </p:nvGrpSpPr>
                <p:grpSpPr>
                  <a:xfrm>
                    <a:off x="5426476" y="5402802"/>
                    <a:ext cx="533400" cy="838200"/>
                    <a:chOff x="3276600" y="5410200"/>
                    <a:chExt cx="533400" cy="838200"/>
                  </a:xfrm>
                </p:grpSpPr>
                <p:sp>
                  <p:nvSpPr>
                    <p:cNvPr id="53" name="Rectangle 6">
                      <a:extLst>
                        <a:ext uri="{FF2B5EF4-FFF2-40B4-BE49-F238E27FC236}">
                          <a16:creationId xmlns:a16="http://schemas.microsoft.com/office/drawing/2014/main" id="{0662306C-B22F-43D0-8B0A-E3CC421A7378}"/>
                        </a:ext>
                      </a:extLst>
                    </p:cNvPr>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6B595BD1-B90A-46FF-B8AE-29157BA2E4FF}"/>
                        </a:ext>
                      </a:extLst>
                    </p:cNvPr>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67704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50" grpId="0"/>
      <p:bldP spid="5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err="1">
                <a:solidFill>
                  <a:schemeClr val="bg1"/>
                </a:solidFill>
                <a:latin typeface="Bodoni MT Black" pitchFamily="18" charset="0"/>
              </a:rPr>
              <a:t>Abinadom</a:t>
            </a:r>
            <a:r>
              <a:rPr lang="en-US" sz="4400" dirty="0">
                <a:solidFill>
                  <a:schemeClr val="bg1"/>
                </a:solidFill>
                <a:latin typeface="Bodoni MT Black" pitchFamily="18" charset="0"/>
              </a:rPr>
              <a:t> Writes</a:t>
            </a:r>
          </a:p>
        </p:txBody>
      </p:sp>
      <p:sp>
        <p:nvSpPr>
          <p:cNvPr id="54" name="TextBox 53"/>
          <p:cNvSpPr txBox="1"/>
          <p:nvPr/>
        </p:nvSpPr>
        <p:spPr>
          <a:xfrm>
            <a:off x="609600" y="883920"/>
            <a:ext cx="4572000" cy="1569660"/>
          </a:xfrm>
          <a:prstGeom prst="rect">
            <a:avLst/>
          </a:prstGeom>
          <a:noFill/>
        </p:spPr>
        <p:txBody>
          <a:bodyPr wrap="square" rtlCol="0">
            <a:spAutoFit/>
          </a:bodyPr>
          <a:lstStyle/>
          <a:p>
            <a:pPr fontAlgn="base"/>
            <a:r>
              <a:rPr lang="en-US" sz="2400" dirty="0" err="1">
                <a:solidFill>
                  <a:schemeClr val="bg1"/>
                </a:solidFill>
              </a:rPr>
              <a:t>Abinadom</a:t>
            </a:r>
            <a:r>
              <a:rPr lang="en-US" sz="2400" dirty="0">
                <a:solidFill>
                  <a:schemeClr val="bg1"/>
                </a:solidFill>
              </a:rPr>
              <a:t> announced that the other authors were sufficient and passed the plates to his son </a:t>
            </a:r>
            <a:r>
              <a:rPr lang="en-US" sz="2400" dirty="0" err="1">
                <a:solidFill>
                  <a:schemeClr val="bg1"/>
                </a:solidFill>
              </a:rPr>
              <a:t>Amaleki</a:t>
            </a:r>
            <a:endParaRPr lang="en-US" sz="2400" dirty="0">
              <a:solidFill>
                <a:schemeClr val="bg1"/>
              </a:solidFill>
            </a:endParaRPr>
          </a:p>
        </p:txBody>
      </p:sp>
      <p:sp>
        <p:nvSpPr>
          <p:cNvPr id="142" name="TextBox 141"/>
          <p:cNvSpPr txBox="1"/>
          <p:nvPr/>
        </p:nvSpPr>
        <p:spPr>
          <a:xfrm>
            <a:off x="7141464" y="1426465"/>
            <a:ext cx="4572000" cy="1323439"/>
          </a:xfrm>
          <a:prstGeom prst="rect">
            <a:avLst/>
          </a:prstGeom>
          <a:noFill/>
        </p:spPr>
        <p:txBody>
          <a:bodyPr wrap="square" rtlCol="0">
            <a:spAutoFit/>
          </a:bodyPr>
          <a:lstStyle/>
          <a:p>
            <a:pPr fontAlgn="base"/>
            <a:r>
              <a:rPr lang="en-US" sz="2000" b="1" dirty="0" err="1">
                <a:solidFill>
                  <a:srgbClr val="FF0000"/>
                </a:solidFill>
              </a:rPr>
              <a:t>Abinadom</a:t>
            </a:r>
            <a:r>
              <a:rPr lang="en-US" sz="2000" b="1" dirty="0">
                <a:solidFill>
                  <a:srgbClr val="FF0000"/>
                </a:solidFill>
              </a:rPr>
              <a:t> was saying that there had been no revelation given at this time period.</a:t>
            </a:r>
          </a:p>
          <a:p>
            <a:endParaRPr lang="en-US" sz="2000" b="1" dirty="0">
              <a:solidFill>
                <a:srgbClr val="FF0000"/>
              </a:solidFill>
            </a:endParaRPr>
          </a:p>
        </p:txBody>
      </p:sp>
      <p:sp>
        <p:nvSpPr>
          <p:cNvPr id="49" name="TextBox 48"/>
          <p:cNvSpPr txBox="1"/>
          <p:nvPr/>
        </p:nvSpPr>
        <p:spPr>
          <a:xfrm>
            <a:off x="161544" y="6550223"/>
            <a:ext cx="6324600" cy="307777"/>
          </a:xfrm>
          <a:prstGeom prst="rect">
            <a:avLst/>
          </a:prstGeom>
          <a:noFill/>
        </p:spPr>
        <p:txBody>
          <a:bodyPr wrap="square" rtlCol="0">
            <a:spAutoFit/>
          </a:bodyPr>
          <a:lstStyle/>
          <a:p>
            <a:r>
              <a:rPr lang="en-US" sz="1400" dirty="0">
                <a:solidFill>
                  <a:schemeClr val="bg1"/>
                </a:solidFill>
              </a:rPr>
              <a:t>Omni 1:10-11   JFM and RLM</a:t>
            </a:r>
          </a:p>
        </p:txBody>
      </p:sp>
      <p:sp>
        <p:nvSpPr>
          <p:cNvPr id="50" name="TextBox 49"/>
          <p:cNvSpPr txBox="1"/>
          <p:nvPr/>
        </p:nvSpPr>
        <p:spPr>
          <a:xfrm>
            <a:off x="1176528" y="3569209"/>
            <a:ext cx="5352288" cy="1569660"/>
          </a:xfrm>
          <a:prstGeom prst="rect">
            <a:avLst/>
          </a:prstGeom>
          <a:noFill/>
        </p:spPr>
        <p:txBody>
          <a:bodyPr wrap="square" rtlCol="0">
            <a:spAutoFit/>
          </a:bodyPr>
          <a:lstStyle/>
          <a:p>
            <a:pPr fontAlgn="base"/>
            <a:r>
              <a:rPr lang="en-US" sz="3200" dirty="0">
                <a:solidFill>
                  <a:srgbClr val="FFFF00"/>
                </a:solidFill>
              </a:rPr>
              <a:t>Would you hand down information or records that you haven’t written about?</a:t>
            </a:r>
          </a:p>
        </p:txBody>
      </p:sp>
      <p:sp>
        <p:nvSpPr>
          <p:cNvPr id="51" name="TextBox 50"/>
          <p:cNvSpPr txBox="1"/>
          <p:nvPr/>
        </p:nvSpPr>
        <p:spPr>
          <a:xfrm>
            <a:off x="6635496" y="4197097"/>
            <a:ext cx="5077968" cy="2246769"/>
          </a:xfrm>
          <a:prstGeom prst="rect">
            <a:avLst/>
          </a:prstGeom>
          <a:noFill/>
        </p:spPr>
        <p:txBody>
          <a:bodyPr wrap="square" rtlCol="0">
            <a:spAutoFit/>
          </a:bodyPr>
          <a:lstStyle/>
          <a:p>
            <a:pPr fontAlgn="base"/>
            <a:r>
              <a:rPr lang="en-US" sz="2800" b="1" dirty="0">
                <a:solidFill>
                  <a:srgbClr val="FF0000"/>
                </a:solidFill>
              </a:rPr>
              <a:t>The tradition to hand down records was still in effect with </a:t>
            </a:r>
            <a:r>
              <a:rPr lang="en-US" sz="2800" b="1" dirty="0" err="1">
                <a:solidFill>
                  <a:srgbClr val="FF0000"/>
                </a:solidFill>
              </a:rPr>
              <a:t>Abinadom</a:t>
            </a:r>
            <a:r>
              <a:rPr lang="en-US" sz="2800" b="1" dirty="0">
                <a:solidFill>
                  <a:srgbClr val="FF0000"/>
                </a:solidFill>
              </a:rPr>
              <a:t> even though nothing was added spirituality to it.</a:t>
            </a:r>
          </a:p>
          <a:p>
            <a:endParaRPr lang="en-US" sz="2800" b="1" dirty="0">
              <a:solidFill>
                <a:srgbClr val="FF0000"/>
              </a:solidFill>
            </a:endParaRPr>
          </a:p>
        </p:txBody>
      </p:sp>
      <p:grpSp>
        <p:nvGrpSpPr>
          <p:cNvPr id="4" name="Group 3">
            <a:extLst>
              <a:ext uri="{FF2B5EF4-FFF2-40B4-BE49-F238E27FC236}">
                <a16:creationId xmlns:a16="http://schemas.microsoft.com/office/drawing/2014/main" id="{3E9B9A1D-4D83-4428-AF21-F5C3957AD16F}"/>
              </a:ext>
            </a:extLst>
          </p:cNvPr>
          <p:cNvGrpSpPr/>
          <p:nvPr/>
        </p:nvGrpSpPr>
        <p:grpSpPr>
          <a:xfrm>
            <a:off x="5349240" y="1170432"/>
            <a:ext cx="1463040" cy="1600200"/>
            <a:chOff x="3099816" y="1892808"/>
            <a:chExt cx="1463040" cy="1600200"/>
          </a:xfrm>
        </p:grpSpPr>
        <p:sp>
          <p:nvSpPr>
            <p:cNvPr id="26" name="Rectangle 25">
              <a:extLst>
                <a:ext uri="{FF2B5EF4-FFF2-40B4-BE49-F238E27FC236}">
                  <a16:creationId xmlns:a16="http://schemas.microsoft.com/office/drawing/2014/main" id="{808157F0-9A99-4FEA-B2E0-4C4C6D036563}"/>
                </a:ext>
              </a:extLst>
            </p:cNvPr>
            <p:cNvSpPr/>
            <p:nvPr/>
          </p:nvSpPr>
          <p:spPr>
            <a:xfrm>
              <a:off x="3099816" y="1892808"/>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3371088" y="2090928"/>
              <a:ext cx="914400" cy="1371600"/>
              <a:chOff x="8917292" y="2667000"/>
              <a:chExt cx="1147325" cy="1828800"/>
            </a:xfrm>
          </p:grpSpPr>
          <p:sp>
            <p:nvSpPr>
              <p:cNvPr id="17" name="Flowchart: Manual Operation 16"/>
              <p:cNvSpPr/>
              <p:nvPr/>
            </p:nvSpPr>
            <p:spPr>
              <a:xfrm rot="10800000">
                <a:off x="8991600" y="3886200"/>
                <a:ext cx="1037464" cy="609600"/>
              </a:xfrm>
              <a:prstGeom prst="flowChartManualOperati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10800000">
                <a:off x="9242616" y="3883891"/>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080481" y="2895600"/>
                <a:ext cx="877854" cy="1186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uble Wave 19"/>
              <p:cNvSpPr/>
              <p:nvPr/>
            </p:nvSpPr>
            <p:spPr>
              <a:xfrm rot="5789382">
                <a:off x="8422612" y="3332967"/>
                <a:ext cx="1346934" cy="357573"/>
              </a:xfrm>
              <a:prstGeom prst="doubleWave">
                <a:avLst>
                  <a:gd name="adj1" fmla="val 6250"/>
                  <a:gd name="adj2" fmla="val -183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uble Wave 20"/>
              <p:cNvSpPr/>
              <p:nvPr/>
            </p:nvSpPr>
            <p:spPr>
              <a:xfrm rot="4988729">
                <a:off x="9207256" y="3323887"/>
                <a:ext cx="1342547" cy="372174"/>
              </a:xfrm>
              <a:prstGeom prst="doubleWave">
                <a:avLst>
                  <a:gd name="adj1" fmla="val 6250"/>
                  <a:gd name="adj2" fmla="val 7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uble Wave 21"/>
              <p:cNvSpPr/>
              <p:nvPr/>
            </p:nvSpPr>
            <p:spPr>
              <a:xfrm rot="207194">
                <a:off x="9003687" y="2971487"/>
                <a:ext cx="1028458" cy="125706"/>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p:nvSpPr>
            <p:spPr>
              <a:xfrm>
                <a:off x="9372600" y="2895600"/>
                <a:ext cx="239415" cy="235534"/>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991600" y="2667000"/>
                <a:ext cx="990600" cy="4572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8991600" y="2895600"/>
                <a:ext cx="1037464" cy="23553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3458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000"/>
                                        <p:tgtEl>
                                          <p:spTgt spid="50"/>
                                        </p:tgtEl>
                                      </p:cBhvr>
                                    </p:animEffect>
                                    <p:anim calcmode="lin" valueType="num">
                                      <p:cBhvr>
                                        <p:cTn id="12" dur="1000" fill="hold"/>
                                        <p:tgtEl>
                                          <p:spTgt spid="50"/>
                                        </p:tgtEl>
                                        <p:attrNameLst>
                                          <p:attrName>ppt_x</p:attrName>
                                        </p:attrNameLst>
                                      </p:cBhvr>
                                      <p:tavLst>
                                        <p:tav tm="0">
                                          <p:val>
                                            <p:strVal val="#ppt_x"/>
                                          </p:val>
                                        </p:tav>
                                        <p:tav tm="100000">
                                          <p:val>
                                            <p:strVal val="#ppt_x"/>
                                          </p:val>
                                        </p:tav>
                                      </p:tavLst>
                                    </p:anim>
                                    <p:anim calcmode="lin" valueType="num">
                                      <p:cBhvr>
                                        <p:cTn id="1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50" grpId="0"/>
      <p:bldP spid="5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err="1">
                <a:solidFill>
                  <a:schemeClr val="bg1"/>
                </a:solidFill>
                <a:latin typeface="Bodoni MT Black" pitchFamily="18" charset="0"/>
              </a:rPr>
              <a:t>Amaleki</a:t>
            </a:r>
            <a:r>
              <a:rPr lang="en-US" sz="4400" dirty="0">
                <a:solidFill>
                  <a:schemeClr val="bg1"/>
                </a:solidFill>
                <a:latin typeface="Bodoni MT Black" pitchFamily="18" charset="0"/>
              </a:rPr>
              <a:t> Writes</a:t>
            </a:r>
          </a:p>
        </p:txBody>
      </p:sp>
      <p:sp>
        <p:nvSpPr>
          <p:cNvPr id="54" name="TextBox 53"/>
          <p:cNvSpPr txBox="1"/>
          <p:nvPr/>
        </p:nvSpPr>
        <p:spPr>
          <a:xfrm>
            <a:off x="737616" y="1167385"/>
            <a:ext cx="3340608" cy="1200329"/>
          </a:xfrm>
          <a:prstGeom prst="rect">
            <a:avLst/>
          </a:prstGeom>
          <a:noFill/>
        </p:spPr>
        <p:txBody>
          <a:bodyPr wrap="square" rtlCol="0">
            <a:spAutoFit/>
          </a:bodyPr>
          <a:lstStyle/>
          <a:p>
            <a:pPr fontAlgn="base"/>
            <a:r>
              <a:rPr lang="en-US" sz="2400" dirty="0" err="1">
                <a:solidFill>
                  <a:schemeClr val="bg1"/>
                </a:solidFill>
              </a:rPr>
              <a:t>Amaleki</a:t>
            </a:r>
            <a:r>
              <a:rPr lang="en-US" sz="2400" dirty="0">
                <a:solidFill>
                  <a:schemeClr val="bg1"/>
                </a:solidFill>
              </a:rPr>
              <a:t> introduces a new epoch in the history of the Nephite peoples.</a:t>
            </a:r>
          </a:p>
        </p:txBody>
      </p:sp>
      <p:sp>
        <p:nvSpPr>
          <p:cNvPr id="142" name="TextBox 141"/>
          <p:cNvSpPr txBox="1"/>
          <p:nvPr/>
        </p:nvSpPr>
        <p:spPr>
          <a:xfrm>
            <a:off x="7620000" y="1024129"/>
            <a:ext cx="4572000" cy="2246769"/>
          </a:xfrm>
          <a:prstGeom prst="rect">
            <a:avLst/>
          </a:prstGeom>
          <a:noFill/>
        </p:spPr>
        <p:txBody>
          <a:bodyPr wrap="square" rtlCol="0">
            <a:spAutoFit/>
          </a:bodyPr>
          <a:lstStyle/>
          <a:p>
            <a:pPr fontAlgn="base"/>
            <a:r>
              <a:rPr lang="en-US" sz="2000" b="1" dirty="0" err="1">
                <a:solidFill>
                  <a:srgbClr val="FF0000"/>
                </a:solidFill>
              </a:rPr>
              <a:t>Mosiah’s</a:t>
            </a:r>
            <a:r>
              <a:rPr lang="en-US" sz="2000" b="1" dirty="0">
                <a:solidFill>
                  <a:srgbClr val="FF0000"/>
                </a:solidFill>
              </a:rPr>
              <a:t> discovery of the </a:t>
            </a:r>
            <a:r>
              <a:rPr lang="en-US" sz="2000" b="1" dirty="0" err="1">
                <a:solidFill>
                  <a:srgbClr val="FF0000"/>
                </a:solidFill>
              </a:rPr>
              <a:t>Mulekites</a:t>
            </a:r>
            <a:r>
              <a:rPr lang="en-US" sz="2000" b="1" dirty="0">
                <a:solidFill>
                  <a:srgbClr val="FF0000"/>
                </a:solidFill>
              </a:rPr>
              <a:t>, a people who had fled Jerusalem in the days of King Zedekiah</a:t>
            </a:r>
          </a:p>
          <a:p>
            <a:pPr fontAlgn="base"/>
            <a:endParaRPr lang="en-US" sz="2000" b="1" dirty="0">
              <a:solidFill>
                <a:srgbClr val="FF0000"/>
              </a:solidFill>
            </a:endParaRPr>
          </a:p>
          <a:p>
            <a:pPr fontAlgn="base"/>
            <a:r>
              <a:rPr lang="en-US" sz="2000" b="1" dirty="0" err="1">
                <a:solidFill>
                  <a:srgbClr val="FF0000"/>
                </a:solidFill>
              </a:rPr>
              <a:t>Mosiah’s</a:t>
            </a:r>
            <a:r>
              <a:rPr lang="en-US" sz="2000" b="1" dirty="0">
                <a:solidFill>
                  <a:srgbClr val="FF0000"/>
                </a:solidFill>
              </a:rPr>
              <a:t> kingship over the Land of </a:t>
            </a:r>
            <a:r>
              <a:rPr lang="en-US" sz="2000" b="1" dirty="0" err="1">
                <a:solidFill>
                  <a:srgbClr val="FF0000"/>
                </a:solidFill>
              </a:rPr>
              <a:t>Zarahemla</a:t>
            </a:r>
            <a:endParaRPr lang="en-US" sz="2000" b="1" dirty="0">
              <a:solidFill>
                <a:srgbClr val="FF0000"/>
              </a:solidFill>
            </a:endParaRPr>
          </a:p>
          <a:p>
            <a:endParaRPr lang="en-US" sz="2000" b="1" dirty="0">
              <a:solidFill>
                <a:srgbClr val="FF0000"/>
              </a:solidFill>
            </a:endParaRPr>
          </a:p>
        </p:txBody>
      </p:sp>
      <p:sp>
        <p:nvSpPr>
          <p:cNvPr id="49" name="TextBox 48"/>
          <p:cNvSpPr txBox="1"/>
          <p:nvPr/>
        </p:nvSpPr>
        <p:spPr>
          <a:xfrm>
            <a:off x="143256" y="6550223"/>
            <a:ext cx="6324600" cy="307777"/>
          </a:xfrm>
          <a:prstGeom prst="rect">
            <a:avLst/>
          </a:prstGeom>
          <a:noFill/>
        </p:spPr>
        <p:txBody>
          <a:bodyPr wrap="square" rtlCol="0">
            <a:spAutoFit/>
          </a:bodyPr>
          <a:lstStyle/>
          <a:p>
            <a:r>
              <a:rPr lang="en-US" sz="1400" dirty="0">
                <a:solidFill>
                  <a:schemeClr val="bg1"/>
                </a:solidFill>
              </a:rPr>
              <a:t>Omni 1:12-24   JFM and RLM</a:t>
            </a:r>
          </a:p>
        </p:txBody>
      </p:sp>
      <p:sp>
        <p:nvSpPr>
          <p:cNvPr id="50" name="TextBox 49"/>
          <p:cNvSpPr txBox="1"/>
          <p:nvPr/>
        </p:nvSpPr>
        <p:spPr>
          <a:xfrm>
            <a:off x="1905000" y="2895600"/>
            <a:ext cx="3429000" cy="1631216"/>
          </a:xfrm>
          <a:prstGeom prst="rect">
            <a:avLst/>
          </a:prstGeom>
          <a:noFill/>
        </p:spPr>
        <p:txBody>
          <a:bodyPr wrap="square" rtlCol="0">
            <a:spAutoFit/>
          </a:bodyPr>
          <a:lstStyle/>
          <a:p>
            <a:r>
              <a:rPr lang="en-US" sz="2000" dirty="0">
                <a:solidFill>
                  <a:schemeClr val="bg1"/>
                </a:solidFill>
              </a:rPr>
              <a:t>Taking refuge in the wilderness—a clear separation from the powers, authorities, and influences of worldly societies</a:t>
            </a:r>
          </a:p>
        </p:txBody>
      </p:sp>
      <p:sp>
        <p:nvSpPr>
          <p:cNvPr id="51" name="TextBox 50"/>
          <p:cNvSpPr txBox="1"/>
          <p:nvPr/>
        </p:nvSpPr>
        <p:spPr>
          <a:xfrm>
            <a:off x="6717792" y="3572256"/>
            <a:ext cx="4572000" cy="1938992"/>
          </a:xfrm>
          <a:prstGeom prst="rect">
            <a:avLst/>
          </a:prstGeom>
          <a:noFill/>
        </p:spPr>
        <p:txBody>
          <a:bodyPr wrap="square" rtlCol="0">
            <a:spAutoFit/>
          </a:bodyPr>
          <a:lstStyle/>
          <a:p>
            <a:pPr fontAlgn="base"/>
            <a:r>
              <a:rPr lang="en-US" sz="2000" b="1" dirty="0">
                <a:solidFill>
                  <a:srgbClr val="FF0000"/>
                </a:solidFill>
              </a:rPr>
              <a:t>Symbolic—among the children of God might find it necessary to leave the refinements of the world and find refuge in the simplicity of that which God created</a:t>
            </a:r>
          </a:p>
          <a:p>
            <a:endParaRPr lang="en-US" sz="2000" b="1" dirty="0">
              <a:solidFill>
                <a:srgbClr val="FF0000"/>
              </a:solidFill>
            </a:endParaRPr>
          </a:p>
        </p:txBody>
      </p:sp>
      <p:sp>
        <p:nvSpPr>
          <p:cNvPr id="9" name="TextBox 8"/>
          <p:cNvSpPr txBox="1"/>
          <p:nvPr/>
        </p:nvSpPr>
        <p:spPr>
          <a:xfrm>
            <a:off x="2514600" y="5715001"/>
            <a:ext cx="7772400" cy="584775"/>
          </a:xfrm>
          <a:prstGeom prst="rect">
            <a:avLst/>
          </a:prstGeom>
          <a:noFill/>
        </p:spPr>
        <p:txBody>
          <a:bodyPr wrap="square" rtlCol="0">
            <a:spAutoFit/>
          </a:bodyPr>
          <a:lstStyle/>
          <a:p>
            <a:r>
              <a:rPr lang="en-US" sz="3200" dirty="0">
                <a:solidFill>
                  <a:srgbClr val="FFFF00"/>
                </a:solidFill>
              </a:rPr>
              <a:t>How can you take yourself “away from it all”?</a:t>
            </a:r>
          </a:p>
        </p:txBody>
      </p:sp>
      <p:grpSp>
        <p:nvGrpSpPr>
          <p:cNvPr id="4" name="Group 3">
            <a:extLst>
              <a:ext uri="{FF2B5EF4-FFF2-40B4-BE49-F238E27FC236}">
                <a16:creationId xmlns:a16="http://schemas.microsoft.com/office/drawing/2014/main" id="{DB07A3FC-3B53-4A34-A172-BB6A864617AA}"/>
              </a:ext>
            </a:extLst>
          </p:cNvPr>
          <p:cNvGrpSpPr/>
          <p:nvPr/>
        </p:nvGrpSpPr>
        <p:grpSpPr>
          <a:xfrm>
            <a:off x="5413248" y="1014984"/>
            <a:ext cx="1463040" cy="1600200"/>
            <a:chOff x="5413248" y="1014984"/>
            <a:chExt cx="1463040" cy="1600200"/>
          </a:xfrm>
        </p:grpSpPr>
        <p:sp>
          <p:nvSpPr>
            <p:cNvPr id="17" name="Rectangle 16">
              <a:extLst>
                <a:ext uri="{FF2B5EF4-FFF2-40B4-BE49-F238E27FC236}">
                  <a16:creationId xmlns:a16="http://schemas.microsoft.com/office/drawing/2014/main" id="{CB2BFDBD-DDC2-4D9A-97D9-9DFA020696EF}"/>
                </a:ext>
              </a:extLst>
            </p:cNvPr>
            <p:cNvSpPr/>
            <p:nvPr/>
          </p:nvSpPr>
          <p:spPr>
            <a:xfrm>
              <a:off x="5413248" y="1014984"/>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626608" y="1356360"/>
              <a:ext cx="990600" cy="1219200"/>
              <a:chOff x="8052475" y="3124200"/>
              <a:chExt cx="1015325" cy="1524001"/>
            </a:xfrm>
          </p:grpSpPr>
          <p:sp>
            <p:nvSpPr>
              <p:cNvPr id="11" name="Trapezoid 10"/>
              <p:cNvSpPr/>
              <p:nvPr/>
            </p:nvSpPr>
            <p:spPr>
              <a:xfrm>
                <a:off x="8153400" y="3810001"/>
                <a:ext cx="809567" cy="838200"/>
              </a:xfrm>
              <a:prstGeom prst="trapezoid">
                <a:avLst>
                  <a:gd name="adj" fmla="val 31421"/>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8305800" y="4191000"/>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53400" y="316959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9066372">
                <a:off x="8594709" y="3124200"/>
                <a:ext cx="445030" cy="659542"/>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3077158">
                <a:off x="8189877" y="3024497"/>
                <a:ext cx="430287" cy="705091"/>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77200" y="3352800"/>
                <a:ext cx="990600" cy="152400"/>
              </a:xfrm>
              <a:prstGeom prst="rect">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8267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50" grpId="0"/>
      <p:bldP spid="51"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err="1">
                <a:solidFill>
                  <a:schemeClr val="bg1"/>
                </a:solidFill>
                <a:latin typeface="Bodoni MT Black" pitchFamily="18" charset="0"/>
              </a:rPr>
              <a:t>Zarahemla</a:t>
            </a:r>
            <a:endParaRPr lang="en-US" sz="4400" dirty="0">
              <a:solidFill>
                <a:schemeClr val="bg1"/>
              </a:solidFill>
              <a:latin typeface="Bodoni MT Black" pitchFamily="18" charset="0"/>
            </a:endParaRPr>
          </a:p>
        </p:txBody>
      </p:sp>
      <p:sp>
        <p:nvSpPr>
          <p:cNvPr id="54" name="TextBox 53"/>
          <p:cNvSpPr txBox="1"/>
          <p:nvPr/>
        </p:nvSpPr>
        <p:spPr>
          <a:xfrm>
            <a:off x="701040" y="1011937"/>
            <a:ext cx="4572000" cy="1200329"/>
          </a:xfrm>
          <a:prstGeom prst="rect">
            <a:avLst/>
          </a:prstGeom>
          <a:noFill/>
        </p:spPr>
        <p:txBody>
          <a:bodyPr wrap="square" rtlCol="0">
            <a:spAutoFit/>
          </a:bodyPr>
          <a:lstStyle/>
          <a:p>
            <a:pPr fontAlgn="base"/>
            <a:r>
              <a:rPr lang="en-US" sz="2400" dirty="0" err="1">
                <a:solidFill>
                  <a:schemeClr val="bg1"/>
                </a:solidFill>
              </a:rPr>
              <a:t>Zarahemla</a:t>
            </a:r>
            <a:r>
              <a:rPr lang="en-US" sz="2400" dirty="0">
                <a:solidFill>
                  <a:schemeClr val="bg1"/>
                </a:solidFill>
              </a:rPr>
              <a:t> was a descendant of </a:t>
            </a:r>
            <a:r>
              <a:rPr lang="en-US" sz="2400" dirty="0" err="1">
                <a:solidFill>
                  <a:schemeClr val="bg1"/>
                </a:solidFill>
              </a:rPr>
              <a:t>Mulek</a:t>
            </a:r>
            <a:r>
              <a:rPr lang="en-US" sz="2400" dirty="0">
                <a:solidFill>
                  <a:schemeClr val="bg1"/>
                </a:solidFill>
              </a:rPr>
              <a:t>, son of Zedekiah </a:t>
            </a:r>
          </a:p>
          <a:p>
            <a:pPr fontAlgn="base"/>
            <a:r>
              <a:rPr lang="en-US" sz="2400" dirty="0">
                <a:solidFill>
                  <a:schemeClr val="bg1"/>
                </a:solidFill>
              </a:rPr>
              <a:t>Mosiah 25:2</a:t>
            </a:r>
          </a:p>
        </p:txBody>
      </p:sp>
      <p:sp>
        <p:nvSpPr>
          <p:cNvPr id="142" name="TextBox 141"/>
          <p:cNvSpPr txBox="1"/>
          <p:nvPr/>
        </p:nvSpPr>
        <p:spPr>
          <a:xfrm>
            <a:off x="6979920" y="1014985"/>
            <a:ext cx="4572000" cy="2246769"/>
          </a:xfrm>
          <a:prstGeom prst="rect">
            <a:avLst/>
          </a:prstGeom>
          <a:noFill/>
        </p:spPr>
        <p:txBody>
          <a:bodyPr wrap="square" rtlCol="0">
            <a:spAutoFit/>
          </a:bodyPr>
          <a:lstStyle/>
          <a:p>
            <a:pPr fontAlgn="base"/>
            <a:r>
              <a:rPr lang="en-US" sz="2000" b="1" dirty="0">
                <a:solidFill>
                  <a:srgbClr val="FF0000"/>
                </a:solidFill>
              </a:rPr>
              <a:t>They brought no records with them </a:t>
            </a:r>
          </a:p>
          <a:p>
            <a:pPr fontAlgn="base"/>
            <a:endParaRPr lang="en-US" sz="2000" b="1" dirty="0">
              <a:solidFill>
                <a:srgbClr val="FF0000"/>
              </a:solidFill>
            </a:endParaRPr>
          </a:p>
          <a:p>
            <a:pPr fontAlgn="base"/>
            <a:r>
              <a:rPr lang="en-US" sz="2000" b="1" dirty="0">
                <a:solidFill>
                  <a:srgbClr val="FF0000"/>
                </a:solidFill>
              </a:rPr>
              <a:t>They were taught in the language of Mosiah and </a:t>
            </a:r>
            <a:r>
              <a:rPr lang="en-US" sz="2000" b="1" dirty="0" err="1">
                <a:solidFill>
                  <a:srgbClr val="FF0000"/>
                </a:solidFill>
              </a:rPr>
              <a:t>Zarahemla</a:t>
            </a:r>
            <a:r>
              <a:rPr lang="en-US" sz="2000" b="1" dirty="0">
                <a:solidFill>
                  <a:srgbClr val="FF0000"/>
                </a:solidFill>
              </a:rPr>
              <a:t> gave him his genealogy of his fathers and are written on the large plates</a:t>
            </a:r>
          </a:p>
          <a:p>
            <a:endParaRPr lang="en-US" sz="2000" b="1" dirty="0">
              <a:solidFill>
                <a:srgbClr val="FF0000"/>
              </a:solidFill>
            </a:endParaRPr>
          </a:p>
        </p:txBody>
      </p:sp>
      <p:sp>
        <p:nvSpPr>
          <p:cNvPr id="49" name="TextBox 48"/>
          <p:cNvSpPr txBox="1"/>
          <p:nvPr/>
        </p:nvSpPr>
        <p:spPr>
          <a:xfrm>
            <a:off x="0" y="6550223"/>
            <a:ext cx="6324600" cy="307777"/>
          </a:xfrm>
          <a:prstGeom prst="rect">
            <a:avLst/>
          </a:prstGeom>
          <a:noFill/>
        </p:spPr>
        <p:txBody>
          <a:bodyPr wrap="square" rtlCol="0">
            <a:spAutoFit/>
          </a:bodyPr>
          <a:lstStyle/>
          <a:p>
            <a:r>
              <a:rPr lang="en-US" sz="1400" dirty="0">
                <a:solidFill>
                  <a:schemeClr val="bg1"/>
                </a:solidFill>
              </a:rPr>
              <a:t>Omni 1:14-19  JFM and RLM</a:t>
            </a:r>
          </a:p>
        </p:txBody>
      </p:sp>
      <p:sp>
        <p:nvSpPr>
          <p:cNvPr id="50" name="TextBox 49"/>
          <p:cNvSpPr txBox="1"/>
          <p:nvPr/>
        </p:nvSpPr>
        <p:spPr>
          <a:xfrm>
            <a:off x="1502664" y="4212337"/>
            <a:ext cx="3429000" cy="1323439"/>
          </a:xfrm>
          <a:prstGeom prst="rect">
            <a:avLst/>
          </a:prstGeom>
          <a:noFill/>
        </p:spPr>
        <p:txBody>
          <a:bodyPr wrap="square" rtlCol="0">
            <a:spAutoFit/>
          </a:bodyPr>
          <a:lstStyle/>
          <a:p>
            <a:r>
              <a:rPr lang="en-US" sz="2000" dirty="0">
                <a:solidFill>
                  <a:schemeClr val="bg1"/>
                </a:solidFill>
              </a:rPr>
              <a:t>The people of Zarahemla and the people of Mosiah joined together, and Mosiah was appointed King.</a:t>
            </a:r>
          </a:p>
        </p:txBody>
      </p:sp>
      <p:grpSp>
        <p:nvGrpSpPr>
          <p:cNvPr id="4" name="Group 3">
            <a:extLst>
              <a:ext uri="{FF2B5EF4-FFF2-40B4-BE49-F238E27FC236}">
                <a16:creationId xmlns:a16="http://schemas.microsoft.com/office/drawing/2014/main" id="{B0B227A1-8AB7-4419-9056-8780B5D8BF60}"/>
              </a:ext>
            </a:extLst>
          </p:cNvPr>
          <p:cNvGrpSpPr/>
          <p:nvPr/>
        </p:nvGrpSpPr>
        <p:grpSpPr>
          <a:xfrm>
            <a:off x="5376672" y="1042416"/>
            <a:ext cx="1463040" cy="1600200"/>
            <a:chOff x="4782312" y="1581912"/>
            <a:chExt cx="1463040" cy="1600200"/>
          </a:xfrm>
        </p:grpSpPr>
        <p:sp>
          <p:nvSpPr>
            <p:cNvPr id="9" name="Rectangle 8">
              <a:extLst>
                <a:ext uri="{FF2B5EF4-FFF2-40B4-BE49-F238E27FC236}">
                  <a16:creationId xmlns:a16="http://schemas.microsoft.com/office/drawing/2014/main" id="{93A8FAE6-CC3D-4960-8BC6-8D9E479CDE00}"/>
                </a:ext>
              </a:extLst>
            </p:cNvPr>
            <p:cNvSpPr/>
            <p:nvPr/>
          </p:nvSpPr>
          <p:spPr>
            <a:xfrm>
              <a:off x="4782312" y="1581912"/>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6CA67B8-6D4F-4DA6-A35B-2D1B99F5D332}"/>
                </a:ext>
              </a:extLst>
            </p:cNvPr>
            <p:cNvGrpSpPr/>
            <p:nvPr/>
          </p:nvGrpSpPr>
          <p:grpSpPr>
            <a:xfrm>
              <a:off x="5027302" y="1655064"/>
              <a:ext cx="886732" cy="1487424"/>
              <a:chOff x="7066414" y="493776"/>
              <a:chExt cx="886732" cy="1487424"/>
            </a:xfrm>
          </p:grpSpPr>
          <p:sp>
            <p:nvSpPr>
              <p:cNvPr id="12" name="Trapezoid 11">
                <a:extLst>
                  <a:ext uri="{FF2B5EF4-FFF2-40B4-BE49-F238E27FC236}">
                    <a16:creationId xmlns:a16="http://schemas.microsoft.com/office/drawing/2014/main" id="{505F3720-E3E9-4E10-B0C9-483442245287}"/>
                  </a:ext>
                </a:extLst>
              </p:cNvPr>
              <p:cNvSpPr/>
              <p:nvPr/>
            </p:nvSpPr>
            <p:spPr>
              <a:xfrm>
                <a:off x="7207831" y="1543050"/>
                <a:ext cx="669256" cy="438150"/>
              </a:xfrm>
              <a:prstGeom prst="trapezoi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112F4CB-E9F2-4F05-995C-420D7389995D}"/>
                  </a:ext>
                </a:extLst>
              </p:cNvPr>
              <p:cNvSpPr/>
              <p:nvPr/>
            </p:nvSpPr>
            <p:spPr>
              <a:xfrm>
                <a:off x="7207831" y="533400"/>
                <a:ext cx="669256" cy="11442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7F326C5-74C1-44DE-924A-5E3D23CA1914}"/>
                  </a:ext>
                </a:extLst>
              </p:cNvPr>
              <p:cNvSpPr/>
              <p:nvPr/>
            </p:nvSpPr>
            <p:spPr>
              <a:xfrm>
                <a:off x="7156134" y="493776"/>
                <a:ext cx="730098" cy="553974"/>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70B7EAF0-5C80-4F51-9D73-DF92B71DB770}"/>
                  </a:ext>
                </a:extLst>
              </p:cNvPr>
              <p:cNvSpPr/>
              <p:nvPr/>
            </p:nvSpPr>
            <p:spPr>
              <a:xfrm rot="17799699">
                <a:off x="7003315" y="986072"/>
                <a:ext cx="432436" cy="306237"/>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B49FCDBE-E6BD-4106-B55C-322A9A8CB4C2}"/>
                  </a:ext>
                </a:extLst>
              </p:cNvPr>
              <p:cNvSpPr/>
              <p:nvPr/>
            </p:nvSpPr>
            <p:spPr>
              <a:xfrm rot="3800301" flipH="1">
                <a:off x="7581197" y="986072"/>
                <a:ext cx="432436" cy="306237"/>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41">
                <a:extLst>
                  <a:ext uri="{FF2B5EF4-FFF2-40B4-BE49-F238E27FC236}">
                    <a16:creationId xmlns:a16="http://schemas.microsoft.com/office/drawing/2014/main" id="{95C3A85F-4F0C-4993-A369-0C41E15FECE9}"/>
                  </a:ext>
                </a:extLst>
              </p:cNvPr>
              <p:cNvSpPr/>
              <p:nvPr/>
            </p:nvSpPr>
            <p:spPr>
              <a:xfrm rot="5400000" flipH="1">
                <a:off x="7468455" y="502861"/>
                <a:ext cx="117602" cy="851780"/>
              </a:xfrm>
              <a:prstGeom prst="roundRect">
                <a:avLst>
                  <a:gd name="adj" fmla="val 48432"/>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a:extLst>
              <a:ext uri="{FF2B5EF4-FFF2-40B4-BE49-F238E27FC236}">
                <a16:creationId xmlns:a16="http://schemas.microsoft.com/office/drawing/2014/main" id="{FDD9F6A9-9E54-4B17-BA36-4E0C6084D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196" y="3342894"/>
            <a:ext cx="4524375" cy="2933700"/>
          </a:xfrm>
          <a:prstGeom prst="rect">
            <a:avLst/>
          </a:prstGeom>
        </p:spPr>
      </p:pic>
    </p:spTree>
    <p:extLst>
      <p:ext uri="{BB962C8B-B14F-4D97-AF65-F5344CB8AC3E}">
        <p14:creationId xmlns:p14="http://schemas.microsoft.com/office/powerpoint/2010/main" val="24686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5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The Stone</a:t>
            </a:r>
          </a:p>
        </p:txBody>
      </p:sp>
      <p:sp>
        <p:nvSpPr>
          <p:cNvPr id="54" name="TextBox 53"/>
          <p:cNvSpPr txBox="1"/>
          <p:nvPr/>
        </p:nvSpPr>
        <p:spPr>
          <a:xfrm>
            <a:off x="932688" y="1008888"/>
            <a:ext cx="4572000" cy="2308324"/>
          </a:xfrm>
          <a:prstGeom prst="rect">
            <a:avLst/>
          </a:prstGeom>
          <a:noFill/>
        </p:spPr>
        <p:txBody>
          <a:bodyPr wrap="square" rtlCol="0">
            <a:spAutoFit/>
          </a:bodyPr>
          <a:lstStyle/>
          <a:p>
            <a:pPr fontAlgn="base"/>
            <a:r>
              <a:rPr lang="en-US" sz="2400" i="1" dirty="0">
                <a:solidFill>
                  <a:schemeClr val="bg1"/>
                </a:solidFill>
              </a:rPr>
              <a:t>“And it came to pass in the days of Mosiah, there was a large</a:t>
            </a:r>
            <a:r>
              <a:rPr lang="en-US" sz="2400" i="1" baseline="30000" dirty="0">
                <a:solidFill>
                  <a:schemeClr val="bg1"/>
                </a:solidFill>
              </a:rPr>
              <a:t> </a:t>
            </a:r>
            <a:r>
              <a:rPr lang="en-US" sz="2400" i="1" dirty="0">
                <a:solidFill>
                  <a:schemeClr val="bg1"/>
                </a:solidFill>
              </a:rPr>
              <a:t>stone brought unto him with engravings on it; and he did</a:t>
            </a:r>
            <a:r>
              <a:rPr lang="en-US" sz="2400" i="1" baseline="30000" dirty="0">
                <a:solidFill>
                  <a:schemeClr val="bg1"/>
                </a:solidFill>
              </a:rPr>
              <a:t> </a:t>
            </a:r>
            <a:r>
              <a:rPr lang="en-US" sz="2400" i="1" dirty="0">
                <a:solidFill>
                  <a:schemeClr val="bg1"/>
                </a:solidFill>
              </a:rPr>
              <a:t>interpret the engravings by the gift and power of God.”</a:t>
            </a:r>
          </a:p>
        </p:txBody>
      </p:sp>
      <p:sp>
        <p:nvSpPr>
          <p:cNvPr id="142" name="TextBox 141"/>
          <p:cNvSpPr txBox="1"/>
          <p:nvPr/>
        </p:nvSpPr>
        <p:spPr>
          <a:xfrm>
            <a:off x="6464808" y="4575049"/>
            <a:ext cx="2898648" cy="1323439"/>
          </a:xfrm>
          <a:prstGeom prst="rect">
            <a:avLst/>
          </a:prstGeom>
          <a:noFill/>
        </p:spPr>
        <p:txBody>
          <a:bodyPr wrap="square" rtlCol="0">
            <a:spAutoFit/>
          </a:bodyPr>
          <a:lstStyle/>
          <a:p>
            <a:pPr fontAlgn="base"/>
            <a:r>
              <a:rPr lang="en-US" sz="2000" b="1" dirty="0">
                <a:solidFill>
                  <a:srgbClr val="FF0000"/>
                </a:solidFill>
              </a:rPr>
              <a:t>Mosiah, by the power of the Holy Spirit, was able to read this stone.</a:t>
            </a:r>
          </a:p>
          <a:p>
            <a:endParaRPr lang="en-US" sz="2000" b="1" dirty="0">
              <a:solidFill>
                <a:srgbClr val="FF0000"/>
              </a:solidFill>
            </a:endParaRPr>
          </a:p>
        </p:txBody>
      </p:sp>
      <p:sp>
        <p:nvSpPr>
          <p:cNvPr id="49" name="TextBox 48"/>
          <p:cNvSpPr txBox="1"/>
          <p:nvPr/>
        </p:nvSpPr>
        <p:spPr>
          <a:xfrm>
            <a:off x="115824" y="6550223"/>
            <a:ext cx="6324600" cy="307777"/>
          </a:xfrm>
          <a:prstGeom prst="rect">
            <a:avLst/>
          </a:prstGeom>
          <a:noFill/>
        </p:spPr>
        <p:txBody>
          <a:bodyPr wrap="square" rtlCol="0">
            <a:spAutoFit/>
          </a:bodyPr>
          <a:lstStyle/>
          <a:p>
            <a:r>
              <a:rPr lang="en-US" sz="1400" dirty="0">
                <a:solidFill>
                  <a:schemeClr val="bg1"/>
                </a:solidFill>
              </a:rPr>
              <a:t>Omni 1:20  JFM and RLM</a:t>
            </a:r>
          </a:p>
        </p:txBody>
      </p:sp>
      <p:pic>
        <p:nvPicPr>
          <p:cNvPr id="5" name="Picture 4">
            <a:extLst>
              <a:ext uri="{FF2B5EF4-FFF2-40B4-BE49-F238E27FC236}">
                <a16:creationId xmlns:a16="http://schemas.microsoft.com/office/drawing/2014/main" id="{780127F0-2819-4BE8-A638-E28F99AF1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056" y="753047"/>
            <a:ext cx="2426017" cy="2691276"/>
          </a:xfrm>
          <a:prstGeom prst="rect">
            <a:avLst/>
          </a:prstGeom>
        </p:spPr>
      </p:pic>
      <p:pic>
        <p:nvPicPr>
          <p:cNvPr id="7" name="Picture 6">
            <a:extLst>
              <a:ext uri="{FF2B5EF4-FFF2-40B4-BE49-F238E27FC236}">
                <a16:creationId xmlns:a16="http://schemas.microsoft.com/office/drawing/2014/main" id="{C2288499-F2A5-4130-AEFA-E8964201F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847" y="4047820"/>
            <a:ext cx="5124450" cy="2390775"/>
          </a:xfrm>
          <a:prstGeom prst="rect">
            <a:avLst/>
          </a:prstGeom>
        </p:spPr>
      </p:pic>
      <p:pic>
        <p:nvPicPr>
          <p:cNvPr id="9" name="Picture 8">
            <a:extLst>
              <a:ext uri="{FF2B5EF4-FFF2-40B4-BE49-F238E27FC236}">
                <a16:creationId xmlns:a16="http://schemas.microsoft.com/office/drawing/2014/main" id="{FCA3EB05-F45A-4BC9-AF38-7CD9621CD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3763" y="3871875"/>
            <a:ext cx="1847850" cy="2457450"/>
          </a:xfrm>
          <a:prstGeom prst="rect">
            <a:avLst/>
          </a:prstGeom>
        </p:spPr>
      </p:pic>
    </p:spTree>
    <p:extLst>
      <p:ext uri="{BB962C8B-B14F-4D97-AF65-F5344CB8AC3E}">
        <p14:creationId xmlns:p14="http://schemas.microsoft.com/office/powerpoint/2010/main" val="5141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Peoples in Americas</a:t>
            </a:r>
          </a:p>
        </p:txBody>
      </p:sp>
      <p:sp>
        <p:nvSpPr>
          <p:cNvPr id="49" name="TextBox 48"/>
          <p:cNvSpPr txBox="1"/>
          <p:nvPr/>
        </p:nvSpPr>
        <p:spPr>
          <a:xfrm>
            <a:off x="97536" y="6550223"/>
            <a:ext cx="6324600" cy="307777"/>
          </a:xfrm>
          <a:prstGeom prst="rect">
            <a:avLst/>
          </a:prstGeom>
          <a:noFill/>
        </p:spPr>
        <p:txBody>
          <a:bodyPr wrap="square" rtlCol="0">
            <a:spAutoFit/>
          </a:bodyPr>
          <a:lstStyle/>
          <a:p>
            <a:r>
              <a:rPr lang="en-US" sz="1400" dirty="0">
                <a:solidFill>
                  <a:schemeClr val="bg1"/>
                </a:solidFill>
              </a:rPr>
              <a:t>Omni 1:14-19</a:t>
            </a:r>
          </a:p>
        </p:txBody>
      </p:sp>
      <p:sp>
        <p:nvSpPr>
          <p:cNvPr id="50" name="TextBox 49"/>
          <p:cNvSpPr txBox="1"/>
          <p:nvPr/>
        </p:nvSpPr>
        <p:spPr>
          <a:xfrm>
            <a:off x="374904" y="932688"/>
            <a:ext cx="5029200" cy="2554545"/>
          </a:xfrm>
          <a:prstGeom prst="rect">
            <a:avLst/>
          </a:prstGeom>
          <a:noFill/>
        </p:spPr>
        <p:txBody>
          <a:bodyPr wrap="square" rtlCol="0">
            <a:spAutoFit/>
          </a:bodyPr>
          <a:lstStyle/>
          <a:p>
            <a:pPr fontAlgn="base"/>
            <a:r>
              <a:rPr lang="en-US" sz="2000" dirty="0">
                <a:solidFill>
                  <a:schemeClr val="bg1"/>
                </a:solidFill>
              </a:rPr>
              <a:t>After King Mosiah and his followers fled the land of Nephi, they discovered a group of people who were called the people of Zarahemla (also called the </a:t>
            </a:r>
            <a:r>
              <a:rPr lang="en-US" sz="2000" dirty="0" err="1">
                <a:solidFill>
                  <a:schemeClr val="bg1"/>
                </a:solidFill>
              </a:rPr>
              <a:t>Mulekites</a:t>
            </a:r>
            <a:r>
              <a:rPr lang="en-US" sz="2000" dirty="0">
                <a:solidFill>
                  <a:schemeClr val="bg1"/>
                </a:solidFill>
              </a:rPr>
              <a:t>). </a:t>
            </a:r>
          </a:p>
          <a:p>
            <a:pPr fontAlgn="base"/>
            <a:endParaRPr lang="en-US" sz="2000" dirty="0">
              <a:solidFill>
                <a:schemeClr val="bg1"/>
              </a:solidFill>
            </a:endParaRPr>
          </a:p>
          <a:p>
            <a:pPr fontAlgn="base"/>
            <a:r>
              <a:rPr lang="en-US" sz="2000" dirty="0">
                <a:solidFill>
                  <a:schemeClr val="bg1"/>
                </a:solidFill>
              </a:rPr>
              <a:t>Besides the </a:t>
            </a:r>
            <a:r>
              <a:rPr lang="en-US" sz="2000" dirty="0" err="1">
                <a:solidFill>
                  <a:schemeClr val="bg1"/>
                </a:solidFill>
              </a:rPr>
              <a:t>Mulekites</a:t>
            </a:r>
            <a:r>
              <a:rPr lang="en-US" sz="2000" dirty="0">
                <a:solidFill>
                  <a:schemeClr val="bg1"/>
                </a:solidFill>
              </a:rPr>
              <a:t>, Lehi’s group, and the Jaredites, there were likely other groups of people who came to the American continent. </a:t>
            </a:r>
          </a:p>
        </p:txBody>
      </p:sp>
      <p:sp>
        <p:nvSpPr>
          <p:cNvPr id="8" name="TextBox 7"/>
          <p:cNvSpPr txBox="1"/>
          <p:nvPr/>
        </p:nvSpPr>
        <p:spPr>
          <a:xfrm>
            <a:off x="4846320" y="3996786"/>
            <a:ext cx="5943600" cy="2585323"/>
          </a:xfrm>
          <a:prstGeom prst="rect">
            <a:avLst/>
          </a:prstGeom>
          <a:noFill/>
        </p:spPr>
        <p:txBody>
          <a:bodyPr wrap="square" rtlCol="0">
            <a:spAutoFit/>
          </a:bodyPr>
          <a:lstStyle/>
          <a:p>
            <a:pPr fontAlgn="base"/>
            <a:r>
              <a:rPr lang="en-US" dirty="0">
                <a:solidFill>
                  <a:schemeClr val="bg1"/>
                </a:solidFill>
              </a:rPr>
              <a:t>“We must be careful in the conclusions that we reach. The Book of Mormon teaches the history of three distinct peoples … who came from the old world to this continent. It does not tell us that there was no one here before them. It does not tell us that people did not come after. And so if discoveries are made which suggest differences in race origins, it can </a:t>
            </a:r>
          </a:p>
          <a:p>
            <a:pPr fontAlgn="base"/>
            <a:r>
              <a:rPr lang="en-US" dirty="0">
                <a:solidFill>
                  <a:schemeClr val="bg1"/>
                </a:solidFill>
              </a:rPr>
              <a:t>very easily be accounted for, and reasonably, for we do believe that other people came to this continent.” </a:t>
            </a:r>
          </a:p>
          <a:p>
            <a:pPr fontAlgn="base"/>
            <a:r>
              <a:rPr lang="en-US" sz="1400" dirty="0">
                <a:solidFill>
                  <a:schemeClr val="bg1"/>
                </a:solidFill>
              </a:rPr>
              <a:t>Anthony W. </a:t>
            </a:r>
            <a:r>
              <a:rPr lang="en-US" sz="1400" dirty="0" err="1">
                <a:solidFill>
                  <a:schemeClr val="bg1"/>
                </a:solidFill>
              </a:rPr>
              <a:t>Ivins</a:t>
            </a:r>
            <a:endParaRPr lang="en-US" sz="1400" dirty="0">
              <a:solidFill>
                <a:schemeClr val="bg1"/>
              </a:solidFill>
            </a:endParaRPr>
          </a:p>
        </p:txBody>
      </p:sp>
      <p:pic>
        <p:nvPicPr>
          <p:cNvPr id="5" name="Picture 4">
            <a:extLst>
              <a:ext uri="{FF2B5EF4-FFF2-40B4-BE49-F238E27FC236}">
                <a16:creationId xmlns:a16="http://schemas.microsoft.com/office/drawing/2014/main" id="{6D9C4967-7888-4158-A837-4AEC0E9D9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171" y="869633"/>
            <a:ext cx="2642206" cy="1754696"/>
          </a:xfrm>
          <a:prstGeom prst="rect">
            <a:avLst/>
          </a:prstGeom>
        </p:spPr>
      </p:pic>
      <p:pic>
        <p:nvPicPr>
          <p:cNvPr id="7" name="Picture 6">
            <a:extLst>
              <a:ext uri="{FF2B5EF4-FFF2-40B4-BE49-F238E27FC236}">
                <a16:creationId xmlns:a16="http://schemas.microsoft.com/office/drawing/2014/main" id="{266102CE-3E1F-4CF3-B8F6-B5D54328E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037" y="1051255"/>
            <a:ext cx="3333750" cy="2714625"/>
          </a:xfrm>
          <a:prstGeom prst="rect">
            <a:avLst/>
          </a:prstGeom>
        </p:spPr>
      </p:pic>
      <p:pic>
        <p:nvPicPr>
          <p:cNvPr id="10" name="Picture 9">
            <a:extLst>
              <a:ext uri="{FF2B5EF4-FFF2-40B4-BE49-F238E27FC236}">
                <a16:creationId xmlns:a16="http://schemas.microsoft.com/office/drawing/2014/main" id="{B0522F08-4485-4071-8303-3434F1924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541" y="3977603"/>
            <a:ext cx="3286163" cy="2212086"/>
          </a:xfrm>
          <a:prstGeom prst="rect">
            <a:avLst/>
          </a:prstGeom>
        </p:spPr>
      </p:pic>
      <p:pic>
        <p:nvPicPr>
          <p:cNvPr id="12" name="Picture 11">
            <a:extLst>
              <a:ext uri="{FF2B5EF4-FFF2-40B4-BE49-F238E27FC236}">
                <a16:creationId xmlns:a16="http://schemas.microsoft.com/office/drawing/2014/main" id="{03799D20-E3F6-4F4F-84A5-0743BC945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9433" y="5038193"/>
            <a:ext cx="1105698" cy="1600352"/>
          </a:xfrm>
          <a:prstGeom prst="rect">
            <a:avLst/>
          </a:prstGeom>
        </p:spPr>
      </p:pic>
    </p:spTree>
    <p:extLst>
      <p:ext uri="{BB962C8B-B14F-4D97-AF65-F5344CB8AC3E}">
        <p14:creationId xmlns:p14="http://schemas.microsoft.com/office/powerpoint/2010/main" val="16709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3F9A16-E7DB-4445-B892-CD8C2E86D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65" y="393253"/>
            <a:ext cx="4061078" cy="2823339"/>
          </a:xfrm>
          <a:prstGeom prst="rect">
            <a:avLst/>
          </a:prstGeom>
        </p:spPr>
      </p:pic>
      <p:pic>
        <p:nvPicPr>
          <p:cNvPr id="5" name="Picture 4">
            <a:extLst>
              <a:ext uri="{FF2B5EF4-FFF2-40B4-BE49-F238E27FC236}">
                <a16:creationId xmlns:a16="http://schemas.microsoft.com/office/drawing/2014/main" id="{4889887B-6196-42E2-B2F4-11C2319E9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040" y="363792"/>
            <a:ext cx="4206240" cy="2804160"/>
          </a:xfrm>
          <a:prstGeom prst="rect">
            <a:avLst/>
          </a:prstGeom>
        </p:spPr>
      </p:pic>
      <p:pic>
        <p:nvPicPr>
          <p:cNvPr id="9" name="Picture 8">
            <a:extLst>
              <a:ext uri="{FF2B5EF4-FFF2-40B4-BE49-F238E27FC236}">
                <a16:creationId xmlns:a16="http://schemas.microsoft.com/office/drawing/2014/main" id="{AB30150D-A13B-4222-BD0B-FD1E05B24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215" y="3770719"/>
            <a:ext cx="3732745" cy="2794673"/>
          </a:xfrm>
          <a:prstGeom prst="rect">
            <a:avLst/>
          </a:prstGeom>
        </p:spPr>
      </p:pic>
      <p:pic>
        <p:nvPicPr>
          <p:cNvPr id="11" name="Picture 10">
            <a:extLst>
              <a:ext uri="{FF2B5EF4-FFF2-40B4-BE49-F238E27FC236}">
                <a16:creationId xmlns:a16="http://schemas.microsoft.com/office/drawing/2014/main" id="{8573DA71-EA3D-4C73-910E-E244B5A5D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614" y="3519145"/>
            <a:ext cx="4479378" cy="2996917"/>
          </a:xfrm>
          <a:prstGeom prst="rect">
            <a:avLst/>
          </a:prstGeom>
        </p:spPr>
      </p:pic>
      <p:sp>
        <p:nvSpPr>
          <p:cNvPr id="7" name="TextBox 6"/>
          <p:cNvSpPr txBox="1"/>
          <p:nvPr/>
        </p:nvSpPr>
        <p:spPr>
          <a:xfrm>
            <a:off x="106680" y="6550223"/>
            <a:ext cx="6324600" cy="307777"/>
          </a:xfrm>
          <a:prstGeom prst="rect">
            <a:avLst/>
          </a:prstGeom>
          <a:noFill/>
        </p:spPr>
        <p:txBody>
          <a:bodyPr wrap="square" rtlCol="0">
            <a:spAutoFit/>
          </a:bodyPr>
          <a:lstStyle/>
          <a:p>
            <a:r>
              <a:rPr lang="en-US" sz="1400" dirty="0">
                <a:solidFill>
                  <a:schemeClr val="bg1"/>
                </a:solidFill>
              </a:rPr>
              <a:t>Omni 1:14-19</a:t>
            </a:r>
          </a:p>
        </p:txBody>
      </p:sp>
      <p:sp>
        <p:nvSpPr>
          <p:cNvPr id="12" name="Rectangle 11"/>
          <p:cNvSpPr/>
          <p:nvPr/>
        </p:nvSpPr>
        <p:spPr>
          <a:xfrm>
            <a:off x="4724400" y="2133600"/>
            <a:ext cx="2895600" cy="2819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31475" y="2104999"/>
            <a:ext cx="2819400" cy="2862322"/>
          </a:xfrm>
          <a:prstGeom prst="rect">
            <a:avLst/>
          </a:prstGeom>
          <a:noFill/>
        </p:spPr>
        <p:txBody>
          <a:bodyPr wrap="square" rtlCol="0">
            <a:spAutoFit/>
          </a:bodyPr>
          <a:lstStyle/>
          <a:p>
            <a:pPr algn="just" fontAlgn="base"/>
            <a:r>
              <a:rPr lang="en-US" dirty="0"/>
              <a:t>The Book of Mormon does not claim to be the record of all peoples who inhabited the ancient Americas. Besides the Jaredites, </a:t>
            </a:r>
            <a:r>
              <a:rPr lang="en-US" dirty="0" err="1"/>
              <a:t>Mulekites</a:t>
            </a:r>
            <a:r>
              <a:rPr lang="en-US" dirty="0"/>
              <a:t>, and Lehi’s group, there were likely other groups of people who came to the American continent.</a:t>
            </a:r>
            <a:endParaRPr lang="en-US" sz="2000" dirty="0">
              <a:solidFill>
                <a:srgbClr val="FF0000"/>
              </a:solidFill>
            </a:endParaRPr>
          </a:p>
        </p:txBody>
      </p:sp>
    </p:spTree>
    <p:extLst>
      <p:ext uri="{BB962C8B-B14F-4D97-AF65-F5344CB8AC3E}">
        <p14:creationId xmlns:p14="http://schemas.microsoft.com/office/powerpoint/2010/main" val="113042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1CCE114-7E5D-4DF0-96E8-7A9277F2F3E7}"/>
              </a:ext>
            </a:extLst>
          </p:cNvPr>
          <p:cNvSpPr/>
          <p:nvPr/>
        </p:nvSpPr>
        <p:spPr>
          <a:xfrm>
            <a:off x="6254496" y="0"/>
            <a:ext cx="4443984" cy="6858000"/>
          </a:xfrm>
          <a:prstGeom prst="rect">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47472" y="1216152"/>
            <a:ext cx="5800344" cy="3970318"/>
          </a:xfrm>
          <a:prstGeom prst="rect">
            <a:avLst/>
          </a:prstGeom>
          <a:noFill/>
        </p:spPr>
        <p:txBody>
          <a:bodyPr wrap="square" rtlCol="0">
            <a:spAutoFit/>
          </a:bodyPr>
          <a:lstStyle/>
          <a:p>
            <a:pPr fontAlgn="base"/>
            <a:r>
              <a:rPr lang="en-US" dirty="0">
                <a:solidFill>
                  <a:schemeClr val="bg1"/>
                </a:solidFill>
              </a:rPr>
              <a:t>The people of </a:t>
            </a:r>
            <a:r>
              <a:rPr lang="en-US" dirty="0" err="1">
                <a:solidFill>
                  <a:schemeClr val="bg1"/>
                </a:solidFill>
              </a:rPr>
              <a:t>Zarahemla</a:t>
            </a:r>
            <a:r>
              <a:rPr lang="en-US" dirty="0">
                <a:solidFill>
                  <a:schemeClr val="bg1"/>
                </a:solidFill>
              </a:rPr>
              <a:t> encountered </a:t>
            </a:r>
            <a:r>
              <a:rPr lang="en-US" dirty="0" err="1">
                <a:solidFill>
                  <a:schemeClr val="bg1"/>
                </a:solidFill>
              </a:rPr>
              <a:t>Coriantumr</a:t>
            </a:r>
            <a:r>
              <a:rPr lang="en-US" dirty="0">
                <a:solidFill>
                  <a:schemeClr val="bg1"/>
                </a:solidFill>
              </a:rPr>
              <a:t>, who was one of the last two survivors of the </a:t>
            </a:r>
            <a:r>
              <a:rPr lang="en-US" dirty="0" err="1">
                <a:solidFill>
                  <a:schemeClr val="bg1"/>
                </a:solidFill>
              </a:rPr>
              <a:t>Jaredite</a:t>
            </a:r>
            <a:r>
              <a:rPr lang="en-US" dirty="0">
                <a:solidFill>
                  <a:schemeClr val="bg1"/>
                </a:solidFill>
              </a:rPr>
              <a:t> nation (the other was the prophet Ether). </a:t>
            </a:r>
          </a:p>
          <a:p>
            <a:pPr fontAlgn="base"/>
            <a:endParaRPr lang="en-US" dirty="0">
              <a:solidFill>
                <a:schemeClr val="bg1"/>
              </a:solidFill>
            </a:endParaRPr>
          </a:p>
          <a:p>
            <a:pPr fontAlgn="base"/>
            <a:r>
              <a:rPr lang="en-US" dirty="0">
                <a:solidFill>
                  <a:schemeClr val="bg1"/>
                </a:solidFill>
              </a:rPr>
              <a:t>Land of Desolation= “bones lay scattered”—</a:t>
            </a:r>
            <a:r>
              <a:rPr lang="en-US" dirty="0" err="1">
                <a:solidFill>
                  <a:schemeClr val="bg1"/>
                </a:solidFill>
              </a:rPr>
              <a:t>Jaradite</a:t>
            </a:r>
            <a:r>
              <a:rPr lang="en-US" dirty="0">
                <a:solidFill>
                  <a:schemeClr val="bg1"/>
                </a:solidFill>
              </a:rPr>
              <a:t> People—they were destroyed</a:t>
            </a:r>
          </a:p>
          <a:p>
            <a:pPr fontAlgn="base"/>
            <a:endParaRPr lang="en-US" dirty="0">
              <a:solidFill>
                <a:schemeClr val="bg1"/>
              </a:solidFill>
            </a:endParaRPr>
          </a:p>
          <a:p>
            <a:pPr fontAlgn="base"/>
            <a:r>
              <a:rPr lang="en-US" dirty="0">
                <a:solidFill>
                  <a:schemeClr val="bg1"/>
                </a:solidFill>
              </a:rPr>
              <a:t>There were two groups from </a:t>
            </a:r>
            <a:r>
              <a:rPr lang="en-US" dirty="0" err="1">
                <a:solidFill>
                  <a:schemeClr val="bg1"/>
                </a:solidFill>
              </a:rPr>
              <a:t>Zarahemla</a:t>
            </a:r>
            <a:r>
              <a:rPr lang="en-US" dirty="0">
                <a:solidFill>
                  <a:schemeClr val="bg1"/>
                </a:solidFill>
              </a:rPr>
              <a:t> who attempted to return to the land of Nephi.</a:t>
            </a:r>
          </a:p>
          <a:p>
            <a:pPr fontAlgn="base"/>
            <a:endParaRPr lang="en-US" dirty="0">
              <a:solidFill>
                <a:schemeClr val="bg1"/>
              </a:solidFill>
            </a:endParaRPr>
          </a:p>
          <a:p>
            <a:pPr fontAlgn="base"/>
            <a:r>
              <a:rPr lang="en-US" dirty="0">
                <a:solidFill>
                  <a:schemeClr val="bg1"/>
                </a:solidFill>
              </a:rPr>
              <a:t>The first group failed and went back to </a:t>
            </a:r>
            <a:r>
              <a:rPr lang="en-US" dirty="0" err="1">
                <a:solidFill>
                  <a:schemeClr val="bg1"/>
                </a:solidFill>
              </a:rPr>
              <a:t>Zarahemla</a:t>
            </a:r>
            <a:r>
              <a:rPr lang="en-US" dirty="0">
                <a:solidFill>
                  <a:schemeClr val="bg1"/>
                </a:solidFill>
              </a:rPr>
              <a:t>. </a:t>
            </a:r>
          </a:p>
          <a:p>
            <a:pPr fontAlgn="base"/>
            <a:endParaRPr lang="en-US" dirty="0">
              <a:solidFill>
                <a:schemeClr val="bg1"/>
              </a:solidFill>
            </a:endParaRPr>
          </a:p>
          <a:p>
            <a:pPr fontAlgn="base"/>
            <a:r>
              <a:rPr lang="en-US" dirty="0">
                <a:solidFill>
                  <a:schemeClr val="bg1"/>
                </a:solidFill>
              </a:rPr>
              <a:t>As </a:t>
            </a:r>
            <a:r>
              <a:rPr lang="en-US" dirty="0" err="1">
                <a:solidFill>
                  <a:schemeClr val="bg1"/>
                </a:solidFill>
              </a:rPr>
              <a:t>Amaleki</a:t>
            </a:r>
            <a:r>
              <a:rPr lang="en-US" dirty="0">
                <a:solidFill>
                  <a:schemeClr val="bg1"/>
                </a:solidFill>
              </a:rPr>
              <a:t> closed his record, he mentioned that he did not know the fate of the second group. </a:t>
            </a:r>
          </a:p>
        </p:txBody>
      </p:sp>
      <p:sp>
        <p:nvSpPr>
          <p:cNvPr id="49" name="TextBox 48"/>
          <p:cNvSpPr txBox="1"/>
          <p:nvPr/>
        </p:nvSpPr>
        <p:spPr>
          <a:xfrm>
            <a:off x="106680" y="6550223"/>
            <a:ext cx="6324600" cy="307777"/>
          </a:xfrm>
          <a:prstGeom prst="rect">
            <a:avLst/>
          </a:prstGeom>
          <a:noFill/>
        </p:spPr>
        <p:txBody>
          <a:bodyPr wrap="square" rtlCol="0">
            <a:spAutoFit/>
          </a:bodyPr>
          <a:lstStyle/>
          <a:p>
            <a:r>
              <a:rPr lang="en-US" sz="1400" dirty="0">
                <a:solidFill>
                  <a:schemeClr val="bg1"/>
                </a:solidFill>
              </a:rPr>
              <a:t>Omni 1:20-22, 29-30   </a:t>
            </a:r>
          </a:p>
        </p:txBody>
      </p:sp>
      <p:sp>
        <p:nvSpPr>
          <p:cNvPr id="7" name="5-Point Star 6"/>
          <p:cNvSpPr/>
          <p:nvPr/>
        </p:nvSpPr>
        <p:spPr>
          <a:xfrm>
            <a:off x="8763000" y="8382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24800" y="533400"/>
            <a:ext cx="2286000" cy="369332"/>
          </a:xfrm>
          <a:prstGeom prst="rect">
            <a:avLst/>
          </a:prstGeom>
          <a:noFill/>
        </p:spPr>
        <p:txBody>
          <a:bodyPr wrap="square" rtlCol="0">
            <a:spAutoFit/>
          </a:bodyPr>
          <a:lstStyle/>
          <a:p>
            <a:r>
              <a:rPr lang="en-US" dirty="0">
                <a:solidFill>
                  <a:schemeClr val="tx2">
                    <a:lumMod val="75000"/>
                  </a:schemeClr>
                </a:solidFill>
              </a:rPr>
              <a:t>Land of Desolation</a:t>
            </a:r>
          </a:p>
        </p:txBody>
      </p:sp>
      <p:sp>
        <p:nvSpPr>
          <p:cNvPr id="10" name="5-Point Star 9"/>
          <p:cNvSpPr/>
          <p:nvPr/>
        </p:nvSpPr>
        <p:spPr>
          <a:xfrm>
            <a:off x="8610600" y="25908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05344" y="2218944"/>
            <a:ext cx="2286000" cy="369332"/>
          </a:xfrm>
          <a:prstGeom prst="rect">
            <a:avLst/>
          </a:prstGeom>
          <a:noFill/>
        </p:spPr>
        <p:txBody>
          <a:bodyPr wrap="square" rtlCol="0">
            <a:spAutoFit/>
          </a:bodyPr>
          <a:lstStyle/>
          <a:p>
            <a:r>
              <a:rPr lang="en-US" dirty="0">
                <a:solidFill>
                  <a:schemeClr val="tx2">
                    <a:lumMod val="75000"/>
                  </a:schemeClr>
                </a:solidFill>
              </a:rPr>
              <a:t>Land of </a:t>
            </a:r>
            <a:r>
              <a:rPr lang="en-US" dirty="0" err="1">
                <a:solidFill>
                  <a:schemeClr val="tx2">
                    <a:lumMod val="75000"/>
                  </a:schemeClr>
                </a:solidFill>
              </a:rPr>
              <a:t>Zarahemla</a:t>
            </a:r>
            <a:endParaRPr lang="en-US" dirty="0">
              <a:solidFill>
                <a:schemeClr val="tx2">
                  <a:lumMod val="75000"/>
                </a:schemeClr>
              </a:solidFill>
            </a:endParaRPr>
          </a:p>
        </p:txBody>
      </p:sp>
      <p:sp>
        <p:nvSpPr>
          <p:cNvPr id="12" name="5-Point Star 11"/>
          <p:cNvSpPr/>
          <p:nvPr/>
        </p:nvSpPr>
        <p:spPr>
          <a:xfrm>
            <a:off x="7162800" y="58674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8763000" y="48768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ble Wave 13"/>
          <p:cNvSpPr/>
          <p:nvPr/>
        </p:nvSpPr>
        <p:spPr>
          <a:xfrm rot="5553912">
            <a:off x="3160863" y="3218728"/>
            <a:ext cx="6857948" cy="423826"/>
          </a:xfrm>
          <a:prstGeom prst="doubleWave">
            <a:avLst>
              <a:gd name="adj1" fmla="val 12500"/>
              <a:gd name="adj2" fmla="val -1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93648" y="0"/>
            <a:ext cx="6056376" cy="769441"/>
          </a:xfrm>
          <a:prstGeom prst="rect">
            <a:avLst/>
          </a:prstGeom>
          <a:noFill/>
        </p:spPr>
        <p:txBody>
          <a:bodyPr wrap="square" rtlCol="0">
            <a:spAutoFit/>
          </a:bodyPr>
          <a:lstStyle/>
          <a:p>
            <a:pPr algn="ctr"/>
            <a:r>
              <a:rPr lang="en-US" sz="4400" dirty="0" err="1">
                <a:solidFill>
                  <a:schemeClr val="bg1"/>
                </a:solidFill>
                <a:latin typeface="Bodoni MT Black" pitchFamily="18" charset="0"/>
              </a:rPr>
              <a:t>Coriantumr</a:t>
            </a:r>
            <a:endParaRPr lang="en-US" sz="4400" dirty="0">
              <a:solidFill>
                <a:schemeClr val="bg1"/>
              </a:solidFill>
              <a:latin typeface="Bodoni MT Black" pitchFamily="18" charset="0"/>
            </a:endParaRPr>
          </a:p>
        </p:txBody>
      </p:sp>
      <p:sp>
        <p:nvSpPr>
          <p:cNvPr id="15" name="TextBox 14"/>
          <p:cNvSpPr txBox="1"/>
          <p:nvPr/>
        </p:nvSpPr>
        <p:spPr>
          <a:xfrm>
            <a:off x="6412992" y="3255264"/>
            <a:ext cx="1066800" cy="369332"/>
          </a:xfrm>
          <a:prstGeom prst="rect">
            <a:avLst/>
          </a:prstGeom>
          <a:noFill/>
        </p:spPr>
        <p:txBody>
          <a:bodyPr wrap="square" rtlCol="0">
            <a:spAutoFit/>
          </a:bodyPr>
          <a:lstStyle/>
          <a:p>
            <a:r>
              <a:rPr lang="en-US" dirty="0">
                <a:solidFill>
                  <a:schemeClr val="tx2">
                    <a:lumMod val="75000"/>
                  </a:schemeClr>
                </a:solidFill>
              </a:rPr>
              <a:t>West Sea</a:t>
            </a:r>
          </a:p>
        </p:txBody>
      </p:sp>
      <p:sp>
        <p:nvSpPr>
          <p:cNvPr id="16" name="TextBox 15"/>
          <p:cNvSpPr txBox="1"/>
          <p:nvPr/>
        </p:nvSpPr>
        <p:spPr>
          <a:xfrm>
            <a:off x="6714744" y="5190745"/>
            <a:ext cx="1524000" cy="646331"/>
          </a:xfrm>
          <a:prstGeom prst="rect">
            <a:avLst/>
          </a:prstGeom>
          <a:noFill/>
        </p:spPr>
        <p:txBody>
          <a:bodyPr wrap="square" rtlCol="0">
            <a:spAutoFit/>
          </a:bodyPr>
          <a:lstStyle/>
          <a:p>
            <a:pPr algn="ctr"/>
            <a:r>
              <a:rPr lang="en-US" dirty="0">
                <a:solidFill>
                  <a:schemeClr val="tx2">
                    <a:lumMod val="75000"/>
                  </a:schemeClr>
                </a:solidFill>
              </a:rPr>
              <a:t>Land of First Inheritance</a:t>
            </a:r>
          </a:p>
        </p:txBody>
      </p:sp>
      <p:sp>
        <p:nvSpPr>
          <p:cNvPr id="17" name="TextBox 16"/>
          <p:cNvSpPr txBox="1"/>
          <p:nvPr/>
        </p:nvSpPr>
        <p:spPr>
          <a:xfrm>
            <a:off x="8162544" y="4504944"/>
            <a:ext cx="2286000" cy="369332"/>
          </a:xfrm>
          <a:prstGeom prst="rect">
            <a:avLst/>
          </a:prstGeom>
          <a:noFill/>
        </p:spPr>
        <p:txBody>
          <a:bodyPr wrap="square" rtlCol="0">
            <a:spAutoFit/>
          </a:bodyPr>
          <a:lstStyle/>
          <a:p>
            <a:r>
              <a:rPr lang="en-US" dirty="0">
                <a:solidFill>
                  <a:schemeClr val="tx2">
                    <a:lumMod val="75000"/>
                  </a:schemeClr>
                </a:solidFill>
              </a:rPr>
              <a:t>Land of Nephi</a:t>
            </a:r>
          </a:p>
        </p:txBody>
      </p:sp>
      <p:cxnSp>
        <p:nvCxnSpPr>
          <p:cNvPr id="19" name="Straight Arrow Connector 18"/>
          <p:cNvCxnSpPr/>
          <p:nvPr/>
        </p:nvCxnSpPr>
        <p:spPr>
          <a:xfrm flipV="1">
            <a:off x="7772400" y="5257800"/>
            <a:ext cx="7620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7924800" y="2667000"/>
            <a:ext cx="304800" cy="1752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9372600" y="2667000"/>
            <a:ext cx="381000" cy="1828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U-Turn Arrow 36"/>
          <p:cNvSpPr/>
          <p:nvPr/>
        </p:nvSpPr>
        <p:spPr>
          <a:xfrm rot="10800000" flipH="1">
            <a:off x="8382000" y="2590800"/>
            <a:ext cx="990600" cy="1676400"/>
          </a:xfrm>
          <a:prstGeom prst="uturnArrow">
            <a:avLst>
              <a:gd name="adj1" fmla="val 8217"/>
              <a:gd name="adj2" fmla="val 13811"/>
              <a:gd name="adj3" fmla="val 18473"/>
              <a:gd name="adj4" fmla="val 43750"/>
              <a:gd name="adj5" fmla="val 75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6" name="Group 65"/>
          <p:cNvGrpSpPr/>
          <p:nvPr/>
        </p:nvGrpSpPr>
        <p:grpSpPr>
          <a:xfrm>
            <a:off x="9448800" y="838201"/>
            <a:ext cx="762000" cy="497363"/>
            <a:chOff x="8077200" y="838200"/>
            <a:chExt cx="995197" cy="649573"/>
          </a:xfrm>
        </p:grpSpPr>
        <p:grpSp>
          <p:nvGrpSpPr>
            <p:cNvPr id="38" name="Group 35"/>
            <p:cNvGrpSpPr/>
            <p:nvPr/>
          </p:nvGrpSpPr>
          <p:grpSpPr>
            <a:xfrm>
              <a:off x="8077200" y="838200"/>
              <a:ext cx="657439" cy="649573"/>
              <a:chOff x="3642609" y="950626"/>
              <a:chExt cx="3028014" cy="2991787"/>
            </a:xfrm>
          </p:grpSpPr>
          <p:grpSp>
            <p:nvGrpSpPr>
              <p:cNvPr id="39" name="Group 28"/>
              <p:cNvGrpSpPr/>
              <p:nvPr/>
            </p:nvGrpSpPr>
            <p:grpSpPr>
              <a:xfrm>
                <a:off x="3642609" y="950626"/>
                <a:ext cx="1184223" cy="2966779"/>
                <a:chOff x="3642609" y="950626"/>
                <a:chExt cx="1184223" cy="2966779"/>
              </a:xfrm>
            </p:grpSpPr>
            <p:sp>
              <p:nvSpPr>
                <p:cNvPr id="46" name="Oval 45"/>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4"/>
              <p:cNvGrpSpPr/>
              <p:nvPr/>
            </p:nvGrpSpPr>
            <p:grpSpPr>
              <a:xfrm>
                <a:off x="5334001" y="990600"/>
                <a:ext cx="1336622" cy="2951813"/>
                <a:chOff x="5486399" y="990600"/>
                <a:chExt cx="1184223" cy="2774405"/>
              </a:xfrm>
            </p:grpSpPr>
            <p:sp>
              <p:nvSpPr>
                <p:cNvPr id="41" name="Oval 40"/>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28"/>
            <p:cNvGrpSpPr/>
            <p:nvPr/>
          </p:nvGrpSpPr>
          <p:grpSpPr>
            <a:xfrm>
              <a:off x="8815280" y="838200"/>
              <a:ext cx="257117" cy="644143"/>
              <a:chOff x="3642609" y="950626"/>
              <a:chExt cx="1184223" cy="2966779"/>
            </a:xfrm>
          </p:grpSpPr>
          <p:sp>
            <p:nvSpPr>
              <p:cNvPr id="61" name="Oval 60"/>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Group 66"/>
          <p:cNvGrpSpPr/>
          <p:nvPr/>
        </p:nvGrpSpPr>
        <p:grpSpPr>
          <a:xfrm>
            <a:off x="8534400" y="3352800"/>
            <a:ext cx="609600" cy="397890"/>
            <a:chOff x="8077200" y="838200"/>
            <a:chExt cx="995197" cy="649573"/>
          </a:xfrm>
        </p:grpSpPr>
        <p:grpSp>
          <p:nvGrpSpPr>
            <p:cNvPr id="68" name="Group 35"/>
            <p:cNvGrpSpPr/>
            <p:nvPr/>
          </p:nvGrpSpPr>
          <p:grpSpPr>
            <a:xfrm>
              <a:off x="8077200" y="838200"/>
              <a:ext cx="657439" cy="649573"/>
              <a:chOff x="3642609" y="950626"/>
              <a:chExt cx="3028014" cy="2991787"/>
            </a:xfrm>
          </p:grpSpPr>
          <p:grpSp>
            <p:nvGrpSpPr>
              <p:cNvPr id="75" name="Group 28"/>
              <p:cNvGrpSpPr/>
              <p:nvPr/>
            </p:nvGrpSpPr>
            <p:grpSpPr>
              <a:xfrm>
                <a:off x="3642609" y="950626"/>
                <a:ext cx="1184223" cy="2966779"/>
                <a:chOff x="3642609" y="950626"/>
                <a:chExt cx="1184223" cy="2966779"/>
              </a:xfrm>
            </p:grpSpPr>
            <p:sp>
              <p:nvSpPr>
                <p:cNvPr id="82" name="Oval 81"/>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34"/>
              <p:cNvGrpSpPr/>
              <p:nvPr/>
            </p:nvGrpSpPr>
            <p:grpSpPr>
              <a:xfrm>
                <a:off x="5334001" y="990600"/>
                <a:ext cx="1336622" cy="2951813"/>
                <a:chOff x="5486399" y="990600"/>
                <a:chExt cx="1184223" cy="2774405"/>
              </a:xfrm>
            </p:grpSpPr>
            <p:sp>
              <p:nvSpPr>
                <p:cNvPr id="77" name="Oval 76"/>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 name="Group 28"/>
            <p:cNvGrpSpPr/>
            <p:nvPr/>
          </p:nvGrpSpPr>
          <p:grpSpPr>
            <a:xfrm>
              <a:off x="8815280" y="838200"/>
              <a:ext cx="257117" cy="644143"/>
              <a:chOff x="3642609" y="950626"/>
              <a:chExt cx="1184223" cy="2966779"/>
            </a:xfrm>
          </p:grpSpPr>
          <p:sp>
            <p:nvSpPr>
              <p:cNvPr id="70" name="Oval 69"/>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3" name="Group 112"/>
          <p:cNvGrpSpPr/>
          <p:nvPr/>
        </p:nvGrpSpPr>
        <p:grpSpPr>
          <a:xfrm>
            <a:off x="9677400" y="2209800"/>
            <a:ext cx="533400" cy="358628"/>
            <a:chOff x="8077200" y="2209800"/>
            <a:chExt cx="693733" cy="466427"/>
          </a:xfrm>
        </p:grpSpPr>
        <p:grpSp>
          <p:nvGrpSpPr>
            <p:cNvPr id="87" name="Group 35"/>
            <p:cNvGrpSpPr/>
            <p:nvPr/>
          </p:nvGrpSpPr>
          <p:grpSpPr>
            <a:xfrm>
              <a:off x="8077200" y="2209800"/>
              <a:ext cx="457200" cy="451730"/>
              <a:chOff x="3642609" y="950626"/>
              <a:chExt cx="3028014" cy="2991787"/>
            </a:xfrm>
          </p:grpSpPr>
          <p:grpSp>
            <p:nvGrpSpPr>
              <p:cNvPr id="88" name="Group 28"/>
              <p:cNvGrpSpPr/>
              <p:nvPr/>
            </p:nvGrpSpPr>
            <p:grpSpPr>
              <a:xfrm>
                <a:off x="3642609" y="950626"/>
                <a:ext cx="1184223" cy="2966779"/>
                <a:chOff x="3642609" y="950626"/>
                <a:chExt cx="1184223" cy="2966779"/>
              </a:xfrm>
            </p:grpSpPr>
            <p:sp>
              <p:nvSpPr>
                <p:cNvPr id="95" name="Oval 94"/>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34"/>
              <p:cNvGrpSpPr/>
              <p:nvPr/>
            </p:nvGrpSpPr>
            <p:grpSpPr>
              <a:xfrm>
                <a:off x="5334001" y="990600"/>
                <a:ext cx="1336622" cy="2951813"/>
                <a:chOff x="5486399" y="990600"/>
                <a:chExt cx="1184223" cy="2774405"/>
              </a:xfrm>
            </p:grpSpPr>
            <p:sp>
              <p:nvSpPr>
                <p:cNvPr id="90" name="Oval 89"/>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28"/>
            <p:cNvGrpSpPr/>
            <p:nvPr/>
          </p:nvGrpSpPr>
          <p:grpSpPr>
            <a:xfrm>
              <a:off x="8592127" y="2228273"/>
              <a:ext cx="178806" cy="447954"/>
              <a:chOff x="3642609" y="950626"/>
              <a:chExt cx="1184223" cy="2966779"/>
            </a:xfrm>
          </p:grpSpPr>
          <p:sp>
            <p:nvSpPr>
              <p:cNvPr id="108" name="Oval 107"/>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99">
            <a:extLst>
              <a:ext uri="{FF2B5EF4-FFF2-40B4-BE49-F238E27FC236}">
                <a16:creationId xmlns:a16="http://schemas.microsoft.com/office/drawing/2014/main" id="{BB18B4AB-42FB-416A-B5EB-D4AACC1A31D5}"/>
              </a:ext>
            </a:extLst>
          </p:cNvPr>
          <p:cNvGrpSpPr/>
          <p:nvPr/>
        </p:nvGrpSpPr>
        <p:grpSpPr>
          <a:xfrm>
            <a:off x="10009632" y="5007864"/>
            <a:ext cx="1463040" cy="1600200"/>
            <a:chOff x="6096000" y="4495800"/>
            <a:chExt cx="1463040" cy="1600200"/>
          </a:xfrm>
        </p:grpSpPr>
        <p:sp>
          <p:nvSpPr>
            <p:cNvPr id="102" name="Rectangle 101">
              <a:extLst>
                <a:ext uri="{FF2B5EF4-FFF2-40B4-BE49-F238E27FC236}">
                  <a16:creationId xmlns:a16="http://schemas.microsoft.com/office/drawing/2014/main" id="{3C64EFC1-43AE-4CD9-883E-9B8D168227F5}"/>
                </a:ext>
              </a:extLst>
            </p:cNvPr>
            <p:cNvSpPr/>
            <p:nvPr/>
          </p:nvSpPr>
          <p:spPr>
            <a:xfrm>
              <a:off x="6096000" y="4495800"/>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C1E2BB73-37D0-4D8F-A202-9CD421583A7F}"/>
                </a:ext>
              </a:extLst>
            </p:cNvPr>
            <p:cNvGrpSpPr/>
            <p:nvPr/>
          </p:nvGrpSpPr>
          <p:grpSpPr>
            <a:xfrm>
              <a:off x="6248400" y="4602772"/>
              <a:ext cx="1143000" cy="1483718"/>
              <a:chOff x="6804279" y="3124200"/>
              <a:chExt cx="1524000" cy="1978291"/>
            </a:xfrm>
          </p:grpSpPr>
          <p:sp>
            <p:nvSpPr>
              <p:cNvPr id="104" name="Trapezoid 103">
                <a:extLst>
                  <a:ext uri="{FF2B5EF4-FFF2-40B4-BE49-F238E27FC236}">
                    <a16:creationId xmlns:a16="http://schemas.microsoft.com/office/drawing/2014/main" id="{70356AD6-27C2-42FD-904D-52FF581EE628}"/>
                  </a:ext>
                </a:extLst>
              </p:cNvPr>
              <p:cNvSpPr/>
              <p:nvPr/>
            </p:nvSpPr>
            <p:spPr>
              <a:xfrm flipH="1">
                <a:off x="6934200" y="4267200"/>
                <a:ext cx="1146297" cy="835291"/>
              </a:xfrm>
              <a:prstGeom prst="trapezoid">
                <a:avLst/>
              </a:prstGeom>
              <a:solidFill>
                <a:srgbClr val="D1B8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E5AAD55E-8CFB-4889-BD6C-40209CFB70A2}"/>
                  </a:ext>
                </a:extLst>
              </p:cNvPr>
              <p:cNvSpPr/>
              <p:nvPr/>
            </p:nvSpPr>
            <p:spPr>
              <a:xfrm flipH="1">
                <a:off x="7315200" y="4038600"/>
                <a:ext cx="3810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ouble Wave 105">
                <a:extLst>
                  <a:ext uri="{FF2B5EF4-FFF2-40B4-BE49-F238E27FC236}">
                    <a16:creationId xmlns:a16="http://schemas.microsoft.com/office/drawing/2014/main" id="{32FDF523-3FF1-427A-A24F-D07FD0FEA2A6}"/>
                  </a:ext>
                </a:extLst>
              </p:cNvPr>
              <p:cNvSpPr/>
              <p:nvPr/>
            </p:nvSpPr>
            <p:spPr>
              <a:xfrm rot="4853557">
                <a:off x="6461379" y="3659580"/>
                <a:ext cx="1295400" cy="609600"/>
              </a:xfrm>
              <a:prstGeom prst="doubleWave">
                <a:avLst>
                  <a:gd name="adj1" fmla="val 10661"/>
                  <a:gd name="adj2" fmla="val 10000"/>
                </a:avLst>
              </a:prstGeom>
              <a:solidFill>
                <a:srgbClr val="913A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ouble Wave 106">
                <a:extLst>
                  <a:ext uri="{FF2B5EF4-FFF2-40B4-BE49-F238E27FC236}">
                    <a16:creationId xmlns:a16="http://schemas.microsoft.com/office/drawing/2014/main" id="{1BE3F51D-CE76-4FFD-85E0-ED4B9CE144DC}"/>
                  </a:ext>
                </a:extLst>
              </p:cNvPr>
              <p:cNvSpPr/>
              <p:nvPr/>
            </p:nvSpPr>
            <p:spPr>
              <a:xfrm rot="16746443" flipH="1">
                <a:off x="7375779" y="3659580"/>
                <a:ext cx="1295400" cy="609600"/>
              </a:xfrm>
              <a:prstGeom prst="doubleWave">
                <a:avLst>
                  <a:gd name="adj1" fmla="val 10661"/>
                  <a:gd name="adj2" fmla="val 10000"/>
                </a:avLst>
              </a:prstGeom>
              <a:solidFill>
                <a:srgbClr val="913A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06168331-A5BF-4B97-906D-86E6D4142634}"/>
                  </a:ext>
                </a:extLst>
              </p:cNvPr>
              <p:cNvSpPr/>
              <p:nvPr/>
            </p:nvSpPr>
            <p:spPr>
              <a:xfrm flipH="1">
                <a:off x="6990164" y="3250143"/>
                <a:ext cx="1056344" cy="13702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 Diagonal Corner Rectangle 255">
                <a:extLst>
                  <a:ext uri="{FF2B5EF4-FFF2-40B4-BE49-F238E27FC236}">
                    <a16:creationId xmlns:a16="http://schemas.microsoft.com/office/drawing/2014/main" id="{FDA6F505-0482-43FB-877A-E861AACA624E}"/>
                  </a:ext>
                </a:extLst>
              </p:cNvPr>
              <p:cNvSpPr/>
              <p:nvPr/>
            </p:nvSpPr>
            <p:spPr>
              <a:xfrm>
                <a:off x="7010400" y="3200400"/>
                <a:ext cx="533400" cy="533400"/>
              </a:xfrm>
              <a:prstGeom prst="round2DiagRect">
                <a:avLst>
                  <a:gd name="adj1" fmla="val 50000"/>
                  <a:gd name="adj2" fmla="val 0"/>
                </a:avLst>
              </a:prstGeom>
              <a:solidFill>
                <a:srgbClr val="913A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 Diagonal Corner Rectangle 256">
                <a:extLst>
                  <a:ext uri="{FF2B5EF4-FFF2-40B4-BE49-F238E27FC236}">
                    <a16:creationId xmlns:a16="http://schemas.microsoft.com/office/drawing/2014/main" id="{24B7B4D9-47A6-4039-8C35-61A319D07C66}"/>
                  </a:ext>
                </a:extLst>
              </p:cNvPr>
              <p:cNvSpPr/>
              <p:nvPr/>
            </p:nvSpPr>
            <p:spPr>
              <a:xfrm rot="4485393">
                <a:off x="7528338" y="3184938"/>
                <a:ext cx="533400" cy="533400"/>
              </a:xfrm>
              <a:prstGeom prst="round2DiagRect">
                <a:avLst>
                  <a:gd name="adj1" fmla="val 50000"/>
                  <a:gd name="adj2" fmla="val 0"/>
                </a:avLst>
              </a:prstGeom>
              <a:solidFill>
                <a:srgbClr val="913A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D23F9AC-3751-4A7C-9FB3-8841F2B807A5}"/>
                  </a:ext>
                </a:extLst>
              </p:cNvPr>
              <p:cNvSpPr/>
              <p:nvPr/>
            </p:nvSpPr>
            <p:spPr>
              <a:xfrm rot="18923193">
                <a:off x="6858000" y="3393140"/>
                <a:ext cx="609600" cy="228600"/>
              </a:xfrm>
              <a:prstGeom prst="ellipse">
                <a:avLst/>
              </a:prstGeom>
              <a:solidFill>
                <a:srgbClr val="913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A03CF2E5-3962-432F-9AA0-B9A2F9530875}"/>
                  </a:ext>
                </a:extLst>
              </p:cNvPr>
              <p:cNvSpPr/>
              <p:nvPr/>
            </p:nvSpPr>
            <p:spPr>
              <a:xfrm rot="2587249">
                <a:off x="7709647" y="3437964"/>
                <a:ext cx="609600" cy="228600"/>
              </a:xfrm>
              <a:prstGeom prst="ellipse">
                <a:avLst/>
              </a:prstGeom>
              <a:solidFill>
                <a:srgbClr val="913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42C2AED8-3A51-476F-B5A6-557487606F67}"/>
                  </a:ext>
                </a:extLst>
              </p:cNvPr>
              <p:cNvGrpSpPr/>
              <p:nvPr/>
            </p:nvGrpSpPr>
            <p:grpSpPr>
              <a:xfrm>
                <a:off x="6858000" y="3124200"/>
                <a:ext cx="1295400" cy="576100"/>
                <a:chOff x="3886200" y="2075329"/>
                <a:chExt cx="1447800" cy="995082"/>
              </a:xfrm>
            </p:grpSpPr>
            <p:grpSp>
              <p:nvGrpSpPr>
                <p:cNvPr id="120" name="Group 119">
                  <a:extLst>
                    <a:ext uri="{FF2B5EF4-FFF2-40B4-BE49-F238E27FC236}">
                      <a16:creationId xmlns:a16="http://schemas.microsoft.com/office/drawing/2014/main" id="{1F245153-97E4-4B01-B5D2-909ABEB8FCFD}"/>
                    </a:ext>
                  </a:extLst>
                </p:cNvPr>
                <p:cNvGrpSpPr/>
                <p:nvPr/>
              </p:nvGrpSpPr>
              <p:grpSpPr>
                <a:xfrm>
                  <a:off x="4253752" y="2075329"/>
                  <a:ext cx="715433" cy="660400"/>
                  <a:chOff x="3352800" y="2667000"/>
                  <a:chExt cx="715433" cy="660400"/>
                </a:xfrm>
              </p:grpSpPr>
              <p:sp>
                <p:nvSpPr>
                  <p:cNvPr id="135" name="Hexagon 134">
                    <a:extLst>
                      <a:ext uri="{FF2B5EF4-FFF2-40B4-BE49-F238E27FC236}">
                        <a16:creationId xmlns:a16="http://schemas.microsoft.com/office/drawing/2014/main" id="{FEA07B58-FBB4-4EED-9738-8507C9F113D6}"/>
                      </a:ext>
                    </a:extLst>
                  </p:cNvPr>
                  <p:cNvSpPr/>
                  <p:nvPr/>
                </p:nvSpPr>
                <p:spPr>
                  <a:xfrm>
                    <a:off x="3352800" y="2667000"/>
                    <a:ext cx="715433" cy="6604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ross 135">
                    <a:extLst>
                      <a:ext uri="{FF2B5EF4-FFF2-40B4-BE49-F238E27FC236}">
                        <a16:creationId xmlns:a16="http://schemas.microsoft.com/office/drawing/2014/main" id="{6898AFF6-2E43-491C-8B5B-9F878CB10F56}"/>
                      </a:ext>
                    </a:extLst>
                  </p:cNvPr>
                  <p:cNvSpPr/>
                  <p:nvPr/>
                </p:nvSpPr>
                <p:spPr>
                  <a:xfrm>
                    <a:off x="3505200" y="2743200"/>
                    <a:ext cx="381000" cy="533400"/>
                  </a:xfrm>
                  <a:prstGeom prst="plus">
                    <a:avLst/>
                  </a:prstGeom>
                  <a:solidFill>
                    <a:srgbClr val="A58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4D0E41D3-DDAB-4F7E-A510-6FD789734F59}"/>
                    </a:ext>
                  </a:extLst>
                </p:cNvPr>
                <p:cNvGrpSpPr/>
                <p:nvPr/>
              </p:nvGrpSpPr>
              <p:grpSpPr>
                <a:xfrm>
                  <a:off x="3886200" y="2667000"/>
                  <a:ext cx="1447800" cy="403411"/>
                  <a:chOff x="3276600" y="2568389"/>
                  <a:chExt cx="2743200" cy="838200"/>
                </a:xfrm>
              </p:grpSpPr>
              <p:sp>
                <p:nvSpPr>
                  <p:cNvPr id="122" name="Rounded Rectangle 347">
                    <a:extLst>
                      <a:ext uri="{FF2B5EF4-FFF2-40B4-BE49-F238E27FC236}">
                        <a16:creationId xmlns:a16="http://schemas.microsoft.com/office/drawing/2014/main" id="{0B499746-919B-45E7-BF9C-3BFEF8644414}"/>
                      </a:ext>
                    </a:extLst>
                  </p:cNvPr>
                  <p:cNvSpPr/>
                  <p:nvPr/>
                </p:nvSpPr>
                <p:spPr>
                  <a:xfrm>
                    <a:off x="3276600" y="2568389"/>
                    <a:ext cx="2743200" cy="83820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3852BE4-476C-440B-BFCB-D0284A7B3E51}"/>
                      </a:ext>
                    </a:extLst>
                  </p:cNvPr>
                  <p:cNvGrpSpPr/>
                  <p:nvPr/>
                </p:nvGrpSpPr>
                <p:grpSpPr>
                  <a:xfrm>
                    <a:off x="3352800" y="2667000"/>
                    <a:ext cx="715433" cy="660400"/>
                    <a:chOff x="3352800" y="2667000"/>
                    <a:chExt cx="715433" cy="660400"/>
                  </a:xfrm>
                </p:grpSpPr>
                <p:sp>
                  <p:nvSpPr>
                    <p:cNvPr id="133" name="Hexagon 132">
                      <a:extLst>
                        <a:ext uri="{FF2B5EF4-FFF2-40B4-BE49-F238E27FC236}">
                          <a16:creationId xmlns:a16="http://schemas.microsoft.com/office/drawing/2014/main" id="{1EA15A95-AC38-4C38-97C0-E39736317989}"/>
                        </a:ext>
                      </a:extLst>
                    </p:cNvPr>
                    <p:cNvSpPr/>
                    <p:nvPr/>
                  </p:nvSpPr>
                  <p:spPr>
                    <a:xfrm>
                      <a:off x="3352800" y="2667000"/>
                      <a:ext cx="715433" cy="6604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ross 133">
                      <a:extLst>
                        <a:ext uri="{FF2B5EF4-FFF2-40B4-BE49-F238E27FC236}">
                          <a16:creationId xmlns:a16="http://schemas.microsoft.com/office/drawing/2014/main" id="{562EA0B8-4180-4F88-9D83-BCCB32CD6E66}"/>
                        </a:ext>
                      </a:extLst>
                    </p:cNvPr>
                    <p:cNvSpPr/>
                    <p:nvPr/>
                  </p:nvSpPr>
                  <p:spPr>
                    <a:xfrm>
                      <a:off x="3505200" y="2743200"/>
                      <a:ext cx="381000" cy="533400"/>
                    </a:xfrm>
                    <a:prstGeom prst="plus">
                      <a:avLst/>
                    </a:prstGeom>
                    <a:solidFill>
                      <a:srgbClr val="A58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E542D0DC-7C71-4EEE-8906-63F13FEAB3C9}"/>
                      </a:ext>
                    </a:extLst>
                  </p:cNvPr>
                  <p:cNvGrpSpPr/>
                  <p:nvPr/>
                </p:nvGrpSpPr>
                <p:grpSpPr>
                  <a:xfrm>
                    <a:off x="4007224" y="2671482"/>
                    <a:ext cx="715433" cy="660400"/>
                    <a:chOff x="3352800" y="2667000"/>
                    <a:chExt cx="715433" cy="660400"/>
                  </a:xfrm>
                </p:grpSpPr>
                <p:sp>
                  <p:nvSpPr>
                    <p:cNvPr id="131" name="Hexagon 130">
                      <a:extLst>
                        <a:ext uri="{FF2B5EF4-FFF2-40B4-BE49-F238E27FC236}">
                          <a16:creationId xmlns:a16="http://schemas.microsoft.com/office/drawing/2014/main" id="{D3EBB764-F684-48B3-86AF-AC5FAC452F62}"/>
                        </a:ext>
                      </a:extLst>
                    </p:cNvPr>
                    <p:cNvSpPr/>
                    <p:nvPr/>
                  </p:nvSpPr>
                  <p:spPr>
                    <a:xfrm>
                      <a:off x="3352800" y="2667000"/>
                      <a:ext cx="715433" cy="6604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ross 131">
                      <a:extLst>
                        <a:ext uri="{FF2B5EF4-FFF2-40B4-BE49-F238E27FC236}">
                          <a16:creationId xmlns:a16="http://schemas.microsoft.com/office/drawing/2014/main" id="{F3C35E85-7D45-47E6-8298-2CF891646242}"/>
                        </a:ext>
                      </a:extLst>
                    </p:cNvPr>
                    <p:cNvSpPr/>
                    <p:nvPr/>
                  </p:nvSpPr>
                  <p:spPr>
                    <a:xfrm>
                      <a:off x="3505200" y="2743200"/>
                      <a:ext cx="381000" cy="533400"/>
                    </a:xfrm>
                    <a:prstGeom prst="plus">
                      <a:avLst/>
                    </a:prstGeom>
                    <a:solidFill>
                      <a:srgbClr val="A58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125F28A0-9FC8-459A-B508-920D09BEEF65}"/>
                      </a:ext>
                    </a:extLst>
                  </p:cNvPr>
                  <p:cNvGrpSpPr/>
                  <p:nvPr/>
                </p:nvGrpSpPr>
                <p:grpSpPr>
                  <a:xfrm>
                    <a:off x="4652683" y="2644588"/>
                    <a:ext cx="715433" cy="660400"/>
                    <a:chOff x="3352800" y="2667000"/>
                    <a:chExt cx="715433" cy="660400"/>
                  </a:xfrm>
                </p:grpSpPr>
                <p:sp>
                  <p:nvSpPr>
                    <p:cNvPr id="129" name="Hexagon 128">
                      <a:extLst>
                        <a:ext uri="{FF2B5EF4-FFF2-40B4-BE49-F238E27FC236}">
                          <a16:creationId xmlns:a16="http://schemas.microsoft.com/office/drawing/2014/main" id="{07546FAE-84A1-403E-8983-0D9CB9044C12}"/>
                        </a:ext>
                      </a:extLst>
                    </p:cNvPr>
                    <p:cNvSpPr/>
                    <p:nvPr/>
                  </p:nvSpPr>
                  <p:spPr>
                    <a:xfrm>
                      <a:off x="3352800" y="2667000"/>
                      <a:ext cx="715433" cy="6604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ross 129">
                      <a:extLst>
                        <a:ext uri="{FF2B5EF4-FFF2-40B4-BE49-F238E27FC236}">
                          <a16:creationId xmlns:a16="http://schemas.microsoft.com/office/drawing/2014/main" id="{7938BE60-AC91-47CA-AEF8-47192BD2FB5D}"/>
                        </a:ext>
                      </a:extLst>
                    </p:cNvPr>
                    <p:cNvSpPr/>
                    <p:nvPr/>
                  </p:nvSpPr>
                  <p:spPr>
                    <a:xfrm>
                      <a:off x="3505200" y="2743200"/>
                      <a:ext cx="381000" cy="533400"/>
                    </a:xfrm>
                    <a:prstGeom prst="plus">
                      <a:avLst/>
                    </a:prstGeom>
                    <a:solidFill>
                      <a:srgbClr val="A58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0ADF1536-D8C3-47B1-8E6D-CED7F2AA5111}"/>
                      </a:ext>
                    </a:extLst>
                  </p:cNvPr>
                  <p:cNvGrpSpPr/>
                  <p:nvPr/>
                </p:nvGrpSpPr>
                <p:grpSpPr>
                  <a:xfrm>
                    <a:off x="5284695" y="2649070"/>
                    <a:ext cx="715433" cy="660400"/>
                    <a:chOff x="3352800" y="2667000"/>
                    <a:chExt cx="715433" cy="660400"/>
                  </a:xfrm>
                </p:grpSpPr>
                <p:sp>
                  <p:nvSpPr>
                    <p:cNvPr id="127" name="Hexagon 126">
                      <a:extLst>
                        <a:ext uri="{FF2B5EF4-FFF2-40B4-BE49-F238E27FC236}">
                          <a16:creationId xmlns:a16="http://schemas.microsoft.com/office/drawing/2014/main" id="{678ACD94-94D8-41BB-9E29-BCB60A35E175}"/>
                        </a:ext>
                      </a:extLst>
                    </p:cNvPr>
                    <p:cNvSpPr/>
                    <p:nvPr/>
                  </p:nvSpPr>
                  <p:spPr>
                    <a:xfrm>
                      <a:off x="3352800" y="2667000"/>
                      <a:ext cx="715433" cy="660400"/>
                    </a:xfrm>
                    <a:prstGeom prst="hex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ross 127">
                      <a:extLst>
                        <a:ext uri="{FF2B5EF4-FFF2-40B4-BE49-F238E27FC236}">
                          <a16:creationId xmlns:a16="http://schemas.microsoft.com/office/drawing/2014/main" id="{4CAAD556-CEB0-4CC0-A8ED-CF36CB2A7BE4}"/>
                        </a:ext>
                      </a:extLst>
                    </p:cNvPr>
                    <p:cNvSpPr/>
                    <p:nvPr/>
                  </p:nvSpPr>
                  <p:spPr>
                    <a:xfrm>
                      <a:off x="3505200" y="2743200"/>
                      <a:ext cx="381000" cy="533400"/>
                    </a:xfrm>
                    <a:prstGeom prst="plus">
                      <a:avLst/>
                    </a:prstGeom>
                    <a:solidFill>
                      <a:srgbClr val="A58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189235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xEl>
                                              <p:pRg st="2" end="2"/>
                                            </p:txEl>
                                          </p:spTgt>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dissolv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4">
                                            <p:txEl>
                                              <p:pRg st="4" end="4"/>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dissolve">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0"/>
                                        <p:tgtEl>
                                          <p:spTgt spid="113"/>
                                        </p:tgtEl>
                                      </p:cBhvr>
                                    </p:animEffect>
                                    <p:set>
                                      <p:cBhvr>
                                        <p:cTn id="39" dur="1" fill="hold">
                                          <p:stCondLst>
                                            <p:cond delay="49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An Invitation</a:t>
            </a:r>
          </a:p>
        </p:txBody>
      </p:sp>
      <p:sp>
        <p:nvSpPr>
          <p:cNvPr id="7" name="TextBox 6"/>
          <p:cNvSpPr txBox="1"/>
          <p:nvPr/>
        </p:nvSpPr>
        <p:spPr>
          <a:xfrm>
            <a:off x="79248" y="6550223"/>
            <a:ext cx="6324600" cy="307777"/>
          </a:xfrm>
          <a:prstGeom prst="rect">
            <a:avLst/>
          </a:prstGeom>
          <a:noFill/>
        </p:spPr>
        <p:txBody>
          <a:bodyPr wrap="square" rtlCol="0">
            <a:spAutoFit/>
          </a:bodyPr>
          <a:lstStyle/>
          <a:p>
            <a:r>
              <a:rPr lang="en-US" sz="1400" dirty="0">
                <a:solidFill>
                  <a:schemeClr val="bg1"/>
                </a:solidFill>
              </a:rPr>
              <a:t>Omni 1:25-26</a:t>
            </a:r>
          </a:p>
        </p:txBody>
      </p:sp>
      <p:sp>
        <p:nvSpPr>
          <p:cNvPr id="8" name="TextBox 7"/>
          <p:cNvSpPr txBox="1"/>
          <p:nvPr/>
        </p:nvSpPr>
        <p:spPr>
          <a:xfrm>
            <a:off x="1977679" y="769442"/>
            <a:ext cx="3657600" cy="4955203"/>
          </a:xfrm>
          <a:prstGeom prst="rect">
            <a:avLst/>
          </a:prstGeom>
          <a:noFill/>
        </p:spPr>
        <p:txBody>
          <a:bodyPr wrap="square" rtlCol="0">
            <a:spAutoFit/>
          </a:bodyPr>
          <a:lstStyle/>
          <a:p>
            <a:pPr fontAlgn="base"/>
            <a:endParaRPr lang="en-US" dirty="0">
              <a:solidFill>
                <a:schemeClr val="bg1"/>
              </a:solidFill>
            </a:endParaRPr>
          </a:p>
          <a:p>
            <a:pPr fontAlgn="base"/>
            <a:r>
              <a:rPr lang="en-US" dirty="0" err="1">
                <a:solidFill>
                  <a:schemeClr val="bg1"/>
                </a:solidFill>
              </a:rPr>
              <a:t>Amaleki</a:t>
            </a:r>
            <a:r>
              <a:rPr lang="en-US" dirty="0">
                <a:solidFill>
                  <a:schemeClr val="bg1"/>
                </a:solidFill>
              </a:rPr>
              <a:t> concluded his record.</a:t>
            </a:r>
          </a:p>
          <a:p>
            <a:pPr fontAlgn="base"/>
            <a:endParaRPr lang="en-US" dirty="0">
              <a:solidFill>
                <a:schemeClr val="bg1"/>
              </a:solidFill>
            </a:endParaRPr>
          </a:p>
          <a:p>
            <a:pPr fontAlgn="base"/>
            <a:r>
              <a:rPr lang="en-US" dirty="0">
                <a:solidFill>
                  <a:schemeClr val="bg1"/>
                </a:solidFill>
              </a:rPr>
              <a:t>He wrote an important invitation to those who would read his words. </a:t>
            </a:r>
          </a:p>
          <a:p>
            <a:pPr fontAlgn="base"/>
            <a:endParaRPr lang="en-US" dirty="0">
              <a:solidFill>
                <a:schemeClr val="bg1"/>
              </a:solidFill>
            </a:endParaRPr>
          </a:p>
          <a:p>
            <a:pPr fontAlgn="base"/>
            <a:r>
              <a:rPr lang="en-US" dirty="0">
                <a:solidFill>
                  <a:schemeClr val="bg1"/>
                </a:solidFill>
              </a:rPr>
              <a:t>Believe in the prophesying…</a:t>
            </a:r>
          </a:p>
          <a:p>
            <a:pPr fontAlgn="base"/>
            <a:r>
              <a:rPr lang="en-US" dirty="0">
                <a:solidFill>
                  <a:schemeClr val="bg1"/>
                </a:solidFill>
              </a:rPr>
              <a:t>revelation…</a:t>
            </a:r>
          </a:p>
          <a:p>
            <a:pPr fontAlgn="base"/>
            <a:r>
              <a:rPr lang="en-US" dirty="0">
                <a:solidFill>
                  <a:schemeClr val="bg1"/>
                </a:solidFill>
              </a:rPr>
              <a:t>ministering of angels…</a:t>
            </a:r>
          </a:p>
          <a:p>
            <a:pPr fontAlgn="base"/>
            <a:r>
              <a:rPr lang="en-US" dirty="0">
                <a:solidFill>
                  <a:schemeClr val="bg1"/>
                </a:solidFill>
              </a:rPr>
              <a:t>gift of speaking with tongues…</a:t>
            </a:r>
          </a:p>
          <a:p>
            <a:pPr fontAlgn="base"/>
            <a:r>
              <a:rPr lang="en-US" dirty="0">
                <a:solidFill>
                  <a:schemeClr val="bg1"/>
                </a:solidFill>
              </a:rPr>
              <a:t>gift of interpreting languages….</a:t>
            </a:r>
          </a:p>
          <a:p>
            <a:pPr fontAlgn="base"/>
            <a:r>
              <a:rPr lang="en-US" dirty="0">
                <a:solidFill>
                  <a:schemeClr val="bg1"/>
                </a:solidFill>
              </a:rPr>
              <a:t>believing all things which are good…</a:t>
            </a:r>
          </a:p>
          <a:p>
            <a:pPr fontAlgn="base"/>
            <a:endParaRPr lang="en-US" dirty="0">
              <a:solidFill>
                <a:schemeClr val="bg1"/>
              </a:solidFill>
            </a:endParaRPr>
          </a:p>
          <a:p>
            <a:pPr fontAlgn="base"/>
            <a:endParaRPr lang="en-US" dirty="0">
              <a:solidFill>
                <a:schemeClr val="bg1"/>
              </a:solidFill>
            </a:endParaRPr>
          </a:p>
          <a:p>
            <a:pPr algn="ctr" fontAlgn="base"/>
            <a:r>
              <a:rPr lang="en-US" sz="3200" dirty="0">
                <a:solidFill>
                  <a:srgbClr val="FF0000"/>
                </a:solidFill>
              </a:rPr>
              <a:t>All Good comes from the Lord</a:t>
            </a:r>
          </a:p>
        </p:txBody>
      </p:sp>
      <p:sp>
        <p:nvSpPr>
          <p:cNvPr id="9" name="TextBox 8"/>
          <p:cNvSpPr txBox="1"/>
          <p:nvPr/>
        </p:nvSpPr>
        <p:spPr>
          <a:xfrm>
            <a:off x="6096000" y="3962400"/>
            <a:ext cx="4343400" cy="2308324"/>
          </a:xfrm>
          <a:prstGeom prst="rect">
            <a:avLst/>
          </a:prstGeom>
          <a:noFill/>
        </p:spPr>
        <p:txBody>
          <a:bodyPr wrap="square" rtlCol="0">
            <a:spAutoFit/>
          </a:bodyPr>
          <a:lstStyle/>
          <a:p>
            <a:pPr fontAlgn="base"/>
            <a:r>
              <a:rPr lang="en-US" i="1" dirty="0">
                <a:solidFill>
                  <a:schemeClr val="bg1"/>
                </a:solidFill>
              </a:rPr>
              <a:t>“And now, my beloved brethren, I would that ye should come unto Christ, who is the Holy One of Israel, and partake of his salvation, and the power of his redemption. Yea, come unto him, and offer your whole souls as an offering unto him, and continue in fasting and praying, and endure to the end; and as the Lord </a:t>
            </a:r>
            <a:r>
              <a:rPr lang="en-US" i="1" dirty="0" err="1">
                <a:solidFill>
                  <a:schemeClr val="bg1"/>
                </a:solidFill>
              </a:rPr>
              <a:t>liveth</a:t>
            </a:r>
            <a:r>
              <a:rPr lang="en-US" i="1" dirty="0">
                <a:solidFill>
                  <a:schemeClr val="bg1"/>
                </a:solidFill>
              </a:rPr>
              <a:t> ye will be saved.”</a:t>
            </a:r>
          </a:p>
        </p:txBody>
      </p:sp>
      <p:pic>
        <p:nvPicPr>
          <p:cNvPr id="3" name="Picture 2">
            <a:extLst>
              <a:ext uri="{FF2B5EF4-FFF2-40B4-BE49-F238E27FC236}">
                <a16:creationId xmlns:a16="http://schemas.microsoft.com/office/drawing/2014/main" id="{E6BCEFCE-B665-46EF-B3A7-D5A2C4089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960" y="878967"/>
            <a:ext cx="3076575" cy="2686050"/>
          </a:xfrm>
          <a:prstGeom prst="rect">
            <a:avLst/>
          </a:prstGeom>
        </p:spPr>
      </p:pic>
      <p:grpSp>
        <p:nvGrpSpPr>
          <p:cNvPr id="10" name="Group 9">
            <a:extLst>
              <a:ext uri="{FF2B5EF4-FFF2-40B4-BE49-F238E27FC236}">
                <a16:creationId xmlns:a16="http://schemas.microsoft.com/office/drawing/2014/main" id="{3EF74C98-1E32-416B-86EC-D319B3800BFE}"/>
              </a:ext>
            </a:extLst>
          </p:cNvPr>
          <p:cNvGrpSpPr/>
          <p:nvPr/>
        </p:nvGrpSpPr>
        <p:grpSpPr>
          <a:xfrm>
            <a:off x="374904" y="246888"/>
            <a:ext cx="1463040" cy="1600200"/>
            <a:chOff x="5413248" y="1014984"/>
            <a:chExt cx="1463040" cy="1600200"/>
          </a:xfrm>
        </p:grpSpPr>
        <p:sp>
          <p:nvSpPr>
            <p:cNvPr id="11" name="Rectangle 10">
              <a:extLst>
                <a:ext uri="{FF2B5EF4-FFF2-40B4-BE49-F238E27FC236}">
                  <a16:creationId xmlns:a16="http://schemas.microsoft.com/office/drawing/2014/main" id="{4C490B80-A946-4C61-9898-AF492965AD25}"/>
                </a:ext>
              </a:extLst>
            </p:cNvPr>
            <p:cNvSpPr/>
            <p:nvPr/>
          </p:nvSpPr>
          <p:spPr>
            <a:xfrm>
              <a:off x="5413248" y="1014984"/>
              <a:ext cx="1463040" cy="16002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2722F7C-4C68-4E57-8964-E66DE84B4FB1}"/>
                </a:ext>
              </a:extLst>
            </p:cNvPr>
            <p:cNvGrpSpPr/>
            <p:nvPr/>
          </p:nvGrpSpPr>
          <p:grpSpPr>
            <a:xfrm>
              <a:off x="5626608" y="1356360"/>
              <a:ext cx="990600" cy="1219200"/>
              <a:chOff x="8052475" y="3124200"/>
              <a:chExt cx="1015325" cy="1524001"/>
            </a:xfrm>
          </p:grpSpPr>
          <p:sp>
            <p:nvSpPr>
              <p:cNvPr id="13" name="Trapezoid 12">
                <a:extLst>
                  <a:ext uri="{FF2B5EF4-FFF2-40B4-BE49-F238E27FC236}">
                    <a16:creationId xmlns:a16="http://schemas.microsoft.com/office/drawing/2014/main" id="{2C4B2FCC-D07A-4A54-8033-70F855DBB36B}"/>
                  </a:ext>
                </a:extLst>
              </p:cNvPr>
              <p:cNvSpPr/>
              <p:nvPr/>
            </p:nvSpPr>
            <p:spPr>
              <a:xfrm>
                <a:off x="8153400" y="3810001"/>
                <a:ext cx="809567" cy="838200"/>
              </a:xfrm>
              <a:prstGeom prst="trapezoid">
                <a:avLst>
                  <a:gd name="adj" fmla="val 31421"/>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BDB6F3E1-A044-4FD9-A632-A38AD2044E1B}"/>
                  </a:ext>
                </a:extLst>
              </p:cNvPr>
              <p:cNvSpPr/>
              <p:nvPr/>
            </p:nvSpPr>
            <p:spPr>
              <a:xfrm rot="10800000">
                <a:off x="8305800" y="4191000"/>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3AD098-501E-433A-9BD7-12AFCFF9FE69}"/>
                  </a:ext>
                </a:extLst>
              </p:cNvPr>
              <p:cNvSpPr/>
              <p:nvPr/>
            </p:nvSpPr>
            <p:spPr>
              <a:xfrm>
                <a:off x="8153400" y="316959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2C4C88-2F4D-4A2F-B107-F2D11B39F6D6}"/>
                  </a:ext>
                </a:extLst>
              </p:cNvPr>
              <p:cNvSpPr/>
              <p:nvPr/>
            </p:nvSpPr>
            <p:spPr>
              <a:xfrm rot="19066372">
                <a:off x="8594709" y="3124200"/>
                <a:ext cx="445030" cy="659542"/>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2558C93-0629-46E8-B5C7-52E1A9926806}"/>
                  </a:ext>
                </a:extLst>
              </p:cNvPr>
              <p:cNvSpPr/>
              <p:nvPr/>
            </p:nvSpPr>
            <p:spPr>
              <a:xfrm rot="3077158">
                <a:off x="8189877" y="3024497"/>
                <a:ext cx="430287" cy="705091"/>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4DE39E-DE3D-4370-8CCF-0A8621D0039A}"/>
                  </a:ext>
                </a:extLst>
              </p:cNvPr>
              <p:cNvSpPr/>
              <p:nvPr/>
            </p:nvSpPr>
            <p:spPr>
              <a:xfrm>
                <a:off x="8077200" y="3352800"/>
                <a:ext cx="990600" cy="152400"/>
              </a:xfrm>
              <a:prstGeom prst="rect">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5040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Bodoni MT Black" pitchFamily="18" charset="0"/>
              </a:rPr>
              <a:t>Come Unto Him</a:t>
            </a:r>
          </a:p>
        </p:txBody>
      </p:sp>
      <p:grpSp>
        <p:nvGrpSpPr>
          <p:cNvPr id="26" name="Group 25"/>
          <p:cNvGrpSpPr/>
          <p:nvPr/>
        </p:nvGrpSpPr>
        <p:grpSpPr>
          <a:xfrm>
            <a:off x="2286000" y="1219200"/>
            <a:ext cx="7264400" cy="2743200"/>
            <a:chOff x="965200" y="2286000"/>
            <a:chExt cx="7264400" cy="2743200"/>
          </a:xfrm>
        </p:grpSpPr>
        <p:grpSp>
          <p:nvGrpSpPr>
            <p:cNvPr id="27" name="Group 18"/>
            <p:cNvGrpSpPr/>
            <p:nvPr/>
          </p:nvGrpSpPr>
          <p:grpSpPr>
            <a:xfrm>
              <a:off x="965200" y="2286000"/>
              <a:ext cx="7264400" cy="2743200"/>
              <a:chOff x="965200" y="2286000"/>
              <a:chExt cx="7327900" cy="2743200"/>
            </a:xfrm>
          </p:grpSpPr>
          <p:sp>
            <p:nvSpPr>
              <p:cNvPr id="29" name="Rectangle 2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1"/>
                <a:endCxn id="3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1117600" y="2514600"/>
              <a:ext cx="7010400" cy="1384995"/>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If we come unto Christ and offer our whole souls unto Him, we will be saved.</a:t>
              </a:r>
              <a:r>
                <a:rPr lang="en-US" sz="2800" dirty="0">
                  <a:solidFill>
                    <a:schemeClr val="bg1"/>
                  </a:solidFill>
                  <a:latin typeface="Comic Sans MS" panose="030F0702030302020204" pitchFamily="66" charset="0"/>
                </a:rPr>
                <a:t> </a:t>
              </a:r>
            </a:p>
          </p:txBody>
        </p:sp>
      </p:grpSp>
      <p:sp>
        <p:nvSpPr>
          <p:cNvPr id="35" name="TextBox 34"/>
          <p:cNvSpPr txBox="1"/>
          <p:nvPr/>
        </p:nvSpPr>
        <p:spPr>
          <a:xfrm>
            <a:off x="3124200" y="4038600"/>
            <a:ext cx="5867400" cy="2523768"/>
          </a:xfrm>
          <a:prstGeom prst="rect">
            <a:avLst/>
          </a:prstGeom>
          <a:noFill/>
        </p:spPr>
        <p:txBody>
          <a:bodyPr wrap="square" rtlCol="0">
            <a:spAutoFit/>
          </a:bodyPr>
          <a:lstStyle/>
          <a:p>
            <a:pPr algn="ctr" fontAlgn="base"/>
            <a:r>
              <a:rPr lang="en-US" sz="2400" dirty="0">
                <a:solidFill>
                  <a:schemeClr val="bg1"/>
                </a:solidFill>
              </a:rPr>
              <a:t>Partake of His Salvation</a:t>
            </a:r>
          </a:p>
          <a:p>
            <a:pPr algn="ctr" fontAlgn="base"/>
            <a:endParaRPr lang="en-US" sz="2400" dirty="0">
              <a:solidFill>
                <a:schemeClr val="bg1"/>
              </a:solidFill>
            </a:endParaRPr>
          </a:p>
          <a:p>
            <a:pPr algn="ctr" fontAlgn="base"/>
            <a:r>
              <a:rPr lang="en-US" sz="2400" dirty="0">
                <a:solidFill>
                  <a:schemeClr val="bg1"/>
                </a:solidFill>
              </a:rPr>
              <a:t>The Power of Redemption</a:t>
            </a:r>
          </a:p>
          <a:p>
            <a:pPr algn="ctr" fontAlgn="base"/>
            <a:endParaRPr lang="en-US" dirty="0">
              <a:solidFill>
                <a:schemeClr val="bg1"/>
              </a:solidFill>
            </a:endParaRPr>
          </a:p>
          <a:p>
            <a:pPr algn="ctr" fontAlgn="base"/>
            <a:r>
              <a:rPr lang="en-US" dirty="0">
                <a:solidFill>
                  <a:schemeClr val="bg1"/>
                </a:solidFill>
              </a:rPr>
              <a:t>“When we covenant to live the law of sacrifice we are announcing that our sacrifice will in like manner be one of complete submission and total dedication.”</a:t>
            </a:r>
          </a:p>
          <a:p>
            <a:pPr algn="ctr" fontAlgn="base"/>
            <a:r>
              <a:rPr lang="en-US" sz="1400" dirty="0">
                <a:solidFill>
                  <a:schemeClr val="bg1"/>
                </a:solidFill>
              </a:rPr>
              <a:t>JFM and RLM</a:t>
            </a:r>
          </a:p>
        </p:txBody>
      </p:sp>
      <p:pic>
        <p:nvPicPr>
          <p:cNvPr id="17" name="Picture 16">
            <a:extLst>
              <a:ext uri="{FF2B5EF4-FFF2-40B4-BE49-F238E27FC236}">
                <a16:creationId xmlns:a16="http://schemas.microsoft.com/office/drawing/2014/main" id="{17FBBE3C-8E04-48DC-B4D3-236C96558FFE}"/>
              </a:ext>
            </a:extLst>
          </p:cNvPr>
          <p:cNvPicPr>
            <a:picLocks noChangeAspect="1"/>
          </p:cNvPicPr>
          <p:nvPr/>
        </p:nvPicPr>
        <p:blipFill rotWithShape="1">
          <a:blip r:embed="rId2">
            <a:extLst>
              <a:ext uri="{28A0092B-C50C-407E-A947-70E740481C1C}">
                <a14:useLocalDpi xmlns:a14="http://schemas.microsoft.com/office/drawing/2010/main" val="0"/>
              </a:ext>
            </a:extLst>
          </a:blip>
          <a:srcRect t="1552" b="4243"/>
          <a:stretch/>
        </p:blipFill>
        <p:spPr>
          <a:xfrm>
            <a:off x="10597896" y="5785718"/>
            <a:ext cx="1319212" cy="907690"/>
          </a:xfrm>
          <a:prstGeom prst="rect">
            <a:avLst/>
          </a:prstGeom>
        </p:spPr>
      </p:pic>
    </p:spTree>
    <p:extLst>
      <p:ext uri="{BB962C8B-B14F-4D97-AF65-F5344CB8AC3E}">
        <p14:creationId xmlns:p14="http://schemas.microsoft.com/office/powerpoint/2010/main" val="10455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BA7AA1-5E95-426D-948C-C3E489F22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3" name="TextBox 2"/>
          <p:cNvSpPr txBox="1"/>
          <p:nvPr/>
        </p:nvSpPr>
        <p:spPr>
          <a:xfrm>
            <a:off x="877824" y="1143001"/>
            <a:ext cx="4989576" cy="3693319"/>
          </a:xfrm>
          <a:prstGeom prst="rect">
            <a:avLst/>
          </a:prstGeom>
          <a:noFill/>
        </p:spPr>
        <p:txBody>
          <a:bodyPr wrap="square" rtlCol="0">
            <a:spAutoFit/>
          </a:bodyPr>
          <a:lstStyle/>
          <a:p>
            <a:r>
              <a:rPr lang="en-US" dirty="0">
                <a:solidFill>
                  <a:schemeClr val="bg1"/>
                </a:solidFill>
              </a:rPr>
              <a:t>When </a:t>
            </a:r>
            <a:r>
              <a:rPr lang="en-US" dirty="0" err="1">
                <a:solidFill>
                  <a:schemeClr val="bg1"/>
                </a:solidFill>
              </a:rPr>
              <a:t>Enos</a:t>
            </a:r>
            <a:r>
              <a:rPr lang="en-US" dirty="0">
                <a:solidFill>
                  <a:schemeClr val="bg1"/>
                </a:solidFill>
              </a:rPr>
              <a:t> received the small plates from his father, he promised to engrave only the writings that he considered to be most precious, which included sacred teachings, revelation, and prophecy. </a:t>
            </a:r>
          </a:p>
          <a:p>
            <a:endParaRPr lang="en-US" dirty="0">
              <a:solidFill>
                <a:schemeClr val="bg1"/>
              </a:solidFill>
            </a:endParaRPr>
          </a:p>
          <a:p>
            <a:r>
              <a:rPr lang="en-US" dirty="0" err="1">
                <a:solidFill>
                  <a:schemeClr val="bg1"/>
                </a:solidFill>
              </a:rPr>
              <a:t>Enos</a:t>
            </a:r>
            <a:r>
              <a:rPr lang="en-US" dirty="0">
                <a:solidFill>
                  <a:schemeClr val="bg1"/>
                </a:solidFill>
              </a:rPr>
              <a:t> knew that his people, the Nephites, eventually would be destroyed. </a:t>
            </a:r>
          </a:p>
          <a:p>
            <a:endParaRPr lang="en-US" dirty="0">
              <a:solidFill>
                <a:schemeClr val="bg1"/>
              </a:solidFill>
            </a:endParaRPr>
          </a:p>
          <a:p>
            <a:r>
              <a:rPr lang="en-US" dirty="0">
                <a:solidFill>
                  <a:schemeClr val="bg1"/>
                </a:solidFill>
              </a:rPr>
              <a:t>He prayed that the Lord would preserve a record of the Nephites </a:t>
            </a:r>
            <a:r>
              <a:rPr lang="en-US" i="1" dirty="0">
                <a:solidFill>
                  <a:schemeClr val="bg1"/>
                </a:solidFill>
              </a:rPr>
              <a:t>“that it might be brought forth at some future day unto the </a:t>
            </a:r>
            <a:r>
              <a:rPr lang="en-US" i="1" dirty="0" err="1">
                <a:solidFill>
                  <a:schemeClr val="bg1"/>
                </a:solidFill>
              </a:rPr>
              <a:t>Lamanites</a:t>
            </a:r>
            <a:r>
              <a:rPr lang="en-US" i="1" dirty="0">
                <a:solidFill>
                  <a:schemeClr val="bg1"/>
                </a:solidFill>
              </a:rPr>
              <a:t>, that, perhaps, they might be brought unto salvation” (</a:t>
            </a:r>
            <a:r>
              <a:rPr lang="en-US" i="1" dirty="0" err="1">
                <a:solidFill>
                  <a:schemeClr val="bg1"/>
                </a:solidFill>
              </a:rPr>
              <a:t>Enos</a:t>
            </a:r>
            <a:r>
              <a:rPr lang="en-US" i="1" dirty="0">
                <a:solidFill>
                  <a:schemeClr val="bg1"/>
                </a:solidFill>
              </a:rPr>
              <a:t> 1:13).</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Who Are These Records For?</a:t>
            </a:r>
          </a:p>
        </p:txBody>
      </p:sp>
      <p:sp>
        <p:nvSpPr>
          <p:cNvPr id="23" name="TextBox 22"/>
          <p:cNvSpPr txBox="1"/>
          <p:nvPr/>
        </p:nvSpPr>
        <p:spPr>
          <a:xfrm>
            <a:off x="88392" y="6550223"/>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1:1; Jacob 1:1-4; 7:27</a:t>
            </a:r>
          </a:p>
        </p:txBody>
      </p:sp>
      <p:pic>
        <p:nvPicPr>
          <p:cNvPr id="6" name="Picture 5">
            <a:extLst>
              <a:ext uri="{FF2B5EF4-FFF2-40B4-BE49-F238E27FC236}">
                <a16:creationId xmlns:a16="http://schemas.microsoft.com/office/drawing/2014/main" id="{B741D344-E005-4EDF-894E-20975F33A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388" y="1394269"/>
            <a:ext cx="3595574" cy="4494467"/>
          </a:xfrm>
          <a:prstGeom prst="rect">
            <a:avLst/>
          </a:prstGeom>
        </p:spPr>
      </p:pic>
    </p:spTree>
    <p:extLst>
      <p:ext uri="{BB962C8B-B14F-4D97-AF65-F5344CB8AC3E}">
        <p14:creationId xmlns:p14="http://schemas.microsoft.com/office/powerpoint/2010/main" val="35966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5176" y="304800"/>
            <a:ext cx="10098024" cy="3477875"/>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dirty="0">
                <a:solidFill>
                  <a:schemeClr val="bg1"/>
                </a:solidFill>
              </a:rPr>
              <a:t>Book of Mormon Student Manual Religion 121-122 pg. 147</a:t>
            </a:r>
          </a:p>
          <a:p>
            <a:endParaRPr lang="en-US" sz="2000" dirty="0">
              <a:solidFill>
                <a:schemeClr val="bg1"/>
              </a:solidFill>
            </a:endParaRPr>
          </a:p>
          <a:p>
            <a:r>
              <a:rPr lang="en-US" sz="2000" dirty="0">
                <a:solidFill>
                  <a:schemeClr val="bg1"/>
                </a:solidFill>
              </a:rPr>
              <a:t>Joseph Fielding </a:t>
            </a:r>
            <a:r>
              <a:rPr lang="en-US" sz="2000" dirty="0" err="1">
                <a:solidFill>
                  <a:schemeClr val="bg1"/>
                </a:solidFill>
              </a:rPr>
              <a:t>McConkie</a:t>
            </a:r>
            <a:r>
              <a:rPr lang="en-US" sz="2000" dirty="0">
                <a:solidFill>
                  <a:schemeClr val="bg1"/>
                </a:solidFill>
              </a:rPr>
              <a:t> and Robert L. Millet Doctrinal Commentary on the Book of Mormon Vol. 2 pg. 106-110</a:t>
            </a:r>
          </a:p>
          <a:p>
            <a:endParaRPr lang="en-US" sz="2000" dirty="0">
              <a:solidFill>
                <a:schemeClr val="bg1"/>
              </a:solidFill>
            </a:endParaRPr>
          </a:p>
          <a:p>
            <a:r>
              <a:rPr lang="en-US" sz="2000" dirty="0">
                <a:solidFill>
                  <a:schemeClr val="bg1"/>
                </a:solidFill>
              </a:rPr>
              <a:t>Dieter F. Uchtdorf  (“Continue in Patience,” </a:t>
            </a:r>
            <a:r>
              <a:rPr lang="en-US" sz="2000" i="1" dirty="0">
                <a:solidFill>
                  <a:schemeClr val="bg1"/>
                </a:solidFill>
              </a:rPr>
              <a:t>Ensign</a:t>
            </a:r>
            <a:r>
              <a:rPr lang="en-US" sz="2000" dirty="0">
                <a:solidFill>
                  <a:schemeClr val="bg1"/>
                </a:solidFill>
              </a:rPr>
              <a:t> or </a:t>
            </a:r>
            <a:r>
              <a:rPr lang="en-US" sz="2000" i="1" dirty="0">
                <a:solidFill>
                  <a:schemeClr val="bg1"/>
                </a:solidFill>
              </a:rPr>
              <a:t>Liahona, </a:t>
            </a:r>
            <a:r>
              <a:rPr lang="en-US" sz="2000" dirty="0">
                <a:solidFill>
                  <a:schemeClr val="bg1"/>
                </a:solidFill>
              </a:rPr>
              <a:t>May 2010, 58</a:t>
            </a:r>
          </a:p>
          <a:p>
            <a:endParaRPr lang="en-US" sz="2000" dirty="0">
              <a:solidFill>
                <a:schemeClr val="bg1"/>
              </a:solidFill>
            </a:endParaRPr>
          </a:p>
          <a:p>
            <a:r>
              <a:rPr lang="en-US" sz="2000" dirty="0">
                <a:solidFill>
                  <a:schemeClr val="bg1"/>
                </a:solidFill>
              </a:rPr>
              <a:t>Anthony W. </a:t>
            </a:r>
            <a:r>
              <a:rPr lang="en-US" sz="2000" dirty="0" err="1">
                <a:solidFill>
                  <a:schemeClr val="bg1"/>
                </a:solidFill>
              </a:rPr>
              <a:t>Ivins</a:t>
            </a:r>
            <a:r>
              <a:rPr lang="en-US" sz="2000" dirty="0">
                <a:solidFill>
                  <a:schemeClr val="bg1"/>
                </a:solidFill>
              </a:rPr>
              <a:t> (in Conference Report, Apr. 1929, 15).</a:t>
            </a:r>
          </a:p>
          <a:p>
            <a:endParaRPr lang="en-US" sz="2000" dirty="0">
              <a:solidFill>
                <a:schemeClr val="bg1"/>
              </a:solidFill>
            </a:endParaRPr>
          </a:p>
        </p:txBody>
      </p:sp>
      <p:sp>
        <p:nvSpPr>
          <p:cNvPr id="4" name="Footer Placeholder 14">
            <a:extLst>
              <a:ext uri="{FF2B5EF4-FFF2-40B4-BE49-F238E27FC236}">
                <a16:creationId xmlns:a16="http://schemas.microsoft.com/office/drawing/2014/main" id="{170FCFBF-9FF4-472F-B165-CBEA29A77620}"/>
              </a:ext>
            </a:extLst>
          </p:cNvPr>
          <p:cNvSpPr>
            <a:spLocks noGrp="1"/>
          </p:cNvSpPr>
          <p:nvPr/>
        </p:nvSpPr>
        <p:spPr>
          <a:xfrm>
            <a:off x="106089" y="64011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805846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4896C5-F204-F7CA-5D0A-A35323EE70F3}"/>
              </a:ext>
            </a:extLst>
          </p:cNvPr>
          <p:cNvSpPr txBox="1"/>
          <p:nvPr/>
        </p:nvSpPr>
        <p:spPr>
          <a:xfrm>
            <a:off x="114300" y="149431"/>
            <a:ext cx="6097772" cy="954107"/>
          </a:xfrm>
          <a:prstGeom prst="rect">
            <a:avLst/>
          </a:prstGeom>
          <a:noFill/>
          <a:ln>
            <a:solidFill>
              <a:schemeClr val="tx1"/>
            </a:solidFill>
          </a:ln>
        </p:spPr>
        <p:txBody>
          <a:bodyPr wrap="square">
            <a:spAutoFit/>
          </a:bodyPr>
          <a:lstStyle/>
          <a:p>
            <a:r>
              <a:rPr lang="en-US" sz="1400" b="1" i="0" dirty="0">
                <a:solidFill>
                  <a:srgbClr val="212225"/>
                </a:solidFill>
                <a:effectLst/>
              </a:rPr>
              <a:t>Come Unto Christ: </a:t>
            </a:r>
          </a:p>
          <a:p>
            <a:r>
              <a:rPr lang="en-US" sz="1400" b="0" i="0" dirty="0">
                <a:solidFill>
                  <a:srgbClr val="212225"/>
                </a:solidFill>
                <a:effectLst/>
              </a:rPr>
              <a:t>Each of us is to come to Christ with … uncompromised commitment to His gospel. … In the vernacular of today’s youth, we are to declare ourselves “all in.” (Jeffrey R. Holland, “</a:t>
            </a:r>
            <a:r>
              <a:rPr lang="en-US" sz="1400" b="0" i="0" u="none" strike="noStrike" dirty="0">
                <a:effectLst/>
              </a:rPr>
              <a:t>The Greatest Possession</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2021, 8)</a:t>
            </a:r>
            <a:endParaRPr lang="en-US" sz="1400" dirty="0"/>
          </a:p>
        </p:txBody>
      </p:sp>
      <p:sp>
        <p:nvSpPr>
          <p:cNvPr id="5" name="TextBox 4">
            <a:extLst>
              <a:ext uri="{FF2B5EF4-FFF2-40B4-BE49-F238E27FC236}">
                <a16:creationId xmlns:a16="http://schemas.microsoft.com/office/drawing/2014/main" id="{405C494E-6C89-55C0-465A-9BE472503873}"/>
              </a:ext>
            </a:extLst>
          </p:cNvPr>
          <p:cNvSpPr txBox="1"/>
          <p:nvPr/>
        </p:nvSpPr>
        <p:spPr>
          <a:xfrm>
            <a:off x="114300" y="1103538"/>
            <a:ext cx="6097772" cy="954107"/>
          </a:xfrm>
          <a:prstGeom prst="rect">
            <a:avLst/>
          </a:prstGeom>
          <a:noFill/>
          <a:ln>
            <a:solidFill>
              <a:schemeClr val="tx1"/>
            </a:solidFill>
          </a:ln>
        </p:spPr>
        <p:txBody>
          <a:bodyPr wrap="square">
            <a:spAutoFit/>
          </a:bodyPr>
          <a:lstStyle/>
          <a:p>
            <a:r>
              <a:rPr lang="en-US" sz="1400" b="1" i="0" dirty="0">
                <a:solidFill>
                  <a:srgbClr val="212225"/>
                </a:solidFill>
                <a:effectLst/>
              </a:rPr>
              <a:t>Sacrifice:</a:t>
            </a:r>
          </a:p>
          <a:p>
            <a:r>
              <a:rPr lang="en-US" sz="1400" dirty="0">
                <a:solidFill>
                  <a:srgbClr val="212225"/>
                </a:solidFill>
              </a:rPr>
              <a:t>\</a:t>
            </a:r>
            <a:r>
              <a:rPr lang="en-US" sz="1400" b="0" i="0" dirty="0">
                <a:solidFill>
                  <a:srgbClr val="212225"/>
                </a:solidFill>
                <a:effectLst/>
              </a:rPr>
              <a:t>Real, personal sacrifice never was placing an animal on the altar. Instead, it is a willingness to put the animal in us upon the altar and letting it be consumed! (Neal A. Maxwell, “</a:t>
            </a:r>
            <a:r>
              <a:rPr lang="en-US" sz="1400" b="0" i="0" u="none" strike="noStrike" dirty="0">
                <a:effectLst/>
              </a:rPr>
              <a:t>Deny Yourselves of All Ungodliness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May 1995, 68)</a:t>
            </a:r>
            <a:endParaRPr lang="en-US" sz="1400" dirty="0"/>
          </a:p>
        </p:txBody>
      </p:sp>
      <p:sp>
        <p:nvSpPr>
          <p:cNvPr id="7" name="TextBox 6">
            <a:extLst>
              <a:ext uri="{FF2B5EF4-FFF2-40B4-BE49-F238E27FC236}">
                <a16:creationId xmlns:a16="http://schemas.microsoft.com/office/drawing/2014/main" id="{6522ACC8-04C6-0BA5-2728-9053A7DD2360}"/>
              </a:ext>
            </a:extLst>
          </p:cNvPr>
          <p:cNvSpPr txBox="1"/>
          <p:nvPr/>
        </p:nvSpPr>
        <p:spPr>
          <a:xfrm>
            <a:off x="114300" y="3893495"/>
            <a:ext cx="6097772" cy="954107"/>
          </a:xfrm>
          <a:prstGeom prst="rect">
            <a:avLst/>
          </a:prstGeom>
          <a:noFill/>
          <a:ln>
            <a:solidFill>
              <a:schemeClr val="tx1"/>
            </a:solidFill>
          </a:ln>
        </p:spPr>
        <p:txBody>
          <a:bodyPr wrap="square">
            <a:spAutoFit/>
          </a:bodyPr>
          <a:lstStyle/>
          <a:p>
            <a:r>
              <a:rPr lang="en-US" sz="1400" b="1" i="0" dirty="0">
                <a:solidFill>
                  <a:srgbClr val="212225"/>
                </a:solidFill>
                <a:effectLst/>
              </a:rPr>
              <a:t>Submit to God:</a:t>
            </a:r>
          </a:p>
          <a:p>
            <a:r>
              <a:rPr lang="en-US" sz="1400" b="0" i="0" dirty="0">
                <a:solidFill>
                  <a:srgbClr val="212225"/>
                </a:solidFill>
                <a:effectLst/>
              </a:rPr>
              <a:t>As you submit your wills to God, you are giving Him the </a:t>
            </a:r>
            <a:r>
              <a:rPr lang="en-US" sz="1400" b="0" i="1" dirty="0">
                <a:solidFill>
                  <a:srgbClr val="212225"/>
                </a:solidFill>
                <a:effectLst/>
              </a:rPr>
              <a:t>only</a:t>
            </a:r>
            <a:r>
              <a:rPr lang="en-US" sz="1400" b="0" i="0" dirty="0">
                <a:solidFill>
                  <a:srgbClr val="212225"/>
                </a:solidFill>
                <a:effectLst/>
              </a:rPr>
              <a:t> thing you </a:t>
            </a:r>
            <a:r>
              <a:rPr lang="en-US" sz="1400" b="0" i="1" dirty="0">
                <a:solidFill>
                  <a:srgbClr val="212225"/>
                </a:solidFill>
                <a:effectLst/>
              </a:rPr>
              <a:t>can</a:t>
            </a:r>
            <a:r>
              <a:rPr lang="en-US" sz="1400" b="0" i="0" dirty="0">
                <a:solidFill>
                  <a:srgbClr val="212225"/>
                </a:solidFill>
                <a:effectLst/>
              </a:rPr>
              <a:t> actually give Him that is really yours to give. (Neal A. Maxwell, “</a:t>
            </a:r>
            <a:r>
              <a:rPr lang="en-US" sz="1400" b="0" i="0" u="none" strike="noStrike" dirty="0">
                <a:effectLst/>
              </a:rPr>
              <a:t>Remember How Merciful the Lord Hath Been</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May 2004, 46)</a:t>
            </a:r>
            <a:endParaRPr lang="en-US" sz="1400" dirty="0"/>
          </a:p>
        </p:txBody>
      </p:sp>
      <p:sp>
        <p:nvSpPr>
          <p:cNvPr id="9" name="TextBox 8">
            <a:extLst>
              <a:ext uri="{FF2B5EF4-FFF2-40B4-BE49-F238E27FC236}">
                <a16:creationId xmlns:a16="http://schemas.microsoft.com/office/drawing/2014/main" id="{A99EE42C-E98D-FB75-8D5D-E16A62C64870}"/>
              </a:ext>
            </a:extLst>
          </p:cNvPr>
          <p:cNvSpPr txBox="1"/>
          <p:nvPr/>
        </p:nvSpPr>
        <p:spPr>
          <a:xfrm>
            <a:off x="114300" y="2074783"/>
            <a:ext cx="6097772" cy="1815882"/>
          </a:xfrm>
          <a:prstGeom prst="rect">
            <a:avLst/>
          </a:prstGeom>
          <a:noFill/>
          <a:ln>
            <a:solidFill>
              <a:schemeClr val="tx1"/>
            </a:solidFill>
          </a:ln>
        </p:spPr>
        <p:txBody>
          <a:bodyPr wrap="square">
            <a:spAutoFit/>
          </a:bodyPr>
          <a:lstStyle/>
          <a:p>
            <a:r>
              <a:rPr lang="en-US" sz="1400" b="1" i="0" dirty="0">
                <a:solidFill>
                  <a:srgbClr val="212225"/>
                </a:solidFill>
                <a:effectLst/>
              </a:rPr>
              <a:t>Giving our Will to the Lord:</a:t>
            </a:r>
          </a:p>
          <a:p>
            <a:r>
              <a:rPr lang="en-US" sz="1400" b="0" i="0" dirty="0">
                <a:solidFill>
                  <a:srgbClr val="212225"/>
                </a:solidFill>
                <a:effectLst/>
              </a:rPr>
              <a:t>Giving our will to the Lord is something we do every day. It is not an isolated act. It is not the end, but just the beginning. We can say what He wants said. We can do what He wants done. We can be a witness to the world of God’s Beloved Son—all because we </a:t>
            </a:r>
            <a:r>
              <a:rPr lang="en-US" sz="1400" b="0" i="1" dirty="0">
                <a:solidFill>
                  <a:srgbClr val="212225"/>
                </a:solidFill>
                <a:effectLst/>
              </a:rPr>
              <a:t>want</a:t>
            </a:r>
            <a:r>
              <a:rPr lang="en-US" sz="1400" b="0" i="0" dirty="0">
                <a:solidFill>
                  <a:srgbClr val="212225"/>
                </a:solidFill>
                <a:effectLst/>
              </a:rPr>
              <a:t> to do these things. When this change happens in our heart, our gratitude for the Atonement increases so much that we are strengthened by it continually. (Russell T. </a:t>
            </a:r>
            <a:r>
              <a:rPr lang="en-US" sz="1400" b="0" i="0" dirty="0" err="1">
                <a:solidFill>
                  <a:srgbClr val="212225"/>
                </a:solidFill>
                <a:effectLst/>
              </a:rPr>
              <a:t>Osguthorpe</a:t>
            </a:r>
            <a:r>
              <a:rPr lang="en-US" sz="1400" b="0" i="0" dirty="0">
                <a:solidFill>
                  <a:srgbClr val="212225"/>
                </a:solidFill>
                <a:effectLst/>
              </a:rPr>
              <a:t>, “</a:t>
            </a:r>
            <a:r>
              <a:rPr lang="en-US" sz="1400" b="0" i="0" u="none" strike="noStrike" dirty="0">
                <a:effectLst/>
              </a:rPr>
              <a:t>I Will Give Myself to Him</a:t>
            </a:r>
            <a:r>
              <a:rPr lang="en-US" sz="1400" b="0" i="0" dirty="0">
                <a:solidFill>
                  <a:srgbClr val="212225"/>
                </a:solidFill>
                <a:effectLst/>
              </a:rPr>
              <a:t>” [Church Educational System devotional for young adults, Nov. 3, 2013])</a:t>
            </a:r>
            <a:endParaRPr lang="en-US" sz="1400" dirty="0"/>
          </a:p>
        </p:txBody>
      </p:sp>
    </p:spTree>
    <p:extLst>
      <p:ext uri="{BB962C8B-B14F-4D97-AF65-F5344CB8AC3E}">
        <p14:creationId xmlns:p14="http://schemas.microsoft.com/office/powerpoint/2010/main" val="1396688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4FE625-B303-C054-1903-8299433F1EF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72E61F9-6CA4-2624-9812-17B73C157FCE}"/>
              </a:ext>
            </a:extLst>
          </p:cNvPr>
          <p:cNvSpPr txBox="1"/>
          <p:nvPr/>
        </p:nvSpPr>
        <p:spPr>
          <a:xfrm>
            <a:off x="1653308" y="175491"/>
            <a:ext cx="9144000" cy="2462213"/>
          </a:xfrm>
          <a:prstGeom prst="rect">
            <a:avLst/>
          </a:prstGeom>
          <a:noFill/>
        </p:spPr>
        <p:txBody>
          <a:bodyPr wrap="square" rtlCol="0">
            <a:spAutoFit/>
          </a:bodyPr>
          <a:lstStyle/>
          <a:p>
            <a:pPr algn="ctr"/>
            <a:r>
              <a:rPr lang="en-US" sz="6600" dirty="0">
                <a:solidFill>
                  <a:schemeClr val="bg2"/>
                </a:solidFill>
                <a:latin typeface="Calibri" panose="020F0502020204030204" pitchFamily="34" charset="0"/>
              </a:rPr>
              <a:t>Words of Mormon</a:t>
            </a:r>
          </a:p>
          <a:p>
            <a:pPr algn="ctr"/>
            <a:r>
              <a:rPr lang="en-US" sz="4400" dirty="0">
                <a:solidFill>
                  <a:schemeClr val="bg2"/>
                </a:solidFill>
                <a:latin typeface="Calibri" panose="020F0502020204030204" pitchFamily="34" charset="0"/>
              </a:rPr>
              <a:t>A Bridge Between the Small and Large Plates</a:t>
            </a:r>
          </a:p>
        </p:txBody>
      </p:sp>
      <p:grpSp>
        <p:nvGrpSpPr>
          <p:cNvPr id="4" name="Group 3">
            <a:extLst>
              <a:ext uri="{FF2B5EF4-FFF2-40B4-BE49-F238E27FC236}">
                <a16:creationId xmlns:a16="http://schemas.microsoft.com/office/drawing/2014/main" id="{2E882FC2-88F8-446B-DBD6-8A88E362CB54}"/>
              </a:ext>
            </a:extLst>
          </p:cNvPr>
          <p:cNvGrpSpPr/>
          <p:nvPr/>
        </p:nvGrpSpPr>
        <p:grpSpPr>
          <a:xfrm>
            <a:off x="5438680" y="2753881"/>
            <a:ext cx="1314639" cy="3642852"/>
            <a:chOff x="2133600" y="3124200"/>
            <a:chExt cx="1209964" cy="3352800"/>
          </a:xfrm>
        </p:grpSpPr>
        <p:grpSp>
          <p:nvGrpSpPr>
            <p:cNvPr id="5" name="Group 285">
              <a:extLst>
                <a:ext uri="{FF2B5EF4-FFF2-40B4-BE49-F238E27FC236}">
                  <a16:creationId xmlns:a16="http://schemas.microsoft.com/office/drawing/2014/main" id="{15FB2516-1FED-C05D-84C1-02A5BC96EBA9}"/>
                </a:ext>
              </a:extLst>
            </p:cNvPr>
            <p:cNvGrpSpPr/>
            <p:nvPr/>
          </p:nvGrpSpPr>
          <p:grpSpPr>
            <a:xfrm rot="17194410">
              <a:off x="2764132" y="5999335"/>
              <a:ext cx="359123" cy="509595"/>
              <a:chOff x="4934260" y="5008578"/>
              <a:chExt cx="373811" cy="553131"/>
            </a:xfrm>
          </p:grpSpPr>
          <p:sp>
            <p:nvSpPr>
              <p:cNvPr id="83" name="Oval 3">
                <a:extLst>
                  <a:ext uri="{FF2B5EF4-FFF2-40B4-BE49-F238E27FC236}">
                    <a16:creationId xmlns:a16="http://schemas.microsoft.com/office/drawing/2014/main" id="{5C4EA656-5FA4-1305-0F78-170DDD196677}"/>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4">
                <a:extLst>
                  <a:ext uri="{FF2B5EF4-FFF2-40B4-BE49-F238E27FC236}">
                    <a16:creationId xmlns:a16="http://schemas.microsoft.com/office/drawing/2014/main" id="{A53EF9BC-4FF4-D708-D892-7A4EDCFD2048}"/>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84">
              <a:extLst>
                <a:ext uri="{FF2B5EF4-FFF2-40B4-BE49-F238E27FC236}">
                  <a16:creationId xmlns:a16="http://schemas.microsoft.com/office/drawing/2014/main" id="{B2B81887-96F9-3032-83F1-33389857F9CC}"/>
                </a:ext>
              </a:extLst>
            </p:cNvPr>
            <p:cNvGrpSpPr/>
            <p:nvPr/>
          </p:nvGrpSpPr>
          <p:grpSpPr>
            <a:xfrm>
              <a:off x="2379689" y="5993567"/>
              <a:ext cx="376003" cy="483433"/>
              <a:chOff x="4934260" y="5008578"/>
              <a:chExt cx="373811" cy="553131"/>
            </a:xfrm>
          </p:grpSpPr>
          <p:sp>
            <p:nvSpPr>
              <p:cNvPr id="81" name="Oval 6">
                <a:extLst>
                  <a:ext uri="{FF2B5EF4-FFF2-40B4-BE49-F238E27FC236}">
                    <a16:creationId xmlns:a16="http://schemas.microsoft.com/office/drawing/2014/main" id="{B5A37AB6-7AA0-C57C-029B-65540E3A7259}"/>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7">
                <a:extLst>
                  <a:ext uri="{FF2B5EF4-FFF2-40B4-BE49-F238E27FC236}">
                    <a16:creationId xmlns:a16="http://schemas.microsoft.com/office/drawing/2014/main" id="{1287AF70-8F27-891E-9261-E8585BCFB313}"/>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65CF55F8-E769-2C9A-4C04-EB94EED1C4E5}"/>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49C3AE-4312-D441-FBE4-5E0BD1D5310F}"/>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999E2A6F-92A3-6543-12CA-293F83C4FA09}"/>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FE2319FC-7FD3-27D3-4444-173597596942}"/>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BAB32D40-9A7C-9A9B-63FA-0354DBFE7276}"/>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5">
              <a:extLst>
                <a:ext uri="{FF2B5EF4-FFF2-40B4-BE49-F238E27FC236}">
                  <a16:creationId xmlns:a16="http://schemas.microsoft.com/office/drawing/2014/main" id="{56A97F70-F07E-DF5A-A536-F1ADA2276335}"/>
                </a:ext>
              </a:extLst>
            </p:cNvPr>
            <p:cNvGrpSpPr/>
            <p:nvPr/>
          </p:nvGrpSpPr>
          <p:grpSpPr>
            <a:xfrm>
              <a:off x="2480714" y="4105564"/>
              <a:ext cx="546919" cy="609600"/>
              <a:chOff x="2321193" y="914400"/>
              <a:chExt cx="1962699" cy="2187638"/>
            </a:xfrm>
          </p:grpSpPr>
          <p:sp>
            <p:nvSpPr>
              <p:cNvPr id="75" name="Oval 17">
                <a:extLst>
                  <a:ext uri="{FF2B5EF4-FFF2-40B4-BE49-F238E27FC236}">
                    <a16:creationId xmlns:a16="http://schemas.microsoft.com/office/drawing/2014/main" id="{E4E56D0C-C51D-57F1-41EC-B8D706D8C4BF}"/>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entagon 19">
                <a:extLst>
                  <a:ext uri="{FF2B5EF4-FFF2-40B4-BE49-F238E27FC236}">
                    <a16:creationId xmlns:a16="http://schemas.microsoft.com/office/drawing/2014/main" id="{635C1564-E9E2-71AD-393C-D7277AB76796}"/>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entagon 20">
                <a:extLst>
                  <a:ext uri="{FF2B5EF4-FFF2-40B4-BE49-F238E27FC236}">
                    <a16:creationId xmlns:a16="http://schemas.microsoft.com/office/drawing/2014/main" id="{192EA518-6144-AB01-3885-2C38107C1043}"/>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21">
                <a:extLst>
                  <a:ext uri="{FF2B5EF4-FFF2-40B4-BE49-F238E27FC236}">
                    <a16:creationId xmlns:a16="http://schemas.microsoft.com/office/drawing/2014/main" id="{6CEABE23-DBF2-799D-85E1-5F61DA588300}"/>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22">
                <a:extLst>
                  <a:ext uri="{FF2B5EF4-FFF2-40B4-BE49-F238E27FC236}">
                    <a16:creationId xmlns:a16="http://schemas.microsoft.com/office/drawing/2014/main" id="{554743A6-B9B8-91AB-7F07-1ABDABFEBF2C}"/>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23">
                <a:extLst>
                  <a:ext uri="{FF2B5EF4-FFF2-40B4-BE49-F238E27FC236}">
                    <a16:creationId xmlns:a16="http://schemas.microsoft.com/office/drawing/2014/main" id="{0FB7CB13-0A83-E2B8-4299-5EE3EAA75F26}"/>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35">
              <a:extLst>
                <a:ext uri="{FF2B5EF4-FFF2-40B4-BE49-F238E27FC236}">
                  <a16:creationId xmlns:a16="http://schemas.microsoft.com/office/drawing/2014/main" id="{9BBD549E-2CE6-B5F2-2749-2C035AE7D11E}"/>
                </a:ext>
              </a:extLst>
            </p:cNvPr>
            <p:cNvGrpSpPr/>
            <p:nvPr/>
          </p:nvGrpSpPr>
          <p:grpSpPr>
            <a:xfrm rot="1699902">
              <a:off x="2147930" y="4740678"/>
              <a:ext cx="291183" cy="118991"/>
              <a:chOff x="2209800" y="1905000"/>
              <a:chExt cx="2286000" cy="1066800"/>
            </a:xfrm>
          </p:grpSpPr>
          <p:grpSp>
            <p:nvGrpSpPr>
              <p:cNvPr id="69" name="Group 29">
                <a:extLst>
                  <a:ext uri="{FF2B5EF4-FFF2-40B4-BE49-F238E27FC236}">
                    <a16:creationId xmlns:a16="http://schemas.microsoft.com/office/drawing/2014/main" id="{8FFAD5A0-24FA-2A92-F6A5-44762672A56A}"/>
                  </a:ext>
                </a:extLst>
              </p:cNvPr>
              <p:cNvGrpSpPr/>
              <p:nvPr/>
            </p:nvGrpSpPr>
            <p:grpSpPr>
              <a:xfrm>
                <a:off x="2209800" y="1905000"/>
                <a:ext cx="1066800" cy="1066800"/>
                <a:chOff x="990600" y="1905000"/>
                <a:chExt cx="1066800" cy="1066800"/>
              </a:xfrm>
            </p:grpSpPr>
            <p:sp>
              <p:nvSpPr>
                <p:cNvPr id="73" name="&quot;No&quot; Symbol 98">
                  <a:extLst>
                    <a:ext uri="{FF2B5EF4-FFF2-40B4-BE49-F238E27FC236}">
                      <a16:creationId xmlns:a16="http://schemas.microsoft.com/office/drawing/2014/main" id="{A13D903E-CFCB-89C2-D63A-72B9270F0657}"/>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73">
                  <a:extLst>
                    <a:ext uri="{FF2B5EF4-FFF2-40B4-BE49-F238E27FC236}">
                      <a16:creationId xmlns:a16="http://schemas.microsoft.com/office/drawing/2014/main" id="{8EE7E794-B6AF-97BF-6950-E846315EE666}"/>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32">
                <a:extLst>
                  <a:ext uri="{FF2B5EF4-FFF2-40B4-BE49-F238E27FC236}">
                    <a16:creationId xmlns:a16="http://schemas.microsoft.com/office/drawing/2014/main" id="{756A5AE1-2EA3-7072-783E-140C8778D25E}"/>
                  </a:ext>
                </a:extLst>
              </p:cNvPr>
              <p:cNvGrpSpPr/>
              <p:nvPr/>
            </p:nvGrpSpPr>
            <p:grpSpPr>
              <a:xfrm>
                <a:off x="3429000" y="1905000"/>
                <a:ext cx="1066800" cy="1066800"/>
                <a:chOff x="990600" y="1905000"/>
                <a:chExt cx="1066800" cy="1066800"/>
              </a:xfrm>
            </p:grpSpPr>
            <p:sp>
              <p:nvSpPr>
                <p:cNvPr id="71" name="&quot;No&quot; Symbol 96">
                  <a:extLst>
                    <a:ext uri="{FF2B5EF4-FFF2-40B4-BE49-F238E27FC236}">
                      <a16:creationId xmlns:a16="http://schemas.microsoft.com/office/drawing/2014/main" id="{6D98EFA9-EF7B-2FC4-FBAF-EA57D621DC7C}"/>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Oval 34">
                  <a:extLst>
                    <a:ext uri="{FF2B5EF4-FFF2-40B4-BE49-F238E27FC236}">
                      <a16:creationId xmlns:a16="http://schemas.microsoft.com/office/drawing/2014/main" id="{34C83399-5016-6116-3C8B-440511330927}"/>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36">
              <a:extLst>
                <a:ext uri="{FF2B5EF4-FFF2-40B4-BE49-F238E27FC236}">
                  <a16:creationId xmlns:a16="http://schemas.microsoft.com/office/drawing/2014/main" id="{927BE5FE-A07F-2180-22BA-533D935E78ED}"/>
                </a:ext>
              </a:extLst>
            </p:cNvPr>
            <p:cNvGrpSpPr/>
            <p:nvPr/>
          </p:nvGrpSpPr>
          <p:grpSpPr>
            <a:xfrm rot="20019181">
              <a:off x="3048475" y="4742987"/>
              <a:ext cx="291183" cy="118991"/>
              <a:chOff x="2209800" y="1905000"/>
              <a:chExt cx="2286000" cy="1066800"/>
            </a:xfrm>
          </p:grpSpPr>
          <p:grpSp>
            <p:nvGrpSpPr>
              <p:cNvPr id="63" name="Group 29">
                <a:extLst>
                  <a:ext uri="{FF2B5EF4-FFF2-40B4-BE49-F238E27FC236}">
                    <a16:creationId xmlns:a16="http://schemas.microsoft.com/office/drawing/2014/main" id="{E4F744E5-61E9-5425-5834-79C88BE0C882}"/>
                  </a:ext>
                </a:extLst>
              </p:cNvPr>
              <p:cNvGrpSpPr/>
              <p:nvPr/>
            </p:nvGrpSpPr>
            <p:grpSpPr>
              <a:xfrm>
                <a:off x="2209800" y="1905000"/>
                <a:ext cx="1066800" cy="1066800"/>
                <a:chOff x="990600" y="1905000"/>
                <a:chExt cx="1066800" cy="1066800"/>
              </a:xfrm>
            </p:grpSpPr>
            <p:sp>
              <p:nvSpPr>
                <p:cNvPr id="67" name="&quot;No&quot; Symbol 92">
                  <a:extLst>
                    <a:ext uri="{FF2B5EF4-FFF2-40B4-BE49-F238E27FC236}">
                      <a16:creationId xmlns:a16="http://schemas.microsoft.com/office/drawing/2014/main" id="{9087C688-A222-3F59-151D-6D6A4203BA0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a:extLst>
                    <a:ext uri="{FF2B5EF4-FFF2-40B4-BE49-F238E27FC236}">
                      <a16:creationId xmlns:a16="http://schemas.microsoft.com/office/drawing/2014/main" id="{BD246B6D-C5C2-C803-F509-5E85153C15CD}"/>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32">
                <a:extLst>
                  <a:ext uri="{FF2B5EF4-FFF2-40B4-BE49-F238E27FC236}">
                    <a16:creationId xmlns:a16="http://schemas.microsoft.com/office/drawing/2014/main" id="{D976148A-9D04-105C-FAE1-A8123E4FE443}"/>
                  </a:ext>
                </a:extLst>
              </p:cNvPr>
              <p:cNvGrpSpPr/>
              <p:nvPr/>
            </p:nvGrpSpPr>
            <p:grpSpPr>
              <a:xfrm>
                <a:off x="3429000" y="1905000"/>
                <a:ext cx="1066800" cy="1066800"/>
                <a:chOff x="990600" y="1905000"/>
                <a:chExt cx="1066800" cy="1066800"/>
              </a:xfrm>
            </p:grpSpPr>
            <p:sp>
              <p:nvSpPr>
                <p:cNvPr id="65" name="&quot;No&quot; Symbol 90">
                  <a:extLst>
                    <a:ext uri="{FF2B5EF4-FFF2-40B4-BE49-F238E27FC236}">
                      <a16:creationId xmlns:a16="http://schemas.microsoft.com/office/drawing/2014/main" id="{08D204CF-C0A1-8C0F-9410-3DC6BF1CC34C}"/>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a:extLst>
                    <a:ext uri="{FF2B5EF4-FFF2-40B4-BE49-F238E27FC236}">
                      <a16:creationId xmlns:a16="http://schemas.microsoft.com/office/drawing/2014/main" id="{2C31A3B6-EBD8-5958-F0D8-7F4E51F2CC66}"/>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rapezoid 14">
              <a:extLst>
                <a:ext uri="{FF2B5EF4-FFF2-40B4-BE49-F238E27FC236}">
                  <a16:creationId xmlns:a16="http://schemas.microsoft.com/office/drawing/2014/main" id="{2430D2A5-5B8E-8975-3E43-5A6FF1D4928B}"/>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65">
              <a:extLst>
                <a:ext uri="{FF2B5EF4-FFF2-40B4-BE49-F238E27FC236}">
                  <a16:creationId xmlns:a16="http://schemas.microsoft.com/office/drawing/2014/main" id="{1A801315-23B8-77DE-BD62-9651A471CE08}"/>
                </a:ext>
              </a:extLst>
            </p:cNvPr>
            <p:cNvGrpSpPr/>
            <p:nvPr/>
          </p:nvGrpSpPr>
          <p:grpSpPr>
            <a:xfrm rot="10800000" flipH="1" flipV="1">
              <a:off x="2235200" y="6029036"/>
              <a:ext cx="990600" cy="158496"/>
              <a:chOff x="1447800" y="2040716"/>
              <a:chExt cx="3102900" cy="387950"/>
            </a:xfrm>
          </p:grpSpPr>
          <p:sp>
            <p:nvSpPr>
              <p:cNvPr id="57" name="Diagonal Stripe 56">
                <a:extLst>
                  <a:ext uri="{FF2B5EF4-FFF2-40B4-BE49-F238E27FC236}">
                    <a16:creationId xmlns:a16="http://schemas.microsoft.com/office/drawing/2014/main" id="{4591F5DC-946B-FC2B-F7E8-1F6571A8E907}"/>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iagonal Stripe 57">
                <a:extLst>
                  <a:ext uri="{FF2B5EF4-FFF2-40B4-BE49-F238E27FC236}">
                    <a16:creationId xmlns:a16="http://schemas.microsoft.com/office/drawing/2014/main" id="{D4C217B0-AEDD-C599-F520-816C0AC0F7D6}"/>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iagonal Stripe 58">
                <a:extLst>
                  <a:ext uri="{FF2B5EF4-FFF2-40B4-BE49-F238E27FC236}">
                    <a16:creationId xmlns:a16="http://schemas.microsoft.com/office/drawing/2014/main" id="{7FFF490C-F88F-C3E5-21CB-737AD101BAE1}"/>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a:extLst>
                  <a:ext uri="{FF2B5EF4-FFF2-40B4-BE49-F238E27FC236}">
                    <a16:creationId xmlns:a16="http://schemas.microsoft.com/office/drawing/2014/main" id="{AC40176D-A595-A8F8-94C9-14C50396E8AC}"/>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gonal Stripe 60">
                <a:extLst>
                  <a:ext uri="{FF2B5EF4-FFF2-40B4-BE49-F238E27FC236}">
                    <a16:creationId xmlns:a16="http://schemas.microsoft.com/office/drawing/2014/main" id="{BD96EA7C-37E4-EB47-B6B4-24022DB4114A}"/>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gonal Stripe 61">
                <a:extLst>
                  <a:ext uri="{FF2B5EF4-FFF2-40B4-BE49-F238E27FC236}">
                    <a16:creationId xmlns:a16="http://schemas.microsoft.com/office/drawing/2014/main" id="{F378C0EE-028E-36E3-F150-A52076D9447C}"/>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08">
              <a:extLst>
                <a:ext uri="{FF2B5EF4-FFF2-40B4-BE49-F238E27FC236}">
                  <a16:creationId xmlns:a16="http://schemas.microsoft.com/office/drawing/2014/main" id="{195BC083-2F39-FD2E-C94C-C42996CF0C4A}"/>
                </a:ext>
              </a:extLst>
            </p:cNvPr>
            <p:cNvGrpSpPr/>
            <p:nvPr/>
          </p:nvGrpSpPr>
          <p:grpSpPr>
            <a:xfrm>
              <a:off x="2209800" y="6172199"/>
              <a:ext cx="1087582" cy="152401"/>
              <a:chOff x="1295400" y="2819400"/>
              <a:chExt cx="1327484" cy="304800"/>
            </a:xfrm>
          </p:grpSpPr>
          <p:grpSp>
            <p:nvGrpSpPr>
              <p:cNvPr id="28" name="Group 86">
                <a:extLst>
                  <a:ext uri="{FF2B5EF4-FFF2-40B4-BE49-F238E27FC236}">
                    <a16:creationId xmlns:a16="http://schemas.microsoft.com/office/drawing/2014/main" id="{BC710089-035D-35EB-7B3A-8DDE110F8379}"/>
                  </a:ext>
                </a:extLst>
              </p:cNvPr>
              <p:cNvGrpSpPr/>
              <p:nvPr/>
            </p:nvGrpSpPr>
            <p:grpSpPr>
              <a:xfrm>
                <a:off x="1295400" y="2819400"/>
                <a:ext cx="914400" cy="304800"/>
                <a:chOff x="838200" y="2193636"/>
                <a:chExt cx="2895600" cy="946728"/>
              </a:xfrm>
            </p:grpSpPr>
            <p:grpSp>
              <p:nvGrpSpPr>
                <p:cNvPr id="37" name="Group 69">
                  <a:extLst>
                    <a:ext uri="{FF2B5EF4-FFF2-40B4-BE49-F238E27FC236}">
                      <a16:creationId xmlns:a16="http://schemas.microsoft.com/office/drawing/2014/main" id="{578CCAA1-FC3E-7DD2-C7B3-B0E5809ABEED}"/>
                    </a:ext>
                  </a:extLst>
                </p:cNvPr>
                <p:cNvGrpSpPr/>
                <p:nvPr/>
              </p:nvGrpSpPr>
              <p:grpSpPr>
                <a:xfrm>
                  <a:off x="838200" y="2193636"/>
                  <a:ext cx="381000" cy="930564"/>
                  <a:chOff x="838200" y="2193636"/>
                  <a:chExt cx="381000" cy="930564"/>
                </a:xfrm>
              </p:grpSpPr>
              <p:sp>
                <p:nvSpPr>
                  <p:cNvPr id="54" name="Isosceles Triangle 53">
                    <a:extLst>
                      <a:ext uri="{FF2B5EF4-FFF2-40B4-BE49-F238E27FC236}">
                        <a16:creationId xmlns:a16="http://schemas.microsoft.com/office/drawing/2014/main" id="{B967443E-EEB5-BEF5-E66A-01D2BBFA3EC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BA6CC3B-66AB-81BE-5406-50E417414A9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1BFE1DAF-FAE4-E452-4B09-08C3DD1192B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70">
                  <a:extLst>
                    <a:ext uri="{FF2B5EF4-FFF2-40B4-BE49-F238E27FC236}">
                      <a16:creationId xmlns:a16="http://schemas.microsoft.com/office/drawing/2014/main" id="{A5CA31D3-7A4F-DA67-C0E4-2CEDC428390A}"/>
                    </a:ext>
                  </a:extLst>
                </p:cNvPr>
                <p:cNvGrpSpPr/>
                <p:nvPr/>
              </p:nvGrpSpPr>
              <p:grpSpPr>
                <a:xfrm>
                  <a:off x="2133600" y="2209800"/>
                  <a:ext cx="381000" cy="930564"/>
                  <a:chOff x="838200" y="2193636"/>
                  <a:chExt cx="381000" cy="930564"/>
                </a:xfrm>
              </p:grpSpPr>
              <p:sp>
                <p:nvSpPr>
                  <p:cNvPr id="51" name="Isosceles Triangle 50">
                    <a:extLst>
                      <a:ext uri="{FF2B5EF4-FFF2-40B4-BE49-F238E27FC236}">
                        <a16:creationId xmlns:a16="http://schemas.microsoft.com/office/drawing/2014/main" id="{7C243828-6D0B-6694-D914-20978631106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923C5EE-35EF-4F34-7B0B-2D967B2A02E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9D2B2A12-36B8-F4DF-8BB8-EAA240E1AF5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74">
                  <a:extLst>
                    <a:ext uri="{FF2B5EF4-FFF2-40B4-BE49-F238E27FC236}">
                      <a16:creationId xmlns:a16="http://schemas.microsoft.com/office/drawing/2014/main" id="{0A404A91-087F-6470-FF98-B63A620ECB60}"/>
                    </a:ext>
                  </a:extLst>
                </p:cNvPr>
                <p:cNvGrpSpPr/>
                <p:nvPr/>
              </p:nvGrpSpPr>
              <p:grpSpPr>
                <a:xfrm>
                  <a:off x="1524000" y="2209800"/>
                  <a:ext cx="381000" cy="930564"/>
                  <a:chOff x="838200" y="2193636"/>
                  <a:chExt cx="381000" cy="930564"/>
                </a:xfrm>
              </p:grpSpPr>
              <p:sp>
                <p:nvSpPr>
                  <p:cNvPr id="48" name="Isosceles Triangle 47">
                    <a:extLst>
                      <a:ext uri="{FF2B5EF4-FFF2-40B4-BE49-F238E27FC236}">
                        <a16:creationId xmlns:a16="http://schemas.microsoft.com/office/drawing/2014/main" id="{5BD6FFA5-48D7-4FFD-880B-9720345B812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0A00CEE-995C-567F-4BF9-E9175BF4BA02}"/>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895A96B8-4294-42D0-237B-E1AA3F62C71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78">
                  <a:extLst>
                    <a:ext uri="{FF2B5EF4-FFF2-40B4-BE49-F238E27FC236}">
                      <a16:creationId xmlns:a16="http://schemas.microsoft.com/office/drawing/2014/main" id="{3A55B3D2-676C-B9E9-D1A8-8505CD98781E}"/>
                    </a:ext>
                  </a:extLst>
                </p:cNvPr>
                <p:cNvGrpSpPr/>
                <p:nvPr/>
              </p:nvGrpSpPr>
              <p:grpSpPr>
                <a:xfrm>
                  <a:off x="2667000" y="2209800"/>
                  <a:ext cx="381000" cy="930564"/>
                  <a:chOff x="838200" y="2193636"/>
                  <a:chExt cx="381000" cy="930564"/>
                </a:xfrm>
              </p:grpSpPr>
              <p:sp>
                <p:nvSpPr>
                  <p:cNvPr id="45" name="Isosceles Triangle 44">
                    <a:extLst>
                      <a:ext uri="{FF2B5EF4-FFF2-40B4-BE49-F238E27FC236}">
                        <a16:creationId xmlns:a16="http://schemas.microsoft.com/office/drawing/2014/main" id="{5F3631D5-5F54-FABE-80BB-9E226EDFFCC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41931DD-A448-DDEE-BDCC-97202EC4FAC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8C56C286-64C4-EBBB-F39E-4420DC54404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82">
                  <a:extLst>
                    <a:ext uri="{FF2B5EF4-FFF2-40B4-BE49-F238E27FC236}">
                      <a16:creationId xmlns:a16="http://schemas.microsoft.com/office/drawing/2014/main" id="{A39F6AE8-8AAA-B167-165A-032D0324D46B}"/>
                    </a:ext>
                  </a:extLst>
                </p:cNvPr>
                <p:cNvGrpSpPr/>
                <p:nvPr/>
              </p:nvGrpSpPr>
              <p:grpSpPr>
                <a:xfrm>
                  <a:off x="3352800" y="2209800"/>
                  <a:ext cx="381000" cy="930564"/>
                  <a:chOff x="838200" y="2193636"/>
                  <a:chExt cx="381000" cy="930564"/>
                </a:xfrm>
              </p:grpSpPr>
              <p:sp>
                <p:nvSpPr>
                  <p:cNvPr id="42" name="Isosceles Triangle 41">
                    <a:extLst>
                      <a:ext uri="{FF2B5EF4-FFF2-40B4-BE49-F238E27FC236}">
                        <a16:creationId xmlns:a16="http://schemas.microsoft.com/office/drawing/2014/main" id="{FB722D5A-6EBB-6382-4C22-C62B239EB5E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A8DC14C-658A-8420-114E-C8C2DBF82011}"/>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24074E7A-A401-6ED0-2396-EBCAD13A933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69">
                <a:extLst>
                  <a:ext uri="{FF2B5EF4-FFF2-40B4-BE49-F238E27FC236}">
                    <a16:creationId xmlns:a16="http://schemas.microsoft.com/office/drawing/2014/main" id="{CC914390-0EFB-5866-894D-F2A8FBCC209C}"/>
                  </a:ext>
                </a:extLst>
              </p:cNvPr>
              <p:cNvGrpSpPr/>
              <p:nvPr/>
            </p:nvGrpSpPr>
            <p:grpSpPr>
              <a:xfrm>
                <a:off x="2286000" y="2819400"/>
                <a:ext cx="120316" cy="299596"/>
                <a:chOff x="838200" y="2193636"/>
                <a:chExt cx="381000" cy="930564"/>
              </a:xfrm>
            </p:grpSpPr>
            <p:sp>
              <p:nvSpPr>
                <p:cNvPr id="34" name="Isosceles Triangle 33">
                  <a:extLst>
                    <a:ext uri="{FF2B5EF4-FFF2-40B4-BE49-F238E27FC236}">
                      <a16:creationId xmlns:a16="http://schemas.microsoft.com/office/drawing/2014/main" id="{924751BF-A590-54DA-58FD-07E7526B2CF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D33DE20-F4B5-A8CD-0AB8-37B57A4673B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F9B703B6-DC7C-2AEE-733E-79891F28CD9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74">
                <a:extLst>
                  <a:ext uri="{FF2B5EF4-FFF2-40B4-BE49-F238E27FC236}">
                    <a16:creationId xmlns:a16="http://schemas.microsoft.com/office/drawing/2014/main" id="{9C5043E3-B16F-2903-2FB7-61ED748BBE0E}"/>
                  </a:ext>
                </a:extLst>
              </p:cNvPr>
              <p:cNvGrpSpPr/>
              <p:nvPr/>
            </p:nvGrpSpPr>
            <p:grpSpPr>
              <a:xfrm>
                <a:off x="2502568" y="2824604"/>
                <a:ext cx="120316" cy="299596"/>
                <a:chOff x="838200" y="2193636"/>
                <a:chExt cx="381000" cy="930564"/>
              </a:xfrm>
            </p:grpSpPr>
            <p:sp>
              <p:nvSpPr>
                <p:cNvPr id="31" name="Isosceles Triangle 30">
                  <a:extLst>
                    <a:ext uri="{FF2B5EF4-FFF2-40B4-BE49-F238E27FC236}">
                      <a16:creationId xmlns:a16="http://schemas.microsoft.com/office/drawing/2014/main" id="{A5DE2F2B-7AC8-ED4C-C393-1F040C29D72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1E30DB-FD1A-D364-8F51-57CBD855BC82}"/>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03FA6E64-EB26-6E2F-7716-B153DC04154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Oval 17">
              <a:extLst>
                <a:ext uri="{FF2B5EF4-FFF2-40B4-BE49-F238E27FC236}">
                  <a16:creationId xmlns:a16="http://schemas.microsoft.com/office/drawing/2014/main" id="{B57259F3-422D-9A58-2839-73D4E81B8AF8}"/>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 Diagonal Corner Rectangle 15">
              <a:extLst>
                <a:ext uri="{FF2B5EF4-FFF2-40B4-BE49-F238E27FC236}">
                  <a16:creationId xmlns:a16="http://schemas.microsoft.com/office/drawing/2014/main" id="{F1FC6EC8-45AA-ADC1-2DC9-AEA0D1640C13}"/>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4">
              <a:extLst>
                <a:ext uri="{FF2B5EF4-FFF2-40B4-BE49-F238E27FC236}">
                  <a16:creationId xmlns:a16="http://schemas.microsoft.com/office/drawing/2014/main" id="{879397E6-F3A1-B9AB-0F9B-543E103A045A}"/>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0">
              <a:extLst>
                <a:ext uri="{FF2B5EF4-FFF2-40B4-BE49-F238E27FC236}">
                  <a16:creationId xmlns:a16="http://schemas.microsoft.com/office/drawing/2014/main" id="{13662C9C-7498-ECA1-1941-007D1D223B66}"/>
                </a:ext>
              </a:extLst>
            </p:cNvPr>
            <p:cNvGrpSpPr/>
            <p:nvPr/>
          </p:nvGrpSpPr>
          <p:grpSpPr>
            <a:xfrm>
              <a:off x="2362200" y="3505200"/>
              <a:ext cx="762000" cy="228600"/>
              <a:chOff x="1600200" y="1219200"/>
              <a:chExt cx="838200" cy="228600"/>
            </a:xfrm>
          </p:grpSpPr>
          <p:sp>
            <p:nvSpPr>
              <p:cNvPr id="26" name="Rectangle 16">
                <a:extLst>
                  <a:ext uri="{FF2B5EF4-FFF2-40B4-BE49-F238E27FC236}">
                    <a16:creationId xmlns:a16="http://schemas.microsoft.com/office/drawing/2014/main" id="{E4FB48E0-8ACA-3B0B-A727-D629AB0583B7}"/>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uble Wave 26">
                <a:extLst>
                  <a:ext uri="{FF2B5EF4-FFF2-40B4-BE49-F238E27FC236}">
                    <a16:creationId xmlns:a16="http://schemas.microsoft.com/office/drawing/2014/main" id="{EDAC0DD2-5EED-4005-156A-877DF049B867}"/>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A0BBD2ED-5C91-D954-00C2-969D60F67568}"/>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8">
              <a:extLst>
                <a:ext uri="{FF2B5EF4-FFF2-40B4-BE49-F238E27FC236}">
                  <a16:creationId xmlns:a16="http://schemas.microsoft.com/office/drawing/2014/main" id="{FA861F06-DC6E-4969-135B-E326FE0F7068}"/>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49">
              <a:extLst>
                <a:ext uri="{FF2B5EF4-FFF2-40B4-BE49-F238E27FC236}">
                  <a16:creationId xmlns:a16="http://schemas.microsoft.com/office/drawing/2014/main" id="{654EB14E-EC97-ADF1-9444-5D27F3C4B61D}"/>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50">
              <a:extLst>
                <a:ext uri="{FF2B5EF4-FFF2-40B4-BE49-F238E27FC236}">
                  <a16:creationId xmlns:a16="http://schemas.microsoft.com/office/drawing/2014/main" id="{33443624-21B0-44FA-AE68-B4ADB480E1E9}"/>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57">
            <a:extLst>
              <a:ext uri="{FF2B5EF4-FFF2-40B4-BE49-F238E27FC236}">
                <a16:creationId xmlns:a16="http://schemas.microsoft.com/office/drawing/2014/main" id="{9179D0B9-80C8-BE33-5EEE-56B598C7435F}"/>
              </a:ext>
            </a:extLst>
          </p:cNvPr>
          <p:cNvGrpSpPr/>
          <p:nvPr/>
        </p:nvGrpSpPr>
        <p:grpSpPr>
          <a:xfrm>
            <a:off x="7405706" y="3254009"/>
            <a:ext cx="1839009" cy="2101724"/>
            <a:chOff x="990600" y="914402"/>
            <a:chExt cx="4652682" cy="6575612"/>
          </a:xfrm>
        </p:grpSpPr>
        <p:sp>
          <p:nvSpPr>
            <p:cNvPr id="86" name="Rounded Rectangle 51">
              <a:extLst>
                <a:ext uri="{FF2B5EF4-FFF2-40B4-BE49-F238E27FC236}">
                  <a16:creationId xmlns:a16="http://schemas.microsoft.com/office/drawing/2014/main" id="{B8CCDC44-0E35-4183-AC65-982D825DC976}"/>
                </a:ext>
              </a:extLst>
            </p:cNvPr>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2">
              <a:extLst>
                <a:ext uri="{FF2B5EF4-FFF2-40B4-BE49-F238E27FC236}">
                  <a16:creationId xmlns:a16="http://schemas.microsoft.com/office/drawing/2014/main" id="{C23B7EAB-D970-D1D4-CEA9-2B0215E5A15F}"/>
                </a:ext>
              </a:extLst>
            </p:cNvPr>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3">
              <a:extLst>
                <a:ext uri="{FF2B5EF4-FFF2-40B4-BE49-F238E27FC236}">
                  <a16:creationId xmlns:a16="http://schemas.microsoft.com/office/drawing/2014/main" id="{47CFDD61-6D01-27CC-45EB-64AA3B536CAA}"/>
                </a:ext>
              </a:extLst>
            </p:cNvPr>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41">
              <a:extLst>
                <a:ext uri="{FF2B5EF4-FFF2-40B4-BE49-F238E27FC236}">
                  <a16:creationId xmlns:a16="http://schemas.microsoft.com/office/drawing/2014/main" id="{85B0E72C-E103-0F38-A759-41F5D71E8315}"/>
                </a:ext>
              </a:extLst>
            </p:cNvPr>
            <p:cNvGrpSpPr/>
            <p:nvPr/>
          </p:nvGrpSpPr>
          <p:grpSpPr>
            <a:xfrm>
              <a:off x="990600" y="1905000"/>
              <a:ext cx="914400" cy="1371600"/>
              <a:chOff x="838200" y="2133600"/>
              <a:chExt cx="990600" cy="1981200"/>
            </a:xfrm>
          </p:grpSpPr>
          <p:sp>
            <p:nvSpPr>
              <p:cNvPr id="98" name="Bent Arrow 63">
                <a:extLst>
                  <a:ext uri="{FF2B5EF4-FFF2-40B4-BE49-F238E27FC236}">
                    <a16:creationId xmlns:a16="http://schemas.microsoft.com/office/drawing/2014/main" id="{2054C1F4-25A9-F5C8-DF98-7B258E03D1E6}"/>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Bent Arrow 64">
                <a:extLst>
                  <a:ext uri="{FF2B5EF4-FFF2-40B4-BE49-F238E27FC236}">
                    <a16:creationId xmlns:a16="http://schemas.microsoft.com/office/drawing/2014/main" id="{48817741-7CFA-6635-3B8D-68AE2338A7D7}"/>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0" name="Group 42">
              <a:extLst>
                <a:ext uri="{FF2B5EF4-FFF2-40B4-BE49-F238E27FC236}">
                  <a16:creationId xmlns:a16="http://schemas.microsoft.com/office/drawing/2014/main" id="{6C3D7342-6947-6EE1-212F-4C5F11B5A1D3}"/>
                </a:ext>
              </a:extLst>
            </p:cNvPr>
            <p:cNvGrpSpPr/>
            <p:nvPr/>
          </p:nvGrpSpPr>
          <p:grpSpPr>
            <a:xfrm>
              <a:off x="990600" y="3352800"/>
              <a:ext cx="914400" cy="1371600"/>
              <a:chOff x="838200" y="2133600"/>
              <a:chExt cx="990600" cy="1981200"/>
            </a:xfrm>
          </p:grpSpPr>
          <p:sp>
            <p:nvSpPr>
              <p:cNvPr id="96" name="Bent Arrow 61">
                <a:extLst>
                  <a:ext uri="{FF2B5EF4-FFF2-40B4-BE49-F238E27FC236}">
                    <a16:creationId xmlns:a16="http://schemas.microsoft.com/office/drawing/2014/main" id="{9A1380CD-0A4D-3637-B2FB-64160E05263E}"/>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Bent Arrow 62">
                <a:extLst>
                  <a:ext uri="{FF2B5EF4-FFF2-40B4-BE49-F238E27FC236}">
                    <a16:creationId xmlns:a16="http://schemas.microsoft.com/office/drawing/2014/main" id="{260D1035-F85D-6F83-A85C-1C0FC221FFFA}"/>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1" name="Group 45">
              <a:extLst>
                <a:ext uri="{FF2B5EF4-FFF2-40B4-BE49-F238E27FC236}">
                  <a16:creationId xmlns:a16="http://schemas.microsoft.com/office/drawing/2014/main" id="{5FE91983-5EF8-ED29-FB24-E1B6A2F32A73}"/>
                </a:ext>
              </a:extLst>
            </p:cNvPr>
            <p:cNvGrpSpPr/>
            <p:nvPr/>
          </p:nvGrpSpPr>
          <p:grpSpPr>
            <a:xfrm>
              <a:off x="990600" y="5029200"/>
              <a:ext cx="914400" cy="1371600"/>
              <a:chOff x="838200" y="2133600"/>
              <a:chExt cx="990600" cy="1981200"/>
            </a:xfrm>
          </p:grpSpPr>
          <p:sp>
            <p:nvSpPr>
              <p:cNvPr id="94" name="Bent Arrow 59">
                <a:extLst>
                  <a:ext uri="{FF2B5EF4-FFF2-40B4-BE49-F238E27FC236}">
                    <a16:creationId xmlns:a16="http://schemas.microsoft.com/office/drawing/2014/main" id="{8EEE2B3B-B434-A837-F5FD-ABBBEC39D6AF}"/>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Bent Arrow 60">
                <a:extLst>
                  <a:ext uri="{FF2B5EF4-FFF2-40B4-BE49-F238E27FC236}">
                    <a16:creationId xmlns:a16="http://schemas.microsoft.com/office/drawing/2014/main" id="{D9CEFA33-5C58-30F3-B982-640470206894}"/>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2" name="Rounded Rectangle 4">
              <a:extLst>
                <a:ext uri="{FF2B5EF4-FFF2-40B4-BE49-F238E27FC236}">
                  <a16:creationId xmlns:a16="http://schemas.microsoft.com/office/drawing/2014/main" id="{51D70811-7623-B6A0-0BF1-02ED3891B700}"/>
                </a:ext>
              </a:extLst>
            </p:cNvPr>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ACFEB22-4394-B9EE-0B51-B0C6756B20A3}"/>
                </a:ext>
              </a:extLst>
            </p:cNvPr>
            <p:cNvSpPr txBox="1"/>
            <p:nvPr/>
          </p:nvSpPr>
          <p:spPr>
            <a:xfrm>
              <a:off x="2209802" y="1981202"/>
              <a:ext cx="2895601" cy="2888800"/>
            </a:xfrm>
            <a:prstGeom prst="rect">
              <a:avLst/>
            </a:prstGeom>
            <a:noFill/>
          </p:spPr>
          <p:txBody>
            <a:bodyPr wrap="square" rtlCol="0">
              <a:spAutoFit/>
            </a:bodyPr>
            <a:lstStyle/>
            <a:p>
              <a:pPr algn="ctr"/>
              <a:r>
                <a:rPr lang="en-US" b="1" dirty="0">
                  <a:solidFill>
                    <a:schemeClr val="bg2">
                      <a:lumMod val="25000"/>
                    </a:schemeClr>
                  </a:solidFill>
                  <a:latin typeface="Tempus Sans ITC" pitchFamily="82" charset="0"/>
                </a:rPr>
                <a:t>The Large Plates of Nephi</a:t>
              </a:r>
            </a:p>
          </p:txBody>
        </p:sp>
      </p:grpSp>
      <p:grpSp>
        <p:nvGrpSpPr>
          <p:cNvPr id="100" name="Group 37">
            <a:extLst>
              <a:ext uri="{FF2B5EF4-FFF2-40B4-BE49-F238E27FC236}">
                <a16:creationId xmlns:a16="http://schemas.microsoft.com/office/drawing/2014/main" id="{5AC51491-1F9D-CBF2-046C-A51578035752}"/>
              </a:ext>
            </a:extLst>
          </p:cNvPr>
          <p:cNvGrpSpPr/>
          <p:nvPr/>
        </p:nvGrpSpPr>
        <p:grpSpPr>
          <a:xfrm>
            <a:off x="3060000" y="3250633"/>
            <a:ext cx="1605159" cy="1949122"/>
            <a:chOff x="152400" y="381000"/>
            <a:chExt cx="3849028" cy="5410199"/>
          </a:xfrm>
        </p:grpSpPr>
        <p:grpSp>
          <p:nvGrpSpPr>
            <p:cNvPr id="101" name="Group 1">
              <a:extLst>
                <a:ext uri="{FF2B5EF4-FFF2-40B4-BE49-F238E27FC236}">
                  <a16:creationId xmlns:a16="http://schemas.microsoft.com/office/drawing/2014/main" id="{AFF4E677-4101-E2B2-DDBC-7B6B90F3FE15}"/>
                </a:ext>
              </a:extLst>
            </p:cNvPr>
            <p:cNvGrpSpPr/>
            <p:nvPr/>
          </p:nvGrpSpPr>
          <p:grpSpPr>
            <a:xfrm>
              <a:off x="533400" y="381000"/>
              <a:ext cx="3468028" cy="5410199"/>
              <a:chOff x="357468" y="1120587"/>
              <a:chExt cx="2788222" cy="4572001"/>
            </a:xfrm>
          </p:grpSpPr>
          <p:grpSp>
            <p:nvGrpSpPr>
              <p:cNvPr id="106" name="Group 13">
                <a:extLst>
                  <a:ext uri="{FF2B5EF4-FFF2-40B4-BE49-F238E27FC236}">
                    <a16:creationId xmlns:a16="http://schemas.microsoft.com/office/drawing/2014/main" id="{2A03A9CE-E93E-DE45-39E2-829FFD222B49}"/>
                  </a:ext>
                </a:extLst>
              </p:cNvPr>
              <p:cNvGrpSpPr/>
              <p:nvPr/>
            </p:nvGrpSpPr>
            <p:grpSpPr>
              <a:xfrm>
                <a:off x="357468" y="1120587"/>
                <a:ext cx="2788222" cy="4572001"/>
                <a:chOff x="1066800" y="1066799"/>
                <a:chExt cx="2230577" cy="3352801"/>
              </a:xfrm>
            </p:grpSpPr>
            <p:sp>
              <p:nvSpPr>
                <p:cNvPr id="108" name="Rounded Rectangle 73">
                  <a:extLst>
                    <a:ext uri="{FF2B5EF4-FFF2-40B4-BE49-F238E27FC236}">
                      <a16:creationId xmlns:a16="http://schemas.microsoft.com/office/drawing/2014/main" id="{EF1D0DDE-76C0-0DBC-85ED-5C66EFA37B37}"/>
                    </a:ext>
                  </a:extLst>
                </p:cNvPr>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2">
                  <a:extLst>
                    <a:ext uri="{FF2B5EF4-FFF2-40B4-BE49-F238E27FC236}">
                      <a16:creationId xmlns:a16="http://schemas.microsoft.com/office/drawing/2014/main" id="{1B0732E3-AEAE-1F22-8212-D7F61D9246F8}"/>
                    </a:ext>
                  </a:extLst>
                </p:cNvPr>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3">
                  <a:extLst>
                    <a:ext uri="{FF2B5EF4-FFF2-40B4-BE49-F238E27FC236}">
                      <a16:creationId xmlns:a16="http://schemas.microsoft.com/office/drawing/2014/main" id="{5D35B15C-6059-FB0D-FCD7-F8F81A5C8279}"/>
                    </a:ext>
                  </a:extLst>
                </p:cNvPr>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4">
                  <a:extLst>
                    <a:ext uri="{FF2B5EF4-FFF2-40B4-BE49-F238E27FC236}">
                      <a16:creationId xmlns:a16="http://schemas.microsoft.com/office/drawing/2014/main" id="{0072489F-08DD-AAD0-BFA9-1DFCA283EB8B}"/>
                    </a:ext>
                  </a:extLst>
                </p:cNvPr>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0536EEC6-799F-D1BE-8806-72D30FFECAC4}"/>
                  </a:ext>
                </a:extLst>
              </p:cNvPr>
              <p:cNvSpPr txBox="1"/>
              <p:nvPr/>
            </p:nvSpPr>
            <p:spPr>
              <a:xfrm>
                <a:off x="1086770" y="1491459"/>
                <a:ext cx="1676398" cy="3104354"/>
              </a:xfrm>
              <a:prstGeom prst="rect">
                <a:avLst/>
              </a:prstGeom>
              <a:noFill/>
            </p:spPr>
            <p:txBody>
              <a:bodyPr wrap="square" rtlCol="0">
                <a:spAutoFit/>
              </a:bodyPr>
              <a:lstStyle/>
              <a:p>
                <a:pPr algn="ctr"/>
                <a:r>
                  <a:rPr lang="en-US" sz="1600" b="1" dirty="0">
                    <a:solidFill>
                      <a:schemeClr val="bg2">
                        <a:lumMod val="25000"/>
                      </a:schemeClr>
                    </a:solidFill>
                    <a:latin typeface="Tempus Sans ITC" pitchFamily="82" charset="0"/>
                  </a:rPr>
                  <a:t>The Small Plates of Nephi</a:t>
                </a:r>
              </a:p>
            </p:txBody>
          </p:sp>
        </p:grpSp>
        <p:sp>
          <p:nvSpPr>
            <p:cNvPr id="102" name="Chevron 67">
              <a:extLst>
                <a:ext uri="{FF2B5EF4-FFF2-40B4-BE49-F238E27FC236}">
                  <a16:creationId xmlns:a16="http://schemas.microsoft.com/office/drawing/2014/main" id="{325E8125-6A75-20A0-88F2-D7F19AEF62C0}"/>
                </a:ext>
              </a:extLst>
            </p:cNvPr>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Chevron 68">
              <a:extLst>
                <a:ext uri="{FF2B5EF4-FFF2-40B4-BE49-F238E27FC236}">
                  <a16:creationId xmlns:a16="http://schemas.microsoft.com/office/drawing/2014/main" id="{8FF5547C-292A-894A-EC8D-FC95F85071ED}"/>
                </a:ext>
              </a:extLst>
            </p:cNvPr>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Chevron 69">
              <a:extLst>
                <a:ext uri="{FF2B5EF4-FFF2-40B4-BE49-F238E27FC236}">
                  <a16:creationId xmlns:a16="http://schemas.microsoft.com/office/drawing/2014/main" id="{D425AA16-8D6E-D1A7-E446-175C2A0D991E}"/>
                </a:ext>
              </a:extLst>
            </p:cNvPr>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Rectangle 104">
              <a:extLst>
                <a:ext uri="{FF2B5EF4-FFF2-40B4-BE49-F238E27FC236}">
                  <a16:creationId xmlns:a16="http://schemas.microsoft.com/office/drawing/2014/main" id="{ABBDE015-37B7-D2D5-DF53-7746D0DD2B0A}"/>
                </a:ext>
              </a:extLst>
            </p:cNvPr>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A766FA42-AC33-0B7C-A8B6-C37619CD1726}"/>
              </a:ext>
            </a:extLst>
          </p:cNvPr>
          <p:cNvSpPr txBox="1"/>
          <p:nvPr/>
        </p:nvSpPr>
        <p:spPr>
          <a:xfrm>
            <a:off x="388583" y="5567243"/>
            <a:ext cx="4700040" cy="923330"/>
          </a:xfrm>
          <a:prstGeom prst="rect">
            <a:avLst/>
          </a:prstGeom>
          <a:noFill/>
        </p:spPr>
        <p:txBody>
          <a:bodyPr wrap="square">
            <a:spAutoFit/>
          </a:bodyPr>
          <a:lstStyle/>
          <a:p>
            <a:r>
              <a:rPr lang="en-US" b="0" i="0" dirty="0">
                <a:solidFill>
                  <a:schemeClr val="bg1"/>
                </a:solidFill>
                <a:effectLst/>
              </a:rPr>
              <a:t>Mormon discovered the small plates of Nephi after he had already made an abridgment of part of the Nephite records.</a:t>
            </a:r>
            <a:endParaRPr lang="en-US" dirty="0">
              <a:solidFill>
                <a:schemeClr val="bg1"/>
              </a:solidFill>
            </a:endParaRPr>
          </a:p>
        </p:txBody>
      </p:sp>
    </p:spTree>
    <p:extLst>
      <p:ext uri="{BB962C8B-B14F-4D97-AF65-F5344CB8AC3E}">
        <p14:creationId xmlns:p14="http://schemas.microsoft.com/office/powerpoint/2010/main" val="1747674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E2B22F54-1D07-4A42-8358-82E6E76EF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066801"/>
            <a:ext cx="9144000" cy="2031325"/>
          </a:xfrm>
          <a:prstGeom prst="rect">
            <a:avLst/>
          </a:prstGeom>
          <a:noFill/>
        </p:spPr>
        <p:txBody>
          <a:bodyPr wrap="square" rtlCol="0">
            <a:spAutoFit/>
          </a:bodyPr>
          <a:lstStyle/>
          <a:p>
            <a:pPr fontAlgn="base"/>
            <a:r>
              <a:rPr lang="en-US" dirty="0">
                <a:solidFill>
                  <a:schemeClr val="bg1"/>
                </a:solidFill>
              </a:rPr>
              <a:t>Serves as a bridge between the small plates of Nephi (1 Nephi–Omni) and Mormon’s abridgment of the large plates of Nephi (Mosiah–4 Nephi). </a:t>
            </a:r>
          </a:p>
          <a:p>
            <a:pPr fontAlgn="base"/>
            <a:endParaRPr lang="en-US" dirty="0">
              <a:solidFill>
                <a:schemeClr val="bg1"/>
              </a:solidFill>
            </a:endParaRPr>
          </a:p>
          <a:p>
            <a:pPr fontAlgn="base"/>
            <a:r>
              <a:rPr lang="en-US" dirty="0">
                <a:solidFill>
                  <a:schemeClr val="bg1"/>
                </a:solidFill>
              </a:rPr>
              <a:t>An understanding of which records Mormon abridged as he compiled the Book of Mormon. </a:t>
            </a:r>
          </a:p>
          <a:p>
            <a:pPr fontAlgn="base"/>
            <a:endParaRPr lang="en-US" dirty="0">
              <a:solidFill>
                <a:schemeClr val="bg1"/>
              </a:solidFill>
            </a:endParaRPr>
          </a:p>
          <a:p>
            <a:pPr fontAlgn="base"/>
            <a:r>
              <a:rPr lang="en-US" dirty="0">
                <a:solidFill>
                  <a:schemeClr val="bg1"/>
                </a:solidFill>
              </a:rPr>
              <a:t>This Book also introduces the faith and accomplishments of King Benjamin.</a:t>
            </a:r>
          </a:p>
          <a:p>
            <a:pPr fontAlgn="base"/>
            <a:endParaRPr lang="en-US" dirty="0">
              <a:solidFill>
                <a:schemeClr val="bg1"/>
              </a:solidFill>
            </a:endParaRPr>
          </a:p>
        </p:txBody>
      </p:sp>
      <p:sp>
        <p:nvSpPr>
          <p:cNvPr id="5" name="TextBox 4"/>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This Book</a:t>
            </a:r>
            <a:endParaRPr lang="en-US" sz="4800" dirty="0">
              <a:solidFill>
                <a:schemeClr val="bg1"/>
              </a:solidFill>
              <a:latin typeface="Calibri" panose="020F0502020204030204" pitchFamily="34" charset="0"/>
            </a:endParaRPr>
          </a:p>
        </p:txBody>
      </p:sp>
      <p:sp>
        <p:nvSpPr>
          <p:cNvPr id="6" name="TextBox 5"/>
          <p:cNvSpPr txBox="1"/>
          <p:nvPr/>
        </p:nvSpPr>
        <p:spPr>
          <a:xfrm>
            <a:off x="1828800" y="3124201"/>
            <a:ext cx="6248400" cy="2739211"/>
          </a:xfrm>
          <a:prstGeom prst="rect">
            <a:avLst/>
          </a:prstGeom>
          <a:noFill/>
        </p:spPr>
        <p:txBody>
          <a:bodyPr wrap="square" rtlCol="0">
            <a:spAutoFit/>
          </a:bodyPr>
          <a:lstStyle/>
          <a:p>
            <a:pPr fontAlgn="base"/>
            <a:r>
              <a:rPr lang="en-US" sz="2800" dirty="0">
                <a:solidFill>
                  <a:srgbClr val="00B0F0"/>
                </a:solidFill>
              </a:rPr>
              <a:t>Who wrote this book?</a:t>
            </a:r>
          </a:p>
          <a:p>
            <a:pPr fontAlgn="base"/>
            <a:r>
              <a:rPr lang="en-US" dirty="0">
                <a:solidFill>
                  <a:schemeClr val="bg1"/>
                </a:solidFill>
              </a:rPr>
              <a:t>Mormon</a:t>
            </a:r>
          </a:p>
          <a:p>
            <a:pPr fontAlgn="base"/>
            <a:r>
              <a:rPr lang="en-US" dirty="0">
                <a:solidFill>
                  <a:schemeClr val="bg1"/>
                </a:solidFill>
              </a:rPr>
              <a:t>He was a prophet, a record keeper, and the abridger and compiler of the Book of Mormon. </a:t>
            </a:r>
          </a:p>
          <a:p>
            <a:pPr fontAlgn="base"/>
            <a:endParaRPr lang="en-US" dirty="0">
              <a:solidFill>
                <a:schemeClr val="bg1"/>
              </a:solidFill>
            </a:endParaRPr>
          </a:p>
          <a:p>
            <a:pPr fontAlgn="base"/>
            <a:r>
              <a:rPr lang="en-US" dirty="0">
                <a:solidFill>
                  <a:schemeClr val="bg1"/>
                </a:solidFill>
              </a:rPr>
              <a:t>He was also a righteous father and a military </a:t>
            </a:r>
          </a:p>
          <a:p>
            <a:pPr fontAlgn="base"/>
            <a:r>
              <a:rPr lang="en-US" dirty="0">
                <a:solidFill>
                  <a:schemeClr val="bg1"/>
                </a:solidFill>
              </a:rPr>
              <a:t>leader among the Nephites. </a:t>
            </a:r>
          </a:p>
          <a:p>
            <a:pPr fontAlgn="base"/>
            <a:endParaRPr lang="en-US" dirty="0">
              <a:solidFill>
                <a:schemeClr val="bg1"/>
              </a:solidFill>
            </a:endParaRPr>
          </a:p>
          <a:p>
            <a:pPr fontAlgn="base"/>
            <a:r>
              <a:rPr lang="en-US" dirty="0">
                <a:solidFill>
                  <a:schemeClr val="bg1"/>
                </a:solidFill>
              </a:rPr>
              <a:t>The prophet Moroni was his son.</a:t>
            </a:r>
          </a:p>
        </p:txBody>
      </p:sp>
      <p:grpSp>
        <p:nvGrpSpPr>
          <p:cNvPr id="2" name="Group 1">
            <a:extLst>
              <a:ext uri="{FF2B5EF4-FFF2-40B4-BE49-F238E27FC236}">
                <a16:creationId xmlns:a16="http://schemas.microsoft.com/office/drawing/2014/main" id="{6A3D6616-AB85-6F8C-CA07-EC93D2E87FE6}"/>
              </a:ext>
            </a:extLst>
          </p:cNvPr>
          <p:cNvGrpSpPr/>
          <p:nvPr/>
        </p:nvGrpSpPr>
        <p:grpSpPr>
          <a:xfrm>
            <a:off x="9520228" y="2500960"/>
            <a:ext cx="1402166" cy="3885388"/>
            <a:chOff x="2133600" y="3124200"/>
            <a:chExt cx="1209964" cy="3352800"/>
          </a:xfrm>
        </p:grpSpPr>
        <p:grpSp>
          <p:nvGrpSpPr>
            <p:cNvPr id="3" name="Group 285">
              <a:extLst>
                <a:ext uri="{FF2B5EF4-FFF2-40B4-BE49-F238E27FC236}">
                  <a16:creationId xmlns:a16="http://schemas.microsoft.com/office/drawing/2014/main" id="{87312B01-C896-788E-6CE4-9D5CF7414630}"/>
                </a:ext>
              </a:extLst>
            </p:cNvPr>
            <p:cNvGrpSpPr/>
            <p:nvPr/>
          </p:nvGrpSpPr>
          <p:grpSpPr>
            <a:xfrm rot="17194410">
              <a:off x="2764132" y="5999335"/>
              <a:ext cx="359123" cy="509595"/>
              <a:chOff x="4934260" y="5008578"/>
              <a:chExt cx="373811" cy="553131"/>
            </a:xfrm>
          </p:grpSpPr>
          <p:sp>
            <p:nvSpPr>
              <p:cNvPr id="192" name="Oval 3">
                <a:extLst>
                  <a:ext uri="{FF2B5EF4-FFF2-40B4-BE49-F238E27FC236}">
                    <a16:creationId xmlns:a16="http://schemas.microsoft.com/office/drawing/2014/main" id="{BC46E907-2535-2114-9457-778DDFA659F1}"/>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4">
                <a:extLst>
                  <a:ext uri="{FF2B5EF4-FFF2-40B4-BE49-F238E27FC236}">
                    <a16:creationId xmlns:a16="http://schemas.microsoft.com/office/drawing/2014/main" id="{74037CDB-218E-316E-611F-102346DBD061}"/>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284">
              <a:extLst>
                <a:ext uri="{FF2B5EF4-FFF2-40B4-BE49-F238E27FC236}">
                  <a16:creationId xmlns:a16="http://schemas.microsoft.com/office/drawing/2014/main" id="{BDF76282-7E47-4163-B9F8-AAB0A55EC369}"/>
                </a:ext>
              </a:extLst>
            </p:cNvPr>
            <p:cNvGrpSpPr/>
            <p:nvPr/>
          </p:nvGrpSpPr>
          <p:grpSpPr>
            <a:xfrm>
              <a:off x="2379689" y="5993567"/>
              <a:ext cx="376003" cy="483433"/>
              <a:chOff x="4934260" y="5008578"/>
              <a:chExt cx="373811" cy="553131"/>
            </a:xfrm>
          </p:grpSpPr>
          <p:sp>
            <p:nvSpPr>
              <p:cNvPr id="190" name="Oval 6">
                <a:extLst>
                  <a:ext uri="{FF2B5EF4-FFF2-40B4-BE49-F238E27FC236}">
                    <a16:creationId xmlns:a16="http://schemas.microsoft.com/office/drawing/2014/main" id="{4E3D50C3-7FAE-AF8E-C332-283B078283C7}"/>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7">
                <a:extLst>
                  <a:ext uri="{FF2B5EF4-FFF2-40B4-BE49-F238E27FC236}">
                    <a16:creationId xmlns:a16="http://schemas.microsoft.com/office/drawing/2014/main" id="{86235E59-831A-DDB0-A555-DDB47E4FBF6D}"/>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Oval 115">
              <a:extLst>
                <a:ext uri="{FF2B5EF4-FFF2-40B4-BE49-F238E27FC236}">
                  <a16:creationId xmlns:a16="http://schemas.microsoft.com/office/drawing/2014/main" id="{2416507D-C859-2D56-6189-0AE98DD0D9FE}"/>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4378980-1835-BD3C-B6ED-4FF3EC668429}"/>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1DC5CB5D-2285-2F75-95D4-6CDCF3218DE0}"/>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A7FFB2FD-7D6C-5633-DB92-C0F7B6EE5175}"/>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C93E13AE-FA1F-6B79-DDAB-62AE58F2B8A1}"/>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25">
              <a:extLst>
                <a:ext uri="{FF2B5EF4-FFF2-40B4-BE49-F238E27FC236}">
                  <a16:creationId xmlns:a16="http://schemas.microsoft.com/office/drawing/2014/main" id="{F488CE66-3C9E-C68C-40F8-EF24B7332450}"/>
                </a:ext>
              </a:extLst>
            </p:cNvPr>
            <p:cNvGrpSpPr/>
            <p:nvPr/>
          </p:nvGrpSpPr>
          <p:grpSpPr>
            <a:xfrm>
              <a:off x="2480714" y="4105564"/>
              <a:ext cx="546919" cy="609600"/>
              <a:chOff x="2321193" y="914400"/>
              <a:chExt cx="1962699" cy="2187638"/>
            </a:xfrm>
          </p:grpSpPr>
          <p:sp>
            <p:nvSpPr>
              <p:cNvPr id="184" name="Oval 17">
                <a:extLst>
                  <a:ext uri="{FF2B5EF4-FFF2-40B4-BE49-F238E27FC236}">
                    <a16:creationId xmlns:a16="http://schemas.microsoft.com/office/drawing/2014/main" id="{1496C220-F47F-8CC0-E52B-3B256C70D62D}"/>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Pentagon 19">
                <a:extLst>
                  <a:ext uri="{FF2B5EF4-FFF2-40B4-BE49-F238E27FC236}">
                    <a16:creationId xmlns:a16="http://schemas.microsoft.com/office/drawing/2014/main" id="{3C051853-3216-111F-4157-FE149FB7A2D6}"/>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Pentagon 20">
                <a:extLst>
                  <a:ext uri="{FF2B5EF4-FFF2-40B4-BE49-F238E27FC236}">
                    <a16:creationId xmlns:a16="http://schemas.microsoft.com/office/drawing/2014/main" id="{538778A4-46E5-2440-D307-CE8A184290CC}"/>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Pentagon 21">
                <a:extLst>
                  <a:ext uri="{FF2B5EF4-FFF2-40B4-BE49-F238E27FC236}">
                    <a16:creationId xmlns:a16="http://schemas.microsoft.com/office/drawing/2014/main" id="{7AC19F5A-A5F9-43C3-7F31-B6EFD0D31F23}"/>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Pentagon 22">
                <a:extLst>
                  <a:ext uri="{FF2B5EF4-FFF2-40B4-BE49-F238E27FC236}">
                    <a16:creationId xmlns:a16="http://schemas.microsoft.com/office/drawing/2014/main" id="{7D3E5A2A-2D06-0A07-EA58-B3EF241BE2F3}"/>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Pentagon 23">
                <a:extLst>
                  <a:ext uri="{FF2B5EF4-FFF2-40B4-BE49-F238E27FC236}">
                    <a16:creationId xmlns:a16="http://schemas.microsoft.com/office/drawing/2014/main" id="{74127793-2B5B-3F70-0A84-4971297816DE}"/>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35">
              <a:extLst>
                <a:ext uri="{FF2B5EF4-FFF2-40B4-BE49-F238E27FC236}">
                  <a16:creationId xmlns:a16="http://schemas.microsoft.com/office/drawing/2014/main" id="{89E90C56-0251-1BE5-1F1D-9BDBCD7F7C67}"/>
                </a:ext>
              </a:extLst>
            </p:cNvPr>
            <p:cNvGrpSpPr/>
            <p:nvPr/>
          </p:nvGrpSpPr>
          <p:grpSpPr>
            <a:xfrm rot="1699902">
              <a:off x="2147930" y="4740678"/>
              <a:ext cx="291183" cy="118991"/>
              <a:chOff x="2209800" y="1905000"/>
              <a:chExt cx="2286000" cy="1066800"/>
            </a:xfrm>
          </p:grpSpPr>
          <p:grpSp>
            <p:nvGrpSpPr>
              <p:cNvPr id="178" name="Group 29">
                <a:extLst>
                  <a:ext uri="{FF2B5EF4-FFF2-40B4-BE49-F238E27FC236}">
                    <a16:creationId xmlns:a16="http://schemas.microsoft.com/office/drawing/2014/main" id="{8C74C35D-2AC6-46C1-9CCA-7374A3BC0718}"/>
                  </a:ext>
                </a:extLst>
              </p:cNvPr>
              <p:cNvGrpSpPr/>
              <p:nvPr/>
            </p:nvGrpSpPr>
            <p:grpSpPr>
              <a:xfrm>
                <a:off x="2209800" y="1905000"/>
                <a:ext cx="1066800" cy="1066800"/>
                <a:chOff x="990600" y="1905000"/>
                <a:chExt cx="1066800" cy="1066800"/>
              </a:xfrm>
            </p:grpSpPr>
            <p:sp>
              <p:nvSpPr>
                <p:cNvPr id="182" name="&quot;No&quot; Symbol 98">
                  <a:extLst>
                    <a:ext uri="{FF2B5EF4-FFF2-40B4-BE49-F238E27FC236}">
                      <a16:creationId xmlns:a16="http://schemas.microsoft.com/office/drawing/2014/main" id="{AD4FF375-5472-52EF-62B6-8E1B3EC8DED6}"/>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Oval 182">
                  <a:extLst>
                    <a:ext uri="{FF2B5EF4-FFF2-40B4-BE49-F238E27FC236}">
                      <a16:creationId xmlns:a16="http://schemas.microsoft.com/office/drawing/2014/main" id="{58E6145D-AD7E-9A6B-1C52-6C787B46147C}"/>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32">
                <a:extLst>
                  <a:ext uri="{FF2B5EF4-FFF2-40B4-BE49-F238E27FC236}">
                    <a16:creationId xmlns:a16="http://schemas.microsoft.com/office/drawing/2014/main" id="{260460F2-4997-5226-EAF4-5C47336FFA02}"/>
                  </a:ext>
                </a:extLst>
              </p:cNvPr>
              <p:cNvGrpSpPr/>
              <p:nvPr/>
            </p:nvGrpSpPr>
            <p:grpSpPr>
              <a:xfrm>
                <a:off x="3429000" y="1905000"/>
                <a:ext cx="1066800" cy="1066800"/>
                <a:chOff x="990600" y="1905000"/>
                <a:chExt cx="1066800" cy="1066800"/>
              </a:xfrm>
            </p:grpSpPr>
            <p:sp>
              <p:nvSpPr>
                <p:cNvPr id="180" name="&quot;No&quot; Symbol 96">
                  <a:extLst>
                    <a:ext uri="{FF2B5EF4-FFF2-40B4-BE49-F238E27FC236}">
                      <a16:creationId xmlns:a16="http://schemas.microsoft.com/office/drawing/2014/main" id="{B7FA1F81-56B3-A8B0-93A0-09C812F2A2B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Oval 34">
                  <a:extLst>
                    <a:ext uri="{FF2B5EF4-FFF2-40B4-BE49-F238E27FC236}">
                      <a16:creationId xmlns:a16="http://schemas.microsoft.com/office/drawing/2014/main" id="{AA165EB3-1673-9A14-5FAA-C30F43A1BD27}"/>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36">
              <a:extLst>
                <a:ext uri="{FF2B5EF4-FFF2-40B4-BE49-F238E27FC236}">
                  <a16:creationId xmlns:a16="http://schemas.microsoft.com/office/drawing/2014/main" id="{7E0A2F2D-B457-A07E-D142-C65AD6C5CE18}"/>
                </a:ext>
              </a:extLst>
            </p:cNvPr>
            <p:cNvGrpSpPr/>
            <p:nvPr/>
          </p:nvGrpSpPr>
          <p:grpSpPr>
            <a:xfrm rot="20019181">
              <a:off x="3048475" y="4742987"/>
              <a:ext cx="291183" cy="118991"/>
              <a:chOff x="2209800" y="1905000"/>
              <a:chExt cx="2286000" cy="1066800"/>
            </a:xfrm>
          </p:grpSpPr>
          <p:grpSp>
            <p:nvGrpSpPr>
              <p:cNvPr id="172" name="Group 29">
                <a:extLst>
                  <a:ext uri="{FF2B5EF4-FFF2-40B4-BE49-F238E27FC236}">
                    <a16:creationId xmlns:a16="http://schemas.microsoft.com/office/drawing/2014/main" id="{2C617E44-7666-2D76-2613-B68714714385}"/>
                  </a:ext>
                </a:extLst>
              </p:cNvPr>
              <p:cNvGrpSpPr/>
              <p:nvPr/>
            </p:nvGrpSpPr>
            <p:grpSpPr>
              <a:xfrm>
                <a:off x="2209800" y="1905000"/>
                <a:ext cx="1066800" cy="1066800"/>
                <a:chOff x="990600" y="1905000"/>
                <a:chExt cx="1066800" cy="1066800"/>
              </a:xfrm>
            </p:grpSpPr>
            <p:sp>
              <p:nvSpPr>
                <p:cNvPr id="176" name="&quot;No&quot; Symbol 92">
                  <a:extLst>
                    <a:ext uri="{FF2B5EF4-FFF2-40B4-BE49-F238E27FC236}">
                      <a16:creationId xmlns:a16="http://schemas.microsoft.com/office/drawing/2014/main" id="{B340727B-72ED-8704-6F80-2C57E98B3F4A}"/>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Oval 176">
                  <a:extLst>
                    <a:ext uri="{FF2B5EF4-FFF2-40B4-BE49-F238E27FC236}">
                      <a16:creationId xmlns:a16="http://schemas.microsoft.com/office/drawing/2014/main" id="{BDA1626A-87DD-405B-358D-3CC450CF965E}"/>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32">
                <a:extLst>
                  <a:ext uri="{FF2B5EF4-FFF2-40B4-BE49-F238E27FC236}">
                    <a16:creationId xmlns:a16="http://schemas.microsoft.com/office/drawing/2014/main" id="{6404A74F-929C-BE1A-B8C6-39E35B75BAD2}"/>
                  </a:ext>
                </a:extLst>
              </p:cNvPr>
              <p:cNvGrpSpPr/>
              <p:nvPr/>
            </p:nvGrpSpPr>
            <p:grpSpPr>
              <a:xfrm>
                <a:off x="3429000" y="1905000"/>
                <a:ext cx="1066800" cy="1066800"/>
                <a:chOff x="990600" y="1905000"/>
                <a:chExt cx="1066800" cy="1066800"/>
              </a:xfrm>
            </p:grpSpPr>
            <p:sp>
              <p:nvSpPr>
                <p:cNvPr id="174" name="&quot;No&quot; Symbol 90">
                  <a:extLst>
                    <a:ext uri="{FF2B5EF4-FFF2-40B4-BE49-F238E27FC236}">
                      <a16:creationId xmlns:a16="http://schemas.microsoft.com/office/drawing/2014/main" id="{A2575D6E-1A36-BB59-E7B5-F0A2916E1A4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Oval 174">
                  <a:extLst>
                    <a:ext uri="{FF2B5EF4-FFF2-40B4-BE49-F238E27FC236}">
                      <a16:creationId xmlns:a16="http://schemas.microsoft.com/office/drawing/2014/main" id="{71D3155F-A2F4-9E02-9271-EE0F926D617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Trapezoid 123">
              <a:extLst>
                <a:ext uri="{FF2B5EF4-FFF2-40B4-BE49-F238E27FC236}">
                  <a16:creationId xmlns:a16="http://schemas.microsoft.com/office/drawing/2014/main" id="{3213B4AB-E9B4-BF62-64E1-03290451A813}"/>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65">
              <a:extLst>
                <a:ext uri="{FF2B5EF4-FFF2-40B4-BE49-F238E27FC236}">
                  <a16:creationId xmlns:a16="http://schemas.microsoft.com/office/drawing/2014/main" id="{95D9565A-2D25-D031-513A-97FABAC2CF52}"/>
                </a:ext>
              </a:extLst>
            </p:cNvPr>
            <p:cNvGrpSpPr/>
            <p:nvPr/>
          </p:nvGrpSpPr>
          <p:grpSpPr>
            <a:xfrm rot="10800000" flipH="1" flipV="1">
              <a:off x="2235200" y="6029036"/>
              <a:ext cx="990600" cy="158496"/>
              <a:chOff x="1447800" y="2040716"/>
              <a:chExt cx="3102900" cy="387950"/>
            </a:xfrm>
          </p:grpSpPr>
          <p:sp>
            <p:nvSpPr>
              <p:cNvPr id="166" name="Diagonal Stripe 165">
                <a:extLst>
                  <a:ext uri="{FF2B5EF4-FFF2-40B4-BE49-F238E27FC236}">
                    <a16:creationId xmlns:a16="http://schemas.microsoft.com/office/drawing/2014/main" id="{0EB72D03-5537-E6E5-E234-006E6AE6989B}"/>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Diagonal Stripe 166">
                <a:extLst>
                  <a:ext uri="{FF2B5EF4-FFF2-40B4-BE49-F238E27FC236}">
                    <a16:creationId xmlns:a16="http://schemas.microsoft.com/office/drawing/2014/main" id="{454E7E4D-2D78-14C5-AE5C-9AC8575C2BE3}"/>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Diagonal Stripe 167">
                <a:extLst>
                  <a:ext uri="{FF2B5EF4-FFF2-40B4-BE49-F238E27FC236}">
                    <a16:creationId xmlns:a16="http://schemas.microsoft.com/office/drawing/2014/main" id="{6DBCCE27-E685-D530-7369-B312FF482623}"/>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Diagonal Stripe 168">
                <a:extLst>
                  <a:ext uri="{FF2B5EF4-FFF2-40B4-BE49-F238E27FC236}">
                    <a16:creationId xmlns:a16="http://schemas.microsoft.com/office/drawing/2014/main" id="{835B43E7-41B7-9493-AD96-1E94BCB92F16}"/>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Diagonal Stripe 169">
                <a:extLst>
                  <a:ext uri="{FF2B5EF4-FFF2-40B4-BE49-F238E27FC236}">
                    <a16:creationId xmlns:a16="http://schemas.microsoft.com/office/drawing/2014/main" id="{2D733D82-5570-82C2-712A-AF446CE8927E}"/>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Diagonal Stripe 170">
                <a:extLst>
                  <a:ext uri="{FF2B5EF4-FFF2-40B4-BE49-F238E27FC236}">
                    <a16:creationId xmlns:a16="http://schemas.microsoft.com/office/drawing/2014/main" id="{5E91A241-EC8B-343A-DE91-1E5557EEF6D7}"/>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6" name="Group 108">
              <a:extLst>
                <a:ext uri="{FF2B5EF4-FFF2-40B4-BE49-F238E27FC236}">
                  <a16:creationId xmlns:a16="http://schemas.microsoft.com/office/drawing/2014/main" id="{46AD8CC2-661F-B63F-AD8C-718E9FE1CA36}"/>
                </a:ext>
              </a:extLst>
            </p:cNvPr>
            <p:cNvGrpSpPr/>
            <p:nvPr/>
          </p:nvGrpSpPr>
          <p:grpSpPr>
            <a:xfrm>
              <a:off x="2209800" y="6172199"/>
              <a:ext cx="1087582" cy="152401"/>
              <a:chOff x="1295400" y="2819400"/>
              <a:chExt cx="1327484" cy="304800"/>
            </a:xfrm>
          </p:grpSpPr>
          <p:grpSp>
            <p:nvGrpSpPr>
              <p:cNvPr id="137" name="Group 86">
                <a:extLst>
                  <a:ext uri="{FF2B5EF4-FFF2-40B4-BE49-F238E27FC236}">
                    <a16:creationId xmlns:a16="http://schemas.microsoft.com/office/drawing/2014/main" id="{5E198520-E883-303F-C2E7-9720E0CB28A1}"/>
                  </a:ext>
                </a:extLst>
              </p:cNvPr>
              <p:cNvGrpSpPr/>
              <p:nvPr/>
            </p:nvGrpSpPr>
            <p:grpSpPr>
              <a:xfrm>
                <a:off x="1295400" y="2819400"/>
                <a:ext cx="914400" cy="304800"/>
                <a:chOff x="838200" y="2193636"/>
                <a:chExt cx="2895600" cy="946728"/>
              </a:xfrm>
            </p:grpSpPr>
            <p:grpSp>
              <p:nvGrpSpPr>
                <p:cNvPr id="146" name="Group 69">
                  <a:extLst>
                    <a:ext uri="{FF2B5EF4-FFF2-40B4-BE49-F238E27FC236}">
                      <a16:creationId xmlns:a16="http://schemas.microsoft.com/office/drawing/2014/main" id="{9FDE5A59-9FB9-78CC-2E73-4217926FFB7C}"/>
                    </a:ext>
                  </a:extLst>
                </p:cNvPr>
                <p:cNvGrpSpPr/>
                <p:nvPr/>
              </p:nvGrpSpPr>
              <p:grpSpPr>
                <a:xfrm>
                  <a:off x="838200" y="2193636"/>
                  <a:ext cx="381000" cy="930564"/>
                  <a:chOff x="838200" y="2193636"/>
                  <a:chExt cx="381000" cy="930564"/>
                </a:xfrm>
              </p:grpSpPr>
              <p:sp>
                <p:nvSpPr>
                  <p:cNvPr id="163" name="Isosceles Triangle 162">
                    <a:extLst>
                      <a:ext uri="{FF2B5EF4-FFF2-40B4-BE49-F238E27FC236}">
                        <a16:creationId xmlns:a16="http://schemas.microsoft.com/office/drawing/2014/main" id="{5175BC47-BBEA-9D50-6499-3B5FAC10D87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404E8871-E868-7154-3E3B-A5A5D3E6FB1C}"/>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C456EE5C-50B0-6FC9-44F9-AD50D648BD6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70">
                  <a:extLst>
                    <a:ext uri="{FF2B5EF4-FFF2-40B4-BE49-F238E27FC236}">
                      <a16:creationId xmlns:a16="http://schemas.microsoft.com/office/drawing/2014/main" id="{AF76FC83-69F7-0797-68F3-E3B0EF497751}"/>
                    </a:ext>
                  </a:extLst>
                </p:cNvPr>
                <p:cNvGrpSpPr/>
                <p:nvPr/>
              </p:nvGrpSpPr>
              <p:grpSpPr>
                <a:xfrm>
                  <a:off x="2133600" y="2209800"/>
                  <a:ext cx="381000" cy="930564"/>
                  <a:chOff x="838200" y="2193636"/>
                  <a:chExt cx="381000" cy="930564"/>
                </a:xfrm>
              </p:grpSpPr>
              <p:sp>
                <p:nvSpPr>
                  <p:cNvPr id="160" name="Isosceles Triangle 159">
                    <a:extLst>
                      <a:ext uri="{FF2B5EF4-FFF2-40B4-BE49-F238E27FC236}">
                        <a16:creationId xmlns:a16="http://schemas.microsoft.com/office/drawing/2014/main" id="{3395C73C-D64F-7A7B-2A49-D8D47C11F3D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44C10138-033A-B6EA-83F1-0EC3CD9F7F5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0113E0C4-A65C-DF91-8CE6-131113A486B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74">
                  <a:extLst>
                    <a:ext uri="{FF2B5EF4-FFF2-40B4-BE49-F238E27FC236}">
                      <a16:creationId xmlns:a16="http://schemas.microsoft.com/office/drawing/2014/main" id="{77DC321E-B22F-3182-F87B-E5C8FB357355}"/>
                    </a:ext>
                  </a:extLst>
                </p:cNvPr>
                <p:cNvGrpSpPr/>
                <p:nvPr/>
              </p:nvGrpSpPr>
              <p:grpSpPr>
                <a:xfrm>
                  <a:off x="1524000" y="2209800"/>
                  <a:ext cx="381000" cy="930564"/>
                  <a:chOff x="838200" y="2193636"/>
                  <a:chExt cx="381000" cy="930564"/>
                </a:xfrm>
              </p:grpSpPr>
              <p:sp>
                <p:nvSpPr>
                  <p:cNvPr id="157" name="Isosceles Triangle 156">
                    <a:extLst>
                      <a:ext uri="{FF2B5EF4-FFF2-40B4-BE49-F238E27FC236}">
                        <a16:creationId xmlns:a16="http://schemas.microsoft.com/office/drawing/2014/main" id="{7F676D22-B154-77FF-DCDF-0585E693583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BC7FE3F-2DEA-0F31-BEF6-6E4C0C8951C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CA55AB2A-4F5D-AEE1-6A5F-04493AD385B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78">
                  <a:extLst>
                    <a:ext uri="{FF2B5EF4-FFF2-40B4-BE49-F238E27FC236}">
                      <a16:creationId xmlns:a16="http://schemas.microsoft.com/office/drawing/2014/main" id="{8F0821D2-1865-D0AA-2166-481E89F120CA}"/>
                    </a:ext>
                  </a:extLst>
                </p:cNvPr>
                <p:cNvGrpSpPr/>
                <p:nvPr/>
              </p:nvGrpSpPr>
              <p:grpSpPr>
                <a:xfrm>
                  <a:off x="2667000" y="2209800"/>
                  <a:ext cx="381000" cy="930564"/>
                  <a:chOff x="838200" y="2193636"/>
                  <a:chExt cx="381000" cy="930564"/>
                </a:xfrm>
              </p:grpSpPr>
              <p:sp>
                <p:nvSpPr>
                  <p:cNvPr id="154" name="Isosceles Triangle 153">
                    <a:extLst>
                      <a:ext uri="{FF2B5EF4-FFF2-40B4-BE49-F238E27FC236}">
                        <a16:creationId xmlns:a16="http://schemas.microsoft.com/office/drawing/2014/main" id="{F4CBA639-96A1-913E-1027-25A64922C94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CA651FA9-3940-3A11-B23C-C2BCAF5AA80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AECBC5FC-2862-37B3-F44A-EED932E612E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82">
                  <a:extLst>
                    <a:ext uri="{FF2B5EF4-FFF2-40B4-BE49-F238E27FC236}">
                      <a16:creationId xmlns:a16="http://schemas.microsoft.com/office/drawing/2014/main" id="{B8EA76BC-17F8-4858-D137-D7440A005778}"/>
                    </a:ext>
                  </a:extLst>
                </p:cNvPr>
                <p:cNvGrpSpPr/>
                <p:nvPr/>
              </p:nvGrpSpPr>
              <p:grpSpPr>
                <a:xfrm>
                  <a:off x="3352800" y="2209800"/>
                  <a:ext cx="381000" cy="930564"/>
                  <a:chOff x="838200" y="2193636"/>
                  <a:chExt cx="381000" cy="930564"/>
                </a:xfrm>
              </p:grpSpPr>
              <p:sp>
                <p:nvSpPr>
                  <p:cNvPr id="151" name="Isosceles Triangle 150">
                    <a:extLst>
                      <a:ext uri="{FF2B5EF4-FFF2-40B4-BE49-F238E27FC236}">
                        <a16:creationId xmlns:a16="http://schemas.microsoft.com/office/drawing/2014/main" id="{E141BEDF-72BB-B83A-D962-3942F321FA0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0D93F9FE-ED79-1B17-7514-8A3F679F71C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A705014B-7B40-F04D-1127-3B994DFDEAB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8" name="Group 69">
                <a:extLst>
                  <a:ext uri="{FF2B5EF4-FFF2-40B4-BE49-F238E27FC236}">
                    <a16:creationId xmlns:a16="http://schemas.microsoft.com/office/drawing/2014/main" id="{0F462283-50B3-AADD-5B70-13B39A325C21}"/>
                  </a:ext>
                </a:extLst>
              </p:cNvPr>
              <p:cNvGrpSpPr/>
              <p:nvPr/>
            </p:nvGrpSpPr>
            <p:grpSpPr>
              <a:xfrm>
                <a:off x="2286000" y="2819400"/>
                <a:ext cx="120316" cy="299596"/>
                <a:chOff x="838200" y="2193636"/>
                <a:chExt cx="381000" cy="930564"/>
              </a:xfrm>
            </p:grpSpPr>
            <p:sp>
              <p:nvSpPr>
                <p:cNvPr id="143" name="Isosceles Triangle 142">
                  <a:extLst>
                    <a:ext uri="{FF2B5EF4-FFF2-40B4-BE49-F238E27FC236}">
                      <a16:creationId xmlns:a16="http://schemas.microsoft.com/office/drawing/2014/main" id="{05241FF9-446E-8113-9720-EA85C7BC347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9F7EBB95-1FEC-D69C-16D8-C2B267893AE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98D081EC-3D96-B1BF-7287-3129CF963FC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74">
                <a:extLst>
                  <a:ext uri="{FF2B5EF4-FFF2-40B4-BE49-F238E27FC236}">
                    <a16:creationId xmlns:a16="http://schemas.microsoft.com/office/drawing/2014/main" id="{2B88ABE8-9086-472B-CF4A-2C9D76D236CE}"/>
                  </a:ext>
                </a:extLst>
              </p:cNvPr>
              <p:cNvGrpSpPr/>
              <p:nvPr/>
            </p:nvGrpSpPr>
            <p:grpSpPr>
              <a:xfrm>
                <a:off x="2502568" y="2824604"/>
                <a:ext cx="120316" cy="299596"/>
                <a:chOff x="838200" y="2193636"/>
                <a:chExt cx="381000" cy="930564"/>
              </a:xfrm>
            </p:grpSpPr>
            <p:sp>
              <p:nvSpPr>
                <p:cNvPr id="140" name="Isosceles Triangle 139">
                  <a:extLst>
                    <a:ext uri="{FF2B5EF4-FFF2-40B4-BE49-F238E27FC236}">
                      <a16:creationId xmlns:a16="http://schemas.microsoft.com/office/drawing/2014/main" id="{EAF24A0D-3623-E14C-43D4-D8755573E92F}"/>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453D9963-E105-A836-D3B3-2AA91FDA65E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C557F82A-E435-DED0-F176-86C7AF722B8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7" name="Oval 126">
              <a:extLst>
                <a:ext uri="{FF2B5EF4-FFF2-40B4-BE49-F238E27FC236}">
                  <a16:creationId xmlns:a16="http://schemas.microsoft.com/office/drawing/2014/main" id="{B9D60EA7-EB34-8E82-CEB1-E776719C14E3}"/>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ound Diagonal Corner Rectangle 15">
              <a:extLst>
                <a:ext uri="{FF2B5EF4-FFF2-40B4-BE49-F238E27FC236}">
                  <a16:creationId xmlns:a16="http://schemas.microsoft.com/office/drawing/2014/main" id="{F2411AC5-47F8-BB2E-28EB-F1BB25B48E16}"/>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 Diagonal Corner Rectangle 14">
              <a:extLst>
                <a:ext uri="{FF2B5EF4-FFF2-40B4-BE49-F238E27FC236}">
                  <a16:creationId xmlns:a16="http://schemas.microsoft.com/office/drawing/2014/main" id="{1BE30D03-5E97-9F97-F878-D3D3245198C5}"/>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10">
              <a:extLst>
                <a:ext uri="{FF2B5EF4-FFF2-40B4-BE49-F238E27FC236}">
                  <a16:creationId xmlns:a16="http://schemas.microsoft.com/office/drawing/2014/main" id="{1E3AC516-BDD0-E62B-2DFD-60C423B80FFA}"/>
                </a:ext>
              </a:extLst>
            </p:cNvPr>
            <p:cNvGrpSpPr/>
            <p:nvPr/>
          </p:nvGrpSpPr>
          <p:grpSpPr>
            <a:xfrm>
              <a:off x="2362200" y="3505200"/>
              <a:ext cx="762000" cy="228600"/>
              <a:chOff x="1600200" y="1219200"/>
              <a:chExt cx="838200" cy="228600"/>
            </a:xfrm>
          </p:grpSpPr>
          <p:sp>
            <p:nvSpPr>
              <p:cNvPr id="135" name="Rectangle 16">
                <a:extLst>
                  <a:ext uri="{FF2B5EF4-FFF2-40B4-BE49-F238E27FC236}">
                    <a16:creationId xmlns:a16="http://schemas.microsoft.com/office/drawing/2014/main" id="{44A8424C-2025-BB19-B57B-5068DA3371AD}"/>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ouble Wave 135">
                <a:extLst>
                  <a:ext uri="{FF2B5EF4-FFF2-40B4-BE49-F238E27FC236}">
                    <a16:creationId xmlns:a16="http://schemas.microsoft.com/office/drawing/2014/main" id="{71E70B41-7716-4909-1C03-8D35A8B21512}"/>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Oval 130">
              <a:extLst>
                <a:ext uri="{FF2B5EF4-FFF2-40B4-BE49-F238E27FC236}">
                  <a16:creationId xmlns:a16="http://schemas.microsoft.com/office/drawing/2014/main" id="{8E4CDCB1-F5D9-3BD7-69D6-7E090DC0123E}"/>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48">
              <a:extLst>
                <a:ext uri="{FF2B5EF4-FFF2-40B4-BE49-F238E27FC236}">
                  <a16:creationId xmlns:a16="http://schemas.microsoft.com/office/drawing/2014/main" id="{AFA22533-D9A6-CE5E-FC61-D5E504DF2ADA}"/>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49">
              <a:extLst>
                <a:ext uri="{FF2B5EF4-FFF2-40B4-BE49-F238E27FC236}">
                  <a16:creationId xmlns:a16="http://schemas.microsoft.com/office/drawing/2014/main" id="{53CBB990-41CB-E8B2-C053-7EF790DFD21F}"/>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50">
              <a:extLst>
                <a:ext uri="{FF2B5EF4-FFF2-40B4-BE49-F238E27FC236}">
                  <a16:creationId xmlns:a16="http://schemas.microsoft.com/office/drawing/2014/main" id="{E67C1C65-46B2-9A6D-E432-5844412602AF}"/>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A12B986-E824-3497-EFEC-685FA5A82103}"/>
              </a:ext>
            </a:extLst>
          </p:cNvPr>
          <p:cNvGrpSpPr/>
          <p:nvPr/>
        </p:nvGrpSpPr>
        <p:grpSpPr>
          <a:xfrm>
            <a:off x="7287881" y="2942481"/>
            <a:ext cx="1608032" cy="3772689"/>
            <a:chOff x="1600200" y="4114800"/>
            <a:chExt cx="1981200" cy="4648200"/>
          </a:xfrm>
        </p:grpSpPr>
        <p:grpSp>
          <p:nvGrpSpPr>
            <p:cNvPr id="195" name="Group 285">
              <a:extLst>
                <a:ext uri="{FF2B5EF4-FFF2-40B4-BE49-F238E27FC236}">
                  <a16:creationId xmlns:a16="http://schemas.microsoft.com/office/drawing/2014/main" id="{7E3C5E6B-BC04-D4FA-D3F8-4B71ECEA44C2}"/>
                </a:ext>
              </a:extLst>
            </p:cNvPr>
            <p:cNvGrpSpPr/>
            <p:nvPr/>
          </p:nvGrpSpPr>
          <p:grpSpPr>
            <a:xfrm rot="17194410">
              <a:off x="2602773" y="8085383"/>
              <a:ext cx="509454" cy="722914"/>
              <a:chOff x="4934260" y="5008578"/>
              <a:chExt cx="373811" cy="553131"/>
            </a:xfrm>
          </p:grpSpPr>
          <p:sp>
            <p:nvSpPr>
              <p:cNvPr id="218" name="Oval 217">
                <a:extLst>
                  <a:ext uri="{FF2B5EF4-FFF2-40B4-BE49-F238E27FC236}">
                    <a16:creationId xmlns:a16="http://schemas.microsoft.com/office/drawing/2014/main" id="{9F2A44DC-F2D2-8BD7-354E-F5B66E33DC2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48044CFB-618E-0551-C924-8B7EF76BD65E}"/>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284">
              <a:extLst>
                <a:ext uri="{FF2B5EF4-FFF2-40B4-BE49-F238E27FC236}">
                  <a16:creationId xmlns:a16="http://schemas.microsoft.com/office/drawing/2014/main" id="{56005416-C109-04C0-57CF-2D67B1BE3977}"/>
                </a:ext>
              </a:extLst>
            </p:cNvPr>
            <p:cNvGrpSpPr/>
            <p:nvPr/>
          </p:nvGrpSpPr>
          <p:grpSpPr>
            <a:xfrm>
              <a:off x="2057400" y="8077200"/>
              <a:ext cx="533400" cy="685800"/>
              <a:chOff x="4934260" y="5008578"/>
              <a:chExt cx="373811" cy="553131"/>
            </a:xfrm>
          </p:grpSpPr>
          <p:sp>
            <p:nvSpPr>
              <p:cNvPr id="216" name="Oval 215">
                <a:extLst>
                  <a:ext uri="{FF2B5EF4-FFF2-40B4-BE49-F238E27FC236}">
                    <a16:creationId xmlns:a16="http://schemas.microsoft.com/office/drawing/2014/main" id="{8E0F4ACB-49E1-D3A7-A008-A1CC592448C2}"/>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492504C9-A5D8-51BB-6C1C-30F1DC62A5BD}"/>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1">
              <a:extLst>
                <a:ext uri="{FF2B5EF4-FFF2-40B4-BE49-F238E27FC236}">
                  <a16:creationId xmlns:a16="http://schemas.microsoft.com/office/drawing/2014/main" id="{CF24FCF4-E835-F217-78B7-F4EF0EC0C289}"/>
                </a:ext>
              </a:extLst>
            </p:cNvPr>
            <p:cNvGrpSpPr/>
            <p:nvPr/>
          </p:nvGrpSpPr>
          <p:grpSpPr>
            <a:xfrm>
              <a:off x="1600200" y="5638800"/>
              <a:ext cx="1981200" cy="2743200"/>
              <a:chOff x="4419600" y="2060454"/>
              <a:chExt cx="3045502" cy="4187946"/>
            </a:xfrm>
          </p:grpSpPr>
          <p:sp>
            <p:nvSpPr>
              <p:cNvPr id="207" name="Oval 206">
                <a:extLst>
                  <a:ext uri="{FF2B5EF4-FFF2-40B4-BE49-F238E27FC236}">
                    <a16:creationId xmlns:a16="http://schemas.microsoft.com/office/drawing/2014/main" id="{EC598348-BFA6-9920-20C2-D3F247D4C145}"/>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8E6F58CA-1F7A-3B06-3257-0B6680BB73EF}"/>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a:extLst>
                  <a:ext uri="{FF2B5EF4-FFF2-40B4-BE49-F238E27FC236}">
                    <a16:creationId xmlns:a16="http://schemas.microsoft.com/office/drawing/2014/main" id="{C8DC9E4C-E2A4-F601-E6BC-0313A6A6DEE9}"/>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a:extLst>
                  <a:ext uri="{FF2B5EF4-FFF2-40B4-BE49-F238E27FC236}">
                    <a16:creationId xmlns:a16="http://schemas.microsoft.com/office/drawing/2014/main" id="{E05A6676-5584-513F-E687-0CF0BE258005}"/>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apezoid 210">
                <a:extLst>
                  <a:ext uri="{FF2B5EF4-FFF2-40B4-BE49-F238E27FC236}">
                    <a16:creationId xmlns:a16="http://schemas.microsoft.com/office/drawing/2014/main" id="{AA237FA4-ACF3-D01C-3694-AC84F7CAC9F1}"/>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Isosceles Triangle 211">
                <a:extLst>
                  <a:ext uri="{FF2B5EF4-FFF2-40B4-BE49-F238E27FC236}">
                    <a16:creationId xmlns:a16="http://schemas.microsoft.com/office/drawing/2014/main" id="{D215BCE1-03EB-2182-5343-4E9F0C06384D}"/>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D7356156-4EED-DB06-26FA-267B27977FA1}"/>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a:extLst>
                  <a:ext uri="{FF2B5EF4-FFF2-40B4-BE49-F238E27FC236}">
                    <a16:creationId xmlns:a16="http://schemas.microsoft.com/office/drawing/2014/main" id="{D9F6E8ED-AE69-6E17-A6C4-3DE6571A3A72}"/>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a:extLst>
                  <a:ext uri="{FF2B5EF4-FFF2-40B4-BE49-F238E27FC236}">
                    <a16:creationId xmlns:a16="http://schemas.microsoft.com/office/drawing/2014/main" id="{7E8D3A5C-46E5-E69A-2B31-A6451A0E3C8A}"/>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8" name="Rounded Rectangle 6">
              <a:extLst>
                <a:ext uri="{FF2B5EF4-FFF2-40B4-BE49-F238E27FC236}">
                  <a16:creationId xmlns:a16="http://schemas.microsoft.com/office/drawing/2014/main" id="{3B9E1430-61EF-38F4-12DE-534E99F33792}"/>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7">
              <a:extLst>
                <a:ext uri="{FF2B5EF4-FFF2-40B4-BE49-F238E27FC236}">
                  <a16:creationId xmlns:a16="http://schemas.microsoft.com/office/drawing/2014/main" id="{2BB746D7-79E6-DB16-BC3D-3FC849179F2E}"/>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Diagonal Corner Rectangle 8">
              <a:extLst>
                <a:ext uri="{FF2B5EF4-FFF2-40B4-BE49-F238E27FC236}">
                  <a16:creationId xmlns:a16="http://schemas.microsoft.com/office/drawing/2014/main" id="{11F2B227-DB11-3033-4DDB-95CF74D35C73}"/>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 Diagonal Corner Rectangle 9">
              <a:extLst>
                <a:ext uri="{FF2B5EF4-FFF2-40B4-BE49-F238E27FC236}">
                  <a16:creationId xmlns:a16="http://schemas.microsoft.com/office/drawing/2014/main" id="{BE01201A-18EA-E164-7CA9-B8CD2CC79383}"/>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04EBF7B6-7C47-F0F2-BE15-63BA21B679C6}"/>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26C7E6A-1FEA-B484-B88E-232975F143DD}"/>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 Diagonal Corner Rectangle 12">
              <a:extLst>
                <a:ext uri="{FF2B5EF4-FFF2-40B4-BE49-F238E27FC236}">
                  <a16:creationId xmlns:a16="http://schemas.microsoft.com/office/drawing/2014/main" id="{8A75C8C3-F649-13FF-DE22-372D701FC7B5}"/>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 Diagonal Corner Rectangle 13">
              <a:extLst>
                <a:ext uri="{FF2B5EF4-FFF2-40B4-BE49-F238E27FC236}">
                  <a16:creationId xmlns:a16="http://schemas.microsoft.com/office/drawing/2014/main" id="{6F5BE465-D056-F301-B584-DFB7BEBBFDFE}"/>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ed Rectangle 14">
              <a:extLst>
                <a:ext uri="{FF2B5EF4-FFF2-40B4-BE49-F238E27FC236}">
                  <a16:creationId xmlns:a16="http://schemas.microsoft.com/office/drawing/2014/main" id="{5EF9E980-4956-30B4-E47B-E1F488D086D9}"/>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99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0B131-49FE-1448-95EA-CB061B077B7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25652B6-3560-76B2-E388-660DA6E8EEF9}"/>
              </a:ext>
            </a:extLst>
          </p:cNvPr>
          <p:cNvSpPr txBox="1"/>
          <p:nvPr/>
        </p:nvSpPr>
        <p:spPr>
          <a:xfrm>
            <a:off x="761037" y="2512476"/>
            <a:ext cx="9754564" cy="3539430"/>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I believe in God.</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I believe that He knows all things and has all power.</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I believe that He prepares a way for me to succeed in my life.</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I feel I can trust the counsel and promptings He gives me through the Holy Ghost.</a:t>
            </a:r>
          </a:p>
        </p:txBody>
      </p:sp>
      <p:cxnSp>
        <p:nvCxnSpPr>
          <p:cNvPr id="6" name="Straight Connector 5">
            <a:extLst>
              <a:ext uri="{FF2B5EF4-FFF2-40B4-BE49-F238E27FC236}">
                <a16:creationId xmlns:a16="http://schemas.microsoft.com/office/drawing/2014/main" id="{23F20BC2-981E-AB4C-7632-7107C08CAF89}"/>
              </a:ext>
            </a:extLst>
          </p:cNvPr>
          <p:cNvCxnSpPr/>
          <p:nvPr/>
        </p:nvCxnSpPr>
        <p:spPr>
          <a:xfrm>
            <a:off x="949842" y="1360967"/>
            <a:ext cx="979258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499BFBD-F326-CAFF-9EE3-9D58FC7D4306}"/>
              </a:ext>
            </a:extLst>
          </p:cNvPr>
          <p:cNvSpPr/>
          <p:nvPr/>
        </p:nvSpPr>
        <p:spPr>
          <a:xfrm>
            <a:off x="549515" y="899302"/>
            <a:ext cx="53572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a:t>
            </a:r>
          </a:p>
        </p:txBody>
      </p:sp>
      <p:sp>
        <p:nvSpPr>
          <p:cNvPr id="8" name="Rectangle 7">
            <a:extLst>
              <a:ext uri="{FF2B5EF4-FFF2-40B4-BE49-F238E27FC236}">
                <a16:creationId xmlns:a16="http://schemas.microsoft.com/office/drawing/2014/main" id="{4397B1DA-0004-67BE-B3CB-9AA2045D6363}"/>
              </a:ext>
            </a:extLst>
          </p:cNvPr>
          <p:cNvSpPr/>
          <p:nvPr/>
        </p:nvSpPr>
        <p:spPr>
          <a:xfrm>
            <a:off x="10487842" y="899302"/>
            <a:ext cx="88678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10</a:t>
            </a:r>
          </a:p>
        </p:txBody>
      </p:sp>
      <p:sp>
        <p:nvSpPr>
          <p:cNvPr id="9" name="TextBox 8">
            <a:extLst>
              <a:ext uri="{FF2B5EF4-FFF2-40B4-BE49-F238E27FC236}">
                <a16:creationId xmlns:a16="http://schemas.microsoft.com/office/drawing/2014/main" id="{5AC570DC-F0E7-37A6-5E5C-9B872A7723A7}"/>
              </a:ext>
            </a:extLst>
          </p:cNvPr>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badi" panose="020B0604020104020204" pitchFamily="34" charset="0"/>
              </a:rPr>
              <a:t>On a Scale of 1-10</a:t>
            </a:r>
            <a:endParaRPr lang="en-US" sz="4800" dirty="0">
              <a:solidFill>
                <a:schemeClr val="bg1"/>
              </a:solidFill>
              <a:latin typeface="Abadi" panose="020B0604020104020204" pitchFamily="34" charset="0"/>
            </a:endParaRPr>
          </a:p>
        </p:txBody>
      </p:sp>
    </p:spTree>
    <p:extLst>
      <p:ext uri="{BB962C8B-B14F-4D97-AF65-F5344CB8AC3E}">
        <p14:creationId xmlns:p14="http://schemas.microsoft.com/office/powerpoint/2010/main" val="397750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E2B22F54-1D07-4A42-8358-82E6E76EF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A Prompting</a:t>
            </a:r>
            <a:endParaRPr lang="en-US" sz="4800" dirty="0">
              <a:solidFill>
                <a:schemeClr val="bg1"/>
              </a:solidFill>
              <a:latin typeface="Calibri" panose="020F0502020204030204" pitchFamily="34" charset="0"/>
            </a:endParaRPr>
          </a:p>
        </p:txBody>
      </p:sp>
      <p:sp>
        <p:nvSpPr>
          <p:cNvPr id="2" name="Rectangle 1">
            <a:extLst>
              <a:ext uri="{FF2B5EF4-FFF2-40B4-BE49-F238E27FC236}">
                <a16:creationId xmlns:a16="http://schemas.microsoft.com/office/drawing/2014/main" id="{397B12A9-41C1-4B1C-BBAC-FC6B4135858A}"/>
              </a:ext>
            </a:extLst>
          </p:cNvPr>
          <p:cNvSpPr/>
          <p:nvPr/>
        </p:nvSpPr>
        <p:spPr>
          <a:xfrm>
            <a:off x="2901695" y="1241566"/>
            <a:ext cx="7284295" cy="2031325"/>
          </a:xfrm>
          <a:prstGeom prst="rect">
            <a:avLst/>
          </a:prstGeom>
        </p:spPr>
        <p:txBody>
          <a:bodyPr wrap="square">
            <a:spAutoFit/>
          </a:bodyPr>
          <a:lstStyle/>
          <a:p>
            <a:r>
              <a:rPr lang="en-US" b="0" i="0" dirty="0">
                <a:solidFill>
                  <a:schemeClr val="bg1"/>
                </a:solidFill>
                <a:effectLst/>
                <a:latin typeface="Abadi" panose="020B0604020104020204" pitchFamily="34" charset="0"/>
              </a:rPr>
              <a:t>“On one occasion many years ago, I was swimming laps at the old Deseret Gym in Salt Lake City when I felt the inspiration to go to the University Hospital to visit a good friend of mine who had lost the use of his lower limbs because of a malignancy and the surgery which followed.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 immediately left the pool, dressed, and was soon on my way to see this good man…” Thomas S. Monson</a:t>
            </a:r>
            <a:endParaRPr lang="en-US" dirty="0">
              <a:solidFill>
                <a:schemeClr val="bg1"/>
              </a:solidFill>
              <a:latin typeface="Abadi" panose="020B0604020104020204" pitchFamily="34" charset="0"/>
            </a:endParaRPr>
          </a:p>
        </p:txBody>
      </p:sp>
      <p:pic>
        <p:nvPicPr>
          <p:cNvPr id="117" name="Picture 116">
            <a:extLst>
              <a:ext uri="{FF2B5EF4-FFF2-40B4-BE49-F238E27FC236}">
                <a16:creationId xmlns:a16="http://schemas.microsoft.com/office/drawing/2014/main" id="{2549B096-F377-4CED-9E18-EDCAFCA89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826" y="3872293"/>
            <a:ext cx="3443466" cy="2766251"/>
          </a:xfrm>
          <a:prstGeom prst="rect">
            <a:avLst/>
          </a:prstGeom>
        </p:spPr>
      </p:pic>
      <p:pic>
        <p:nvPicPr>
          <p:cNvPr id="119" name="Picture 118">
            <a:extLst>
              <a:ext uri="{FF2B5EF4-FFF2-40B4-BE49-F238E27FC236}">
                <a16:creationId xmlns:a16="http://schemas.microsoft.com/office/drawing/2014/main" id="{3CE557EB-5765-4C04-8B80-84A08A6DF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84" y="429768"/>
            <a:ext cx="1774883" cy="2575410"/>
          </a:xfrm>
          <a:prstGeom prst="rect">
            <a:avLst/>
          </a:prstGeom>
        </p:spPr>
      </p:pic>
      <p:pic>
        <p:nvPicPr>
          <p:cNvPr id="125" name="Picture 124">
            <a:extLst>
              <a:ext uri="{FF2B5EF4-FFF2-40B4-BE49-F238E27FC236}">
                <a16:creationId xmlns:a16="http://schemas.microsoft.com/office/drawing/2014/main" id="{99587CCF-C6EC-4204-BC8B-BF997C269E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1644" y="3894075"/>
            <a:ext cx="4250464" cy="2833643"/>
          </a:xfrm>
          <a:prstGeom prst="rect">
            <a:avLst/>
          </a:prstGeom>
        </p:spPr>
      </p:pic>
    </p:spTree>
    <p:extLst>
      <p:ext uri="{BB962C8B-B14F-4D97-AF65-F5344CB8AC3E}">
        <p14:creationId xmlns:p14="http://schemas.microsoft.com/office/powerpoint/2010/main" val="152897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animEffect transition="in" filter="fade">
                                      <p:cBhvr>
                                        <p:cTn id="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E2B22F54-1D07-4A42-8358-82E6E76EF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97B12A9-41C1-4B1C-BBAC-FC6B4135858A}"/>
              </a:ext>
            </a:extLst>
          </p:cNvPr>
          <p:cNvSpPr/>
          <p:nvPr/>
        </p:nvSpPr>
        <p:spPr>
          <a:xfrm>
            <a:off x="158496" y="510046"/>
            <a:ext cx="6096000" cy="3139321"/>
          </a:xfrm>
          <a:prstGeom prst="rect">
            <a:avLst/>
          </a:prstGeom>
        </p:spPr>
        <p:txBody>
          <a:bodyPr>
            <a:spAutoFit/>
          </a:bodyPr>
          <a:lstStyle/>
          <a:p>
            <a:r>
              <a:rPr lang="en-US" dirty="0">
                <a:solidFill>
                  <a:schemeClr val="bg1"/>
                </a:solidFill>
                <a:latin typeface="Abadi" panose="020B0604020104020204" pitchFamily="34" charset="0"/>
              </a:rPr>
              <a:t>“When I arrived at his room, I found that it was empty. Upon inquiry I learned that I would probably find him in the swimming pool area of the hospital, an area which was used for physical therapy.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Such turned out to be the case. He had guided himself there in his wheelchair and was the only occupant of the room. He was on the far side of the pool, near the deep end. I called to him, and he maneuvered his wheelchair over to greet me. We had an enjoyable visit, and I accompanied him back to his hospital room, where I gave him a blessing.</a:t>
            </a:r>
          </a:p>
        </p:txBody>
      </p:sp>
      <p:sp>
        <p:nvSpPr>
          <p:cNvPr id="4" name="Rectangle 3">
            <a:extLst>
              <a:ext uri="{FF2B5EF4-FFF2-40B4-BE49-F238E27FC236}">
                <a16:creationId xmlns:a16="http://schemas.microsoft.com/office/drawing/2014/main" id="{8389EBF9-01DD-46C0-83A7-038F2F150B46}"/>
              </a:ext>
            </a:extLst>
          </p:cNvPr>
          <p:cNvSpPr/>
          <p:nvPr/>
        </p:nvSpPr>
        <p:spPr>
          <a:xfrm>
            <a:off x="5269181" y="3585591"/>
            <a:ext cx="6589659" cy="3139321"/>
          </a:xfrm>
          <a:prstGeom prst="rect">
            <a:avLst/>
          </a:prstGeom>
        </p:spPr>
        <p:txBody>
          <a:bodyPr wrap="square">
            <a:spAutoFit/>
          </a:bodyPr>
          <a:lstStyle/>
          <a:p>
            <a:pPr fontAlgn="base"/>
            <a:r>
              <a:rPr lang="en-US" b="0" i="0" dirty="0">
                <a:solidFill>
                  <a:schemeClr val="bg1"/>
                </a:solidFill>
                <a:effectLst/>
                <a:latin typeface="Abadi" panose="020B0604020104020204" pitchFamily="34" charset="0"/>
              </a:rPr>
              <a:t>“I learned later from my friend that he had been utterly despondent that day and had been contemplating taking his own life. He had prayed for relief but began to feel that his prayers had gone unanswered. He went to the pool with the thought that this would be a way to end his misery—by guiding his wheelchair into the deep end of the pool. I had arrived at a critical moment, in response to what I know was inspiration from on high.</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 How pleased I am to have been an instrument in the Lord’s hands on that critical day at the swimming pool.” </a:t>
            </a:r>
          </a:p>
        </p:txBody>
      </p:sp>
      <p:pic>
        <p:nvPicPr>
          <p:cNvPr id="7" name="Picture 6">
            <a:extLst>
              <a:ext uri="{FF2B5EF4-FFF2-40B4-BE49-F238E27FC236}">
                <a16:creationId xmlns:a16="http://schemas.microsoft.com/office/drawing/2014/main" id="{52CA3BFB-C748-489E-A236-25C6B9ED9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128" y="494919"/>
            <a:ext cx="4371794" cy="2595753"/>
          </a:xfrm>
          <a:prstGeom prst="rect">
            <a:avLst/>
          </a:prstGeom>
        </p:spPr>
      </p:pic>
      <p:pic>
        <p:nvPicPr>
          <p:cNvPr id="1026" name="Picture 2" descr="Image result for old man in wheelchair">
            <a:extLst>
              <a:ext uri="{FF2B5EF4-FFF2-40B4-BE49-F238E27FC236}">
                <a16:creationId xmlns:a16="http://schemas.microsoft.com/office/drawing/2014/main" id="{ED101E12-1508-42E8-929C-15C315772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452" y="3813047"/>
            <a:ext cx="4043137" cy="2690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09F5DC4-5806-4A70-A581-B7B1E0B1C22A}"/>
              </a:ext>
            </a:extLst>
          </p:cNvPr>
          <p:cNvSpPr/>
          <p:nvPr/>
        </p:nvSpPr>
        <p:spPr>
          <a:xfrm>
            <a:off x="10515915" y="6596390"/>
            <a:ext cx="1370888" cy="261610"/>
          </a:xfrm>
          <a:prstGeom prst="rect">
            <a:avLst/>
          </a:prstGeom>
        </p:spPr>
        <p:txBody>
          <a:bodyPr wrap="none">
            <a:spAutoFit/>
          </a:bodyPr>
          <a:lstStyle/>
          <a:p>
            <a:r>
              <a:rPr lang="en-US" sz="1100" b="0" i="0" dirty="0">
                <a:solidFill>
                  <a:schemeClr val="bg1"/>
                </a:solidFill>
                <a:effectLst/>
                <a:latin typeface="Open Sans"/>
              </a:rPr>
              <a:t>Thomas S. Monson</a:t>
            </a:r>
            <a:endParaRPr lang="en-US" sz="1100" dirty="0">
              <a:solidFill>
                <a:schemeClr val="bg1"/>
              </a:solidFill>
            </a:endParaRPr>
          </a:p>
        </p:txBody>
      </p:sp>
    </p:spTree>
    <p:extLst>
      <p:ext uri="{BB962C8B-B14F-4D97-AF65-F5344CB8AC3E}">
        <p14:creationId xmlns:p14="http://schemas.microsoft.com/office/powerpoint/2010/main" val="43500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E2B22F54-1D07-4A42-8358-82E6E76EF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5" name="Picture 114">
            <a:extLst>
              <a:ext uri="{FF2B5EF4-FFF2-40B4-BE49-F238E27FC236}">
                <a16:creationId xmlns:a16="http://schemas.microsoft.com/office/drawing/2014/main" id="{67E2CA65-1AEC-4643-95B0-D822FAFB4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64" y="2249423"/>
            <a:ext cx="3076099" cy="4070705"/>
          </a:xfrm>
          <a:prstGeom prst="rect">
            <a:avLst/>
          </a:prstGeom>
        </p:spPr>
      </p:pic>
      <p:sp>
        <p:nvSpPr>
          <p:cNvPr id="3" name="Rectangle 2">
            <a:extLst>
              <a:ext uri="{FF2B5EF4-FFF2-40B4-BE49-F238E27FC236}">
                <a16:creationId xmlns:a16="http://schemas.microsoft.com/office/drawing/2014/main" id="{DF05F268-577E-4092-A074-BC80E0686184}"/>
              </a:ext>
            </a:extLst>
          </p:cNvPr>
          <p:cNvSpPr/>
          <p:nvPr/>
        </p:nvSpPr>
        <p:spPr>
          <a:xfrm>
            <a:off x="5260848" y="2359883"/>
            <a:ext cx="6096000" cy="3170099"/>
          </a:xfrm>
          <a:prstGeom prst="rect">
            <a:avLst/>
          </a:prstGeom>
        </p:spPr>
        <p:txBody>
          <a:bodyPr>
            <a:spAutoFit/>
          </a:bodyPr>
          <a:lstStyle/>
          <a:p>
            <a:pPr algn="ctr"/>
            <a:r>
              <a:rPr lang="en-US" sz="4000" b="0" i="0" dirty="0">
                <a:solidFill>
                  <a:schemeClr val="bg1"/>
                </a:solidFill>
                <a:effectLst/>
                <a:latin typeface="Open Sans"/>
              </a:rPr>
              <a:t>Mormon followed a prompting from the Spirit even though he did not understand all the reasons why he needed to do it.</a:t>
            </a:r>
            <a:endParaRPr lang="en-US" sz="4000" dirty="0">
              <a:solidFill>
                <a:schemeClr val="bg1"/>
              </a:solidFill>
            </a:endParaRPr>
          </a:p>
        </p:txBody>
      </p:sp>
      <p:sp>
        <p:nvSpPr>
          <p:cNvPr id="5" name="Rectangle 4">
            <a:extLst>
              <a:ext uri="{FF2B5EF4-FFF2-40B4-BE49-F238E27FC236}">
                <a16:creationId xmlns:a16="http://schemas.microsoft.com/office/drawing/2014/main" id="{4CA9EDB2-4C03-41BC-80E5-3E368B25BAF3}"/>
              </a:ext>
            </a:extLst>
          </p:cNvPr>
          <p:cNvSpPr/>
          <p:nvPr/>
        </p:nvSpPr>
        <p:spPr>
          <a:xfrm>
            <a:off x="3020568" y="258032"/>
            <a:ext cx="6096000" cy="1477328"/>
          </a:xfrm>
          <a:prstGeom prst="rect">
            <a:avLst/>
          </a:prstGeom>
        </p:spPr>
        <p:txBody>
          <a:bodyPr>
            <a:spAutoFit/>
          </a:bodyPr>
          <a:lstStyle/>
          <a:p>
            <a:r>
              <a:rPr lang="en-US" dirty="0">
                <a:solidFill>
                  <a:schemeClr val="bg1"/>
                </a:solidFill>
                <a:latin typeface="Open Sans"/>
              </a:rPr>
              <a:t>S</a:t>
            </a:r>
            <a:r>
              <a:rPr lang="en-US" b="0" i="0" dirty="0">
                <a:solidFill>
                  <a:schemeClr val="bg1"/>
                </a:solidFill>
                <a:effectLst/>
                <a:latin typeface="Open Sans"/>
              </a:rPr>
              <a:t>piritual promptings are often quiet feelings or thoughts and that it may sometimes be difficult to know whether thoughts that we have come from us or from the </a:t>
            </a:r>
            <a:r>
              <a:rPr lang="en-US" dirty="0">
                <a:solidFill>
                  <a:schemeClr val="bg1"/>
                </a:solidFill>
                <a:latin typeface="Open Sans"/>
              </a:rPr>
              <a:t>Holy Ghost</a:t>
            </a:r>
            <a:r>
              <a:rPr lang="en-US" b="0" i="0" dirty="0">
                <a:solidFill>
                  <a:schemeClr val="bg1"/>
                </a:solidFill>
                <a:effectLst/>
                <a:latin typeface="Open Sans"/>
              </a:rPr>
              <a:t>. Either way, if we have a thought or feeling to do something good, we should do it.</a:t>
            </a:r>
            <a:endParaRPr lang="en-US" dirty="0">
              <a:solidFill>
                <a:schemeClr val="bg1"/>
              </a:solidFill>
            </a:endParaRPr>
          </a:p>
        </p:txBody>
      </p:sp>
    </p:spTree>
    <p:extLst>
      <p:ext uri="{BB962C8B-B14F-4D97-AF65-F5344CB8AC3E}">
        <p14:creationId xmlns:p14="http://schemas.microsoft.com/office/powerpoint/2010/main" val="12987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132">
            <a:extLst>
              <a:ext uri="{FF2B5EF4-FFF2-40B4-BE49-F238E27FC236}">
                <a16:creationId xmlns:a16="http://schemas.microsoft.com/office/drawing/2014/main" id="{8CFA793E-6215-40FA-A926-B23846B639B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4112" y="6550223"/>
            <a:ext cx="9144000" cy="307777"/>
          </a:xfrm>
          <a:prstGeom prst="rect">
            <a:avLst/>
          </a:prstGeom>
          <a:noFill/>
        </p:spPr>
        <p:txBody>
          <a:bodyPr wrap="square" rtlCol="0">
            <a:spAutoFit/>
          </a:bodyPr>
          <a:lstStyle/>
          <a:p>
            <a:r>
              <a:rPr lang="en-US" sz="1400" dirty="0">
                <a:solidFill>
                  <a:schemeClr val="bg2"/>
                </a:solidFill>
              </a:rPr>
              <a:t>Words of Mormon 1:1-2, 8</a:t>
            </a:r>
          </a:p>
        </p:txBody>
      </p:sp>
      <p:sp>
        <p:nvSpPr>
          <p:cNvPr id="4" name="TextBox 3"/>
          <p:cNvSpPr txBox="1"/>
          <p:nvPr/>
        </p:nvSpPr>
        <p:spPr>
          <a:xfrm>
            <a:off x="496824" y="1130809"/>
            <a:ext cx="3429000" cy="2585323"/>
          </a:xfrm>
          <a:prstGeom prst="rect">
            <a:avLst/>
          </a:prstGeom>
          <a:noFill/>
        </p:spPr>
        <p:txBody>
          <a:bodyPr wrap="square" rtlCol="0">
            <a:spAutoFit/>
          </a:bodyPr>
          <a:lstStyle/>
          <a:p>
            <a:pPr fontAlgn="base"/>
            <a:r>
              <a:rPr lang="en-US" dirty="0">
                <a:solidFill>
                  <a:schemeClr val="bg1"/>
                </a:solidFill>
              </a:rPr>
              <a:t>Mormon addressed a future audience, with hope that his writings and the writings of his son Moroni “may profit them” (Words of Mormon 1:2). </a:t>
            </a:r>
          </a:p>
          <a:p>
            <a:pPr fontAlgn="base"/>
            <a:endParaRPr lang="en-US" dirty="0">
              <a:solidFill>
                <a:schemeClr val="bg1"/>
              </a:solidFill>
            </a:endParaRPr>
          </a:p>
          <a:p>
            <a:pPr fontAlgn="base"/>
            <a:r>
              <a:rPr lang="en-US" dirty="0">
                <a:solidFill>
                  <a:schemeClr val="bg1"/>
                </a:solidFill>
              </a:rPr>
              <a:t>Specifically, he wrote for the benefit of the </a:t>
            </a:r>
            <a:r>
              <a:rPr lang="en-US" dirty="0" err="1">
                <a:solidFill>
                  <a:schemeClr val="bg1"/>
                </a:solidFill>
              </a:rPr>
              <a:t>Lamanites</a:t>
            </a:r>
            <a:r>
              <a:rPr lang="en-US" dirty="0">
                <a:solidFill>
                  <a:schemeClr val="bg1"/>
                </a:solidFill>
              </a:rPr>
              <a:t>. </a:t>
            </a:r>
          </a:p>
          <a:p>
            <a:pPr fontAlgn="base"/>
            <a:endParaRPr lang="en-US" dirty="0">
              <a:solidFill>
                <a:schemeClr val="bg1"/>
              </a:solidFill>
            </a:endParaRPr>
          </a:p>
        </p:txBody>
      </p:sp>
      <p:sp>
        <p:nvSpPr>
          <p:cNvPr id="5" name="TextBox 4"/>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rPr>
              <a:t>Future Audience</a:t>
            </a:r>
            <a:endParaRPr lang="en-US" sz="4800" dirty="0">
              <a:solidFill>
                <a:schemeClr val="bg1"/>
              </a:solidFill>
              <a:latin typeface="Calibri" panose="020F0502020204030204" pitchFamily="34" charset="0"/>
            </a:endParaRPr>
          </a:p>
        </p:txBody>
      </p:sp>
      <p:sp>
        <p:nvSpPr>
          <p:cNvPr id="114" name="TextBox 113"/>
          <p:cNvSpPr txBox="1"/>
          <p:nvPr/>
        </p:nvSpPr>
        <p:spPr>
          <a:xfrm>
            <a:off x="7391400" y="1267968"/>
            <a:ext cx="4343400" cy="1754326"/>
          </a:xfrm>
          <a:prstGeom prst="rect">
            <a:avLst/>
          </a:prstGeom>
          <a:noFill/>
        </p:spPr>
        <p:txBody>
          <a:bodyPr wrap="square" rtlCol="0">
            <a:spAutoFit/>
          </a:bodyPr>
          <a:lstStyle/>
          <a:p>
            <a:pPr fontAlgn="base"/>
            <a:r>
              <a:rPr lang="en-US" dirty="0">
                <a:solidFill>
                  <a:schemeClr val="bg1"/>
                </a:solidFill>
              </a:rPr>
              <a:t>“My prayer to God is concerning my brethren, that they may once again come to the knowledge of God, yea, the redemption of Christ; that they may once again be a delightsome people” </a:t>
            </a:r>
          </a:p>
          <a:p>
            <a:pPr fontAlgn="base"/>
            <a:endParaRPr lang="en-US" dirty="0">
              <a:solidFill>
                <a:schemeClr val="bg1"/>
              </a:solidFill>
            </a:endParaRPr>
          </a:p>
        </p:txBody>
      </p:sp>
      <p:sp>
        <p:nvSpPr>
          <p:cNvPr id="116" name="TextBox 115"/>
          <p:cNvSpPr txBox="1"/>
          <p:nvPr/>
        </p:nvSpPr>
        <p:spPr>
          <a:xfrm>
            <a:off x="2209800" y="3810001"/>
            <a:ext cx="3429000" cy="2585323"/>
          </a:xfrm>
          <a:prstGeom prst="rect">
            <a:avLst/>
          </a:prstGeom>
          <a:noFill/>
        </p:spPr>
        <p:txBody>
          <a:bodyPr wrap="square" rtlCol="0">
            <a:spAutoFit/>
          </a:bodyPr>
          <a:lstStyle/>
          <a:p>
            <a:pPr fontAlgn="base"/>
            <a:r>
              <a:rPr lang="en-US" dirty="0">
                <a:solidFill>
                  <a:schemeClr val="bg1"/>
                </a:solidFill>
              </a:rPr>
              <a:t>Mormon wrote this book in about  AD 385, after having “witnessed almost all the destruction of [his] people, the Nephites” </a:t>
            </a:r>
          </a:p>
          <a:p>
            <a:pPr fontAlgn="base"/>
            <a:endParaRPr lang="en-US" dirty="0">
              <a:solidFill>
                <a:schemeClr val="bg1"/>
              </a:solidFill>
            </a:endParaRPr>
          </a:p>
          <a:p>
            <a:pPr fontAlgn="base"/>
            <a:r>
              <a:rPr lang="en-US" dirty="0">
                <a:solidFill>
                  <a:schemeClr val="bg1"/>
                </a:solidFill>
              </a:rPr>
              <a:t>Mormon did not record where he was when he wrote this book.</a:t>
            </a:r>
          </a:p>
          <a:p>
            <a:pPr fontAlgn="base"/>
            <a:endParaRPr lang="en-US" dirty="0">
              <a:solidFill>
                <a:schemeClr val="bg1"/>
              </a:solidFill>
            </a:endParaRPr>
          </a:p>
        </p:txBody>
      </p:sp>
      <p:grpSp>
        <p:nvGrpSpPr>
          <p:cNvPr id="117" name="Group 116"/>
          <p:cNvGrpSpPr/>
          <p:nvPr/>
        </p:nvGrpSpPr>
        <p:grpSpPr>
          <a:xfrm>
            <a:off x="6096000" y="3657600"/>
            <a:ext cx="3028950" cy="2342924"/>
            <a:chOff x="3441191" y="1240801"/>
            <a:chExt cx="3755898" cy="3007122"/>
          </a:xfrm>
        </p:grpSpPr>
        <p:grpSp>
          <p:nvGrpSpPr>
            <p:cNvPr id="118" name="Group 46"/>
            <p:cNvGrpSpPr/>
            <p:nvPr/>
          </p:nvGrpSpPr>
          <p:grpSpPr>
            <a:xfrm>
              <a:off x="3441191" y="1240801"/>
              <a:ext cx="3755898" cy="3007122"/>
              <a:chOff x="802558" y="4166401"/>
              <a:chExt cx="1981641" cy="1586581"/>
            </a:xfrm>
          </p:grpSpPr>
          <p:grpSp>
            <p:nvGrpSpPr>
              <p:cNvPr id="120" name="Group 16"/>
              <p:cNvGrpSpPr/>
              <p:nvPr/>
            </p:nvGrpSpPr>
            <p:grpSpPr>
              <a:xfrm>
                <a:off x="802558" y="4166401"/>
                <a:ext cx="1981641" cy="1586581"/>
                <a:chOff x="-2011680" y="1349418"/>
                <a:chExt cx="7269480" cy="6346781"/>
              </a:xfrm>
            </p:grpSpPr>
            <p:grpSp>
              <p:nvGrpSpPr>
                <p:cNvPr id="122" name="Group 1"/>
                <p:cNvGrpSpPr/>
                <p:nvPr/>
              </p:nvGrpSpPr>
              <p:grpSpPr>
                <a:xfrm>
                  <a:off x="-2011680" y="1349418"/>
                  <a:ext cx="7269480" cy="6346781"/>
                  <a:chOff x="-137160" y="1426805"/>
                  <a:chExt cx="2423160" cy="1697395"/>
                </a:xfrm>
              </p:grpSpPr>
              <p:sp>
                <p:nvSpPr>
                  <p:cNvPr id="127"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3"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Frame 123"/>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Frame 124"/>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Rectangle 125"/>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TextBox 120"/>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119" name="TextBox 118"/>
            <p:cNvSpPr txBox="1"/>
            <p:nvPr/>
          </p:nvSpPr>
          <p:spPr>
            <a:xfrm>
              <a:off x="5685281" y="2205929"/>
              <a:ext cx="1511808" cy="908565"/>
            </a:xfrm>
            <a:prstGeom prst="rect">
              <a:avLst/>
            </a:prstGeom>
            <a:noFill/>
          </p:spPr>
          <p:txBody>
            <a:bodyPr wrap="square" rtlCol="0">
              <a:spAutoFit/>
            </a:bodyPr>
            <a:lstStyle/>
            <a:p>
              <a:pPr algn="ctr"/>
              <a:r>
                <a:rPr lang="en-US" sz="2000" dirty="0">
                  <a:solidFill>
                    <a:schemeClr val="bg2">
                      <a:lumMod val="25000"/>
                    </a:schemeClr>
                  </a:solidFill>
                  <a:latin typeface="Abadi" panose="020B0604020104020204" pitchFamily="34" charset="0"/>
                </a:rPr>
                <a:t>Words of Mormon</a:t>
              </a:r>
            </a:p>
          </p:txBody>
        </p:sp>
      </p:grpSp>
      <p:grpSp>
        <p:nvGrpSpPr>
          <p:cNvPr id="3" name="Group 2">
            <a:extLst>
              <a:ext uri="{FF2B5EF4-FFF2-40B4-BE49-F238E27FC236}">
                <a16:creationId xmlns:a16="http://schemas.microsoft.com/office/drawing/2014/main" id="{022DD5D5-94AF-85BF-F7EA-D1A87637768C}"/>
              </a:ext>
            </a:extLst>
          </p:cNvPr>
          <p:cNvGrpSpPr/>
          <p:nvPr/>
        </p:nvGrpSpPr>
        <p:grpSpPr>
          <a:xfrm>
            <a:off x="6411669" y="3742536"/>
            <a:ext cx="794673" cy="2202032"/>
            <a:chOff x="2133600" y="3124200"/>
            <a:chExt cx="1209964" cy="3352800"/>
          </a:xfrm>
        </p:grpSpPr>
        <p:grpSp>
          <p:nvGrpSpPr>
            <p:cNvPr id="6" name="Group 285">
              <a:extLst>
                <a:ext uri="{FF2B5EF4-FFF2-40B4-BE49-F238E27FC236}">
                  <a16:creationId xmlns:a16="http://schemas.microsoft.com/office/drawing/2014/main" id="{0D579B15-6331-C13D-BDF4-160EE2F5D9DA}"/>
                </a:ext>
              </a:extLst>
            </p:cNvPr>
            <p:cNvGrpSpPr/>
            <p:nvPr/>
          </p:nvGrpSpPr>
          <p:grpSpPr>
            <a:xfrm rot="17194410">
              <a:off x="2764132" y="5999335"/>
              <a:ext cx="359123" cy="509595"/>
              <a:chOff x="4934260" y="5008578"/>
              <a:chExt cx="373811" cy="553131"/>
            </a:xfrm>
          </p:grpSpPr>
          <p:sp>
            <p:nvSpPr>
              <p:cNvPr id="184" name="Oval 3">
                <a:extLst>
                  <a:ext uri="{FF2B5EF4-FFF2-40B4-BE49-F238E27FC236}">
                    <a16:creationId xmlns:a16="http://schemas.microsoft.com/office/drawing/2014/main" id="{AB8D6AF1-B33F-B2C5-3BFC-5C34DBC77901}"/>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4">
                <a:extLst>
                  <a:ext uri="{FF2B5EF4-FFF2-40B4-BE49-F238E27FC236}">
                    <a16:creationId xmlns:a16="http://schemas.microsoft.com/office/drawing/2014/main" id="{35867062-BB40-C9CF-F203-7B4218732E2E}"/>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84">
              <a:extLst>
                <a:ext uri="{FF2B5EF4-FFF2-40B4-BE49-F238E27FC236}">
                  <a16:creationId xmlns:a16="http://schemas.microsoft.com/office/drawing/2014/main" id="{A0437B3E-1E0D-DDD6-3AB1-13602E7DA83F}"/>
                </a:ext>
              </a:extLst>
            </p:cNvPr>
            <p:cNvGrpSpPr/>
            <p:nvPr/>
          </p:nvGrpSpPr>
          <p:grpSpPr>
            <a:xfrm>
              <a:off x="2379689" y="5993567"/>
              <a:ext cx="376003" cy="483433"/>
              <a:chOff x="4934260" y="5008578"/>
              <a:chExt cx="373811" cy="553131"/>
            </a:xfrm>
          </p:grpSpPr>
          <p:sp>
            <p:nvSpPr>
              <p:cNvPr id="182" name="Oval 6">
                <a:extLst>
                  <a:ext uri="{FF2B5EF4-FFF2-40B4-BE49-F238E27FC236}">
                    <a16:creationId xmlns:a16="http://schemas.microsoft.com/office/drawing/2014/main" id="{9C35CDE8-BF21-735F-7AD6-AED4A46F6F73}"/>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7">
                <a:extLst>
                  <a:ext uri="{FF2B5EF4-FFF2-40B4-BE49-F238E27FC236}">
                    <a16:creationId xmlns:a16="http://schemas.microsoft.com/office/drawing/2014/main" id="{0D7CCD07-93F6-9C8E-31AE-A0EC79F42BD5}"/>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76570A7C-62F6-4844-0C91-055D7EDE0957}"/>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B110B25-3420-ABFF-6596-03F074B848FD}"/>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81FA982-9A27-8BE7-E26D-A3B3A1FCF63C}"/>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C063EB0-8520-821A-4F80-98B5569C8E56}"/>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E4E5E2DE-BDA4-E841-B8D4-935344CC8368}"/>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5">
              <a:extLst>
                <a:ext uri="{FF2B5EF4-FFF2-40B4-BE49-F238E27FC236}">
                  <a16:creationId xmlns:a16="http://schemas.microsoft.com/office/drawing/2014/main" id="{6DAD1F79-2BC0-55BD-3E00-E2B11C373BBE}"/>
                </a:ext>
              </a:extLst>
            </p:cNvPr>
            <p:cNvGrpSpPr/>
            <p:nvPr/>
          </p:nvGrpSpPr>
          <p:grpSpPr>
            <a:xfrm>
              <a:off x="2480714" y="4105564"/>
              <a:ext cx="546919" cy="609600"/>
              <a:chOff x="2321193" y="914400"/>
              <a:chExt cx="1962699" cy="2187638"/>
            </a:xfrm>
          </p:grpSpPr>
          <p:sp>
            <p:nvSpPr>
              <p:cNvPr id="176" name="Oval 17">
                <a:extLst>
                  <a:ext uri="{FF2B5EF4-FFF2-40B4-BE49-F238E27FC236}">
                    <a16:creationId xmlns:a16="http://schemas.microsoft.com/office/drawing/2014/main" id="{CC8F99B3-4F82-BDF8-7866-5707BC7F94A8}"/>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entagon 19">
                <a:extLst>
                  <a:ext uri="{FF2B5EF4-FFF2-40B4-BE49-F238E27FC236}">
                    <a16:creationId xmlns:a16="http://schemas.microsoft.com/office/drawing/2014/main" id="{3534953D-2E47-91CA-5848-06A1CD35C476}"/>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entagon 20">
                <a:extLst>
                  <a:ext uri="{FF2B5EF4-FFF2-40B4-BE49-F238E27FC236}">
                    <a16:creationId xmlns:a16="http://schemas.microsoft.com/office/drawing/2014/main" id="{B89D37BF-999C-7867-FD55-3DFACF1BF7D0}"/>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entagon 21">
                <a:extLst>
                  <a:ext uri="{FF2B5EF4-FFF2-40B4-BE49-F238E27FC236}">
                    <a16:creationId xmlns:a16="http://schemas.microsoft.com/office/drawing/2014/main" id="{DCB7C368-BF0A-3F42-45AB-7829132CCEFE}"/>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Pentagon 22">
                <a:extLst>
                  <a:ext uri="{FF2B5EF4-FFF2-40B4-BE49-F238E27FC236}">
                    <a16:creationId xmlns:a16="http://schemas.microsoft.com/office/drawing/2014/main" id="{3F900C5A-7FCE-4456-0D22-91E049936E1A}"/>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Pentagon 23">
                <a:extLst>
                  <a:ext uri="{FF2B5EF4-FFF2-40B4-BE49-F238E27FC236}">
                    <a16:creationId xmlns:a16="http://schemas.microsoft.com/office/drawing/2014/main" id="{399D8B62-9793-DBF0-7331-94D5148BBB82}"/>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35">
              <a:extLst>
                <a:ext uri="{FF2B5EF4-FFF2-40B4-BE49-F238E27FC236}">
                  <a16:creationId xmlns:a16="http://schemas.microsoft.com/office/drawing/2014/main" id="{EC01FF88-12F4-2810-2D09-7104843E5DD3}"/>
                </a:ext>
              </a:extLst>
            </p:cNvPr>
            <p:cNvGrpSpPr/>
            <p:nvPr/>
          </p:nvGrpSpPr>
          <p:grpSpPr>
            <a:xfrm rot="1699902">
              <a:off x="2147930" y="4740678"/>
              <a:ext cx="291183" cy="118991"/>
              <a:chOff x="2209800" y="1905000"/>
              <a:chExt cx="2286000" cy="1066800"/>
            </a:xfrm>
          </p:grpSpPr>
          <p:grpSp>
            <p:nvGrpSpPr>
              <p:cNvPr id="170" name="Group 29">
                <a:extLst>
                  <a:ext uri="{FF2B5EF4-FFF2-40B4-BE49-F238E27FC236}">
                    <a16:creationId xmlns:a16="http://schemas.microsoft.com/office/drawing/2014/main" id="{C50C575E-CCF6-4C05-07B6-5C59C80DC7BB}"/>
                  </a:ext>
                </a:extLst>
              </p:cNvPr>
              <p:cNvGrpSpPr/>
              <p:nvPr/>
            </p:nvGrpSpPr>
            <p:grpSpPr>
              <a:xfrm>
                <a:off x="2209800" y="1905000"/>
                <a:ext cx="1066800" cy="1066800"/>
                <a:chOff x="990600" y="1905000"/>
                <a:chExt cx="1066800" cy="1066800"/>
              </a:xfrm>
            </p:grpSpPr>
            <p:sp>
              <p:nvSpPr>
                <p:cNvPr id="174" name="&quot;No&quot; Symbol 98">
                  <a:extLst>
                    <a:ext uri="{FF2B5EF4-FFF2-40B4-BE49-F238E27FC236}">
                      <a16:creationId xmlns:a16="http://schemas.microsoft.com/office/drawing/2014/main" id="{29108A41-7287-39E3-0454-060B576A10BA}"/>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Oval 174">
                  <a:extLst>
                    <a:ext uri="{FF2B5EF4-FFF2-40B4-BE49-F238E27FC236}">
                      <a16:creationId xmlns:a16="http://schemas.microsoft.com/office/drawing/2014/main" id="{CE92D155-9AEA-E56A-0FE7-184A67C079F9}"/>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32">
                <a:extLst>
                  <a:ext uri="{FF2B5EF4-FFF2-40B4-BE49-F238E27FC236}">
                    <a16:creationId xmlns:a16="http://schemas.microsoft.com/office/drawing/2014/main" id="{CF07A34F-5E62-DFCF-E050-C4EB6F8E4BE4}"/>
                  </a:ext>
                </a:extLst>
              </p:cNvPr>
              <p:cNvGrpSpPr/>
              <p:nvPr/>
            </p:nvGrpSpPr>
            <p:grpSpPr>
              <a:xfrm>
                <a:off x="3429000" y="1905000"/>
                <a:ext cx="1066800" cy="1066800"/>
                <a:chOff x="990600" y="1905000"/>
                <a:chExt cx="1066800" cy="1066800"/>
              </a:xfrm>
            </p:grpSpPr>
            <p:sp>
              <p:nvSpPr>
                <p:cNvPr id="172" name="&quot;No&quot; Symbol 96">
                  <a:extLst>
                    <a:ext uri="{FF2B5EF4-FFF2-40B4-BE49-F238E27FC236}">
                      <a16:creationId xmlns:a16="http://schemas.microsoft.com/office/drawing/2014/main" id="{56300603-F928-86CA-0BE8-A3BAC9CC128B}"/>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Oval 34">
                  <a:extLst>
                    <a:ext uri="{FF2B5EF4-FFF2-40B4-BE49-F238E27FC236}">
                      <a16:creationId xmlns:a16="http://schemas.microsoft.com/office/drawing/2014/main" id="{A24653B2-7028-8EAB-42AA-E1236CA4EC05}"/>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36">
              <a:extLst>
                <a:ext uri="{FF2B5EF4-FFF2-40B4-BE49-F238E27FC236}">
                  <a16:creationId xmlns:a16="http://schemas.microsoft.com/office/drawing/2014/main" id="{AFEFE979-E45A-D518-61E5-BDB98378A786}"/>
                </a:ext>
              </a:extLst>
            </p:cNvPr>
            <p:cNvGrpSpPr/>
            <p:nvPr/>
          </p:nvGrpSpPr>
          <p:grpSpPr>
            <a:xfrm rot="20019181">
              <a:off x="3048475" y="4742987"/>
              <a:ext cx="291183" cy="118991"/>
              <a:chOff x="2209800" y="1905000"/>
              <a:chExt cx="2286000" cy="1066800"/>
            </a:xfrm>
          </p:grpSpPr>
          <p:grpSp>
            <p:nvGrpSpPr>
              <p:cNvPr id="164" name="Group 29">
                <a:extLst>
                  <a:ext uri="{FF2B5EF4-FFF2-40B4-BE49-F238E27FC236}">
                    <a16:creationId xmlns:a16="http://schemas.microsoft.com/office/drawing/2014/main" id="{0D812D8E-8B33-FCF8-32E2-DD3C08B391ED}"/>
                  </a:ext>
                </a:extLst>
              </p:cNvPr>
              <p:cNvGrpSpPr/>
              <p:nvPr/>
            </p:nvGrpSpPr>
            <p:grpSpPr>
              <a:xfrm>
                <a:off x="2209800" y="1905000"/>
                <a:ext cx="1066800" cy="1066800"/>
                <a:chOff x="990600" y="1905000"/>
                <a:chExt cx="1066800" cy="1066800"/>
              </a:xfrm>
            </p:grpSpPr>
            <p:sp>
              <p:nvSpPr>
                <p:cNvPr id="168" name="&quot;No&quot; Symbol 92">
                  <a:extLst>
                    <a:ext uri="{FF2B5EF4-FFF2-40B4-BE49-F238E27FC236}">
                      <a16:creationId xmlns:a16="http://schemas.microsoft.com/office/drawing/2014/main" id="{8BA2FBF6-8393-C88D-4B8B-6303714A380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Oval 168">
                  <a:extLst>
                    <a:ext uri="{FF2B5EF4-FFF2-40B4-BE49-F238E27FC236}">
                      <a16:creationId xmlns:a16="http://schemas.microsoft.com/office/drawing/2014/main" id="{8D793C47-45CB-6A30-7857-26C82E68B6E2}"/>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32">
                <a:extLst>
                  <a:ext uri="{FF2B5EF4-FFF2-40B4-BE49-F238E27FC236}">
                    <a16:creationId xmlns:a16="http://schemas.microsoft.com/office/drawing/2014/main" id="{5A8D6A2C-E089-202A-5D10-9C577240CA4F}"/>
                  </a:ext>
                </a:extLst>
              </p:cNvPr>
              <p:cNvGrpSpPr/>
              <p:nvPr/>
            </p:nvGrpSpPr>
            <p:grpSpPr>
              <a:xfrm>
                <a:off x="3429000" y="1905000"/>
                <a:ext cx="1066800" cy="1066800"/>
                <a:chOff x="990600" y="1905000"/>
                <a:chExt cx="1066800" cy="1066800"/>
              </a:xfrm>
            </p:grpSpPr>
            <p:sp>
              <p:nvSpPr>
                <p:cNvPr id="166" name="&quot;No&quot; Symbol 90">
                  <a:extLst>
                    <a:ext uri="{FF2B5EF4-FFF2-40B4-BE49-F238E27FC236}">
                      <a16:creationId xmlns:a16="http://schemas.microsoft.com/office/drawing/2014/main" id="{EDA2A0BE-16D0-C3F1-F6A6-96D79592BB30}"/>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Oval 166">
                  <a:extLst>
                    <a:ext uri="{FF2B5EF4-FFF2-40B4-BE49-F238E27FC236}">
                      <a16:creationId xmlns:a16="http://schemas.microsoft.com/office/drawing/2014/main" id="{DAD45D2F-C7EB-7737-5855-BDAA6EF18FF5}"/>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rapezoid 15">
              <a:extLst>
                <a:ext uri="{FF2B5EF4-FFF2-40B4-BE49-F238E27FC236}">
                  <a16:creationId xmlns:a16="http://schemas.microsoft.com/office/drawing/2014/main" id="{C1636381-C626-3758-6E51-A38F3C4CE5B7}"/>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65">
              <a:extLst>
                <a:ext uri="{FF2B5EF4-FFF2-40B4-BE49-F238E27FC236}">
                  <a16:creationId xmlns:a16="http://schemas.microsoft.com/office/drawing/2014/main" id="{8AE4222D-A56B-227C-FBAF-57068BB704A6}"/>
                </a:ext>
              </a:extLst>
            </p:cNvPr>
            <p:cNvGrpSpPr/>
            <p:nvPr/>
          </p:nvGrpSpPr>
          <p:grpSpPr>
            <a:xfrm rot="10800000" flipH="1" flipV="1">
              <a:off x="2235200" y="6029036"/>
              <a:ext cx="990600" cy="158496"/>
              <a:chOff x="1447800" y="2040716"/>
              <a:chExt cx="3102900" cy="387950"/>
            </a:xfrm>
          </p:grpSpPr>
          <p:sp>
            <p:nvSpPr>
              <p:cNvPr id="158" name="Diagonal Stripe 157">
                <a:extLst>
                  <a:ext uri="{FF2B5EF4-FFF2-40B4-BE49-F238E27FC236}">
                    <a16:creationId xmlns:a16="http://schemas.microsoft.com/office/drawing/2014/main" id="{3B55A58A-F94B-6334-FD75-6D0A00586E0C}"/>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iagonal Stripe 158">
                <a:extLst>
                  <a:ext uri="{FF2B5EF4-FFF2-40B4-BE49-F238E27FC236}">
                    <a16:creationId xmlns:a16="http://schemas.microsoft.com/office/drawing/2014/main" id="{E70E9F9B-6DF7-4F96-4537-770099E07C67}"/>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Diagonal Stripe 159">
                <a:extLst>
                  <a:ext uri="{FF2B5EF4-FFF2-40B4-BE49-F238E27FC236}">
                    <a16:creationId xmlns:a16="http://schemas.microsoft.com/office/drawing/2014/main" id="{3870D42F-8D93-65ED-F3AD-C6940A60D4E5}"/>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Diagonal Stripe 160">
                <a:extLst>
                  <a:ext uri="{FF2B5EF4-FFF2-40B4-BE49-F238E27FC236}">
                    <a16:creationId xmlns:a16="http://schemas.microsoft.com/office/drawing/2014/main" id="{012A7321-DA61-0E79-A46C-9665ED41F7BE}"/>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iagonal Stripe 161">
                <a:extLst>
                  <a:ext uri="{FF2B5EF4-FFF2-40B4-BE49-F238E27FC236}">
                    <a16:creationId xmlns:a16="http://schemas.microsoft.com/office/drawing/2014/main" id="{853D6B16-BB31-8346-2AC1-54F9952213F5}"/>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iagonal Stripe 162">
                <a:extLst>
                  <a:ext uri="{FF2B5EF4-FFF2-40B4-BE49-F238E27FC236}">
                    <a16:creationId xmlns:a16="http://schemas.microsoft.com/office/drawing/2014/main" id="{A6DDC8A3-3238-C085-8C39-A5E0A39B5BFF}"/>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08">
              <a:extLst>
                <a:ext uri="{FF2B5EF4-FFF2-40B4-BE49-F238E27FC236}">
                  <a16:creationId xmlns:a16="http://schemas.microsoft.com/office/drawing/2014/main" id="{4E965842-32EA-8995-C2C9-D0001F63AEBD}"/>
                </a:ext>
              </a:extLst>
            </p:cNvPr>
            <p:cNvGrpSpPr/>
            <p:nvPr/>
          </p:nvGrpSpPr>
          <p:grpSpPr>
            <a:xfrm>
              <a:off x="2209800" y="6172199"/>
              <a:ext cx="1087582" cy="152401"/>
              <a:chOff x="1295400" y="2819400"/>
              <a:chExt cx="1327484" cy="304800"/>
            </a:xfrm>
          </p:grpSpPr>
          <p:grpSp>
            <p:nvGrpSpPr>
              <p:cNvPr id="29" name="Group 86">
                <a:extLst>
                  <a:ext uri="{FF2B5EF4-FFF2-40B4-BE49-F238E27FC236}">
                    <a16:creationId xmlns:a16="http://schemas.microsoft.com/office/drawing/2014/main" id="{5A8D9A81-4C38-7FA9-E760-F48520065C9E}"/>
                  </a:ext>
                </a:extLst>
              </p:cNvPr>
              <p:cNvGrpSpPr/>
              <p:nvPr/>
            </p:nvGrpSpPr>
            <p:grpSpPr>
              <a:xfrm>
                <a:off x="1295400" y="2819400"/>
                <a:ext cx="914400" cy="304800"/>
                <a:chOff x="838200" y="2193636"/>
                <a:chExt cx="2895600" cy="946728"/>
              </a:xfrm>
            </p:grpSpPr>
            <p:grpSp>
              <p:nvGrpSpPr>
                <p:cNvPr id="38" name="Group 69">
                  <a:extLst>
                    <a:ext uri="{FF2B5EF4-FFF2-40B4-BE49-F238E27FC236}">
                      <a16:creationId xmlns:a16="http://schemas.microsoft.com/office/drawing/2014/main" id="{506AA9D5-126F-5EEF-997A-49A56B003204}"/>
                    </a:ext>
                  </a:extLst>
                </p:cNvPr>
                <p:cNvGrpSpPr/>
                <p:nvPr/>
              </p:nvGrpSpPr>
              <p:grpSpPr>
                <a:xfrm>
                  <a:off x="838200" y="2193636"/>
                  <a:ext cx="381000" cy="930564"/>
                  <a:chOff x="838200" y="2193636"/>
                  <a:chExt cx="381000" cy="930564"/>
                </a:xfrm>
              </p:grpSpPr>
              <p:sp>
                <p:nvSpPr>
                  <p:cNvPr id="155" name="Isosceles Triangle 154">
                    <a:extLst>
                      <a:ext uri="{FF2B5EF4-FFF2-40B4-BE49-F238E27FC236}">
                        <a16:creationId xmlns:a16="http://schemas.microsoft.com/office/drawing/2014/main" id="{834F74BB-F7FA-401A-7F17-242742AAF0B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D4D9FE7D-B3EA-985E-8387-3A50974B073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0AA9CAC1-95B7-D407-8213-AB2349AD5AC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70">
                  <a:extLst>
                    <a:ext uri="{FF2B5EF4-FFF2-40B4-BE49-F238E27FC236}">
                      <a16:creationId xmlns:a16="http://schemas.microsoft.com/office/drawing/2014/main" id="{091E4F4F-8E0C-0750-6EBB-BB0BAD26F928}"/>
                    </a:ext>
                  </a:extLst>
                </p:cNvPr>
                <p:cNvGrpSpPr/>
                <p:nvPr/>
              </p:nvGrpSpPr>
              <p:grpSpPr>
                <a:xfrm>
                  <a:off x="2133600" y="2209800"/>
                  <a:ext cx="381000" cy="930564"/>
                  <a:chOff x="838200" y="2193636"/>
                  <a:chExt cx="381000" cy="930564"/>
                </a:xfrm>
              </p:grpSpPr>
              <p:sp>
                <p:nvSpPr>
                  <p:cNvPr id="152" name="Isosceles Triangle 151">
                    <a:extLst>
                      <a:ext uri="{FF2B5EF4-FFF2-40B4-BE49-F238E27FC236}">
                        <a16:creationId xmlns:a16="http://schemas.microsoft.com/office/drawing/2014/main" id="{84DE2C29-2CB5-952E-058A-B92587AB3015}"/>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C5E15C16-D794-0628-8FF1-A960DCB9E64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C205DFCA-D53E-ACC8-C347-87E612040B0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74">
                  <a:extLst>
                    <a:ext uri="{FF2B5EF4-FFF2-40B4-BE49-F238E27FC236}">
                      <a16:creationId xmlns:a16="http://schemas.microsoft.com/office/drawing/2014/main" id="{47A66F89-60AE-ADF4-BFF6-CDF299C55A3D}"/>
                    </a:ext>
                  </a:extLst>
                </p:cNvPr>
                <p:cNvGrpSpPr/>
                <p:nvPr/>
              </p:nvGrpSpPr>
              <p:grpSpPr>
                <a:xfrm>
                  <a:off x="1524000" y="2209800"/>
                  <a:ext cx="381000" cy="930564"/>
                  <a:chOff x="838200" y="2193636"/>
                  <a:chExt cx="381000" cy="930564"/>
                </a:xfrm>
              </p:grpSpPr>
              <p:sp>
                <p:nvSpPr>
                  <p:cNvPr id="49" name="Isosceles Triangle 48">
                    <a:extLst>
                      <a:ext uri="{FF2B5EF4-FFF2-40B4-BE49-F238E27FC236}">
                        <a16:creationId xmlns:a16="http://schemas.microsoft.com/office/drawing/2014/main" id="{AAE71F28-652B-8244-CA4A-AF1B1807BF8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4A4D9DF-F8F3-D056-2EB8-7F7992B22C4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C66795F7-6709-664E-60F2-B888C5563E6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78">
                  <a:extLst>
                    <a:ext uri="{FF2B5EF4-FFF2-40B4-BE49-F238E27FC236}">
                      <a16:creationId xmlns:a16="http://schemas.microsoft.com/office/drawing/2014/main" id="{2BA76EBF-3D54-321D-8F9D-505E8E5FE2EE}"/>
                    </a:ext>
                  </a:extLst>
                </p:cNvPr>
                <p:cNvGrpSpPr/>
                <p:nvPr/>
              </p:nvGrpSpPr>
              <p:grpSpPr>
                <a:xfrm>
                  <a:off x="2667000" y="2209800"/>
                  <a:ext cx="381000" cy="930564"/>
                  <a:chOff x="838200" y="2193636"/>
                  <a:chExt cx="381000" cy="930564"/>
                </a:xfrm>
              </p:grpSpPr>
              <p:sp>
                <p:nvSpPr>
                  <p:cNvPr id="46" name="Isosceles Triangle 45">
                    <a:extLst>
                      <a:ext uri="{FF2B5EF4-FFF2-40B4-BE49-F238E27FC236}">
                        <a16:creationId xmlns:a16="http://schemas.microsoft.com/office/drawing/2014/main" id="{AD7367BF-0DAA-9097-1032-491A98841B7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EA87365-223F-D71A-C2E5-D441EBE34A25}"/>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5FA282B8-80F0-370A-EBAF-DC23CB9EF60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82">
                  <a:extLst>
                    <a:ext uri="{FF2B5EF4-FFF2-40B4-BE49-F238E27FC236}">
                      <a16:creationId xmlns:a16="http://schemas.microsoft.com/office/drawing/2014/main" id="{A79934D7-0210-B007-5480-30506780772D}"/>
                    </a:ext>
                  </a:extLst>
                </p:cNvPr>
                <p:cNvGrpSpPr/>
                <p:nvPr/>
              </p:nvGrpSpPr>
              <p:grpSpPr>
                <a:xfrm>
                  <a:off x="3352800" y="2209800"/>
                  <a:ext cx="381000" cy="930564"/>
                  <a:chOff x="838200" y="2193636"/>
                  <a:chExt cx="381000" cy="930564"/>
                </a:xfrm>
              </p:grpSpPr>
              <p:sp>
                <p:nvSpPr>
                  <p:cNvPr id="43" name="Isosceles Triangle 42">
                    <a:extLst>
                      <a:ext uri="{FF2B5EF4-FFF2-40B4-BE49-F238E27FC236}">
                        <a16:creationId xmlns:a16="http://schemas.microsoft.com/office/drawing/2014/main" id="{88D04556-9EDF-8BE1-B353-D93E41AAE45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04B92AE-2C62-A2BE-2893-F2BA134FC11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12F2F514-670C-42E6-FA29-1FD874CAFD7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69">
                <a:extLst>
                  <a:ext uri="{FF2B5EF4-FFF2-40B4-BE49-F238E27FC236}">
                    <a16:creationId xmlns:a16="http://schemas.microsoft.com/office/drawing/2014/main" id="{5231E50F-CB15-31C3-1DE0-8140CEB45BA3}"/>
                  </a:ext>
                </a:extLst>
              </p:cNvPr>
              <p:cNvGrpSpPr/>
              <p:nvPr/>
            </p:nvGrpSpPr>
            <p:grpSpPr>
              <a:xfrm>
                <a:off x="2286000" y="2819400"/>
                <a:ext cx="120316" cy="299596"/>
                <a:chOff x="838200" y="2193636"/>
                <a:chExt cx="381000" cy="930564"/>
              </a:xfrm>
            </p:grpSpPr>
            <p:sp>
              <p:nvSpPr>
                <p:cNvPr id="35" name="Isosceles Triangle 34">
                  <a:extLst>
                    <a:ext uri="{FF2B5EF4-FFF2-40B4-BE49-F238E27FC236}">
                      <a16:creationId xmlns:a16="http://schemas.microsoft.com/office/drawing/2014/main" id="{B98CAE10-9791-4EA6-7996-937DB86D706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88989F4-01C0-6A73-F8B8-647FC7B5C53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1541E83B-40F7-19BB-E301-1254F4A5894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4">
                <a:extLst>
                  <a:ext uri="{FF2B5EF4-FFF2-40B4-BE49-F238E27FC236}">
                    <a16:creationId xmlns:a16="http://schemas.microsoft.com/office/drawing/2014/main" id="{714ABDB7-4F2B-E918-3609-DF6A23B21929}"/>
                  </a:ext>
                </a:extLst>
              </p:cNvPr>
              <p:cNvGrpSpPr/>
              <p:nvPr/>
            </p:nvGrpSpPr>
            <p:grpSpPr>
              <a:xfrm>
                <a:off x="2502568" y="2824604"/>
                <a:ext cx="120316" cy="299596"/>
                <a:chOff x="838200" y="2193636"/>
                <a:chExt cx="381000" cy="930564"/>
              </a:xfrm>
            </p:grpSpPr>
            <p:sp>
              <p:nvSpPr>
                <p:cNvPr id="32" name="Isosceles Triangle 31">
                  <a:extLst>
                    <a:ext uri="{FF2B5EF4-FFF2-40B4-BE49-F238E27FC236}">
                      <a16:creationId xmlns:a16="http://schemas.microsoft.com/office/drawing/2014/main" id="{7D450C18-D279-159A-04FF-338167F97EFE}"/>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971E420-2FD1-9B0B-0E45-B78F2D0745A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7700A699-660F-257E-D422-8C83B243A65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Oval 18">
              <a:extLst>
                <a:ext uri="{FF2B5EF4-FFF2-40B4-BE49-F238E27FC236}">
                  <a16:creationId xmlns:a16="http://schemas.microsoft.com/office/drawing/2014/main" id="{D7E2E59A-1815-2E5D-D3DF-899EF03924EC}"/>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 Diagonal Corner Rectangle 15">
              <a:extLst>
                <a:ext uri="{FF2B5EF4-FFF2-40B4-BE49-F238E27FC236}">
                  <a16:creationId xmlns:a16="http://schemas.microsoft.com/office/drawing/2014/main" id="{3819E273-BF96-3A7E-8790-92B5540E7AA9}"/>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14">
              <a:extLst>
                <a:ext uri="{FF2B5EF4-FFF2-40B4-BE49-F238E27FC236}">
                  <a16:creationId xmlns:a16="http://schemas.microsoft.com/office/drawing/2014/main" id="{289B8A4C-EF78-EAA3-7E90-5FEE2A4430E8}"/>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10">
              <a:extLst>
                <a:ext uri="{FF2B5EF4-FFF2-40B4-BE49-F238E27FC236}">
                  <a16:creationId xmlns:a16="http://schemas.microsoft.com/office/drawing/2014/main" id="{BC66A916-7736-0C09-8711-3C9087C916DA}"/>
                </a:ext>
              </a:extLst>
            </p:cNvPr>
            <p:cNvGrpSpPr/>
            <p:nvPr/>
          </p:nvGrpSpPr>
          <p:grpSpPr>
            <a:xfrm>
              <a:off x="2362200" y="3505200"/>
              <a:ext cx="762000" cy="228600"/>
              <a:chOff x="1600200" y="1219200"/>
              <a:chExt cx="838200" cy="228600"/>
            </a:xfrm>
          </p:grpSpPr>
          <p:sp>
            <p:nvSpPr>
              <p:cNvPr id="27" name="Rectangle 16">
                <a:extLst>
                  <a:ext uri="{FF2B5EF4-FFF2-40B4-BE49-F238E27FC236}">
                    <a16:creationId xmlns:a16="http://schemas.microsoft.com/office/drawing/2014/main" id="{4688D20B-D577-A06F-AB0C-BC00FA18CB15}"/>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uble Wave 27">
                <a:extLst>
                  <a:ext uri="{FF2B5EF4-FFF2-40B4-BE49-F238E27FC236}">
                    <a16:creationId xmlns:a16="http://schemas.microsoft.com/office/drawing/2014/main" id="{9421D3DF-BB3F-4108-904E-F35FEB608CDF}"/>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23C9093-E1EB-D7E9-2E78-0FBAE81EA330}"/>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48">
              <a:extLst>
                <a:ext uri="{FF2B5EF4-FFF2-40B4-BE49-F238E27FC236}">
                  <a16:creationId xmlns:a16="http://schemas.microsoft.com/office/drawing/2014/main" id="{521F7456-B88D-0A01-573A-D3FD621B266A}"/>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9">
              <a:extLst>
                <a:ext uri="{FF2B5EF4-FFF2-40B4-BE49-F238E27FC236}">
                  <a16:creationId xmlns:a16="http://schemas.microsoft.com/office/drawing/2014/main" id="{82DECEF2-6F80-CE5D-ECA8-8AC0C1C05DA5}"/>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50">
              <a:extLst>
                <a:ext uri="{FF2B5EF4-FFF2-40B4-BE49-F238E27FC236}">
                  <a16:creationId xmlns:a16="http://schemas.microsoft.com/office/drawing/2014/main" id="{3FF3073B-38C0-9FA3-E630-806D515251BA}"/>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326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9C7A9E3A-37FD-43EA-A19E-B086C458B34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6400" y="1066800"/>
            <a:ext cx="8763000" cy="4093428"/>
          </a:xfrm>
          <a:prstGeom prst="rect">
            <a:avLst/>
          </a:prstGeom>
          <a:noFill/>
        </p:spPr>
        <p:txBody>
          <a:bodyPr wrap="square" rtlCol="0">
            <a:spAutoFit/>
          </a:bodyPr>
          <a:lstStyle/>
          <a:p>
            <a:pPr fontAlgn="base"/>
            <a:r>
              <a:rPr lang="en-US" sz="1600" dirty="0">
                <a:solidFill>
                  <a:schemeClr val="bg1"/>
                </a:solidFill>
              </a:rPr>
              <a:t>This short book interrupts the chronological order of books at the beginning of the Book of Mormon.</a:t>
            </a:r>
          </a:p>
          <a:p>
            <a:pPr fontAlgn="base"/>
            <a:endParaRPr lang="en-US" sz="1600" dirty="0">
              <a:solidFill>
                <a:schemeClr val="bg1"/>
              </a:solidFill>
            </a:endParaRPr>
          </a:p>
          <a:p>
            <a:pPr fontAlgn="base"/>
            <a:r>
              <a:rPr lang="en-US" sz="1600" dirty="0">
                <a:solidFill>
                  <a:schemeClr val="bg1"/>
                </a:solidFill>
              </a:rPr>
              <a:t> In this book, Mormon briefly explains his compilation and abridgment of the records of his people. </a:t>
            </a:r>
          </a:p>
          <a:p>
            <a:pPr fontAlgn="base"/>
            <a:endParaRPr lang="en-US" sz="1600" dirty="0">
              <a:solidFill>
                <a:schemeClr val="bg1"/>
              </a:solidFill>
            </a:endParaRPr>
          </a:p>
          <a:p>
            <a:pPr fontAlgn="base"/>
            <a:r>
              <a:rPr lang="en-US" sz="1600" dirty="0">
                <a:solidFill>
                  <a:schemeClr val="bg1"/>
                </a:solidFill>
              </a:rPr>
              <a:t>Remember that the Lord commanded Nephi to make two sets of plates for a “special” and “wise” purpose (see 1 Nephi 9:3, 5). One set of plates, often called the large plates, contained the secular history of the Nephites, while the other set, often called the small plates, contained a sacred record of the Nephites’ preaching, revelations, and prophecies (see 1 Nephi 9:2–4; Jacob 1:3–4).</a:t>
            </a:r>
          </a:p>
          <a:p>
            <a:pPr fontAlgn="base"/>
            <a:endParaRPr lang="en-US" sz="1600" dirty="0">
              <a:solidFill>
                <a:schemeClr val="bg1"/>
              </a:solidFill>
            </a:endParaRPr>
          </a:p>
          <a:p>
            <a:pPr fontAlgn="base"/>
            <a:endParaRPr lang="en-US" sz="1600" dirty="0">
              <a:solidFill>
                <a:schemeClr val="bg1"/>
              </a:solidFill>
            </a:endParaRPr>
          </a:p>
          <a:p>
            <a:pPr fontAlgn="base"/>
            <a:r>
              <a:rPr lang="en-US" dirty="0">
                <a:solidFill>
                  <a:schemeClr val="bg1"/>
                </a:solidFill>
              </a:rPr>
              <a:t>Mormon discovered the small plates of Nephi after he had already made an abridgment of part of the large plates (see Words of Mormon 1:3).</a:t>
            </a:r>
          </a:p>
          <a:p>
            <a:pPr fontAlgn="base"/>
            <a:endParaRPr lang="en-US" sz="1600" dirty="0">
              <a:solidFill>
                <a:schemeClr val="bg1"/>
              </a:solidFill>
            </a:endParaRPr>
          </a:p>
          <a:p>
            <a:pPr fontAlgn="base"/>
            <a:r>
              <a:rPr lang="en-US" sz="1600" dirty="0">
                <a:solidFill>
                  <a:schemeClr val="bg1"/>
                </a:solidFill>
              </a:rPr>
              <a:t>Guided by the Spirit of the Lord, Mormon included the small plates with his abridgment of the large plates. He did this “for a wise purpose,” according to the Lord’s will (see Words of Mormon 1:4–7).</a:t>
            </a:r>
          </a:p>
          <a:p>
            <a:pPr fontAlgn="base"/>
            <a:endParaRPr lang="en-US" sz="1600" dirty="0">
              <a:solidFill>
                <a:schemeClr val="bg1"/>
              </a:solidFill>
            </a:endParaRPr>
          </a:p>
        </p:txBody>
      </p:sp>
      <p:sp>
        <p:nvSpPr>
          <p:cNvPr id="5" name="TextBox 4"/>
          <p:cNvSpPr txBox="1"/>
          <p:nvPr/>
        </p:nvSpPr>
        <p:spPr>
          <a:xfrm>
            <a:off x="1524000" y="0"/>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500 Years After </a:t>
            </a:r>
            <a:r>
              <a:rPr lang="en-US" sz="4400" dirty="0" err="1">
                <a:solidFill>
                  <a:schemeClr val="bg1"/>
                </a:solidFill>
                <a:latin typeface="Calibri" panose="020F0502020204030204" pitchFamily="34" charset="0"/>
              </a:rPr>
              <a:t>Amaleki</a:t>
            </a:r>
            <a:endParaRPr lang="en-US" sz="4400" dirty="0">
              <a:solidFill>
                <a:schemeClr val="bg1"/>
              </a:solidFill>
              <a:latin typeface="Calibri" panose="020F0502020204030204" pitchFamily="34" charset="0"/>
            </a:endParaRPr>
          </a:p>
        </p:txBody>
      </p:sp>
      <p:grpSp>
        <p:nvGrpSpPr>
          <p:cNvPr id="51" name="Group 57"/>
          <p:cNvGrpSpPr/>
          <p:nvPr/>
        </p:nvGrpSpPr>
        <p:grpSpPr>
          <a:xfrm>
            <a:off x="5943600" y="5257800"/>
            <a:ext cx="1066800" cy="1219200"/>
            <a:chOff x="990600" y="914402"/>
            <a:chExt cx="4652682" cy="6575612"/>
          </a:xfrm>
        </p:grpSpPr>
        <p:sp>
          <p:nvSpPr>
            <p:cNvPr id="52" name="Rounded Rectangle 51"/>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41"/>
            <p:cNvGrpSpPr/>
            <p:nvPr/>
          </p:nvGrpSpPr>
          <p:grpSpPr>
            <a:xfrm>
              <a:off x="990600" y="1905000"/>
              <a:ext cx="914400" cy="1371600"/>
              <a:chOff x="838200" y="2133600"/>
              <a:chExt cx="990600" cy="1981200"/>
            </a:xfrm>
          </p:grpSpPr>
          <p:sp>
            <p:nvSpPr>
              <p:cNvPr id="64" name="Bent Arrow 63"/>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Bent Arrow 64"/>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42"/>
            <p:cNvGrpSpPr/>
            <p:nvPr/>
          </p:nvGrpSpPr>
          <p:grpSpPr>
            <a:xfrm>
              <a:off x="990600" y="3352800"/>
              <a:ext cx="914400" cy="1371600"/>
              <a:chOff x="838200" y="2133600"/>
              <a:chExt cx="990600" cy="1981200"/>
            </a:xfrm>
          </p:grpSpPr>
          <p:sp>
            <p:nvSpPr>
              <p:cNvPr id="62" name="Bent Arrow 61"/>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Bent Arrow 62"/>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45"/>
            <p:cNvGrpSpPr/>
            <p:nvPr/>
          </p:nvGrpSpPr>
          <p:grpSpPr>
            <a:xfrm>
              <a:off x="990600" y="5029200"/>
              <a:ext cx="914400" cy="1371600"/>
              <a:chOff x="838200" y="2133600"/>
              <a:chExt cx="990600" cy="1981200"/>
            </a:xfrm>
          </p:grpSpPr>
          <p:sp>
            <p:nvSpPr>
              <p:cNvPr id="60" name="Bent Arrow 59"/>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Bent Arrow 60"/>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8"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209801" y="1981202"/>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66" name="Group 37"/>
          <p:cNvGrpSpPr/>
          <p:nvPr/>
        </p:nvGrpSpPr>
        <p:grpSpPr>
          <a:xfrm>
            <a:off x="8458200" y="5181600"/>
            <a:ext cx="1066800" cy="1295400"/>
            <a:chOff x="152400" y="381000"/>
            <a:chExt cx="3849028" cy="5410199"/>
          </a:xfrm>
        </p:grpSpPr>
        <p:grpSp>
          <p:nvGrpSpPr>
            <p:cNvPr id="67" name="Group 1"/>
            <p:cNvGrpSpPr/>
            <p:nvPr/>
          </p:nvGrpSpPr>
          <p:grpSpPr>
            <a:xfrm>
              <a:off x="533400" y="381000"/>
              <a:ext cx="3468028" cy="5410199"/>
              <a:chOff x="357468" y="1120587"/>
              <a:chExt cx="2788222" cy="4572001"/>
            </a:xfrm>
          </p:grpSpPr>
          <p:grpSp>
            <p:nvGrpSpPr>
              <p:cNvPr id="72" name="Group 13"/>
              <p:cNvGrpSpPr/>
              <p:nvPr/>
            </p:nvGrpSpPr>
            <p:grpSpPr>
              <a:xfrm>
                <a:off x="357468" y="1120587"/>
                <a:ext cx="2788222" cy="4572001"/>
                <a:chOff x="1066800" y="1066799"/>
                <a:chExt cx="2230577" cy="3352801"/>
              </a:xfrm>
            </p:grpSpPr>
            <p:sp>
              <p:nvSpPr>
                <p:cNvPr id="74" name="Rounded Rectangle 73"/>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1086770" y="1491458"/>
                <a:ext cx="1676399" cy="3313127"/>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 of Nephi</a:t>
                </a:r>
              </a:p>
            </p:txBody>
          </p:sp>
        </p:grpSp>
        <p:sp>
          <p:nvSpPr>
            <p:cNvPr id="68" name="Chevron 67"/>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hevron 68"/>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hevron 69"/>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ectangle 70"/>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996BC61B-0916-A386-F0BF-3AFA3972F81D}"/>
              </a:ext>
            </a:extLst>
          </p:cNvPr>
          <p:cNvGrpSpPr/>
          <p:nvPr/>
        </p:nvGrpSpPr>
        <p:grpSpPr>
          <a:xfrm>
            <a:off x="7350181" y="4860267"/>
            <a:ext cx="750835" cy="1791543"/>
            <a:chOff x="397451" y="228208"/>
            <a:chExt cx="1468018" cy="3502792"/>
          </a:xfrm>
        </p:grpSpPr>
        <p:sp>
          <p:nvSpPr>
            <p:cNvPr id="3" name="Oval 2">
              <a:extLst>
                <a:ext uri="{FF2B5EF4-FFF2-40B4-BE49-F238E27FC236}">
                  <a16:creationId xmlns:a16="http://schemas.microsoft.com/office/drawing/2014/main" id="{E71854EF-204E-0435-D787-5EDF9612F871}"/>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DEC9C09-719E-C56F-2779-837EAEA9C239}"/>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4914E6F6-C9E9-372E-2431-9FD7B7D4BB8A}"/>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CF5CA5-864D-A4EF-8E91-B1F639CDB716}"/>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A80C18C3-AC4F-00D7-A2CD-857B05427D9C}"/>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F3EFB4-91A7-C6EB-6A22-D4CC989E7A2A}"/>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679D9D16-832C-1DD8-3564-FF413822225A}"/>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70591F2-88C5-C06B-78A5-BE8BB0143880}"/>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06E207A-AF3C-849C-AE31-BFF4321DEB05}"/>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52">
              <a:extLst>
                <a:ext uri="{FF2B5EF4-FFF2-40B4-BE49-F238E27FC236}">
                  <a16:creationId xmlns:a16="http://schemas.microsoft.com/office/drawing/2014/main" id="{E5C1BF75-B3FF-7993-EBCD-B72F4AC6CEDC}"/>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E3FF6B-CBCD-2495-F458-FCBC6D5A97C1}"/>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4">
              <a:extLst>
                <a:ext uri="{FF2B5EF4-FFF2-40B4-BE49-F238E27FC236}">
                  <a16:creationId xmlns:a16="http://schemas.microsoft.com/office/drawing/2014/main" id="{4EC831A8-2AA5-D5D3-7833-096CC564B3AC}"/>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81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63C4DC65-E3C0-477F-9493-EB9F7517F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2" name="TextBox 1"/>
          <p:cNvSpPr txBox="1"/>
          <p:nvPr/>
        </p:nvSpPr>
        <p:spPr>
          <a:xfrm>
            <a:off x="97536" y="6550223"/>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1:2-4</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“Wrestle With God”</a:t>
            </a:r>
          </a:p>
        </p:txBody>
      </p:sp>
      <p:sp>
        <p:nvSpPr>
          <p:cNvPr id="55" name="TextBox 54"/>
          <p:cNvSpPr txBox="1"/>
          <p:nvPr/>
        </p:nvSpPr>
        <p:spPr>
          <a:xfrm>
            <a:off x="405384" y="926593"/>
            <a:ext cx="5858256" cy="2862322"/>
          </a:xfrm>
          <a:prstGeom prst="rect">
            <a:avLst/>
          </a:prstGeom>
          <a:noFill/>
        </p:spPr>
        <p:txBody>
          <a:bodyPr wrap="square" rtlCol="0">
            <a:spAutoFit/>
          </a:bodyPr>
          <a:lstStyle/>
          <a:p>
            <a:r>
              <a:rPr lang="en-US" dirty="0" err="1">
                <a:solidFill>
                  <a:schemeClr val="bg1"/>
                </a:solidFill>
              </a:rPr>
              <a:t>Enos</a:t>
            </a:r>
            <a:r>
              <a:rPr lang="en-US" dirty="0">
                <a:solidFill>
                  <a:schemeClr val="bg1"/>
                </a:solidFill>
              </a:rPr>
              <a:t> did not physically wrestle </a:t>
            </a:r>
            <a:r>
              <a:rPr lang="en-US" i="1" dirty="0">
                <a:solidFill>
                  <a:schemeClr val="bg1"/>
                </a:solidFill>
              </a:rPr>
              <a:t>with</a:t>
            </a:r>
            <a:r>
              <a:rPr lang="en-US" dirty="0">
                <a:solidFill>
                  <a:schemeClr val="bg1"/>
                </a:solidFill>
              </a:rPr>
              <a:t> God. </a:t>
            </a:r>
          </a:p>
          <a:p>
            <a:endParaRPr lang="en-US" dirty="0">
              <a:solidFill>
                <a:schemeClr val="bg1"/>
              </a:solidFill>
            </a:endParaRPr>
          </a:p>
          <a:p>
            <a:r>
              <a:rPr lang="en-US" dirty="0">
                <a:solidFill>
                  <a:schemeClr val="bg1"/>
                </a:solidFill>
              </a:rPr>
              <a:t>The record states that </a:t>
            </a:r>
            <a:r>
              <a:rPr lang="en-US" dirty="0" err="1">
                <a:solidFill>
                  <a:schemeClr val="bg1"/>
                </a:solidFill>
              </a:rPr>
              <a:t>Enos</a:t>
            </a:r>
            <a:r>
              <a:rPr lang="en-US" dirty="0">
                <a:solidFill>
                  <a:schemeClr val="bg1"/>
                </a:solidFill>
              </a:rPr>
              <a:t> wrestled </a:t>
            </a:r>
            <a:r>
              <a:rPr lang="en-US" i="1" dirty="0">
                <a:solidFill>
                  <a:schemeClr val="bg1"/>
                </a:solidFill>
              </a:rPr>
              <a:t>before</a:t>
            </a:r>
            <a:r>
              <a:rPr lang="en-US" dirty="0">
                <a:solidFill>
                  <a:schemeClr val="bg1"/>
                </a:solidFill>
              </a:rPr>
              <a:t> God in prayer. </a:t>
            </a:r>
          </a:p>
          <a:p>
            <a:endParaRPr lang="en-US" dirty="0">
              <a:solidFill>
                <a:schemeClr val="bg1"/>
              </a:solidFill>
            </a:endParaRPr>
          </a:p>
          <a:p>
            <a:r>
              <a:rPr lang="en-US" dirty="0">
                <a:solidFill>
                  <a:schemeClr val="bg1"/>
                </a:solidFill>
              </a:rPr>
              <a:t>Such wrestling is the struggle to find and express one’s real desires under the inspiration of the Holy Ghost. </a:t>
            </a:r>
          </a:p>
          <a:p>
            <a:endParaRPr lang="en-US" dirty="0">
              <a:solidFill>
                <a:schemeClr val="bg1"/>
              </a:solidFill>
            </a:endParaRPr>
          </a:p>
          <a:p>
            <a:r>
              <a:rPr lang="en-US" dirty="0">
                <a:solidFill>
                  <a:schemeClr val="bg1"/>
                </a:solidFill>
              </a:rPr>
              <a:t>Praying in this manner requires that a person eliminate vain, trite, or insincere repetitions and to pour the deepest desires of his or her heart into words. </a:t>
            </a:r>
          </a:p>
        </p:txBody>
      </p:sp>
      <p:sp>
        <p:nvSpPr>
          <p:cNvPr id="56" name="TextBox 55"/>
          <p:cNvSpPr txBox="1"/>
          <p:nvPr/>
        </p:nvSpPr>
        <p:spPr>
          <a:xfrm>
            <a:off x="2002536" y="4376929"/>
            <a:ext cx="3886200" cy="1754326"/>
          </a:xfrm>
          <a:prstGeom prst="rect">
            <a:avLst/>
          </a:prstGeom>
          <a:noFill/>
        </p:spPr>
        <p:txBody>
          <a:bodyPr wrap="square" rtlCol="0">
            <a:spAutoFit/>
          </a:bodyPr>
          <a:lstStyle/>
          <a:p>
            <a:r>
              <a:rPr lang="en-US" sz="3600" dirty="0">
                <a:solidFill>
                  <a:srgbClr val="FFFF00"/>
                </a:solidFill>
              </a:rPr>
              <a:t>…an expression of yearning and desire to do God’s will. </a:t>
            </a:r>
          </a:p>
        </p:txBody>
      </p:sp>
      <p:sp>
        <p:nvSpPr>
          <p:cNvPr id="57" name="TextBox 56"/>
          <p:cNvSpPr txBox="1"/>
          <p:nvPr/>
        </p:nvSpPr>
        <p:spPr>
          <a:xfrm>
            <a:off x="6653048" y="4863872"/>
            <a:ext cx="5044545" cy="1200329"/>
          </a:xfrm>
          <a:prstGeom prst="rect">
            <a:avLst/>
          </a:prstGeom>
          <a:noFill/>
        </p:spPr>
        <p:txBody>
          <a:bodyPr wrap="square" rtlCol="0">
            <a:spAutoFit/>
          </a:bodyPr>
          <a:lstStyle/>
          <a:p>
            <a:r>
              <a:rPr lang="en-US" i="1" dirty="0">
                <a:solidFill>
                  <a:schemeClr val="bg1"/>
                </a:solidFill>
              </a:rPr>
              <a:t>“for we know not what we should pray for as we ought: but the Spirit itself </a:t>
            </a:r>
            <a:r>
              <a:rPr lang="en-US" i="1" dirty="0" err="1">
                <a:solidFill>
                  <a:schemeClr val="bg1"/>
                </a:solidFill>
              </a:rPr>
              <a:t>maketh</a:t>
            </a:r>
            <a:r>
              <a:rPr lang="en-US" i="1" dirty="0">
                <a:solidFill>
                  <a:schemeClr val="bg1"/>
                </a:solidFill>
              </a:rPr>
              <a:t> intercession for us with groanings which cannot be uttered” </a:t>
            </a:r>
          </a:p>
          <a:p>
            <a:r>
              <a:rPr lang="en-US" i="1" dirty="0">
                <a:solidFill>
                  <a:schemeClr val="bg1"/>
                </a:solidFill>
              </a:rPr>
              <a:t>(Romans 8:26).</a:t>
            </a:r>
            <a:r>
              <a:rPr lang="en-US" i="1" dirty="0"/>
              <a:t> </a:t>
            </a:r>
          </a:p>
        </p:txBody>
      </p:sp>
      <p:pic>
        <p:nvPicPr>
          <p:cNvPr id="59" name="Picture 58">
            <a:extLst>
              <a:ext uri="{FF2B5EF4-FFF2-40B4-BE49-F238E27FC236}">
                <a16:creationId xmlns:a16="http://schemas.microsoft.com/office/drawing/2014/main" id="{7015E409-B9D7-4657-990E-1B5338427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938" y="768095"/>
            <a:ext cx="2866460" cy="3821947"/>
          </a:xfrm>
          <a:prstGeom prst="rect">
            <a:avLst/>
          </a:prstGeom>
        </p:spPr>
      </p:pic>
      <p:sp>
        <p:nvSpPr>
          <p:cNvPr id="60" name="Rectangle 59">
            <a:extLst>
              <a:ext uri="{FF2B5EF4-FFF2-40B4-BE49-F238E27FC236}">
                <a16:creationId xmlns:a16="http://schemas.microsoft.com/office/drawing/2014/main" id="{8FEE53F3-5662-4D19-BCD6-20C853347219}"/>
              </a:ext>
            </a:extLst>
          </p:cNvPr>
          <p:cNvSpPr/>
          <p:nvPr/>
        </p:nvSpPr>
        <p:spPr>
          <a:xfrm>
            <a:off x="8764569" y="6488668"/>
            <a:ext cx="3313086" cy="369332"/>
          </a:xfrm>
          <a:prstGeom prst="rect">
            <a:avLst/>
          </a:prstGeom>
        </p:spPr>
        <p:txBody>
          <a:bodyPr wrap="none">
            <a:spAutoFit/>
          </a:bodyPr>
          <a:lstStyle/>
          <a:p>
            <a:r>
              <a:rPr lang="en-US" i="1" dirty="0">
                <a:solidFill>
                  <a:schemeClr val="bg1"/>
                </a:solidFill>
              </a:rPr>
              <a:t>Book of Mormon Student Manual</a:t>
            </a:r>
            <a:endParaRPr lang="en-US" dirty="0">
              <a:solidFill>
                <a:schemeClr val="bg1"/>
              </a:solidFill>
            </a:endParaRPr>
          </a:p>
        </p:txBody>
      </p:sp>
    </p:spTree>
    <p:extLst>
      <p:ext uri="{BB962C8B-B14F-4D97-AF65-F5344CB8AC3E}">
        <p14:creationId xmlns:p14="http://schemas.microsoft.com/office/powerpoint/2010/main" val="153703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ppt_x</p:attrName>
                                        </p:attrNameLst>
                                      </p:cBhvr>
                                      <p:tavLst>
                                        <p:tav tm="0">
                                          <p:val>
                                            <p:strVal val="#ppt_x-.2"/>
                                          </p:val>
                                        </p:tav>
                                        <p:tav tm="100000">
                                          <p:val>
                                            <p:strVal val="#ppt_x"/>
                                          </p:val>
                                        </p:tav>
                                      </p:tavLst>
                                    </p:anim>
                                    <p:anim calcmode="lin" valueType="num">
                                      <p:cBhvr>
                                        <p:cTn id="20" dur="1000" fill="hold"/>
                                        <p:tgtEl>
                                          <p:spTgt spid="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0D9DA92-2AE2-4CE0-A9A0-26F6A81AA26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35152" y="874777"/>
            <a:ext cx="8763000" cy="4524315"/>
          </a:xfrm>
          <a:prstGeom prst="rect">
            <a:avLst/>
          </a:prstGeom>
          <a:noFill/>
        </p:spPr>
        <p:txBody>
          <a:bodyPr wrap="square" rtlCol="0">
            <a:spAutoFit/>
          </a:bodyPr>
          <a:lstStyle/>
          <a:p>
            <a:pPr fontAlgn="base"/>
            <a:r>
              <a:rPr lang="en-US" sz="1600" dirty="0">
                <a:solidFill>
                  <a:schemeClr val="bg1"/>
                </a:solidFill>
              </a:rPr>
              <a:t>Joseph Smith started with Mormon’s abridgment of the large plates of Nephi—the secular history. </a:t>
            </a:r>
          </a:p>
          <a:p>
            <a:pPr fontAlgn="base"/>
            <a:endParaRPr lang="en-US" sz="1600" dirty="0">
              <a:solidFill>
                <a:schemeClr val="bg1"/>
              </a:solidFill>
            </a:endParaRPr>
          </a:p>
          <a:p>
            <a:pPr fontAlgn="base"/>
            <a:r>
              <a:rPr lang="en-US" sz="1600" dirty="0">
                <a:solidFill>
                  <a:schemeClr val="bg1"/>
                </a:solidFill>
              </a:rPr>
              <a:t>Martin Harris, who was the Prophet’s scribe for this portion of the translation, lost 116 pages of the manuscript. </a:t>
            </a:r>
          </a:p>
          <a:p>
            <a:pPr fontAlgn="base"/>
            <a:endParaRPr lang="en-US" sz="1600" dirty="0">
              <a:solidFill>
                <a:schemeClr val="bg1"/>
              </a:solidFill>
            </a:endParaRPr>
          </a:p>
          <a:p>
            <a:pPr fontAlgn="base"/>
            <a:r>
              <a:rPr lang="en-US" sz="1600" dirty="0">
                <a:solidFill>
                  <a:schemeClr val="bg1"/>
                </a:solidFill>
              </a:rPr>
              <a:t>The Lord revealed to Joseph Smith that wicked men had obtained those pages and changed the words (see D&amp;C 10:8–10).</a:t>
            </a:r>
          </a:p>
          <a:p>
            <a:pPr fontAlgn="base"/>
            <a:endParaRPr lang="en-US" sz="1600" dirty="0">
              <a:solidFill>
                <a:schemeClr val="bg1"/>
              </a:solidFill>
            </a:endParaRPr>
          </a:p>
          <a:p>
            <a:pPr fontAlgn="base"/>
            <a:r>
              <a:rPr lang="en-US" sz="1600" dirty="0">
                <a:solidFill>
                  <a:schemeClr val="bg1"/>
                </a:solidFill>
              </a:rPr>
              <a:t>If Joseph had translated the same material again, those men would have claimed that he was not a prophet because he could not translate the book the same way twice (see D&amp;C 10:11–19). </a:t>
            </a:r>
          </a:p>
          <a:p>
            <a:pPr fontAlgn="base"/>
            <a:endParaRPr lang="en-US" sz="1600" dirty="0">
              <a:solidFill>
                <a:schemeClr val="bg1"/>
              </a:solidFill>
            </a:endParaRPr>
          </a:p>
          <a:p>
            <a:pPr fontAlgn="base"/>
            <a:r>
              <a:rPr lang="en-US" sz="1600" dirty="0">
                <a:solidFill>
                  <a:schemeClr val="bg1"/>
                </a:solidFill>
              </a:rPr>
              <a:t>The Lord told Joseph not to translate that part again but to translate the small plates of Nephi that Mormon had included with his abridgment of the large plates (see D&amp;C 10:30–45). </a:t>
            </a:r>
          </a:p>
          <a:p>
            <a:pPr fontAlgn="base"/>
            <a:endParaRPr lang="en-US" sz="1600" dirty="0">
              <a:solidFill>
                <a:schemeClr val="bg1"/>
              </a:solidFill>
            </a:endParaRPr>
          </a:p>
          <a:p>
            <a:pPr fontAlgn="base"/>
            <a:r>
              <a:rPr lang="en-US" sz="1600" dirty="0">
                <a:solidFill>
                  <a:schemeClr val="bg1"/>
                </a:solidFill>
              </a:rPr>
              <a:t>Thus, Words of Mormon helps us see how the Lord prepared a way to frustrate the </a:t>
            </a:r>
          </a:p>
          <a:p>
            <a:pPr fontAlgn="base"/>
            <a:r>
              <a:rPr lang="en-US" sz="1600" dirty="0">
                <a:solidFill>
                  <a:schemeClr val="bg1"/>
                </a:solidFill>
              </a:rPr>
              <a:t>plan of wicked men and to include scripture that not only covered the same time</a:t>
            </a:r>
          </a:p>
          <a:p>
            <a:pPr fontAlgn="base"/>
            <a:r>
              <a:rPr lang="en-US" sz="1600" dirty="0">
                <a:solidFill>
                  <a:schemeClr val="bg1"/>
                </a:solidFill>
              </a:rPr>
              <a:t> period as the lost manuscript but provided “greater views upon</a:t>
            </a:r>
          </a:p>
          <a:p>
            <a:pPr fontAlgn="base"/>
            <a:r>
              <a:rPr lang="en-US" sz="1600" dirty="0">
                <a:solidFill>
                  <a:schemeClr val="bg1"/>
                </a:solidFill>
              </a:rPr>
              <a:t>[the Lord’s] gospel” (D&amp;C 10:45). </a:t>
            </a:r>
          </a:p>
        </p:txBody>
      </p:sp>
      <p:sp>
        <p:nvSpPr>
          <p:cNvPr id="5" name="TextBox 4"/>
          <p:cNvSpPr txBox="1"/>
          <p:nvPr/>
        </p:nvSpPr>
        <p:spPr>
          <a:xfrm>
            <a:off x="1524000" y="0"/>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Joseph Smith Translated the Book</a:t>
            </a:r>
          </a:p>
        </p:txBody>
      </p:sp>
      <p:grpSp>
        <p:nvGrpSpPr>
          <p:cNvPr id="2" name="Group 57"/>
          <p:cNvGrpSpPr/>
          <p:nvPr/>
        </p:nvGrpSpPr>
        <p:grpSpPr>
          <a:xfrm>
            <a:off x="7315200" y="5181600"/>
            <a:ext cx="1066800" cy="1219200"/>
            <a:chOff x="990600" y="914402"/>
            <a:chExt cx="4652682" cy="6575612"/>
          </a:xfrm>
        </p:grpSpPr>
        <p:sp>
          <p:nvSpPr>
            <p:cNvPr id="52" name="Rounded Rectangle 51"/>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1"/>
            <p:cNvGrpSpPr/>
            <p:nvPr/>
          </p:nvGrpSpPr>
          <p:grpSpPr>
            <a:xfrm>
              <a:off x="990600" y="1905000"/>
              <a:ext cx="914400" cy="1371600"/>
              <a:chOff x="838200" y="2133600"/>
              <a:chExt cx="990600" cy="1981200"/>
            </a:xfrm>
          </p:grpSpPr>
          <p:sp>
            <p:nvSpPr>
              <p:cNvPr id="64" name="Bent Arrow 63"/>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Bent Arrow 64"/>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42"/>
            <p:cNvGrpSpPr/>
            <p:nvPr/>
          </p:nvGrpSpPr>
          <p:grpSpPr>
            <a:xfrm>
              <a:off x="990600" y="3352800"/>
              <a:ext cx="914400" cy="1371600"/>
              <a:chOff x="838200" y="2133600"/>
              <a:chExt cx="990600" cy="1981200"/>
            </a:xfrm>
          </p:grpSpPr>
          <p:sp>
            <p:nvSpPr>
              <p:cNvPr id="62" name="Bent Arrow 61"/>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Bent Arrow 62"/>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p:cNvGrpSpPr/>
            <p:nvPr/>
          </p:nvGrpSpPr>
          <p:grpSpPr>
            <a:xfrm>
              <a:off x="990600" y="5029200"/>
              <a:ext cx="914400" cy="1371600"/>
              <a:chOff x="838200" y="2133600"/>
              <a:chExt cx="990600" cy="1981200"/>
            </a:xfrm>
          </p:grpSpPr>
          <p:sp>
            <p:nvSpPr>
              <p:cNvPr id="60" name="Bent Arrow 59"/>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Bent Arrow 60"/>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8"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209801" y="1981202"/>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3" name="Group 2">
            <a:extLst>
              <a:ext uri="{FF2B5EF4-FFF2-40B4-BE49-F238E27FC236}">
                <a16:creationId xmlns:a16="http://schemas.microsoft.com/office/drawing/2014/main" id="{53C47428-2915-F928-71B2-AEAFB8CBA789}"/>
              </a:ext>
            </a:extLst>
          </p:cNvPr>
          <p:cNvGrpSpPr/>
          <p:nvPr/>
        </p:nvGrpSpPr>
        <p:grpSpPr>
          <a:xfrm>
            <a:off x="8809592" y="3763926"/>
            <a:ext cx="1411801" cy="2676869"/>
            <a:chOff x="8452105" y="4176679"/>
            <a:chExt cx="1240535" cy="2352137"/>
          </a:xfrm>
        </p:grpSpPr>
        <p:sp>
          <p:nvSpPr>
            <p:cNvPr id="9" name="Oval 8">
              <a:extLst>
                <a:ext uri="{FF2B5EF4-FFF2-40B4-BE49-F238E27FC236}">
                  <a16:creationId xmlns:a16="http://schemas.microsoft.com/office/drawing/2014/main" id="{233CB20C-9382-3ACA-B850-DF8ECC526CD5}"/>
                </a:ext>
              </a:extLst>
            </p:cNvPr>
            <p:cNvSpPr/>
            <p:nvPr/>
          </p:nvSpPr>
          <p:spPr>
            <a:xfrm rot="19338880">
              <a:off x="9485409" y="5415871"/>
              <a:ext cx="207231" cy="2770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B1D0E2-5C13-6B47-EE19-AD1EA8F21EC7}"/>
                </a:ext>
              </a:extLst>
            </p:cNvPr>
            <p:cNvSpPr/>
            <p:nvPr/>
          </p:nvSpPr>
          <p:spPr>
            <a:xfrm rot="1933618">
              <a:off x="8491765" y="5416715"/>
              <a:ext cx="207231" cy="2770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B40F22A9-0026-7BCD-51F1-3D62A008F82F}"/>
                </a:ext>
              </a:extLst>
            </p:cNvPr>
            <p:cNvSpPr/>
            <p:nvPr/>
          </p:nvSpPr>
          <p:spPr>
            <a:xfrm rot="1297750" flipH="1">
              <a:off x="8452105" y="5324136"/>
              <a:ext cx="312756" cy="275532"/>
            </a:xfrm>
            <a:prstGeom prst="trapezoid">
              <a:avLst>
                <a:gd name="adj" fmla="val 11213"/>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2DDD7D7-743D-C2CB-6DE5-5F25A34DB2F0}"/>
                </a:ext>
              </a:extLst>
            </p:cNvPr>
            <p:cNvSpPr/>
            <p:nvPr/>
          </p:nvSpPr>
          <p:spPr>
            <a:xfrm rot="20302250">
              <a:off x="9365860" y="5333165"/>
              <a:ext cx="312756" cy="275532"/>
            </a:xfrm>
            <a:prstGeom prst="trapezoid">
              <a:avLst>
                <a:gd name="adj" fmla="val 11213"/>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2BD39DB-2D2B-D7E4-A847-E50C7E3BE557}"/>
                </a:ext>
              </a:extLst>
            </p:cNvPr>
            <p:cNvSpPr/>
            <p:nvPr/>
          </p:nvSpPr>
          <p:spPr>
            <a:xfrm rot="4886474">
              <a:off x="9064450" y="6202513"/>
              <a:ext cx="188001" cy="464603"/>
            </a:xfrm>
            <a:prstGeom prst="ellipse">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DE2C9C-77C5-9030-B392-30F73CC47331}"/>
                </a:ext>
              </a:extLst>
            </p:cNvPr>
            <p:cNvSpPr/>
            <p:nvPr/>
          </p:nvSpPr>
          <p:spPr>
            <a:xfrm rot="4886474">
              <a:off x="8756239" y="6202514"/>
              <a:ext cx="188001" cy="464603"/>
            </a:xfrm>
            <a:prstGeom prst="ellipse">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68FC7284-3015-C9EE-B8F1-F478C1809DFD}"/>
                </a:ext>
              </a:extLst>
            </p:cNvPr>
            <p:cNvSpPr/>
            <p:nvPr/>
          </p:nvSpPr>
          <p:spPr>
            <a:xfrm>
              <a:off x="8992282" y="5634697"/>
              <a:ext cx="408329" cy="785806"/>
            </a:xfrm>
            <a:prstGeom prst="trapezoid">
              <a:avLst>
                <a:gd name="adj" fmla="val 7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31C708BC-FDF7-5E98-8590-E42BBF49CB0E}"/>
                </a:ext>
              </a:extLst>
            </p:cNvPr>
            <p:cNvSpPr/>
            <p:nvPr/>
          </p:nvSpPr>
          <p:spPr>
            <a:xfrm rot="263894">
              <a:off x="8726645" y="5600853"/>
              <a:ext cx="366851" cy="833807"/>
            </a:xfrm>
            <a:prstGeom prst="trapezoid">
              <a:avLst>
                <a:gd name="adj" fmla="val 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2EF1EAF-C6B1-DC63-E50D-82CACF939D92}"/>
                </a:ext>
              </a:extLst>
            </p:cNvPr>
            <p:cNvSpPr/>
            <p:nvPr/>
          </p:nvSpPr>
          <p:spPr>
            <a:xfrm rot="1375821">
              <a:off x="8591680" y="4849203"/>
              <a:ext cx="312756" cy="667385"/>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572F903E-1309-3C3E-2B7A-2FE317DC1DD0}"/>
                </a:ext>
              </a:extLst>
            </p:cNvPr>
            <p:cNvSpPr/>
            <p:nvPr/>
          </p:nvSpPr>
          <p:spPr>
            <a:xfrm rot="20337671">
              <a:off x="9241915" y="4862803"/>
              <a:ext cx="312756" cy="650011"/>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F392B1D9-92D8-FDAF-1D69-98573B018092}"/>
                </a:ext>
              </a:extLst>
            </p:cNvPr>
            <p:cNvSpPr/>
            <p:nvPr/>
          </p:nvSpPr>
          <p:spPr>
            <a:xfrm>
              <a:off x="8716612" y="4854636"/>
              <a:ext cx="695012" cy="844545"/>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CD052EA-5504-A538-C379-7A0C9436D843}"/>
                </a:ext>
              </a:extLst>
            </p:cNvPr>
            <p:cNvSpPr/>
            <p:nvPr/>
          </p:nvSpPr>
          <p:spPr>
            <a:xfrm>
              <a:off x="8786114" y="4382146"/>
              <a:ext cx="556010" cy="6392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Input 20">
              <a:extLst>
                <a:ext uri="{FF2B5EF4-FFF2-40B4-BE49-F238E27FC236}">
                  <a16:creationId xmlns:a16="http://schemas.microsoft.com/office/drawing/2014/main" id="{DF05991D-1DAF-9393-7D4E-2D01B1911F08}"/>
                </a:ext>
              </a:extLst>
            </p:cNvPr>
            <p:cNvSpPr/>
            <p:nvPr/>
          </p:nvSpPr>
          <p:spPr>
            <a:xfrm rot="7269359" flipV="1">
              <a:off x="9060183" y="4866503"/>
              <a:ext cx="301540" cy="115232"/>
            </a:xfrm>
            <a:prstGeom prst="flowChartManualInput">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455224E6-7938-9948-6C25-AE0EF102DEDE}"/>
                </a:ext>
              </a:extLst>
            </p:cNvPr>
            <p:cNvSpPr/>
            <p:nvPr/>
          </p:nvSpPr>
          <p:spPr>
            <a:xfrm rot="14330641" flipH="1" flipV="1">
              <a:off x="8782178" y="4866503"/>
              <a:ext cx="301540" cy="115232"/>
            </a:xfrm>
            <a:prstGeom prst="flowChartManualInput">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16B63E-0D15-71E4-85DD-71B84821B800}"/>
                </a:ext>
              </a:extLst>
            </p:cNvPr>
            <p:cNvSpPr/>
            <p:nvPr/>
          </p:nvSpPr>
          <p:spPr>
            <a:xfrm>
              <a:off x="8751363" y="4298765"/>
              <a:ext cx="660262" cy="6392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2305397F-8DD9-7443-1A6B-0C178DB7F216}"/>
                </a:ext>
              </a:extLst>
            </p:cNvPr>
            <p:cNvCxnSpPr>
              <a:endCxn id="19" idx="2"/>
            </p:cNvCxnSpPr>
            <p:nvPr/>
          </p:nvCxnSpPr>
          <p:spPr>
            <a:xfrm flipH="1">
              <a:off x="9064118" y="5041779"/>
              <a:ext cx="20853" cy="6574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rapezoid 24">
              <a:extLst>
                <a:ext uri="{FF2B5EF4-FFF2-40B4-BE49-F238E27FC236}">
                  <a16:creationId xmlns:a16="http://schemas.microsoft.com/office/drawing/2014/main" id="{A580F676-3177-162A-A254-CF2D55557735}"/>
                </a:ext>
              </a:extLst>
            </p:cNvPr>
            <p:cNvSpPr/>
            <p:nvPr/>
          </p:nvSpPr>
          <p:spPr>
            <a:xfrm>
              <a:off x="8694321" y="5620928"/>
              <a:ext cx="727646" cy="114890"/>
            </a:xfrm>
            <a:prstGeom prst="trapezoid">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ame 25">
              <a:extLst>
                <a:ext uri="{FF2B5EF4-FFF2-40B4-BE49-F238E27FC236}">
                  <a16:creationId xmlns:a16="http://schemas.microsoft.com/office/drawing/2014/main" id="{52EC63F8-189B-44EE-19E7-DAEC5DBDB0D8}"/>
                </a:ext>
              </a:extLst>
            </p:cNvPr>
            <p:cNvSpPr/>
            <p:nvPr/>
          </p:nvSpPr>
          <p:spPr>
            <a:xfrm>
              <a:off x="9035166" y="5596850"/>
              <a:ext cx="104252" cy="138968"/>
            </a:xfrm>
            <a:prstGeom prst="frame">
              <a:avLst/>
            </a:prstGeom>
            <a:solidFill>
              <a:srgbClr val="BF7717"/>
            </a:solidFill>
            <a:ln w="12700">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eeform: Shape 26">
              <a:extLst>
                <a:ext uri="{FF2B5EF4-FFF2-40B4-BE49-F238E27FC236}">
                  <a16:creationId xmlns:a16="http://schemas.microsoft.com/office/drawing/2014/main" id="{174F1143-FD4B-6337-63AA-6C1F1FE2897A}"/>
                </a:ext>
              </a:extLst>
            </p:cNvPr>
            <p:cNvSpPr/>
            <p:nvPr/>
          </p:nvSpPr>
          <p:spPr>
            <a:xfrm rot="711584">
              <a:off x="8705946" y="4176679"/>
              <a:ext cx="726353" cy="550607"/>
            </a:xfrm>
            <a:custGeom>
              <a:avLst/>
              <a:gdLst>
                <a:gd name="connsiteX0" fmla="*/ 351002 w 726353"/>
                <a:gd name="connsiteY0" fmla="*/ 38771 h 550607"/>
                <a:gd name="connsiteX1" fmla="*/ 726353 w 726353"/>
                <a:gd name="connsiteY1" fmla="*/ 0 h 550607"/>
                <a:gd name="connsiteX2" fmla="*/ 649568 w 726353"/>
                <a:gd name="connsiteY2" fmla="*/ 243077 h 550607"/>
                <a:gd name="connsiteX3" fmla="*/ 274217 w 726353"/>
                <a:gd name="connsiteY3" fmla="*/ 281847 h 550607"/>
                <a:gd name="connsiteX4" fmla="*/ 243254 w 726353"/>
                <a:gd name="connsiteY4" fmla="*/ 290924 h 550607"/>
                <a:gd name="connsiteX5" fmla="*/ 243254 w 726353"/>
                <a:gd name="connsiteY5" fmla="*/ 356052 h 550607"/>
                <a:gd name="connsiteX6" fmla="*/ 121627 w 726353"/>
                <a:gd name="connsiteY6" fmla="*/ 550607 h 550607"/>
                <a:gd name="connsiteX7" fmla="*/ 0 w 726353"/>
                <a:gd name="connsiteY7" fmla="*/ 356052 h 550607"/>
                <a:gd name="connsiteX8" fmla="*/ 121627 w 726353"/>
                <a:gd name="connsiteY8" fmla="*/ 161497 h 550607"/>
                <a:gd name="connsiteX9" fmla="*/ 218098 w 726353"/>
                <a:gd name="connsiteY9" fmla="*/ 161497 h 550607"/>
                <a:gd name="connsiteX10" fmla="*/ 236626 w 726353"/>
                <a:gd name="connsiteY10" fmla="*/ 102843 h 550607"/>
                <a:gd name="connsiteX11" fmla="*/ 351002 w 726353"/>
                <a:gd name="connsiteY11" fmla="*/ 38771 h 5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6353" h="550607">
                  <a:moveTo>
                    <a:pt x="351002" y="38771"/>
                  </a:moveTo>
                  <a:cubicBezTo>
                    <a:pt x="476119" y="25848"/>
                    <a:pt x="625404" y="128009"/>
                    <a:pt x="726353" y="0"/>
                  </a:cubicBezTo>
                  <a:lnTo>
                    <a:pt x="649568" y="243077"/>
                  </a:lnTo>
                  <a:cubicBezTo>
                    <a:pt x="548619" y="371084"/>
                    <a:pt x="399335" y="268923"/>
                    <a:pt x="274217" y="281847"/>
                  </a:cubicBezTo>
                  <a:lnTo>
                    <a:pt x="243254" y="290924"/>
                  </a:lnTo>
                  <a:lnTo>
                    <a:pt x="243254" y="356052"/>
                  </a:lnTo>
                  <a:cubicBezTo>
                    <a:pt x="243254" y="463502"/>
                    <a:pt x="188800" y="550607"/>
                    <a:pt x="121627" y="550607"/>
                  </a:cubicBezTo>
                  <a:cubicBezTo>
                    <a:pt x="54454" y="550607"/>
                    <a:pt x="0" y="463502"/>
                    <a:pt x="0" y="356052"/>
                  </a:cubicBezTo>
                  <a:cubicBezTo>
                    <a:pt x="0" y="248602"/>
                    <a:pt x="54454" y="161497"/>
                    <a:pt x="121627" y="161497"/>
                  </a:cubicBezTo>
                  <a:lnTo>
                    <a:pt x="218098" y="161497"/>
                  </a:lnTo>
                  <a:lnTo>
                    <a:pt x="236626" y="102843"/>
                  </a:lnTo>
                  <a:cubicBezTo>
                    <a:pt x="270276" y="60174"/>
                    <a:pt x="309297" y="43078"/>
                    <a:pt x="351002" y="38771"/>
                  </a:cubicBezTo>
                  <a:close/>
                </a:path>
              </a:pathLst>
            </a:custGeom>
            <a:solidFill>
              <a:srgbClr val="AC6E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35765412-2D69-2F94-B7D3-B1A987C58A1A}"/>
                </a:ext>
              </a:extLst>
            </p:cNvPr>
            <p:cNvSpPr/>
            <p:nvPr/>
          </p:nvSpPr>
          <p:spPr>
            <a:xfrm rot="15873315">
              <a:off x="8957831" y="5609592"/>
              <a:ext cx="180333" cy="500440"/>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225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xEl>
                                              <p:pRg st="12" end="1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2D94F289-1591-48D7-A902-3649894CAC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117113"/>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       Mormon</a:t>
            </a:r>
          </a:p>
        </p:txBody>
      </p:sp>
      <p:sp>
        <p:nvSpPr>
          <p:cNvPr id="31" name="TextBox 30"/>
          <p:cNvSpPr txBox="1"/>
          <p:nvPr/>
        </p:nvSpPr>
        <p:spPr>
          <a:xfrm>
            <a:off x="292608" y="610136"/>
            <a:ext cx="8165592" cy="6001643"/>
          </a:xfrm>
          <a:prstGeom prst="rect">
            <a:avLst/>
          </a:prstGeom>
          <a:noFill/>
        </p:spPr>
        <p:txBody>
          <a:bodyPr wrap="square" rtlCol="0">
            <a:spAutoFit/>
          </a:bodyPr>
          <a:lstStyle/>
          <a:p>
            <a:pPr fontAlgn="base"/>
            <a:r>
              <a:rPr lang="en-US" sz="1600" dirty="0">
                <a:solidFill>
                  <a:schemeClr val="bg1"/>
                </a:solidFill>
              </a:rPr>
              <a:t>He was born around AD 310 </a:t>
            </a:r>
          </a:p>
          <a:p>
            <a:pPr fontAlgn="base"/>
            <a:endParaRPr lang="en-US" sz="1600" dirty="0">
              <a:solidFill>
                <a:schemeClr val="bg1"/>
              </a:solidFill>
            </a:endParaRPr>
          </a:p>
          <a:p>
            <a:pPr fontAlgn="base"/>
            <a:r>
              <a:rPr lang="en-US" sz="1600" dirty="0">
                <a:solidFill>
                  <a:schemeClr val="bg1"/>
                </a:solidFill>
              </a:rPr>
              <a:t>At 10 years of age, he was visited by Ammaron (the Prophet who had the responsibility of the records) and gave Mormon the records (Mormon 1:2)</a:t>
            </a:r>
          </a:p>
          <a:p>
            <a:pPr fontAlgn="base"/>
            <a:endParaRPr lang="en-US" sz="1600" dirty="0">
              <a:solidFill>
                <a:schemeClr val="bg1"/>
              </a:solidFill>
            </a:endParaRPr>
          </a:p>
          <a:p>
            <a:pPr fontAlgn="base"/>
            <a:r>
              <a:rPr lang="en-US" sz="1600" dirty="0">
                <a:solidFill>
                  <a:schemeClr val="bg1"/>
                </a:solidFill>
              </a:rPr>
              <a:t>The following year Mormon was taken to </a:t>
            </a:r>
            <a:r>
              <a:rPr lang="en-US" sz="1600" dirty="0" err="1">
                <a:solidFill>
                  <a:schemeClr val="bg1"/>
                </a:solidFill>
              </a:rPr>
              <a:t>Zarahemla</a:t>
            </a:r>
            <a:r>
              <a:rPr lang="en-US" sz="1600" dirty="0">
                <a:solidFill>
                  <a:schemeClr val="bg1"/>
                </a:solidFill>
              </a:rPr>
              <a:t> by his father, also called Mormon</a:t>
            </a:r>
          </a:p>
          <a:p>
            <a:pPr fontAlgn="base"/>
            <a:endParaRPr lang="en-US" sz="1600" dirty="0">
              <a:solidFill>
                <a:schemeClr val="bg1"/>
              </a:solidFill>
            </a:endParaRPr>
          </a:p>
          <a:p>
            <a:pPr fontAlgn="base"/>
            <a:r>
              <a:rPr lang="en-US" sz="1600" dirty="0">
                <a:solidFill>
                  <a:schemeClr val="bg1"/>
                </a:solidFill>
              </a:rPr>
              <a:t>At age 15 he was visited by Jesus (Mormon 1:15)</a:t>
            </a:r>
          </a:p>
          <a:p>
            <a:pPr fontAlgn="base"/>
            <a:endParaRPr lang="en-US" sz="1600" dirty="0">
              <a:solidFill>
                <a:schemeClr val="bg1"/>
              </a:solidFill>
            </a:endParaRPr>
          </a:p>
          <a:p>
            <a:pPr fontAlgn="base"/>
            <a:r>
              <a:rPr lang="en-US" sz="1600" dirty="0">
                <a:solidFill>
                  <a:schemeClr val="bg1"/>
                </a:solidFill>
              </a:rPr>
              <a:t>He commanded the </a:t>
            </a:r>
            <a:r>
              <a:rPr lang="en-US" sz="1600" dirty="0" err="1">
                <a:solidFill>
                  <a:schemeClr val="bg1"/>
                </a:solidFill>
              </a:rPr>
              <a:t>Nephite</a:t>
            </a:r>
            <a:r>
              <a:rPr lang="en-US" sz="1600" dirty="0">
                <a:solidFill>
                  <a:schemeClr val="bg1"/>
                </a:solidFill>
              </a:rPr>
              <a:t> forces from the time he was sixteen until the final battle at </a:t>
            </a:r>
            <a:r>
              <a:rPr lang="en-US" sz="1600" dirty="0" err="1">
                <a:solidFill>
                  <a:schemeClr val="bg1"/>
                </a:solidFill>
              </a:rPr>
              <a:t>Cumorah</a:t>
            </a:r>
            <a:r>
              <a:rPr lang="en-US" sz="1600" dirty="0">
                <a:solidFill>
                  <a:schemeClr val="bg1"/>
                </a:solidFill>
              </a:rPr>
              <a:t> (Mormon 2:1-2)</a:t>
            </a:r>
          </a:p>
          <a:p>
            <a:pPr fontAlgn="base"/>
            <a:endParaRPr lang="en-US" sz="1600" dirty="0">
              <a:solidFill>
                <a:schemeClr val="bg1"/>
              </a:solidFill>
            </a:endParaRPr>
          </a:p>
          <a:p>
            <a:pPr fontAlgn="base"/>
            <a:r>
              <a:rPr lang="en-US" sz="1600" dirty="0">
                <a:solidFill>
                  <a:schemeClr val="bg1"/>
                </a:solidFill>
              </a:rPr>
              <a:t>At age 24 he went and got the plates and started to abridge the </a:t>
            </a:r>
            <a:r>
              <a:rPr lang="en-US" sz="1600" dirty="0" err="1">
                <a:solidFill>
                  <a:schemeClr val="bg1"/>
                </a:solidFill>
              </a:rPr>
              <a:t>Nephite</a:t>
            </a:r>
            <a:r>
              <a:rPr lang="en-US" sz="1600" dirty="0">
                <a:solidFill>
                  <a:schemeClr val="bg1"/>
                </a:solidFill>
              </a:rPr>
              <a:t> records</a:t>
            </a:r>
          </a:p>
          <a:p>
            <a:pPr fontAlgn="base"/>
            <a:endParaRPr lang="en-US" sz="1600" dirty="0">
              <a:solidFill>
                <a:schemeClr val="bg1"/>
              </a:solidFill>
            </a:endParaRPr>
          </a:p>
          <a:p>
            <a:pPr fontAlgn="base"/>
            <a:r>
              <a:rPr lang="en-US" sz="1600" dirty="0">
                <a:solidFill>
                  <a:schemeClr val="bg1"/>
                </a:solidFill>
              </a:rPr>
              <a:t>He was chosen to finalize the ultimate structure and content of the Book of Mormon, with the help of his son, Moroni</a:t>
            </a:r>
          </a:p>
          <a:p>
            <a:pPr fontAlgn="base"/>
            <a:endParaRPr lang="en-US" sz="1600" dirty="0">
              <a:solidFill>
                <a:schemeClr val="bg1"/>
              </a:solidFill>
            </a:endParaRPr>
          </a:p>
          <a:p>
            <a:pPr fontAlgn="base"/>
            <a:r>
              <a:rPr lang="en-US" sz="1600" dirty="0">
                <a:solidFill>
                  <a:schemeClr val="bg1"/>
                </a:solidFill>
              </a:rPr>
              <a:t>He witnessed the destruction of nearly a half million of his people</a:t>
            </a:r>
          </a:p>
          <a:p>
            <a:pPr fontAlgn="base"/>
            <a:r>
              <a:rPr lang="en-US" sz="1600" dirty="0">
                <a:solidFill>
                  <a:schemeClr val="bg1"/>
                </a:solidFill>
              </a:rPr>
              <a:t>(Mormon 6)</a:t>
            </a:r>
          </a:p>
          <a:p>
            <a:pPr fontAlgn="base"/>
            <a:endParaRPr lang="en-US" sz="1600" dirty="0">
              <a:solidFill>
                <a:schemeClr val="bg1"/>
              </a:solidFill>
            </a:endParaRPr>
          </a:p>
          <a:p>
            <a:pPr fontAlgn="base"/>
            <a:r>
              <a:rPr lang="en-US" sz="1600" dirty="0">
                <a:solidFill>
                  <a:schemeClr val="bg1"/>
                </a:solidFill>
              </a:rPr>
              <a:t>Mormon was killed by the </a:t>
            </a:r>
            <a:r>
              <a:rPr lang="en-US" sz="1600" dirty="0" err="1">
                <a:solidFill>
                  <a:schemeClr val="bg1"/>
                </a:solidFill>
              </a:rPr>
              <a:t>Lamanites</a:t>
            </a:r>
            <a:r>
              <a:rPr lang="en-US" sz="1600" dirty="0">
                <a:solidFill>
                  <a:schemeClr val="bg1"/>
                </a:solidFill>
              </a:rPr>
              <a:t> around AD 385 (Mormon 8:3,5) leaving Moroni to finish the work of the Lord</a:t>
            </a:r>
          </a:p>
          <a:p>
            <a:pPr fontAlgn="base"/>
            <a:endParaRPr lang="en-US" sz="1600" dirty="0">
              <a:solidFill>
                <a:schemeClr val="bg1"/>
              </a:solidFill>
            </a:endParaRPr>
          </a:p>
          <a:p>
            <a:pPr fontAlgn="base"/>
            <a:r>
              <a:rPr lang="en-US" sz="1600" dirty="0">
                <a:solidFill>
                  <a:schemeClr val="bg1"/>
                </a:solidFill>
              </a:rPr>
              <a:t>Who’s Who</a:t>
            </a:r>
          </a:p>
        </p:txBody>
      </p:sp>
      <p:grpSp>
        <p:nvGrpSpPr>
          <p:cNvPr id="2" name="Group 1">
            <a:extLst>
              <a:ext uri="{FF2B5EF4-FFF2-40B4-BE49-F238E27FC236}">
                <a16:creationId xmlns:a16="http://schemas.microsoft.com/office/drawing/2014/main" id="{8927B4C9-6915-EE23-4EAD-F5FAC84F8197}"/>
              </a:ext>
            </a:extLst>
          </p:cNvPr>
          <p:cNvGrpSpPr/>
          <p:nvPr/>
        </p:nvGrpSpPr>
        <p:grpSpPr>
          <a:xfrm>
            <a:off x="8922492" y="1102197"/>
            <a:ext cx="1745508" cy="4836785"/>
            <a:chOff x="2133600" y="3124200"/>
            <a:chExt cx="1209964" cy="3352800"/>
          </a:xfrm>
        </p:grpSpPr>
        <p:grpSp>
          <p:nvGrpSpPr>
            <p:cNvPr id="3" name="Group 285">
              <a:extLst>
                <a:ext uri="{FF2B5EF4-FFF2-40B4-BE49-F238E27FC236}">
                  <a16:creationId xmlns:a16="http://schemas.microsoft.com/office/drawing/2014/main" id="{04F170A2-1E67-151A-347E-11F057F92CD3}"/>
                </a:ext>
              </a:extLst>
            </p:cNvPr>
            <p:cNvGrpSpPr/>
            <p:nvPr/>
          </p:nvGrpSpPr>
          <p:grpSpPr>
            <a:xfrm rot="17194410">
              <a:off x="2764132" y="5999335"/>
              <a:ext cx="359123" cy="509595"/>
              <a:chOff x="4934260" y="5008578"/>
              <a:chExt cx="373811" cy="553131"/>
            </a:xfrm>
          </p:grpSpPr>
          <p:sp>
            <p:nvSpPr>
              <p:cNvPr id="83" name="Oval 3">
                <a:extLst>
                  <a:ext uri="{FF2B5EF4-FFF2-40B4-BE49-F238E27FC236}">
                    <a16:creationId xmlns:a16="http://schemas.microsoft.com/office/drawing/2014/main" id="{9B873877-9DA5-F41E-1762-A686C6113A5D}"/>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4">
                <a:extLst>
                  <a:ext uri="{FF2B5EF4-FFF2-40B4-BE49-F238E27FC236}">
                    <a16:creationId xmlns:a16="http://schemas.microsoft.com/office/drawing/2014/main" id="{7C0B083D-F550-7689-6FC6-343988FA1B5A}"/>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4">
              <a:extLst>
                <a:ext uri="{FF2B5EF4-FFF2-40B4-BE49-F238E27FC236}">
                  <a16:creationId xmlns:a16="http://schemas.microsoft.com/office/drawing/2014/main" id="{B2571C6F-7876-9005-56E5-F44B0FE15801}"/>
                </a:ext>
              </a:extLst>
            </p:cNvPr>
            <p:cNvGrpSpPr/>
            <p:nvPr/>
          </p:nvGrpSpPr>
          <p:grpSpPr>
            <a:xfrm>
              <a:off x="2379689" y="5993567"/>
              <a:ext cx="376003" cy="483433"/>
              <a:chOff x="4934260" y="5008578"/>
              <a:chExt cx="373811" cy="553131"/>
            </a:xfrm>
          </p:grpSpPr>
          <p:sp>
            <p:nvSpPr>
              <p:cNvPr id="81" name="Oval 6">
                <a:extLst>
                  <a:ext uri="{FF2B5EF4-FFF2-40B4-BE49-F238E27FC236}">
                    <a16:creationId xmlns:a16="http://schemas.microsoft.com/office/drawing/2014/main" id="{80A91A78-438A-2204-9D14-390D46DDD5D0}"/>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7">
                <a:extLst>
                  <a:ext uri="{FF2B5EF4-FFF2-40B4-BE49-F238E27FC236}">
                    <a16:creationId xmlns:a16="http://schemas.microsoft.com/office/drawing/2014/main" id="{F1F310EB-0C16-D7F3-72FD-35DC9954F2EB}"/>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0B9602D7-AE5C-E3A6-0EA2-C9724A71B29D}"/>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FA30E7-7017-28A9-6DDF-3E986FE1FFE1}"/>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C859F7BC-A175-076D-F5CC-ADD38EE383E3}"/>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0401D6C0-98AB-F699-7A95-830AF3E835FB}"/>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F117266A-9150-8C7B-F6D3-7DF9F5B07B45}"/>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5">
              <a:extLst>
                <a:ext uri="{FF2B5EF4-FFF2-40B4-BE49-F238E27FC236}">
                  <a16:creationId xmlns:a16="http://schemas.microsoft.com/office/drawing/2014/main" id="{C7ADE0D8-6973-CFD4-BFCE-5BD5527FD0C7}"/>
                </a:ext>
              </a:extLst>
            </p:cNvPr>
            <p:cNvGrpSpPr/>
            <p:nvPr/>
          </p:nvGrpSpPr>
          <p:grpSpPr>
            <a:xfrm>
              <a:off x="2480714" y="4105564"/>
              <a:ext cx="546919" cy="609600"/>
              <a:chOff x="2321193" y="914400"/>
              <a:chExt cx="1962699" cy="2187638"/>
            </a:xfrm>
          </p:grpSpPr>
          <p:sp>
            <p:nvSpPr>
              <p:cNvPr id="75" name="Oval 17">
                <a:extLst>
                  <a:ext uri="{FF2B5EF4-FFF2-40B4-BE49-F238E27FC236}">
                    <a16:creationId xmlns:a16="http://schemas.microsoft.com/office/drawing/2014/main" id="{8E8DA404-4E8A-0C4E-C0E8-0B8EDEC1151B}"/>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entagon 19">
                <a:extLst>
                  <a:ext uri="{FF2B5EF4-FFF2-40B4-BE49-F238E27FC236}">
                    <a16:creationId xmlns:a16="http://schemas.microsoft.com/office/drawing/2014/main" id="{4FEE7FA2-4B4C-4E79-FCD9-2B25DAF88478}"/>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entagon 20">
                <a:extLst>
                  <a:ext uri="{FF2B5EF4-FFF2-40B4-BE49-F238E27FC236}">
                    <a16:creationId xmlns:a16="http://schemas.microsoft.com/office/drawing/2014/main" id="{261271D5-C5C5-A3B8-E96D-CB85A73EA432}"/>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21">
                <a:extLst>
                  <a:ext uri="{FF2B5EF4-FFF2-40B4-BE49-F238E27FC236}">
                    <a16:creationId xmlns:a16="http://schemas.microsoft.com/office/drawing/2014/main" id="{EB469D71-1042-43E5-7CDC-60AB6A9522CD}"/>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22">
                <a:extLst>
                  <a:ext uri="{FF2B5EF4-FFF2-40B4-BE49-F238E27FC236}">
                    <a16:creationId xmlns:a16="http://schemas.microsoft.com/office/drawing/2014/main" id="{5EDF240B-A89B-9F1B-5976-9A40A6D04901}"/>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23">
                <a:extLst>
                  <a:ext uri="{FF2B5EF4-FFF2-40B4-BE49-F238E27FC236}">
                    <a16:creationId xmlns:a16="http://schemas.microsoft.com/office/drawing/2014/main" id="{05B12E7D-77B0-4593-B9E8-083C2AFC3276}"/>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35">
              <a:extLst>
                <a:ext uri="{FF2B5EF4-FFF2-40B4-BE49-F238E27FC236}">
                  <a16:creationId xmlns:a16="http://schemas.microsoft.com/office/drawing/2014/main" id="{9B3C38ED-B3CE-E1CD-0CFF-A05B8CE545F3}"/>
                </a:ext>
              </a:extLst>
            </p:cNvPr>
            <p:cNvGrpSpPr/>
            <p:nvPr/>
          </p:nvGrpSpPr>
          <p:grpSpPr>
            <a:xfrm rot="1699902">
              <a:off x="2147930" y="4740678"/>
              <a:ext cx="291183" cy="118991"/>
              <a:chOff x="2209800" y="1905000"/>
              <a:chExt cx="2286000" cy="1066800"/>
            </a:xfrm>
          </p:grpSpPr>
          <p:grpSp>
            <p:nvGrpSpPr>
              <p:cNvPr id="69" name="Group 29">
                <a:extLst>
                  <a:ext uri="{FF2B5EF4-FFF2-40B4-BE49-F238E27FC236}">
                    <a16:creationId xmlns:a16="http://schemas.microsoft.com/office/drawing/2014/main" id="{0C43B964-0A6B-D0F0-71C8-F103CB2268F0}"/>
                  </a:ext>
                </a:extLst>
              </p:cNvPr>
              <p:cNvGrpSpPr/>
              <p:nvPr/>
            </p:nvGrpSpPr>
            <p:grpSpPr>
              <a:xfrm>
                <a:off x="2209800" y="1905000"/>
                <a:ext cx="1066800" cy="1066800"/>
                <a:chOff x="990600" y="1905000"/>
                <a:chExt cx="1066800" cy="1066800"/>
              </a:xfrm>
            </p:grpSpPr>
            <p:sp>
              <p:nvSpPr>
                <p:cNvPr id="73" name="&quot;No&quot; Symbol 98">
                  <a:extLst>
                    <a:ext uri="{FF2B5EF4-FFF2-40B4-BE49-F238E27FC236}">
                      <a16:creationId xmlns:a16="http://schemas.microsoft.com/office/drawing/2014/main" id="{CB41960B-5281-8DF6-6136-31E70497BDB6}"/>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73">
                  <a:extLst>
                    <a:ext uri="{FF2B5EF4-FFF2-40B4-BE49-F238E27FC236}">
                      <a16:creationId xmlns:a16="http://schemas.microsoft.com/office/drawing/2014/main" id="{A7E36CAC-AEE8-58D8-5462-F0C932ADB679}"/>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32">
                <a:extLst>
                  <a:ext uri="{FF2B5EF4-FFF2-40B4-BE49-F238E27FC236}">
                    <a16:creationId xmlns:a16="http://schemas.microsoft.com/office/drawing/2014/main" id="{42926E7C-4F98-842C-818E-6169F8D9F836}"/>
                  </a:ext>
                </a:extLst>
              </p:cNvPr>
              <p:cNvGrpSpPr/>
              <p:nvPr/>
            </p:nvGrpSpPr>
            <p:grpSpPr>
              <a:xfrm>
                <a:off x="3429000" y="1905000"/>
                <a:ext cx="1066800" cy="1066800"/>
                <a:chOff x="990600" y="1905000"/>
                <a:chExt cx="1066800" cy="1066800"/>
              </a:xfrm>
            </p:grpSpPr>
            <p:sp>
              <p:nvSpPr>
                <p:cNvPr id="71" name="&quot;No&quot; Symbol 96">
                  <a:extLst>
                    <a:ext uri="{FF2B5EF4-FFF2-40B4-BE49-F238E27FC236}">
                      <a16:creationId xmlns:a16="http://schemas.microsoft.com/office/drawing/2014/main" id="{6779A7EB-1844-B62F-DFF6-F4BF6F51EB2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Oval 34">
                  <a:extLst>
                    <a:ext uri="{FF2B5EF4-FFF2-40B4-BE49-F238E27FC236}">
                      <a16:creationId xmlns:a16="http://schemas.microsoft.com/office/drawing/2014/main" id="{AFFF96CF-96F3-9910-310E-E7BFDDD0D554}"/>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36">
              <a:extLst>
                <a:ext uri="{FF2B5EF4-FFF2-40B4-BE49-F238E27FC236}">
                  <a16:creationId xmlns:a16="http://schemas.microsoft.com/office/drawing/2014/main" id="{2924C376-E2C0-809D-B35C-00B78F2E8F47}"/>
                </a:ext>
              </a:extLst>
            </p:cNvPr>
            <p:cNvGrpSpPr/>
            <p:nvPr/>
          </p:nvGrpSpPr>
          <p:grpSpPr>
            <a:xfrm rot="20019181">
              <a:off x="3048475" y="4742987"/>
              <a:ext cx="291183" cy="118991"/>
              <a:chOff x="2209800" y="1905000"/>
              <a:chExt cx="2286000" cy="1066800"/>
            </a:xfrm>
          </p:grpSpPr>
          <p:grpSp>
            <p:nvGrpSpPr>
              <p:cNvPr id="63" name="Group 29">
                <a:extLst>
                  <a:ext uri="{FF2B5EF4-FFF2-40B4-BE49-F238E27FC236}">
                    <a16:creationId xmlns:a16="http://schemas.microsoft.com/office/drawing/2014/main" id="{EFE17373-70A9-4BFC-9C2D-562276551FC1}"/>
                  </a:ext>
                </a:extLst>
              </p:cNvPr>
              <p:cNvGrpSpPr/>
              <p:nvPr/>
            </p:nvGrpSpPr>
            <p:grpSpPr>
              <a:xfrm>
                <a:off x="2209800" y="1905000"/>
                <a:ext cx="1066800" cy="1066800"/>
                <a:chOff x="990600" y="1905000"/>
                <a:chExt cx="1066800" cy="1066800"/>
              </a:xfrm>
            </p:grpSpPr>
            <p:sp>
              <p:nvSpPr>
                <p:cNvPr id="67" name="&quot;No&quot; Symbol 92">
                  <a:extLst>
                    <a:ext uri="{FF2B5EF4-FFF2-40B4-BE49-F238E27FC236}">
                      <a16:creationId xmlns:a16="http://schemas.microsoft.com/office/drawing/2014/main" id="{DB34CE9F-0C7C-CE32-24F1-8C72BB55E2A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a:extLst>
                    <a:ext uri="{FF2B5EF4-FFF2-40B4-BE49-F238E27FC236}">
                      <a16:creationId xmlns:a16="http://schemas.microsoft.com/office/drawing/2014/main" id="{1ECD4258-BAD7-77A3-9589-B3492CBAF409}"/>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32">
                <a:extLst>
                  <a:ext uri="{FF2B5EF4-FFF2-40B4-BE49-F238E27FC236}">
                    <a16:creationId xmlns:a16="http://schemas.microsoft.com/office/drawing/2014/main" id="{BCFC5DA6-B0C5-DEDE-5C16-D63C30194831}"/>
                  </a:ext>
                </a:extLst>
              </p:cNvPr>
              <p:cNvGrpSpPr/>
              <p:nvPr/>
            </p:nvGrpSpPr>
            <p:grpSpPr>
              <a:xfrm>
                <a:off x="3429000" y="1905000"/>
                <a:ext cx="1066800" cy="1066800"/>
                <a:chOff x="990600" y="1905000"/>
                <a:chExt cx="1066800" cy="1066800"/>
              </a:xfrm>
            </p:grpSpPr>
            <p:sp>
              <p:nvSpPr>
                <p:cNvPr id="65" name="&quot;No&quot; Symbol 90">
                  <a:extLst>
                    <a:ext uri="{FF2B5EF4-FFF2-40B4-BE49-F238E27FC236}">
                      <a16:creationId xmlns:a16="http://schemas.microsoft.com/office/drawing/2014/main" id="{AB756FC8-5497-E562-095F-51965F82496E}"/>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a:extLst>
                    <a:ext uri="{FF2B5EF4-FFF2-40B4-BE49-F238E27FC236}">
                      <a16:creationId xmlns:a16="http://schemas.microsoft.com/office/drawing/2014/main" id="{EACCECDD-40FB-2CE1-B3AA-8D6E55E0E66D}"/>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rapezoid 13">
              <a:extLst>
                <a:ext uri="{FF2B5EF4-FFF2-40B4-BE49-F238E27FC236}">
                  <a16:creationId xmlns:a16="http://schemas.microsoft.com/office/drawing/2014/main" id="{6FF7F075-560D-4A75-66B1-861DDAD681C0}"/>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65">
              <a:extLst>
                <a:ext uri="{FF2B5EF4-FFF2-40B4-BE49-F238E27FC236}">
                  <a16:creationId xmlns:a16="http://schemas.microsoft.com/office/drawing/2014/main" id="{151D3B45-A3F5-C041-8286-86FDD97BCA44}"/>
                </a:ext>
              </a:extLst>
            </p:cNvPr>
            <p:cNvGrpSpPr/>
            <p:nvPr/>
          </p:nvGrpSpPr>
          <p:grpSpPr>
            <a:xfrm rot="10800000" flipH="1" flipV="1">
              <a:off x="2235200" y="6029036"/>
              <a:ext cx="990600" cy="158496"/>
              <a:chOff x="1447800" y="2040716"/>
              <a:chExt cx="3102900" cy="387950"/>
            </a:xfrm>
          </p:grpSpPr>
          <p:sp>
            <p:nvSpPr>
              <p:cNvPr id="57" name="Diagonal Stripe 56">
                <a:extLst>
                  <a:ext uri="{FF2B5EF4-FFF2-40B4-BE49-F238E27FC236}">
                    <a16:creationId xmlns:a16="http://schemas.microsoft.com/office/drawing/2014/main" id="{EA52EA9B-FDC0-7198-2532-044D7416F261}"/>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iagonal Stripe 57">
                <a:extLst>
                  <a:ext uri="{FF2B5EF4-FFF2-40B4-BE49-F238E27FC236}">
                    <a16:creationId xmlns:a16="http://schemas.microsoft.com/office/drawing/2014/main" id="{8534ECCE-F930-83A6-F990-EEAB2BA880C9}"/>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iagonal Stripe 58">
                <a:extLst>
                  <a:ext uri="{FF2B5EF4-FFF2-40B4-BE49-F238E27FC236}">
                    <a16:creationId xmlns:a16="http://schemas.microsoft.com/office/drawing/2014/main" id="{FBF7232E-84B7-9AC5-6FA6-9932B4D135F1}"/>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a:extLst>
                  <a:ext uri="{FF2B5EF4-FFF2-40B4-BE49-F238E27FC236}">
                    <a16:creationId xmlns:a16="http://schemas.microsoft.com/office/drawing/2014/main" id="{DE6A4A5B-581E-3DEF-B21D-4ACC3E4B9B61}"/>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gonal Stripe 60">
                <a:extLst>
                  <a:ext uri="{FF2B5EF4-FFF2-40B4-BE49-F238E27FC236}">
                    <a16:creationId xmlns:a16="http://schemas.microsoft.com/office/drawing/2014/main" id="{EDA2B42C-855A-392C-06BA-ACF5BB40762E}"/>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gonal Stripe 61">
                <a:extLst>
                  <a:ext uri="{FF2B5EF4-FFF2-40B4-BE49-F238E27FC236}">
                    <a16:creationId xmlns:a16="http://schemas.microsoft.com/office/drawing/2014/main" id="{3C1E7E80-5D02-16DB-021C-949982CE1FFD}"/>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08">
              <a:extLst>
                <a:ext uri="{FF2B5EF4-FFF2-40B4-BE49-F238E27FC236}">
                  <a16:creationId xmlns:a16="http://schemas.microsoft.com/office/drawing/2014/main" id="{8B16E872-6ED2-07E1-C9C7-4B64343C8137}"/>
                </a:ext>
              </a:extLst>
            </p:cNvPr>
            <p:cNvGrpSpPr/>
            <p:nvPr/>
          </p:nvGrpSpPr>
          <p:grpSpPr>
            <a:xfrm>
              <a:off x="2209800" y="6172199"/>
              <a:ext cx="1087582" cy="152401"/>
              <a:chOff x="1295400" y="2819400"/>
              <a:chExt cx="1327484" cy="304800"/>
            </a:xfrm>
          </p:grpSpPr>
          <p:grpSp>
            <p:nvGrpSpPr>
              <p:cNvPr id="27" name="Group 86">
                <a:extLst>
                  <a:ext uri="{FF2B5EF4-FFF2-40B4-BE49-F238E27FC236}">
                    <a16:creationId xmlns:a16="http://schemas.microsoft.com/office/drawing/2014/main" id="{B1764638-5499-33DD-03E5-E2378C2FF2FF}"/>
                  </a:ext>
                </a:extLst>
              </p:cNvPr>
              <p:cNvGrpSpPr/>
              <p:nvPr/>
            </p:nvGrpSpPr>
            <p:grpSpPr>
              <a:xfrm>
                <a:off x="1295400" y="2819400"/>
                <a:ext cx="914400" cy="304800"/>
                <a:chOff x="838200" y="2193636"/>
                <a:chExt cx="2895600" cy="946728"/>
              </a:xfrm>
            </p:grpSpPr>
            <p:grpSp>
              <p:nvGrpSpPr>
                <p:cNvPr id="37" name="Group 69">
                  <a:extLst>
                    <a:ext uri="{FF2B5EF4-FFF2-40B4-BE49-F238E27FC236}">
                      <a16:creationId xmlns:a16="http://schemas.microsoft.com/office/drawing/2014/main" id="{9E97EB20-5DEA-028D-86CC-3FFB1F5AC8B1}"/>
                    </a:ext>
                  </a:extLst>
                </p:cNvPr>
                <p:cNvGrpSpPr/>
                <p:nvPr/>
              </p:nvGrpSpPr>
              <p:grpSpPr>
                <a:xfrm>
                  <a:off x="838200" y="2193636"/>
                  <a:ext cx="381000" cy="930564"/>
                  <a:chOff x="838200" y="2193636"/>
                  <a:chExt cx="381000" cy="930564"/>
                </a:xfrm>
              </p:grpSpPr>
              <p:sp>
                <p:nvSpPr>
                  <p:cNvPr id="54" name="Isosceles Triangle 53">
                    <a:extLst>
                      <a:ext uri="{FF2B5EF4-FFF2-40B4-BE49-F238E27FC236}">
                        <a16:creationId xmlns:a16="http://schemas.microsoft.com/office/drawing/2014/main" id="{3221E727-CFDA-CED4-3D49-6F790930293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E1F484B-CED5-74BD-0498-8BFEB025635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3C235850-D201-B1EA-2B88-8AF3C6A6648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70">
                  <a:extLst>
                    <a:ext uri="{FF2B5EF4-FFF2-40B4-BE49-F238E27FC236}">
                      <a16:creationId xmlns:a16="http://schemas.microsoft.com/office/drawing/2014/main" id="{A79A00E6-0D75-AFD3-8AD6-C9B960793828}"/>
                    </a:ext>
                  </a:extLst>
                </p:cNvPr>
                <p:cNvGrpSpPr/>
                <p:nvPr/>
              </p:nvGrpSpPr>
              <p:grpSpPr>
                <a:xfrm>
                  <a:off x="2133600" y="2209800"/>
                  <a:ext cx="381000" cy="930564"/>
                  <a:chOff x="838200" y="2193636"/>
                  <a:chExt cx="381000" cy="930564"/>
                </a:xfrm>
              </p:grpSpPr>
              <p:sp>
                <p:nvSpPr>
                  <p:cNvPr id="51" name="Isosceles Triangle 50">
                    <a:extLst>
                      <a:ext uri="{FF2B5EF4-FFF2-40B4-BE49-F238E27FC236}">
                        <a16:creationId xmlns:a16="http://schemas.microsoft.com/office/drawing/2014/main" id="{5E54BE95-DC07-71AD-25AB-20CE8209E4E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D1C3517-34C8-D6DE-CD04-518F6E69905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4E7B4C6C-B428-B224-D436-C231FAF5697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74">
                  <a:extLst>
                    <a:ext uri="{FF2B5EF4-FFF2-40B4-BE49-F238E27FC236}">
                      <a16:creationId xmlns:a16="http://schemas.microsoft.com/office/drawing/2014/main" id="{F83AB974-4BE4-9805-0D1B-21B7ED2AAF11}"/>
                    </a:ext>
                  </a:extLst>
                </p:cNvPr>
                <p:cNvGrpSpPr/>
                <p:nvPr/>
              </p:nvGrpSpPr>
              <p:grpSpPr>
                <a:xfrm>
                  <a:off x="1524000" y="2209800"/>
                  <a:ext cx="381000" cy="930564"/>
                  <a:chOff x="838200" y="2193636"/>
                  <a:chExt cx="381000" cy="930564"/>
                </a:xfrm>
              </p:grpSpPr>
              <p:sp>
                <p:nvSpPr>
                  <p:cNvPr id="48" name="Isosceles Triangle 47">
                    <a:extLst>
                      <a:ext uri="{FF2B5EF4-FFF2-40B4-BE49-F238E27FC236}">
                        <a16:creationId xmlns:a16="http://schemas.microsoft.com/office/drawing/2014/main" id="{014DFFBB-8DC4-C9EF-5FE5-40964D8BBF2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D40C1D9-E619-2178-6AF2-47B430F0AF9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17119610-ED63-0540-7A37-6097AB70BD3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78">
                  <a:extLst>
                    <a:ext uri="{FF2B5EF4-FFF2-40B4-BE49-F238E27FC236}">
                      <a16:creationId xmlns:a16="http://schemas.microsoft.com/office/drawing/2014/main" id="{63856005-4BED-8130-17D8-167597163538}"/>
                    </a:ext>
                  </a:extLst>
                </p:cNvPr>
                <p:cNvGrpSpPr/>
                <p:nvPr/>
              </p:nvGrpSpPr>
              <p:grpSpPr>
                <a:xfrm>
                  <a:off x="2667000" y="2209800"/>
                  <a:ext cx="381000" cy="930564"/>
                  <a:chOff x="838200" y="2193636"/>
                  <a:chExt cx="381000" cy="930564"/>
                </a:xfrm>
              </p:grpSpPr>
              <p:sp>
                <p:nvSpPr>
                  <p:cNvPr id="45" name="Isosceles Triangle 44">
                    <a:extLst>
                      <a:ext uri="{FF2B5EF4-FFF2-40B4-BE49-F238E27FC236}">
                        <a16:creationId xmlns:a16="http://schemas.microsoft.com/office/drawing/2014/main" id="{AD294D98-23CB-9427-0589-0A6E064E433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3BEEC57-D282-107E-C2C8-176978F374A5}"/>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6D10CB3F-C18C-FA00-FD7F-00211CDE624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82">
                  <a:extLst>
                    <a:ext uri="{FF2B5EF4-FFF2-40B4-BE49-F238E27FC236}">
                      <a16:creationId xmlns:a16="http://schemas.microsoft.com/office/drawing/2014/main" id="{ED698B86-1B19-D4A8-BDDC-DCEA1F2C8938}"/>
                    </a:ext>
                  </a:extLst>
                </p:cNvPr>
                <p:cNvGrpSpPr/>
                <p:nvPr/>
              </p:nvGrpSpPr>
              <p:grpSpPr>
                <a:xfrm>
                  <a:off x="3352800" y="2209800"/>
                  <a:ext cx="381000" cy="930564"/>
                  <a:chOff x="838200" y="2193636"/>
                  <a:chExt cx="381000" cy="930564"/>
                </a:xfrm>
              </p:grpSpPr>
              <p:sp>
                <p:nvSpPr>
                  <p:cNvPr id="42" name="Isosceles Triangle 41">
                    <a:extLst>
                      <a:ext uri="{FF2B5EF4-FFF2-40B4-BE49-F238E27FC236}">
                        <a16:creationId xmlns:a16="http://schemas.microsoft.com/office/drawing/2014/main" id="{0BCEA424-627E-DCAD-B97C-2C03A7B3789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F4A7D8C-4EDC-5BB7-1143-7952C6819C2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7B9C2F17-AB45-B714-516E-68289838F495}"/>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69">
                <a:extLst>
                  <a:ext uri="{FF2B5EF4-FFF2-40B4-BE49-F238E27FC236}">
                    <a16:creationId xmlns:a16="http://schemas.microsoft.com/office/drawing/2014/main" id="{F88C45AB-A7DD-923A-EE52-C735A13690C8}"/>
                  </a:ext>
                </a:extLst>
              </p:cNvPr>
              <p:cNvGrpSpPr/>
              <p:nvPr/>
            </p:nvGrpSpPr>
            <p:grpSpPr>
              <a:xfrm>
                <a:off x="2286000" y="2819400"/>
                <a:ext cx="120316" cy="299596"/>
                <a:chOff x="838200" y="2193636"/>
                <a:chExt cx="381000" cy="930564"/>
              </a:xfrm>
            </p:grpSpPr>
            <p:sp>
              <p:nvSpPr>
                <p:cNvPr id="34" name="Isosceles Triangle 33">
                  <a:extLst>
                    <a:ext uri="{FF2B5EF4-FFF2-40B4-BE49-F238E27FC236}">
                      <a16:creationId xmlns:a16="http://schemas.microsoft.com/office/drawing/2014/main" id="{B4BAA0FB-5424-8475-AEE4-B6D36B8991E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FABF8C9-5991-2645-D508-8D098107991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F91DD793-3A96-BA61-E7CE-D79B7D9EBFB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74">
                <a:extLst>
                  <a:ext uri="{FF2B5EF4-FFF2-40B4-BE49-F238E27FC236}">
                    <a16:creationId xmlns:a16="http://schemas.microsoft.com/office/drawing/2014/main" id="{730D5A98-5FD5-5251-4ACD-275893B6BD2C}"/>
                  </a:ext>
                </a:extLst>
              </p:cNvPr>
              <p:cNvGrpSpPr/>
              <p:nvPr/>
            </p:nvGrpSpPr>
            <p:grpSpPr>
              <a:xfrm>
                <a:off x="2502568" y="2824604"/>
                <a:ext cx="120316" cy="299596"/>
                <a:chOff x="838200" y="2193636"/>
                <a:chExt cx="381000" cy="930564"/>
              </a:xfrm>
            </p:grpSpPr>
            <p:sp>
              <p:nvSpPr>
                <p:cNvPr id="30" name="Isosceles Triangle 29">
                  <a:extLst>
                    <a:ext uri="{FF2B5EF4-FFF2-40B4-BE49-F238E27FC236}">
                      <a16:creationId xmlns:a16="http://schemas.microsoft.com/office/drawing/2014/main" id="{A07FF040-98C6-C06B-265E-88D282FC9B1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B5B5CCA-1AAA-ED11-40D6-276D09FD13CC}"/>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10997C2E-415B-89AA-DD71-1A692BAD0DF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Oval 16">
              <a:extLst>
                <a:ext uri="{FF2B5EF4-FFF2-40B4-BE49-F238E27FC236}">
                  <a16:creationId xmlns:a16="http://schemas.microsoft.com/office/drawing/2014/main" id="{AB990EEE-86C0-EC75-C0DD-5B7C075B82D1}"/>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Diagonal Corner Rectangle 15">
              <a:extLst>
                <a:ext uri="{FF2B5EF4-FFF2-40B4-BE49-F238E27FC236}">
                  <a16:creationId xmlns:a16="http://schemas.microsoft.com/office/drawing/2014/main" id="{A428CD0D-18A3-30E6-1E79-81065A416784}"/>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4">
              <a:extLst>
                <a:ext uri="{FF2B5EF4-FFF2-40B4-BE49-F238E27FC236}">
                  <a16:creationId xmlns:a16="http://schemas.microsoft.com/office/drawing/2014/main" id="{5C19584C-2A4C-24ED-7C70-5B9FC8B2FEA1}"/>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10">
              <a:extLst>
                <a:ext uri="{FF2B5EF4-FFF2-40B4-BE49-F238E27FC236}">
                  <a16:creationId xmlns:a16="http://schemas.microsoft.com/office/drawing/2014/main" id="{4738B6D3-0B7B-1C11-D2D9-619D5D8CED18}"/>
                </a:ext>
              </a:extLst>
            </p:cNvPr>
            <p:cNvGrpSpPr/>
            <p:nvPr/>
          </p:nvGrpSpPr>
          <p:grpSpPr>
            <a:xfrm>
              <a:off x="2362200" y="3505200"/>
              <a:ext cx="762000" cy="228600"/>
              <a:chOff x="1600200" y="1219200"/>
              <a:chExt cx="838200" cy="228600"/>
            </a:xfrm>
          </p:grpSpPr>
          <p:sp>
            <p:nvSpPr>
              <p:cNvPr id="25" name="Rectangle 16">
                <a:extLst>
                  <a:ext uri="{FF2B5EF4-FFF2-40B4-BE49-F238E27FC236}">
                    <a16:creationId xmlns:a16="http://schemas.microsoft.com/office/drawing/2014/main" id="{9407C62A-3292-5880-4F60-C277F65D1508}"/>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uble Wave 25">
                <a:extLst>
                  <a:ext uri="{FF2B5EF4-FFF2-40B4-BE49-F238E27FC236}">
                    <a16:creationId xmlns:a16="http://schemas.microsoft.com/office/drawing/2014/main" id="{5C12802C-E8D8-DE3C-80B5-C89AAB4E1716}"/>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B21982F9-3869-AA63-7E63-C6FAE581523A}"/>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48">
              <a:extLst>
                <a:ext uri="{FF2B5EF4-FFF2-40B4-BE49-F238E27FC236}">
                  <a16:creationId xmlns:a16="http://schemas.microsoft.com/office/drawing/2014/main" id="{CB399FC9-7326-53DB-81EA-F3879DC31842}"/>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9">
              <a:extLst>
                <a:ext uri="{FF2B5EF4-FFF2-40B4-BE49-F238E27FC236}">
                  <a16:creationId xmlns:a16="http://schemas.microsoft.com/office/drawing/2014/main" id="{BDECFB2F-9B1D-1DA8-95FE-4445592A1EB8}"/>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50">
              <a:extLst>
                <a:ext uri="{FF2B5EF4-FFF2-40B4-BE49-F238E27FC236}">
                  <a16:creationId xmlns:a16="http://schemas.microsoft.com/office/drawing/2014/main" id="{30700D4F-3A4D-D0D6-69DA-485F99CE10D4}"/>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7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2BD13-0E48-4E07-B45B-B4BF7DE88A8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0"/>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From </a:t>
            </a:r>
            <a:r>
              <a:rPr lang="en-US" sz="4400" dirty="0" err="1">
                <a:solidFill>
                  <a:schemeClr val="bg1"/>
                </a:solidFill>
                <a:latin typeface="Calibri" panose="020F0502020204030204" pitchFamily="34" charset="0"/>
              </a:rPr>
              <a:t>Lehi</a:t>
            </a:r>
            <a:r>
              <a:rPr lang="en-US" sz="4400" dirty="0">
                <a:solidFill>
                  <a:schemeClr val="bg1"/>
                </a:solidFill>
                <a:latin typeface="Calibri" panose="020F0502020204030204" pitchFamily="34" charset="0"/>
              </a:rPr>
              <a:t> to Benjamin</a:t>
            </a:r>
          </a:p>
        </p:txBody>
      </p:sp>
      <p:sp>
        <p:nvSpPr>
          <p:cNvPr id="33" name="TextBox 32"/>
          <p:cNvSpPr txBox="1"/>
          <p:nvPr/>
        </p:nvSpPr>
        <p:spPr>
          <a:xfrm>
            <a:off x="0" y="6550223"/>
            <a:ext cx="9144000" cy="307777"/>
          </a:xfrm>
          <a:prstGeom prst="rect">
            <a:avLst/>
          </a:prstGeom>
          <a:noFill/>
        </p:spPr>
        <p:txBody>
          <a:bodyPr wrap="square" rtlCol="0">
            <a:spAutoFit/>
          </a:bodyPr>
          <a:lstStyle/>
          <a:p>
            <a:r>
              <a:rPr lang="en-US" sz="1400" dirty="0">
                <a:solidFill>
                  <a:schemeClr val="bg2"/>
                </a:solidFill>
              </a:rPr>
              <a:t>Words of Mormon 1:1-3</a:t>
            </a:r>
          </a:p>
        </p:txBody>
      </p:sp>
      <p:sp>
        <p:nvSpPr>
          <p:cNvPr id="34" name="TextBox 33"/>
          <p:cNvSpPr txBox="1"/>
          <p:nvPr/>
        </p:nvSpPr>
        <p:spPr>
          <a:xfrm>
            <a:off x="1995376" y="1588254"/>
            <a:ext cx="3886200" cy="3785652"/>
          </a:xfrm>
          <a:prstGeom prst="rect">
            <a:avLst/>
          </a:prstGeom>
          <a:noFill/>
        </p:spPr>
        <p:txBody>
          <a:bodyPr wrap="square" rtlCol="0">
            <a:spAutoFit/>
          </a:bodyPr>
          <a:lstStyle/>
          <a:p>
            <a:r>
              <a:rPr lang="en-US" sz="2400" dirty="0">
                <a:solidFill>
                  <a:schemeClr val="bg1"/>
                </a:solidFill>
              </a:rPr>
              <a:t>Two Assignments</a:t>
            </a:r>
          </a:p>
          <a:p>
            <a:endParaRPr lang="en-US" sz="2400" dirty="0">
              <a:solidFill>
                <a:schemeClr val="bg1"/>
              </a:solidFill>
            </a:endParaRPr>
          </a:p>
          <a:p>
            <a:pPr marL="342900" indent="-342900">
              <a:buAutoNum type="arabicPeriod"/>
            </a:pPr>
            <a:r>
              <a:rPr lang="en-US" sz="2400" dirty="0">
                <a:solidFill>
                  <a:schemeClr val="bg1"/>
                </a:solidFill>
              </a:rPr>
              <a:t>Continue to record his own days on the large plates</a:t>
            </a:r>
          </a:p>
          <a:p>
            <a:pPr marL="342900" indent="-342900">
              <a:buAutoNum type="arabicPeriod"/>
            </a:pPr>
            <a:endParaRPr lang="en-US" sz="2400" dirty="0">
              <a:solidFill>
                <a:schemeClr val="bg1"/>
              </a:solidFill>
            </a:endParaRPr>
          </a:p>
          <a:p>
            <a:pPr marL="342900" indent="-342900">
              <a:buAutoNum type="arabicPeriod"/>
            </a:pPr>
            <a:r>
              <a:rPr lang="en-US" sz="2400" dirty="0">
                <a:solidFill>
                  <a:schemeClr val="bg1"/>
                </a:solidFill>
              </a:rPr>
              <a:t>He was to abridge the large plates themselves, writing this abridged record on what we now call the plates of Mormon</a:t>
            </a:r>
          </a:p>
        </p:txBody>
      </p:sp>
      <p:pic>
        <p:nvPicPr>
          <p:cNvPr id="4" name="Picture 3">
            <a:extLst>
              <a:ext uri="{FF2B5EF4-FFF2-40B4-BE49-F238E27FC236}">
                <a16:creationId xmlns:a16="http://schemas.microsoft.com/office/drawing/2014/main" id="{4BAE2EFD-6A68-40DD-BED9-C5B35875C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372" y="2106528"/>
            <a:ext cx="4828447" cy="3218964"/>
          </a:xfrm>
          <a:prstGeom prst="rect">
            <a:avLst/>
          </a:prstGeom>
        </p:spPr>
      </p:pic>
    </p:spTree>
    <p:extLst>
      <p:ext uri="{BB962C8B-B14F-4D97-AF65-F5344CB8AC3E}">
        <p14:creationId xmlns:p14="http://schemas.microsoft.com/office/powerpoint/2010/main" val="4292414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0894BF-BA0E-4D78-B924-B14596A5D7B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0"/>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Intent and Choice</a:t>
            </a:r>
          </a:p>
        </p:txBody>
      </p:sp>
      <p:sp>
        <p:nvSpPr>
          <p:cNvPr id="31" name="TextBox 30"/>
          <p:cNvSpPr txBox="1"/>
          <p:nvPr/>
        </p:nvSpPr>
        <p:spPr>
          <a:xfrm>
            <a:off x="475488" y="914401"/>
            <a:ext cx="4279392" cy="646331"/>
          </a:xfrm>
          <a:prstGeom prst="rect">
            <a:avLst/>
          </a:prstGeom>
          <a:noFill/>
        </p:spPr>
        <p:txBody>
          <a:bodyPr wrap="square" rtlCol="0">
            <a:spAutoFit/>
          </a:bodyPr>
          <a:lstStyle/>
          <a:p>
            <a:r>
              <a:rPr lang="en-US" dirty="0">
                <a:solidFill>
                  <a:schemeClr val="bg1"/>
                </a:solidFill>
              </a:rPr>
              <a:t>To persuade men and women to come unto the God of their fathers and be saved.</a:t>
            </a:r>
          </a:p>
        </p:txBody>
      </p:sp>
      <p:sp>
        <p:nvSpPr>
          <p:cNvPr id="32" name="TextBox 31"/>
          <p:cNvSpPr txBox="1"/>
          <p:nvPr/>
        </p:nvSpPr>
        <p:spPr>
          <a:xfrm>
            <a:off x="4191000" y="1676400"/>
            <a:ext cx="3886200" cy="1477328"/>
          </a:xfrm>
          <a:prstGeom prst="rect">
            <a:avLst/>
          </a:prstGeom>
          <a:noFill/>
        </p:spPr>
        <p:txBody>
          <a:bodyPr wrap="square" rtlCol="0">
            <a:spAutoFit/>
          </a:bodyPr>
          <a:lstStyle/>
          <a:p>
            <a:r>
              <a:rPr lang="en-US" dirty="0">
                <a:solidFill>
                  <a:schemeClr val="bg1"/>
                </a:solidFill>
              </a:rPr>
              <a:t>The details of the story of the </a:t>
            </a:r>
            <a:r>
              <a:rPr lang="en-US" dirty="0" err="1">
                <a:solidFill>
                  <a:schemeClr val="bg1"/>
                </a:solidFill>
              </a:rPr>
              <a:t>Nephites</a:t>
            </a:r>
            <a:r>
              <a:rPr lang="en-US" dirty="0">
                <a:solidFill>
                  <a:schemeClr val="bg1"/>
                </a:solidFill>
              </a:rPr>
              <a:t> from the days of </a:t>
            </a:r>
            <a:r>
              <a:rPr lang="en-US" dirty="0" err="1">
                <a:solidFill>
                  <a:schemeClr val="bg1"/>
                </a:solidFill>
              </a:rPr>
              <a:t>Amaleki</a:t>
            </a:r>
            <a:r>
              <a:rPr lang="en-US" dirty="0">
                <a:solidFill>
                  <a:schemeClr val="bg1"/>
                </a:solidFill>
              </a:rPr>
              <a:t> to the end of Benjamin’s reign (and the coronation of his son, Mosiah) are on the large plates</a:t>
            </a:r>
          </a:p>
          <a:p>
            <a:endParaRPr lang="en-US" dirty="0">
              <a:solidFill>
                <a:schemeClr val="bg1"/>
              </a:solidFill>
            </a:endParaRPr>
          </a:p>
        </p:txBody>
      </p:sp>
      <p:sp>
        <p:nvSpPr>
          <p:cNvPr id="33" name="TextBox 32"/>
          <p:cNvSpPr txBox="1"/>
          <p:nvPr/>
        </p:nvSpPr>
        <p:spPr>
          <a:xfrm>
            <a:off x="152400" y="6550223"/>
            <a:ext cx="9144000" cy="307777"/>
          </a:xfrm>
          <a:prstGeom prst="rect">
            <a:avLst/>
          </a:prstGeom>
          <a:noFill/>
        </p:spPr>
        <p:txBody>
          <a:bodyPr wrap="square" rtlCol="0">
            <a:spAutoFit/>
          </a:bodyPr>
          <a:lstStyle/>
          <a:p>
            <a:r>
              <a:rPr lang="en-US" sz="1400" dirty="0">
                <a:solidFill>
                  <a:schemeClr val="bg2"/>
                </a:solidFill>
              </a:rPr>
              <a:t>Words of Mormon 1:4-5</a:t>
            </a:r>
          </a:p>
        </p:txBody>
      </p:sp>
      <p:sp>
        <p:nvSpPr>
          <p:cNvPr id="9" name="TextBox 8"/>
          <p:cNvSpPr txBox="1"/>
          <p:nvPr/>
        </p:nvSpPr>
        <p:spPr>
          <a:xfrm>
            <a:off x="4879427" y="520262"/>
            <a:ext cx="3886200" cy="369332"/>
          </a:xfrm>
          <a:prstGeom prst="rect">
            <a:avLst/>
          </a:prstGeom>
          <a:noFill/>
        </p:spPr>
        <p:txBody>
          <a:bodyPr wrap="square" rtlCol="0">
            <a:spAutoFit/>
          </a:bodyPr>
          <a:lstStyle/>
          <a:p>
            <a:r>
              <a:rPr lang="en-US" dirty="0">
                <a:solidFill>
                  <a:schemeClr val="bg1"/>
                </a:solidFill>
              </a:rPr>
              <a:t>These things--Small Plates</a:t>
            </a:r>
          </a:p>
        </p:txBody>
      </p:sp>
      <p:sp>
        <p:nvSpPr>
          <p:cNvPr id="10" name="TextBox 9"/>
          <p:cNvSpPr txBox="1"/>
          <p:nvPr/>
        </p:nvSpPr>
        <p:spPr>
          <a:xfrm>
            <a:off x="1752600" y="4343400"/>
            <a:ext cx="3886200" cy="1477328"/>
          </a:xfrm>
          <a:prstGeom prst="rect">
            <a:avLst/>
          </a:prstGeom>
          <a:noFill/>
        </p:spPr>
        <p:txBody>
          <a:bodyPr wrap="square" rtlCol="0">
            <a:spAutoFit/>
          </a:bodyPr>
          <a:lstStyle/>
          <a:p>
            <a:r>
              <a:rPr lang="en-US" dirty="0">
                <a:solidFill>
                  <a:schemeClr val="bg1"/>
                </a:solidFill>
              </a:rPr>
              <a:t>100</a:t>
            </a:r>
            <a:r>
              <a:rPr lang="en-US" baseline="30000" dirty="0">
                <a:solidFill>
                  <a:schemeClr val="bg1"/>
                </a:solidFill>
              </a:rPr>
              <a:t>th</a:t>
            </a:r>
            <a:r>
              <a:rPr lang="en-US" dirty="0">
                <a:solidFill>
                  <a:schemeClr val="bg1"/>
                </a:solidFill>
              </a:rPr>
              <a:t> part</a:t>
            </a:r>
          </a:p>
          <a:p>
            <a:endParaRPr lang="en-US" dirty="0">
              <a:solidFill>
                <a:schemeClr val="bg1"/>
              </a:solidFill>
            </a:endParaRPr>
          </a:p>
          <a:p>
            <a:r>
              <a:rPr lang="en-US" dirty="0">
                <a:solidFill>
                  <a:schemeClr val="bg1"/>
                </a:solidFill>
              </a:rPr>
              <a:t>Choosing  those principles which are most important</a:t>
            </a:r>
          </a:p>
          <a:p>
            <a:endParaRPr lang="en-US" dirty="0">
              <a:solidFill>
                <a:schemeClr val="bg1"/>
              </a:solidFill>
            </a:endParaRPr>
          </a:p>
        </p:txBody>
      </p:sp>
      <p:sp>
        <p:nvSpPr>
          <p:cNvPr id="11" name="TextBox 10"/>
          <p:cNvSpPr txBox="1"/>
          <p:nvPr/>
        </p:nvSpPr>
        <p:spPr>
          <a:xfrm>
            <a:off x="4876800" y="5867401"/>
            <a:ext cx="4495800" cy="1200329"/>
          </a:xfrm>
          <a:prstGeom prst="rect">
            <a:avLst/>
          </a:prstGeom>
          <a:noFill/>
        </p:spPr>
        <p:txBody>
          <a:bodyPr wrap="square" rtlCol="0">
            <a:spAutoFit/>
          </a:bodyPr>
          <a:lstStyle/>
          <a:p>
            <a:r>
              <a:rPr lang="en-US" dirty="0">
                <a:solidFill>
                  <a:srgbClr val="FFFF00"/>
                </a:solidFill>
              </a:rPr>
              <a:t>When someone writes in their journal and records how they felt, they usually write what is most important to them</a:t>
            </a:r>
          </a:p>
          <a:p>
            <a:endParaRPr lang="en-US" dirty="0">
              <a:solidFill>
                <a:srgbClr val="FFFF00"/>
              </a:solidFill>
            </a:endParaRPr>
          </a:p>
        </p:txBody>
      </p:sp>
      <p:sp>
        <p:nvSpPr>
          <p:cNvPr id="5122" name="AutoShape 2" descr="data:image/jpeg;base64,/9j/4AAQSkZJRgABAQAAAQABAAD/2wCEAAkGBhQSERUUExQWFBQWFxcVGBgXFxcXGBgXGBcYFxUXGBgXHCYfHBojGRYUHy8gJCcpLCwsFR4xNTAqNSYrLCkBCQoKBQUFDQUFDSkYEhgpKSkpKSkpKSkpKSkpKSkpKSkpKSkpKSkpKSkpKSkpKSkpKSkpKSkpKSkpKSkpKSkpKf/AABEIAMIBAwMBIgACEQEDEQH/xAAcAAACAgMBAQAAAAAAAAAAAAADBAIFAAEGBwj/xABAEAABAwIEAwUGBAQFAwUAAAABAAIRAyEEMUFREmFxBSKBkaETMrHB0fAGUnLhFCNCkgcVYoLxM7LCU3Ozw9L/xAAUAQEAAAAAAAAAAAAAAAAAAAAA/8QAFBEBAAAAAAAAAAAAAAAAAAAAAP/aAAwDAQACEQMRAD8A8pZRJgDM2HivcfwN+GBhMO0EfzHd551k6eC8y/w4wHt8aC64Z3vLL1XuTQgFUYl3sTr2oDmIEa1JVGMwkq/qU0hXeBzQedfizsLjpm1xcHYrzdzF7/Va12gXNdpfgTDVSTwmm4yZYYE7wZCDySE12bjDRrMqNzY5rx4Gf2XXY3/DJ4/6VVruTgWnzEhcz2j2DXoH+ZTc0bxI/uFkH04zGCtQp1W3D2Bw8RK4T8f9m+1wtQD3mjibvLb/ACRP8Ke3Pa9nim496i4s/wBubfQx4K87RpBwIOREIPGewe2/aNc1/vtaTO4G/MLn6jpJO5nzXY9mdgCliKoIBglokaG/wXRUsCz8jR/tH0QeSuCgaZ2XrtfDiMh5KlxNG6Dzz2B2PkVn8M78rvIruzRWvZFBw38E/wDI7+0rf8C/8jv7T9F3ApLRpIOJ/wAvqfkd/aVn+X1PyO8iu0NJD9ig4/8Ay+p+R3ktHBPGbSOZyXWVWACTYc1Q4rEGo7hYDGnPqgRpUZIHqV1mD7LAaNYR+xuy6VGnLmGpVOZNmN2A1d6I9SsQBwtLpMCN0BsNSAEEBSqtp7BLHD1xd9ItGsn9vmm20LTEIAfwoOTPOyLTwXh0TdCNUV2JaNUCLsJGnmiU6Cm/FB2QJ6KVPjIsAOpQR/hAsU/4d/5vRYgrf8KMRw40sP8AWx0dRde1NXhf4UYaPadGR/Xw+DgW+V17oEEyFCoIEqcoeIqWhBTYyuZSbjKdxdNJgoBFqG5MPQ+BAlVcgOxOjwCDunqlFVuNwrnZIDdjMpUKpNMBvtbGLAkXFst10pfxBefYuq5g71iLjwXVdj9pCo0HcIKvtnC8NXiA94XQ6Llc9rUA5snRVJwsZFBj7hV9eknXFL1AgRNBaNFMlvl9wtcH2EC3sFD2KeZSJyBd0E/BO0Pw/Vf/AE8A3db0F0FEaKBiKJDSQJIEgDUxYLtcP+FWj33F3Id0fVWdHBMp+60N8L+eaDx7C/hnGYk96m9rc5cOAeAdC6DBfgV7PeEDXh7x85XoLnqDjbQdUHKUfwwxog+1PU/RAPZzqR7jXFh6kj5rq6hyiTPkhPe4WcWi4yzzy/4CDlsTiyffc58ZcRJ+ylKmPJ91rjeLA/Ndl7KchI3dOljZLU8O1pcLEnQRlAt5nfVByOHbUqP4COC0iSL8rZfsrM9gljeN9SkDHu2c6dBYm6tMV2c1w932ZGTpBi+vqlKvZREcBa6deEj1vCATDZRp1YJUv8pq/wBRpt/3E38lGj2JVcbuAH6T8ygL7YLFt34fd/6w/sn5rEFa/DH29KoPeZUYeo4hIXsMry1uHc5wDQS42AG+i9NZVgCfegT1hAYugJF9W6JVrpKpVQSqiQq+o2CneOyA+mgAAptapBqmAgGaSWq0U8UKoEHOdqYAPaQkfw659I+zfobHQjSF0WJpqtr0tUF3V7zeoVTSfptZN9n4ribGoVb2i7gq8nCfkUDFWiCi/wAEx47sMcbcLjxGBmeX3cSg0a8owkXaYMRIz9UAKvYnBBJNyBwi5IjOYt5K6wPZ9CJawTrxCXevjcWQcJjcwYaxo7z3vBJJ5KbsI1w46dhnxAXN8xPMdED8AZegWuPklaPaJyqgt2MAA9YJjqmn0uqDTn7kD75oRfOQJ5mw9VsUgNACtPBP9XkPmghXZlLoGwsSeuaAymL8Ik7utvEa8k1SLQbDXXeOd9Fp9Ix3naXDbDw1QLteTIdaNG7XHyUBSt3W8pdnbKd0UU7ngbHM+fjnvutOp3hzpOw87x0OaBepSE950/6bC/OPmhMokTYNE8ufhtdMZ+6zxdaemqjV4eEGobxltIuAPNAvwCZEvO+n/GqG6hBBJ4Z0Hjr4poXa7hHCRyvkIP3shspAGYLzOfWYudIKBbUhrb7utv8AfisrG0Od4DqmHscTLjwiBlkDIkTrsoOaD7gmLiZA8PNAFleB7rtcjAz20WJhtDckHw+i2gt+yuzRSBqOHfItyG/Uo4qXRcSbpTiQHc9J4ipCNKRxjTCCWCxocS3UfBWIC4vG1XU3B7bEfcLp+xu0212Bzc8iNQdkDLmLQCO9qC4INEIVRFhDeEClYKvrqxqquxKBYVSxwcPEckHt7FMdTa8G4OWsGx+SlUckQUE8HipCtKFdUrrGRZM0MSNSguXNBzAPUT8UeljDJe8ufHu0mtgbTbNV1OuIzlF40FyWteAarWtcfdYQCeXU+iX4KlAWlzTpw5RAGRtPIbIODqB7y4tDq4HcLnENJGVsgbJoY00W8WJIL3e6xuny8UDWHxTKnu56g2PPqsrAj+oAc/X0QK/ZUjiaRTcTPdB9Q2DJnNCw/agB9m8Sd5GRGZHzkoCkjVzvAR8B1UadPhJc0OuMiYHXdWHsrfRK1KZk94xsM58AgFUqExxGByMWNj5H4hQIbbgbMzJy9T1Ww9gjuuMTEjKBOvL4ckZlUuMRw/G8380AK1J03dA0iw8sz0WiATZs8yP2RKjGiZ7x8SdSFt7nW/pGW5QKOvPGYvAGUjTK+9lP2hIhg6cVpm9lIUmh08XEeEiDc6E/DVQrse+QO4Osn9iNCgG6k0Q5z5trcHeAoVHEju91omdxzhQDxSN7mxOtzPe5ElF4HPNzwtgEAZmReT8ggRr4ccRk3/WB6G6xP8NMWkWtnt0WILhteQhEXRcP2ZUOkDd1v3WjTLSWnMIMhArU5TTQtOYgpsTg5zCqKFF2Fq+0aJYbPG436hdQ+klsRQBCCxo1w9oc0yCJBWOaudwGMOHqcDv+m42P5XH5FdEHIBkob1N4UEC9RqrMXCt6gVXjEFNWel+PNEroEWQa4kJxDiAd1F9cZTCWxeJbxd3S3igvaLGgWTIqKqw9Uwi+2QWWHrQ9pAuCI812NXDMJBc0OcDYkAkdCuR7BwhqVAdGwSfgPNdiIF/VBU1KbqRfWrP42j3WgaHIGbD9s0cRWp8Txwgi0jK1jfrkn8+Q+KRxvZ3G9ri9wDf6BEH6IK9tV2HGr2HWCBNtGgx81a0MU14tnqNkphu0HVnuZwljW2Mg5eKBXwYa8mkSSB7oAgHeQJB5c9kFlUpSlnvaDc381HA9p+0HfHDctuCy4zBDvHXRNezaMgJ5QgUo1wBDWnygchuM9lLgc6ZMchtz3RXsJ5JSthz+c5gicrHUCJCDJYPdE97hnTi2lTfSLrkkDYWv11sgUDTYYFyYkkQLEwTPWPJTDXPkPgDZpsRJ1ziI9eSBdpa10e9oL5EWA6wT9yiFrnggjh6E+EnqPIqZc1ndaJO2vmeii+m53vnhbsNbb9UCrqtJvdcACIkRPqsVgKbRt6LEHYhqqe1h3pVkTuVTdq1O8UEKJU3JHC4i8JyUA3hAqNR3oT0FXjsIHNIKX7L7UNN3sqht/S7cbHmrGq1VXaGFDhB/4KC/9pK0CuVwHbjqZ9nV8Duugo4wEWIugZqC06Kjx781aY6vaAufxNSSgUqqq7UxZHdZnqncZiCMs1Xew3ugqqtGoZPFf7yQ8AS4idPirmo3hGU9FW4QTUJ5yg6DD5LYMmFKk2yb/D9IPrS4SBJHhl6oOs7JoezphoF8yeasG87pIVtrojTv+yBo1Zy89Fgsge201WxfPyQbxNM1GloJbIzGfhyVearcHTaCS9zjHEREnw69VZmp5qIMm4mPuR9UCOIwPtWcVR3AYsYFtpB05JdmPNEhnCS0kBrsgSBeABAnOLapjEYF76wdxg04928z8AOeamzHio402EEj3nbfpugYaeIAiwPmouYAq+tgDQcXteSLd0iTJOVswbpnBdoMqe7M3zjTOIPogDVrE+62/wDqtnIH3zW/ZvPvERsBE2y32TVQ58Ik+k9Um2k+oO+eET7o8Jm86EedsoDdOqxo25a5A5DMrHhzxaA3fMnbp95LHUGMz1k3vOpMKNGqcmtgGSCdb35+eyCTuzWm5z+9wsUGOdHeLuLWBbwtktoOvB5Ku7XwxcOIDLPorC6i/mUHIGQeatKNSWgrXaODAPE3L4JXD1OE8igdlDcpErECtUJDENVlWVbi0FTjsG14gqmZiatA2PE3Y/Iq9fUSmJYCEE6H4la4Q8Fp+9kLEdoNPu3SIw4RG0kAuGTJWCwkrdeuG5nw1VXjsS54gd0eqBzE4xraeY/5Vf2PDnEi94XPVaj+IglWH4fxPBV4Tk7LqEHZZBN/h6GuJO3zSjhLVGjVIiLIOzZWGnkiiTyVHgMYrajX4svNAyIHJbNS2wsPOyE5pEEX+7LbsW3hm5nQCeV9vFAyy3itVb5Dx+MbpTDVpjiBEaHSbSD/AFBN1HakhoGs3yiEEsJSIF/nzvfKbW5IZwobxupNaHumXREnSY5qLqheS2CBB6nLPYX0+RCbpt4Rc/JBXdkUnwX128L5gSQbb2WsTT9sf5UNIdJfAgmCP92d+ibxFAV2FpJDTIkGDIMTyghLVajcHQEBzg2BJv4uI0/ZBClVdShtZwuDewAIi0wLQfQqPtPakhhbEyXAgnSIjI/RFoUjiGh1T3D3g3LoTr/yoYo8DmeybxlvECAchFgT1QYzs8NM34s5Nzz8CpudsJ+C3Sqlx4XiDAMAyCDaZgTfRGc2EFS+tVn+gcu8sTpxOzT5tHoTK2g6KRt6LRcNvRRD1FzygFXMjJUOKplrrK8qOKrsXSBzQAw2J4rGxCOXwqp5LD8E9Qrh45oDVBaSqfFvT2KrwqnE1pQI1qiVqVVLEOQm0yUG2oNetFm577IlYHJBFNACnh0LGw1vPJNVagaJKqK9QvdOQQVnaNKQHbGPApWgYeDsQrp+HBaQdRCpn0i10HMWQddQxRAiUai+ckjhWS0cwFe9n4TU5IHuz8PlN/grunUDRcqvwzXEwwWv3jvtH1Vjh8DwmSZdnOo0Nz1yy5IJtqOebWHW/S2VlI4fgbYkDWM471+ZBM+CkHtYIHlPxlbY1zjfLKNMvX4IIuxIIAaA45WynlvpYbqLsO+SXEmWuaRsbwW7SLJmhhm02wLDmcrR5AADwUX1yTDQdydYJiQD0PkgLhqkNieKLDcjMehCixhfd2QPu6e7rzBI8lDBUoc6eR8SB4TA03Kn7UX4ruk22E2jlEXQTb/LtPdmZPPMeJv4orHcV9NvgShCjPes6b9ByPRFkNHL7AQJ9sYeo5n8pwaQbg2BHUZLGPbSY0OMT6nU9E3TdxX9PrzQMf2cyqAHTa4IMEftYIF30HViHtJpiI/1ETN9gosq8DiKjrCOFzjvMgE5xHqtdqdqexDAB3TafgPH5FHoYMOh1SC6LbNGYhBg4HX7pnWxWJPGdh8by4PiYtHLqsQdFVMIRfzTleFXPQZUPNKVR9/8I7vu6XqM+7oFK9IQq8ucwyJVoQAhVCDz9UCpxTXjYpPE0kxXwc6Qka2CI1lAOj2dxmTYfFMvw4AgJD2jmbhbf2g7aUGsSq2vigOZU8RiKj9OEILMHGdygSqS4yVsU1ZNwO9un1RmYQDRBU/wxP7JDtHswkgtF8voutoYbYT97p1nYzXe8PKyDmezKbuECJItsPNdR2Tgg4S4ZgWOnhoU1hOw2NEXjO6dw8TDAIiZOoylo1HOyA1JgpgknnJz8T0Uw4vAIJAPnHjl8Vo4SSCTcRpORm2yyh3G962Q+g8/igJTw4Gd4JI8RF+aJ7TQXP3mkqlYvsJAMjZxscwRbI/cItRrmM7lyDYbjYz5T0KAtXDl2Z2jYGbor28MubnMkbjUDbMnr1WqlcDmdBuhUGOeeJxgAmGjKxieeR8Cg255c3ip5OgzFzpYHLx8lOjhy0m9nSTG+/iPgjU2hoAGQEIL8XI7txmTO2cblAZ9UNgAScgB95JKo9x4XHRxMDQMmRznOU1hfd35/mi0+KhjHBrDpnHMkGR6oCUoDnuP5gPJrfnKEapfe4AIsY706nlCi1hqXPu3HDaxFr7mZ8kR/dLQOQ6xAHxKA1SMonlp4pHtOvUDZptJg3AueUfNTfXLn90wBDXHmTlHXXmmaW2nQj45oFKOAJaJe8GL31WJ1bQWjakjqk8SxR7KxnHTadxPjk71TdWCgrCN0F9MJmq2DKG4BAi9gGiG54TdSiNgly2EASeXy+KC6iTnbojmoPu6iTsPkgUdhgNEtVojZWJp7nyt+606kNkFO7Bzy+PmtfwoCsKjdroFSmYJOxMD6oESBMC52U6eFJN/L7zTDKYApgbA+HDf1I80bL3RxHbL10QSoUYRv4iLNBcc4Hjr4aIdPCukFzpbFwLDLlc6Z809hGtA7oiI0jSR1zQRoYVzp43SDIAiLRExvM56JxzTaQJF5BI+WSia+fCOIjy8Sh0nOJ4nXAkOAyEZEDM/vyhADE9qFuTZMxGXiNXcogc5smMLQcS81NTDd+GLgxa5TJowZBInMaHwPyQ6mJjIF0XMaCY8TY2GyAr3ho2H1MfEpfE13WABvOWdhIscpOpQ6eBJBLiQ4mZtvMDkIb5Jz3gJEHPoUClDBkOaTczxOOdwCB58R8gnA8U2gZwI5nw3QXYm4A3AJ0EzHWYhRqYc+0be0TfOQ4G3ogICahgzw8p21O4JFkx7EQQbyAL8hAWuMNGgHlmlqmKc4lrBFpk6gEAgbZ5lBPD1YJa3/Seki/qCtVMP3pPemwvBkxYbCxP1WsLRioeTG+Zc/wBYAU8dX4eExN4jckED1t4oJ4UwDNu87Xn9lJ4muajmhgJi+3EMnAHTNp8lBz3GQZbZ7hGrhE8Q/U6wytqnqbZ4HZW9CB9AgynhYZGRLYO2vwJK3iMVwCTc8vU9FCriokCJtrkN3ckvSp8bXHPiabzmTy0jJBKpUM3eQdgBAWJptMRkFiBD8K4yJYdDxDpk75LqGlefdl4n2dRrtjB6ZFd3RdIHK30QRrtCTysVaOFknXpoE30wdkvUojYJqQc1CpRH2SgRc1CdUA1TFSgNkvXs0kZgFBEuO3nb91EU9z5WWm1M5MiMzAQX45uQ72QtzsLoGS0BJ4jENbY3J0GfkoGs9wmwEGwzBmJ4vJbw+EbwuabgPOfTOd4KBbByQwnI9y2cttc7Eg2VjQN4iAPLT6qDQBPWehjT71QajqhAA7s8QmQDM93O0a7oH6mIa2xPhrfltzQcDSqOkOloAtpOjZP9XdjKyZwuCDRB71y6/PO58fNNshoF7AAX+qCWGoBogZacuSlWxAbGpOQGZ+90s7Eku4Ra4BJF7iZG1t90zSwsEGbjPWc+GT0KBdrnPkEQJiBpBEknUET5Jz2Y2UiQEs/ESeEWNrkaGbga5G6CVfEBvM6AXJ6BJVQ6pxDQtJaBIBgxBOv7pjB4cjvTMmTOZtGfyTPCALWCBdmEAJOmg5ZweUkqWKxLW55i4Az2J6XQsa95b/Ltz+g2nVQwWGaHOETwuEZmO6Dcnm4oDCiTJffUCLXHqefMrMDRIDSb9wDnNp++aaJSdbFOkAQGlwYDN5Ow25oD1Koa4xJJieQGpWsK7iEmCc+neOXko0KAZbK8gC5J1PQpgOAG2+iCNSn3g7QB3rH0Ki10wG+7GfwjdLPxnGSADHDxaiReemQ6ymMK6WgDQN+CCNOgN5AJy1nPi3UcMQJ0ix6gmPSPMLWHqBre9AM8P9vd+XqgYyk4mwMOsQN4ME8txyCBk4wbLSz/AC9mxPiVpBy7hDiPvmux7BxXHTbOY7p6jL0XJ4umWuEj7+4Vn+HcTDy3R2XUfsg65gnf1UKtIbLbHEgHdELSdkCFalqgAJ2pS6/fRAqUds0ClagSLEjy+irKlNwd3iYjTUzbLXPzVwZQqlInZBSVezG8JGuhOYIMj6IjMM0QTmJv1JPxJT1TDu39EpU7OJIkkiTIJsdrCyAGJriC2bxlcnlkk2VKjmy0AcZc4SJMXg7DIDxT9bs+AQ2eItIB2ybIG+V+SbwmGhsaAkDoCQPggocNQdxPjibcEGZJOQBPM6ZWV9wDqoUgJcAC7vwDoCQNfNSbhHPPeFoMjIAz3TuTEnxCCDsaBZom4GwEmBfW+2xTWHocQl0OuYtaMsvP0R6eGAyG3oICk+qG5/M+gQSpUg0QEKpihIbPedkAfHPSyG2s55EWaT/c3UyMtozRhgmxEWB4hFoPKPFAJtNz23gggiNsx49UTDsEzmQIBI0vHzvyRXQG7ADySWFxPEwcNiWtz0AAAga3OfNA1WrhvjaBcpR5c+YmwmNHbfA+iZp4WWZ96Z4tyCRMbEac0fhj4IFMIIa1v5WweoPD/wCJW3PbTmT7xJyv6bCLrBWaHcLcybnQG5ud87I1KkJkGSRfp8kClN3HoRawGhB1jlBjJM4mgCMrggjqCCsc8NbDcwWt83Cfmo4vFcNhHFnfIACTPgDZBhq8LjqTBERMZAQecoTzxETqD3TkOZO9j5ee6GDIhxuYg3vDruHQOU3e8P1x4cB+pQbGEHFPKDfpHzW69cMGk3IGpKHi8RB4WiXEdIEgTPiEPD4eeMEyQ5ok3gANdHSSUEKVFxe4uGwtkDYn0VgVCuYjQE3P30AlDq1w0WvsAgLxLFUV8XUDiJA5XWIK/tE93x+Szs8/zGfqHxWLEHasPdH6k4xYsQDrJdyxYgXr+8ohYsQRchFYsQDPvjofiEDC34RpHzKxYgawY979RTC2sQQcqf8AD1QudWLiSQ4AEmYF7XWLEFpg/dP63/8AcUcrFiBXF/0DQuE87jNbwI7jP/b/APytrEDmiTx7iGGLZfFbWIK6hYVYt/Mf/wDGU+xsGnFu6fg1bWIFye439TfgtYBgLDIB72t9vqVixBYlKVfeH6//AKysWIIRZp14x8UXDe9U/V/4tWLEBnKtxI/6n6H+gELSxAhjXd89G/8AaFixYg//2Q=="/>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data:image/jpeg;base64,/9j/4AAQSkZJRgABAQAAAQABAAD/2wCEAAkGBhQSERUUExQWFBQWFxcVGBgXFxcXGBgXGBcYFxUXGBgXHCYfHBojGRYUHy8gJCcpLCwsFR4xNTAqNSYrLCkBCQoKBQUFDQUFDSkYEhgpKSkpKSkpKSkpKSkpKSkpKSkpKSkpKSkpKSkpKSkpKSkpKSkpKSkpKSkpKSkpKSkpKf/AABEIAMIBAwMBIgACEQEDEQH/xAAcAAACAgMBAQAAAAAAAAAAAAADBAIFAAEGBwj/xABAEAABAwIEAwUGBAQFAwUAAAABAAIRAyEEMUFREmFxBSKBkaETMrHB0fAGUnLhFCNCkgcVYoLxM7LCU3Ozw9L/xAAUAQEAAAAAAAAAAAAAAAAAAAAA/8QAFBEBAAAAAAAAAAAAAAAAAAAAAP/aAAwDAQACEQMRAD8A8pZRJgDM2HivcfwN+GBhMO0EfzHd551k6eC8y/w4wHt8aC64Z3vLL1XuTQgFUYl3sTr2oDmIEa1JVGMwkq/qU0hXeBzQedfizsLjpm1xcHYrzdzF7/Va12gXNdpfgTDVSTwmm4yZYYE7wZCDySE12bjDRrMqNzY5rx4Gf2XXY3/DJ4/6VVruTgWnzEhcz2j2DXoH+ZTc0bxI/uFkH04zGCtQp1W3D2Bw8RK4T8f9m+1wtQD3mjibvLb/ACRP8Ke3Pa9nim496i4s/wBubfQx4K87RpBwIOREIPGewe2/aNc1/vtaTO4G/MLn6jpJO5nzXY9mdgCliKoIBglokaG/wXRUsCz8jR/tH0QeSuCgaZ2XrtfDiMh5KlxNG6Dzz2B2PkVn8M78rvIruzRWvZFBw38E/wDI7+0rf8C/8jv7T9F3ApLRpIOJ/wAvqfkd/aVn+X1PyO8iu0NJD9ig4/8Ay+p+R3ktHBPGbSOZyXWVWACTYc1Q4rEGo7hYDGnPqgRpUZIHqV1mD7LAaNYR+xuy6VGnLmGpVOZNmN2A1d6I9SsQBwtLpMCN0BsNSAEEBSqtp7BLHD1xd9ItGsn9vmm20LTEIAfwoOTPOyLTwXh0TdCNUV2JaNUCLsJGnmiU6Cm/FB2QJ6KVPjIsAOpQR/hAsU/4d/5vRYgrf8KMRw40sP8AWx0dRde1NXhf4UYaPadGR/Xw+DgW+V17oEEyFCoIEqcoeIqWhBTYyuZSbjKdxdNJgoBFqG5MPQ+BAlVcgOxOjwCDunqlFVuNwrnZIDdjMpUKpNMBvtbGLAkXFst10pfxBefYuq5g71iLjwXVdj9pCo0HcIKvtnC8NXiA94XQ6Llc9rUA5snRVJwsZFBj7hV9eknXFL1AgRNBaNFMlvl9wtcH2EC3sFD2KeZSJyBd0E/BO0Pw/Vf/AE8A3db0F0FEaKBiKJDSQJIEgDUxYLtcP+FWj33F3Id0fVWdHBMp+60N8L+eaDx7C/hnGYk96m9rc5cOAeAdC6DBfgV7PeEDXh7x85XoLnqDjbQdUHKUfwwxog+1PU/RAPZzqR7jXFh6kj5rq6hyiTPkhPe4WcWi4yzzy/4CDlsTiyffc58ZcRJ+ylKmPJ91rjeLA/Ndl7KchI3dOljZLU8O1pcLEnQRlAt5nfVByOHbUqP4COC0iSL8rZfsrM9gljeN9SkDHu2c6dBYm6tMV2c1w932ZGTpBi+vqlKvZREcBa6deEj1vCATDZRp1YJUv8pq/wBRpt/3E38lGj2JVcbuAH6T8ygL7YLFt34fd/6w/sn5rEFa/DH29KoPeZUYeo4hIXsMry1uHc5wDQS42AG+i9NZVgCfegT1hAYugJF9W6JVrpKpVQSqiQq+o2CneOyA+mgAAptapBqmAgGaSWq0U8UKoEHOdqYAPaQkfw659I+zfobHQjSF0WJpqtr0tUF3V7zeoVTSfptZN9n4ribGoVb2i7gq8nCfkUDFWiCi/wAEx47sMcbcLjxGBmeX3cSg0a8owkXaYMRIz9UAKvYnBBJNyBwi5IjOYt5K6wPZ9CJawTrxCXevjcWQcJjcwYaxo7z3vBJJ5KbsI1w46dhnxAXN8xPMdED8AZegWuPklaPaJyqgt2MAA9YJjqmn0uqDTn7kD75oRfOQJ5mw9VsUgNACtPBP9XkPmghXZlLoGwsSeuaAymL8Ik7utvEa8k1SLQbDXXeOd9Fp9Ix3naXDbDw1QLteTIdaNG7XHyUBSt3W8pdnbKd0UU7ngbHM+fjnvutOp3hzpOw87x0OaBepSE950/6bC/OPmhMokTYNE8ufhtdMZ+6zxdaemqjV4eEGobxltIuAPNAvwCZEvO+n/GqG6hBBJ4Z0Hjr4poXa7hHCRyvkIP3shspAGYLzOfWYudIKBbUhrb7utv8AfisrG0Od4DqmHscTLjwiBlkDIkTrsoOaD7gmLiZA8PNAFleB7rtcjAz20WJhtDckHw+i2gt+yuzRSBqOHfItyG/Uo4qXRcSbpTiQHc9J4ipCNKRxjTCCWCxocS3UfBWIC4vG1XU3B7bEfcLp+xu0212Bzc8iNQdkDLmLQCO9qC4INEIVRFhDeEClYKvrqxqquxKBYVSxwcPEckHt7FMdTa8G4OWsGx+SlUckQUE8HipCtKFdUrrGRZM0MSNSguXNBzAPUT8UeljDJe8ufHu0mtgbTbNV1OuIzlF40FyWteAarWtcfdYQCeXU+iX4KlAWlzTpw5RAGRtPIbIODqB7y4tDq4HcLnENJGVsgbJoY00W8WJIL3e6xuny8UDWHxTKnu56g2PPqsrAj+oAc/X0QK/ZUjiaRTcTPdB9Q2DJnNCw/agB9m8Sd5GRGZHzkoCkjVzvAR8B1UadPhJc0OuMiYHXdWHsrfRK1KZk94xsM58AgFUqExxGByMWNj5H4hQIbbgbMzJy9T1Ww9gjuuMTEjKBOvL4ckZlUuMRw/G8380AK1J03dA0iw8sz0WiATZs8yP2RKjGiZ7x8SdSFt7nW/pGW5QKOvPGYvAGUjTK+9lP2hIhg6cVpm9lIUmh08XEeEiDc6E/DVQrse+QO4Osn9iNCgG6k0Q5z5trcHeAoVHEju91omdxzhQDxSN7mxOtzPe5ElF4HPNzwtgEAZmReT8ggRr4ccRk3/WB6G6xP8NMWkWtnt0WILhteQhEXRcP2ZUOkDd1v3WjTLSWnMIMhArU5TTQtOYgpsTg5zCqKFF2Fq+0aJYbPG436hdQ+klsRQBCCxo1w9oc0yCJBWOaudwGMOHqcDv+m42P5XH5FdEHIBkob1N4UEC9RqrMXCt6gVXjEFNWel+PNEroEWQa4kJxDiAd1F9cZTCWxeJbxd3S3igvaLGgWTIqKqw9Uwi+2QWWHrQ9pAuCI812NXDMJBc0OcDYkAkdCuR7BwhqVAdGwSfgPNdiIF/VBU1KbqRfWrP42j3WgaHIGbD9s0cRWp8Txwgi0jK1jfrkn8+Q+KRxvZ3G9ri9wDf6BEH6IK9tV2HGr2HWCBNtGgx81a0MU14tnqNkphu0HVnuZwljW2Mg5eKBXwYa8mkSSB7oAgHeQJB5c9kFlUpSlnvaDc381HA9p+0HfHDctuCy4zBDvHXRNezaMgJ5QgUo1wBDWnygchuM9lLgc6ZMchtz3RXsJ5JSthz+c5gicrHUCJCDJYPdE97hnTi2lTfSLrkkDYWv11sgUDTYYFyYkkQLEwTPWPJTDXPkPgDZpsRJ1ziI9eSBdpa10e9oL5EWA6wT9yiFrnggjh6E+EnqPIqZc1ndaJO2vmeii+m53vnhbsNbb9UCrqtJvdcACIkRPqsVgKbRt6LEHYhqqe1h3pVkTuVTdq1O8UEKJU3JHC4i8JyUA3hAqNR3oT0FXjsIHNIKX7L7UNN3sqht/S7cbHmrGq1VXaGFDhB/4KC/9pK0CuVwHbjqZ9nV8Duugo4wEWIugZqC06Kjx781aY6vaAufxNSSgUqqq7UxZHdZnqncZiCMs1Xew3ugqqtGoZPFf7yQ8AS4idPirmo3hGU9FW4QTUJ5yg6DD5LYMmFKk2yb/D9IPrS4SBJHhl6oOs7JoezphoF8yeasG87pIVtrojTv+yBo1Zy89Fgsge201WxfPyQbxNM1GloJbIzGfhyVearcHTaCS9zjHEREnw69VZmp5qIMm4mPuR9UCOIwPtWcVR3AYsYFtpB05JdmPNEhnCS0kBrsgSBeABAnOLapjEYF76wdxg04928z8AOeamzHio402EEj3nbfpugYaeIAiwPmouYAq+tgDQcXteSLd0iTJOVswbpnBdoMqe7M3zjTOIPogDVrE+62/wDqtnIH3zW/ZvPvERsBE2y32TVQ58Ik+k9Um2k+oO+eET7o8Jm86EedsoDdOqxo25a5A5DMrHhzxaA3fMnbp95LHUGMz1k3vOpMKNGqcmtgGSCdb35+eyCTuzWm5z+9wsUGOdHeLuLWBbwtktoOvB5Ku7XwxcOIDLPorC6i/mUHIGQeatKNSWgrXaODAPE3L4JXD1OE8igdlDcpErECtUJDENVlWVbi0FTjsG14gqmZiatA2PE3Y/Iq9fUSmJYCEE6H4la4Q8Fp+9kLEdoNPu3SIw4RG0kAuGTJWCwkrdeuG5nw1VXjsS54gd0eqBzE4xraeY/5Vf2PDnEi94XPVaj+IglWH4fxPBV4Tk7LqEHZZBN/h6GuJO3zSjhLVGjVIiLIOzZWGnkiiTyVHgMYrajX4svNAyIHJbNS2wsPOyE5pEEX+7LbsW3hm5nQCeV9vFAyy3itVb5Dx+MbpTDVpjiBEaHSbSD/AFBN1HakhoGs3yiEEsJSIF/nzvfKbW5IZwobxupNaHumXREnSY5qLqheS2CBB6nLPYX0+RCbpt4Rc/JBXdkUnwX128L5gSQbb2WsTT9sf5UNIdJfAgmCP92d+ibxFAV2FpJDTIkGDIMTyghLVajcHQEBzg2BJv4uI0/ZBClVdShtZwuDewAIi0wLQfQqPtPakhhbEyXAgnSIjI/RFoUjiGh1T3D3g3LoTr/yoYo8DmeybxlvECAchFgT1QYzs8NM34s5Nzz8CpudsJ+C3Sqlx4XiDAMAyCDaZgTfRGc2EFS+tVn+gcu8sTpxOzT5tHoTK2g6KRt6LRcNvRRD1FzygFXMjJUOKplrrK8qOKrsXSBzQAw2J4rGxCOXwqp5LD8E9Qrh45oDVBaSqfFvT2KrwqnE1pQI1qiVqVVLEOQm0yUG2oNetFm577IlYHJBFNACnh0LGw1vPJNVagaJKqK9QvdOQQVnaNKQHbGPApWgYeDsQrp+HBaQdRCpn0i10HMWQddQxRAiUai+ckjhWS0cwFe9n4TU5IHuz8PlN/grunUDRcqvwzXEwwWv3jvtH1Vjh8DwmSZdnOo0Nz1yy5IJtqOebWHW/S2VlI4fgbYkDWM471+ZBM+CkHtYIHlPxlbY1zjfLKNMvX4IIuxIIAaA45WynlvpYbqLsO+SXEmWuaRsbwW7SLJmhhm02wLDmcrR5AADwUX1yTDQdydYJiQD0PkgLhqkNieKLDcjMehCixhfd2QPu6e7rzBI8lDBUoc6eR8SB4TA03Kn7UX4ruk22E2jlEXQTb/LtPdmZPPMeJv4orHcV9NvgShCjPes6b9ByPRFkNHL7AQJ9sYeo5n8pwaQbg2BHUZLGPbSY0OMT6nU9E3TdxX9PrzQMf2cyqAHTa4IMEftYIF30HViHtJpiI/1ETN9gosq8DiKjrCOFzjvMgE5xHqtdqdqexDAB3TafgPH5FHoYMOh1SC6LbNGYhBg4HX7pnWxWJPGdh8by4PiYtHLqsQdFVMIRfzTleFXPQZUPNKVR9/8I7vu6XqM+7oFK9IQq8ucwyJVoQAhVCDz9UCpxTXjYpPE0kxXwc6Qka2CI1lAOj2dxmTYfFMvw4AgJD2jmbhbf2g7aUGsSq2vigOZU8RiKj9OEILMHGdygSqS4yVsU1ZNwO9un1RmYQDRBU/wxP7JDtHswkgtF8voutoYbYT97p1nYzXe8PKyDmezKbuECJItsPNdR2Tgg4S4ZgWOnhoU1hOw2NEXjO6dw8TDAIiZOoylo1HOyA1JgpgknnJz8T0Uw4vAIJAPnHjl8Vo4SSCTcRpORm2yyh3G962Q+g8/igJTw4Gd4JI8RF+aJ7TQXP3mkqlYvsJAMjZxscwRbI/cItRrmM7lyDYbjYz5T0KAtXDl2Z2jYGbor28MubnMkbjUDbMnr1WqlcDmdBuhUGOeeJxgAmGjKxieeR8Cg255c3ip5OgzFzpYHLx8lOjhy0m9nSTG+/iPgjU2hoAGQEIL8XI7txmTO2cblAZ9UNgAScgB95JKo9x4XHRxMDQMmRznOU1hfd35/mi0+KhjHBrDpnHMkGR6oCUoDnuP5gPJrfnKEapfe4AIsY706nlCi1hqXPu3HDaxFr7mZ8kR/dLQOQ6xAHxKA1SMonlp4pHtOvUDZptJg3AueUfNTfXLn90wBDXHmTlHXXmmaW2nQj45oFKOAJaJe8GL31WJ1bQWjakjqk8SxR7KxnHTadxPjk71TdWCgrCN0F9MJmq2DKG4BAi9gGiG54TdSiNgly2EASeXy+KC6iTnbojmoPu6iTsPkgUdhgNEtVojZWJp7nyt+606kNkFO7Bzy+PmtfwoCsKjdroFSmYJOxMD6oESBMC52U6eFJN/L7zTDKYApgbA+HDf1I80bL3RxHbL10QSoUYRv4iLNBcc4Hjr4aIdPCukFzpbFwLDLlc6Z809hGtA7oiI0jSR1zQRoYVzp43SDIAiLRExvM56JxzTaQJF5BI+WSia+fCOIjy8Sh0nOJ4nXAkOAyEZEDM/vyhADE9qFuTZMxGXiNXcogc5smMLQcS81NTDd+GLgxa5TJowZBInMaHwPyQ6mJjIF0XMaCY8TY2GyAr3ho2H1MfEpfE13WABvOWdhIscpOpQ6eBJBLiQ4mZtvMDkIb5Jz3gJEHPoUClDBkOaTczxOOdwCB58R8gnA8U2gZwI5nw3QXYm4A3AJ0EzHWYhRqYc+0be0TfOQ4G3ogICahgzw8p21O4JFkx7EQQbyAL8hAWuMNGgHlmlqmKc4lrBFpk6gEAgbZ5lBPD1YJa3/Seki/qCtVMP3pPemwvBkxYbCxP1WsLRioeTG+Zc/wBYAU8dX4eExN4jckED1t4oJ4UwDNu87Xn9lJ4muajmhgJi+3EMnAHTNp8lBz3GQZbZ7hGrhE8Q/U6wytqnqbZ4HZW9CB9AgynhYZGRLYO2vwJK3iMVwCTc8vU9FCriokCJtrkN3ckvSp8bXHPiabzmTy0jJBKpUM3eQdgBAWJptMRkFiBD8K4yJYdDxDpk75LqGlefdl4n2dRrtjB6ZFd3RdIHK30QRrtCTysVaOFknXpoE30wdkvUojYJqQc1CpRH2SgRc1CdUA1TFSgNkvXs0kZgFBEuO3nb91EU9z5WWm1M5MiMzAQX45uQ72QtzsLoGS0BJ4jENbY3J0GfkoGs9wmwEGwzBmJ4vJbw+EbwuabgPOfTOd4KBbByQwnI9y2cttc7Eg2VjQN4iAPLT6qDQBPWehjT71QajqhAA7s8QmQDM93O0a7oH6mIa2xPhrfltzQcDSqOkOloAtpOjZP9XdjKyZwuCDRB71y6/PO58fNNshoF7AAX+qCWGoBogZacuSlWxAbGpOQGZ+90s7Eku4Ra4BJF7iZG1t90zSwsEGbjPWc+GT0KBdrnPkEQJiBpBEknUET5Jz2Y2UiQEs/ESeEWNrkaGbga5G6CVfEBvM6AXJ6BJVQ6pxDQtJaBIBgxBOv7pjB4cjvTMmTOZtGfyTPCALWCBdmEAJOmg5ZweUkqWKxLW55i4Az2J6XQsa95b/Ltz+g2nVQwWGaHOETwuEZmO6Dcnm4oDCiTJffUCLXHqefMrMDRIDSb9wDnNp++aaJSdbFOkAQGlwYDN5Ow25oD1Koa4xJJieQGpWsK7iEmCc+neOXko0KAZbK8gC5J1PQpgOAG2+iCNSn3g7QB3rH0Ki10wG+7GfwjdLPxnGSADHDxaiReemQ6ymMK6WgDQN+CCNOgN5AJy1nPi3UcMQJ0ix6gmPSPMLWHqBre9AM8P9vd+XqgYyk4mwMOsQN4ME8txyCBk4wbLSz/AC9mxPiVpBy7hDiPvmux7BxXHTbOY7p6jL0XJ4umWuEj7+4Vn+HcTDy3R2XUfsg65gnf1UKtIbLbHEgHdELSdkCFalqgAJ2pS6/fRAqUds0ClagSLEjy+irKlNwd3iYjTUzbLXPzVwZQqlInZBSVezG8JGuhOYIMj6IjMM0QTmJv1JPxJT1TDu39EpU7OJIkkiTIJsdrCyAGJriC2bxlcnlkk2VKjmy0AcZc4SJMXg7DIDxT9bs+AQ2eItIB2ybIG+V+SbwmGhsaAkDoCQPggocNQdxPjibcEGZJOQBPM6ZWV9wDqoUgJcAC7vwDoCQNfNSbhHPPeFoMjIAz3TuTEnxCCDsaBZom4GwEmBfW+2xTWHocQl0OuYtaMsvP0R6eGAyG3oICk+qG5/M+gQSpUg0QEKpihIbPedkAfHPSyG2s55EWaT/c3UyMtozRhgmxEWB4hFoPKPFAJtNz23gggiNsx49UTDsEzmQIBI0vHzvyRXQG7ADySWFxPEwcNiWtz0AAAga3OfNA1WrhvjaBcpR5c+YmwmNHbfA+iZp4WWZ96Z4tyCRMbEac0fhj4IFMIIa1v5WweoPD/wCJW3PbTmT7xJyv6bCLrBWaHcLcybnQG5ud87I1KkJkGSRfp8kClN3HoRawGhB1jlBjJM4mgCMrggjqCCsc8NbDcwWt83Cfmo4vFcNhHFnfIACTPgDZBhq8LjqTBERMZAQecoTzxETqD3TkOZO9j5ee6GDIhxuYg3vDruHQOU3e8P1x4cB+pQbGEHFPKDfpHzW69cMGk3IGpKHi8RB4WiXEdIEgTPiEPD4eeMEyQ5ok3gANdHSSUEKVFxe4uGwtkDYn0VgVCuYjQE3P30AlDq1w0WvsAgLxLFUV8XUDiJA5XWIK/tE93x+Szs8/zGfqHxWLEHasPdH6k4xYsQDrJdyxYgXr+8ohYsQRchFYsQDPvjofiEDC34RpHzKxYgawY979RTC2sQQcqf8AD1QudWLiSQ4AEmYF7XWLEFpg/dP63/8AcUcrFiBXF/0DQuE87jNbwI7jP/b/APytrEDmiTx7iGGLZfFbWIK6hYVYt/Mf/wDGU+xsGnFu6fg1bWIFye439TfgtYBgLDIB72t9vqVixBYlKVfeH6//AKysWIIRZp14x8UXDe9U/V/4tWLEBnKtxI/6n6H+gELSxAhjXd89G/8AaFixYg//2Q=="/>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data:image/jpeg;base64,/9j/4AAQSkZJRgABAQAAAQABAAD/2wCEAAkGBhQSERUUExQWFBQWFxcVGBgXFxcXGBgXGBcYFxUXGBgXHCYfHBojGRYUHy8gJCcpLCwsFR4xNTAqNSYrLCkBCQoKBQUFDQUFDSkYEhgpKSkpKSkpKSkpKSkpKSkpKSkpKSkpKSkpKSkpKSkpKSkpKSkpKSkpKSkpKSkpKSkpKf/AABEIAMIBAwMBIgACEQEDEQH/xAAcAAACAgMBAQAAAAAAAAAAAAADBAIFAAEGBwj/xABAEAABAwIEAwUGBAQFAwUAAAABAAIRAyEEMUFREmFxBSKBkaETMrHB0fAGUnLhFCNCkgcVYoLxM7LCU3Ozw9L/xAAUAQEAAAAAAAAAAAAAAAAAAAAA/8QAFBEBAAAAAAAAAAAAAAAAAAAAAP/aAAwDAQACEQMRAD8A8pZRJgDM2HivcfwN+GBhMO0EfzHd551k6eC8y/w4wHt8aC64Z3vLL1XuTQgFUYl3sTr2oDmIEa1JVGMwkq/qU0hXeBzQedfizsLjpm1xcHYrzdzF7/Va12gXNdpfgTDVSTwmm4yZYYE7wZCDySE12bjDRrMqNzY5rx4Gf2XXY3/DJ4/6VVruTgWnzEhcz2j2DXoH+ZTc0bxI/uFkH04zGCtQp1W3D2Bw8RK4T8f9m+1wtQD3mjibvLb/ACRP8Ke3Pa9nim496i4s/wBubfQx4K87RpBwIOREIPGewe2/aNc1/vtaTO4G/MLn6jpJO5nzXY9mdgCliKoIBglokaG/wXRUsCz8jR/tH0QeSuCgaZ2XrtfDiMh5KlxNG6Dzz2B2PkVn8M78rvIruzRWvZFBw38E/wDI7+0rf8C/8jv7T9F3ApLRpIOJ/wAvqfkd/aVn+X1PyO8iu0NJD9ig4/8Ay+p+R3ktHBPGbSOZyXWVWACTYc1Q4rEGo7hYDGnPqgRpUZIHqV1mD7LAaNYR+xuy6VGnLmGpVOZNmN2A1d6I9SsQBwtLpMCN0BsNSAEEBSqtp7BLHD1xd9ItGsn9vmm20LTEIAfwoOTPOyLTwXh0TdCNUV2JaNUCLsJGnmiU6Cm/FB2QJ6KVPjIsAOpQR/hAsU/4d/5vRYgrf8KMRw40sP8AWx0dRde1NXhf4UYaPadGR/Xw+DgW+V17oEEyFCoIEqcoeIqWhBTYyuZSbjKdxdNJgoBFqG5MPQ+BAlVcgOxOjwCDunqlFVuNwrnZIDdjMpUKpNMBvtbGLAkXFst10pfxBefYuq5g71iLjwXVdj9pCo0HcIKvtnC8NXiA94XQ6Llc9rUA5snRVJwsZFBj7hV9eknXFL1AgRNBaNFMlvl9wtcH2EC3sFD2KeZSJyBd0E/BO0Pw/Vf/AE8A3db0F0FEaKBiKJDSQJIEgDUxYLtcP+FWj33F3Id0fVWdHBMp+60N8L+eaDx7C/hnGYk96m9rc5cOAeAdC6DBfgV7PeEDXh7x85XoLnqDjbQdUHKUfwwxog+1PU/RAPZzqR7jXFh6kj5rq6hyiTPkhPe4WcWi4yzzy/4CDlsTiyffc58ZcRJ+ylKmPJ91rjeLA/Ndl7KchI3dOljZLU8O1pcLEnQRlAt5nfVByOHbUqP4COC0iSL8rZfsrM9gljeN9SkDHu2c6dBYm6tMV2c1w932ZGTpBi+vqlKvZREcBa6deEj1vCATDZRp1YJUv8pq/wBRpt/3E38lGj2JVcbuAH6T8ygL7YLFt34fd/6w/sn5rEFa/DH29KoPeZUYeo4hIXsMry1uHc5wDQS42AG+i9NZVgCfegT1hAYugJF9W6JVrpKpVQSqiQq+o2CneOyA+mgAAptapBqmAgGaSWq0U8UKoEHOdqYAPaQkfw659I+zfobHQjSF0WJpqtr0tUF3V7zeoVTSfptZN9n4ribGoVb2i7gq8nCfkUDFWiCi/wAEx47sMcbcLjxGBmeX3cSg0a8owkXaYMRIz9UAKvYnBBJNyBwi5IjOYt5K6wPZ9CJawTrxCXevjcWQcJjcwYaxo7z3vBJJ5KbsI1w46dhnxAXN8xPMdED8AZegWuPklaPaJyqgt2MAA9YJjqmn0uqDTn7kD75oRfOQJ5mw9VsUgNACtPBP9XkPmghXZlLoGwsSeuaAymL8Ik7utvEa8k1SLQbDXXeOd9Fp9Ix3naXDbDw1QLteTIdaNG7XHyUBSt3W8pdnbKd0UU7ngbHM+fjnvutOp3hzpOw87x0OaBepSE950/6bC/OPmhMokTYNE8ufhtdMZ+6zxdaemqjV4eEGobxltIuAPNAvwCZEvO+n/GqG6hBBJ4Z0Hjr4poXa7hHCRyvkIP3shspAGYLzOfWYudIKBbUhrb7utv8AfisrG0Od4DqmHscTLjwiBlkDIkTrsoOaD7gmLiZA8PNAFleB7rtcjAz20WJhtDckHw+i2gt+yuzRSBqOHfItyG/Uo4qXRcSbpTiQHc9J4ipCNKRxjTCCWCxocS3UfBWIC4vG1XU3B7bEfcLp+xu0212Bzc8iNQdkDLmLQCO9qC4INEIVRFhDeEClYKvrqxqquxKBYVSxwcPEckHt7FMdTa8G4OWsGx+SlUckQUE8HipCtKFdUrrGRZM0MSNSguXNBzAPUT8UeljDJe8ufHu0mtgbTbNV1OuIzlF40FyWteAarWtcfdYQCeXU+iX4KlAWlzTpw5RAGRtPIbIODqB7y4tDq4HcLnENJGVsgbJoY00W8WJIL3e6xuny8UDWHxTKnu56g2PPqsrAj+oAc/X0QK/ZUjiaRTcTPdB9Q2DJnNCw/agB9m8Sd5GRGZHzkoCkjVzvAR8B1UadPhJc0OuMiYHXdWHsrfRK1KZk94xsM58AgFUqExxGByMWNj5H4hQIbbgbMzJy9T1Ww9gjuuMTEjKBOvL4ckZlUuMRw/G8380AK1J03dA0iw8sz0WiATZs8yP2RKjGiZ7x8SdSFt7nW/pGW5QKOvPGYvAGUjTK+9lP2hIhg6cVpm9lIUmh08XEeEiDc6E/DVQrse+QO4Osn9iNCgG6k0Q5z5trcHeAoVHEju91omdxzhQDxSN7mxOtzPe5ElF4HPNzwtgEAZmReT8ggRr4ccRk3/WB6G6xP8NMWkWtnt0WILhteQhEXRcP2ZUOkDd1v3WjTLSWnMIMhArU5TTQtOYgpsTg5zCqKFF2Fq+0aJYbPG436hdQ+klsRQBCCxo1w9oc0yCJBWOaudwGMOHqcDv+m42P5XH5FdEHIBkob1N4UEC9RqrMXCt6gVXjEFNWel+PNEroEWQa4kJxDiAd1F9cZTCWxeJbxd3S3igvaLGgWTIqKqw9Uwi+2QWWHrQ9pAuCI812NXDMJBc0OcDYkAkdCuR7BwhqVAdGwSfgPNdiIF/VBU1KbqRfWrP42j3WgaHIGbD9s0cRWp8Txwgi0jK1jfrkn8+Q+KRxvZ3G9ri9wDf6BEH6IK9tV2HGr2HWCBNtGgx81a0MU14tnqNkphu0HVnuZwljW2Mg5eKBXwYa8mkSSB7oAgHeQJB5c9kFlUpSlnvaDc381HA9p+0HfHDctuCy4zBDvHXRNezaMgJ5QgUo1wBDWnygchuM9lLgc6ZMchtz3RXsJ5JSthz+c5gicrHUCJCDJYPdE97hnTi2lTfSLrkkDYWv11sgUDTYYFyYkkQLEwTPWPJTDXPkPgDZpsRJ1ziI9eSBdpa10e9oL5EWA6wT9yiFrnggjh6E+EnqPIqZc1ndaJO2vmeii+m53vnhbsNbb9UCrqtJvdcACIkRPqsVgKbRt6LEHYhqqe1h3pVkTuVTdq1O8UEKJU3JHC4i8JyUA3hAqNR3oT0FXjsIHNIKX7L7UNN3sqht/S7cbHmrGq1VXaGFDhB/4KC/9pK0CuVwHbjqZ9nV8Duugo4wEWIugZqC06Kjx781aY6vaAufxNSSgUqqq7UxZHdZnqncZiCMs1Xew3ugqqtGoZPFf7yQ8AS4idPirmo3hGU9FW4QTUJ5yg6DD5LYMmFKk2yb/D9IPrS4SBJHhl6oOs7JoezphoF8yeasG87pIVtrojTv+yBo1Zy89Fgsge201WxfPyQbxNM1GloJbIzGfhyVearcHTaCS9zjHEREnw69VZmp5qIMm4mPuR9UCOIwPtWcVR3AYsYFtpB05JdmPNEhnCS0kBrsgSBeABAnOLapjEYF76wdxg04928z8AOeamzHio402EEj3nbfpugYaeIAiwPmouYAq+tgDQcXteSLd0iTJOVswbpnBdoMqe7M3zjTOIPogDVrE+62/wDqtnIH3zW/ZvPvERsBE2y32TVQ58Ik+k9Um2k+oO+eET7o8Jm86EedsoDdOqxo25a5A5DMrHhzxaA3fMnbp95LHUGMz1k3vOpMKNGqcmtgGSCdb35+eyCTuzWm5z+9wsUGOdHeLuLWBbwtktoOvB5Ku7XwxcOIDLPorC6i/mUHIGQeatKNSWgrXaODAPE3L4JXD1OE8igdlDcpErECtUJDENVlWVbi0FTjsG14gqmZiatA2PE3Y/Iq9fUSmJYCEE6H4la4Q8Fp+9kLEdoNPu3SIw4RG0kAuGTJWCwkrdeuG5nw1VXjsS54gd0eqBzE4xraeY/5Vf2PDnEi94XPVaj+IglWH4fxPBV4Tk7LqEHZZBN/h6GuJO3zSjhLVGjVIiLIOzZWGnkiiTyVHgMYrajX4svNAyIHJbNS2wsPOyE5pEEX+7LbsW3hm5nQCeV9vFAyy3itVb5Dx+MbpTDVpjiBEaHSbSD/AFBN1HakhoGs3yiEEsJSIF/nzvfKbW5IZwobxupNaHumXREnSY5qLqheS2CBB6nLPYX0+RCbpt4Rc/JBXdkUnwX128L5gSQbb2WsTT9sf5UNIdJfAgmCP92d+ibxFAV2FpJDTIkGDIMTyghLVajcHQEBzg2BJv4uI0/ZBClVdShtZwuDewAIi0wLQfQqPtPakhhbEyXAgnSIjI/RFoUjiGh1T3D3g3LoTr/yoYo8DmeybxlvECAchFgT1QYzs8NM34s5Nzz8CpudsJ+C3Sqlx4XiDAMAyCDaZgTfRGc2EFS+tVn+gcu8sTpxOzT5tHoTK2g6KRt6LRcNvRRD1FzygFXMjJUOKplrrK8qOKrsXSBzQAw2J4rGxCOXwqp5LD8E9Qrh45oDVBaSqfFvT2KrwqnE1pQI1qiVqVVLEOQm0yUG2oNetFm577IlYHJBFNACnh0LGw1vPJNVagaJKqK9QvdOQQVnaNKQHbGPApWgYeDsQrp+HBaQdRCpn0i10HMWQddQxRAiUai+ckjhWS0cwFe9n4TU5IHuz8PlN/grunUDRcqvwzXEwwWv3jvtH1Vjh8DwmSZdnOo0Nz1yy5IJtqOebWHW/S2VlI4fgbYkDWM471+ZBM+CkHtYIHlPxlbY1zjfLKNMvX4IIuxIIAaA45WynlvpYbqLsO+SXEmWuaRsbwW7SLJmhhm02wLDmcrR5AADwUX1yTDQdydYJiQD0PkgLhqkNieKLDcjMehCixhfd2QPu6e7rzBI8lDBUoc6eR8SB4TA03Kn7UX4ruk22E2jlEXQTb/LtPdmZPPMeJv4orHcV9NvgShCjPes6b9ByPRFkNHL7AQJ9sYeo5n8pwaQbg2BHUZLGPbSY0OMT6nU9E3TdxX9PrzQMf2cyqAHTa4IMEftYIF30HViHtJpiI/1ETN9gosq8DiKjrCOFzjvMgE5xHqtdqdqexDAB3TafgPH5FHoYMOh1SC6LbNGYhBg4HX7pnWxWJPGdh8by4PiYtHLqsQdFVMIRfzTleFXPQZUPNKVR9/8I7vu6XqM+7oFK9IQq8ucwyJVoQAhVCDz9UCpxTXjYpPE0kxXwc6Qka2CI1lAOj2dxmTYfFMvw4AgJD2jmbhbf2g7aUGsSq2vigOZU8RiKj9OEILMHGdygSqS4yVsU1ZNwO9un1RmYQDRBU/wxP7JDtHswkgtF8voutoYbYT97p1nYzXe8PKyDmezKbuECJItsPNdR2Tgg4S4ZgWOnhoU1hOw2NEXjO6dw8TDAIiZOoylo1HOyA1JgpgknnJz8T0Uw4vAIJAPnHjl8Vo4SSCTcRpORm2yyh3G962Q+g8/igJTw4Gd4JI8RF+aJ7TQXP3mkqlYvsJAMjZxscwRbI/cItRrmM7lyDYbjYz5T0KAtXDl2Z2jYGbor28MubnMkbjUDbMnr1WqlcDmdBuhUGOeeJxgAmGjKxieeR8Cg255c3ip5OgzFzpYHLx8lOjhy0m9nSTG+/iPgjU2hoAGQEIL8XI7txmTO2cblAZ9UNgAScgB95JKo9x4XHRxMDQMmRznOU1hfd35/mi0+KhjHBrDpnHMkGR6oCUoDnuP5gPJrfnKEapfe4AIsY706nlCi1hqXPu3HDaxFr7mZ8kR/dLQOQ6xAHxKA1SMonlp4pHtOvUDZptJg3AueUfNTfXLn90wBDXHmTlHXXmmaW2nQj45oFKOAJaJe8GL31WJ1bQWjakjqk8SxR7KxnHTadxPjk71TdWCgrCN0F9MJmq2DKG4BAi9gGiG54TdSiNgly2EASeXy+KC6iTnbojmoPu6iTsPkgUdhgNEtVojZWJp7nyt+606kNkFO7Bzy+PmtfwoCsKjdroFSmYJOxMD6oESBMC52U6eFJN/L7zTDKYApgbA+HDf1I80bL3RxHbL10QSoUYRv4iLNBcc4Hjr4aIdPCukFzpbFwLDLlc6Z809hGtA7oiI0jSR1zQRoYVzp43SDIAiLRExvM56JxzTaQJF5BI+WSia+fCOIjy8Sh0nOJ4nXAkOAyEZEDM/vyhADE9qFuTZMxGXiNXcogc5smMLQcS81NTDd+GLgxa5TJowZBInMaHwPyQ6mJjIF0XMaCY8TY2GyAr3ho2H1MfEpfE13WABvOWdhIscpOpQ6eBJBLiQ4mZtvMDkIb5Jz3gJEHPoUClDBkOaTczxOOdwCB58R8gnA8U2gZwI5nw3QXYm4A3AJ0EzHWYhRqYc+0be0TfOQ4G3ogICahgzw8p21O4JFkx7EQQbyAL8hAWuMNGgHlmlqmKc4lrBFpk6gEAgbZ5lBPD1YJa3/Seki/qCtVMP3pPemwvBkxYbCxP1WsLRioeTG+Zc/wBYAU8dX4eExN4jckED1t4oJ4UwDNu87Xn9lJ4muajmhgJi+3EMnAHTNp8lBz3GQZbZ7hGrhE8Q/U6wytqnqbZ4HZW9CB9AgynhYZGRLYO2vwJK3iMVwCTc8vU9FCriokCJtrkN3ckvSp8bXHPiabzmTy0jJBKpUM3eQdgBAWJptMRkFiBD8K4yJYdDxDpk75LqGlefdl4n2dRrtjB6ZFd3RdIHK30QRrtCTysVaOFknXpoE30wdkvUojYJqQc1CpRH2SgRc1CdUA1TFSgNkvXs0kZgFBEuO3nb91EU9z5WWm1M5MiMzAQX45uQ72QtzsLoGS0BJ4jENbY3J0GfkoGs9wmwEGwzBmJ4vJbw+EbwuabgPOfTOd4KBbByQwnI9y2cttc7Eg2VjQN4iAPLT6qDQBPWehjT71QajqhAA7s8QmQDM93O0a7oH6mIa2xPhrfltzQcDSqOkOloAtpOjZP9XdjKyZwuCDRB71y6/PO58fNNshoF7AAX+qCWGoBogZacuSlWxAbGpOQGZ+90s7Eku4Ra4BJF7iZG1t90zSwsEGbjPWc+GT0KBdrnPkEQJiBpBEknUET5Jz2Y2UiQEs/ESeEWNrkaGbga5G6CVfEBvM6AXJ6BJVQ6pxDQtJaBIBgxBOv7pjB4cjvTMmTOZtGfyTPCALWCBdmEAJOmg5ZweUkqWKxLW55i4Az2J6XQsa95b/Ltz+g2nVQwWGaHOETwuEZmO6Dcnm4oDCiTJffUCLXHqefMrMDRIDSb9wDnNp++aaJSdbFOkAQGlwYDN5Ow25oD1Koa4xJJieQGpWsK7iEmCc+neOXko0KAZbK8gC5J1PQpgOAG2+iCNSn3g7QB3rH0Ki10wG+7GfwjdLPxnGSADHDxaiReemQ6ymMK6WgDQN+CCNOgN5AJy1nPi3UcMQJ0ix6gmPSPMLWHqBre9AM8P9vd+XqgYyk4mwMOsQN4ME8txyCBk4wbLSz/AC9mxPiVpBy7hDiPvmux7BxXHTbOY7p6jL0XJ4umWuEj7+4Vn+HcTDy3R2XUfsg65gnf1UKtIbLbHEgHdELSdkCFalqgAJ2pS6/fRAqUds0ClagSLEjy+irKlNwd3iYjTUzbLXPzVwZQqlInZBSVezG8JGuhOYIMj6IjMM0QTmJv1JPxJT1TDu39EpU7OJIkkiTIJsdrCyAGJriC2bxlcnlkk2VKjmy0AcZc4SJMXg7DIDxT9bs+AQ2eItIB2ybIG+V+SbwmGhsaAkDoCQPggocNQdxPjibcEGZJOQBPM6ZWV9wDqoUgJcAC7vwDoCQNfNSbhHPPeFoMjIAz3TuTEnxCCDsaBZom4GwEmBfW+2xTWHocQl0OuYtaMsvP0R6eGAyG3oICk+qG5/M+gQSpUg0QEKpihIbPedkAfHPSyG2s55EWaT/c3UyMtozRhgmxEWB4hFoPKPFAJtNz23gggiNsx49UTDsEzmQIBI0vHzvyRXQG7ADySWFxPEwcNiWtz0AAAga3OfNA1WrhvjaBcpR5c+YmwmNHbfA+iZp4WWZ96Z4tyCRMbEac0fhj4IFMIIa1v5WweoPD/wCJW3PbTmT7xJyv6bCLrBWaHcLcybnQG5ud87I1KkJkGSRfp8kClN3HoRawGhB1jlBjJM4mgCMrggjqCCsc8NbDcwWt83Cfmo4vFcNhHFnfIACTPgDZBhq8LjqTBERMZAQecoTzxETqD3TkOZO9j5ee6GDIhxuYg3vDruHQOU3e8P1x4cB+pQbGEHFPKDfpHzW69cMGk3IGpKHi8RB4WiXEdIEgTPiEPD4eeMEyQ5ok3gANdHSSUEKVFxe4uGwtkDYn0VgVCuYjQE3P30AlDq1w0WvsAgLxLFUV8XUDiJA5XWIK/tE93x+Szs8/zGfqHxWLEHasPdH6k4xYsQDrJdyxYgXr+8ohYsQRchFYsQDPvjofiEDC34RpHzKxYgawY979RTC2sQQcqf8AD1QudWLiSQ4AEmYF7XWLEFpg/dP63/8AcUcrFiBXF/0DQuE87jNbwI7jP/b/APytrEDmiTx7iGGLZfFbWIK6hYVYt/Mf/wDGU+xsGnFu6fg1bWIFye439TfgtYBgLDIB72t9vqVixBYlKVfeH6//AKysWIIRZp14x8UXDe9U/V/4tWLEBnKtxI/6n6H+gELSxAhjXd89G/8AaFixYg//2Q=="/>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C71F2A0B-52BC-4FB6-B180-3AF7D0D15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811" y="2836545"/>
            <a:ext cx="3745657" cy="2796159"/>
          </a:xfrm>
          <a:prstGeom prst="rect">
            <a:avLst/>
          </a:prstGeom>
        </p:spPr>
      </p:pic>
      <p:pic>
        <p:nvPicPr>
          <p:cNvPr id="7" name="Picture 6">
            <a:extLst>
              <a:ext uri="{FF2B5EF4-FFF2-40B4-BE49-F238E27FC236}">
                <a16:creationId xmlns:a16="http://schemas.microsoft.com/office/drawing/2014/main" id="{3EEBEE2A-4ED2-4FB1-8D8E-E1E8C748D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193" y="1994606"/>
            <a:ext cx="2231974" cy="2746254"/>
          </a:xfrm>
          <a:prstGeom prst="rect">
            <a:avLst/>
          </a:prstGeom>
        </p:spPr>
      </p:pic>
    </p:spTree>
    <p:extLst>
      <p:ext uri="{BB962C8B-B14F-4D97-AF65-F5344CB8AC3E}">
        <p14:creationId xmlns:p14="http://schemas.microsoft.com/office/powerpoint/2010/main" val="262037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E5ED6-48B7-4841-8394-1193E37A2A4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5103" y="1"/>
            <a:ext cx="12086897"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A Wise Purpose--Influence of the Holy Ghost</a:t>
            </a:r>
          </a:p>
        </p:txBody>
      </p:sp>
      <p:sp>
        <p:nvSpPr>
          <p:cNvPr id="31" name="TextBox 30"/>
          <p:cNvSpPr txBox="1"/>
          <p:nvPr/>
        </p:nvSpPr>
        <p:spPr>
          <a:xfrm>
            <a:off x="809138" y="914401"/>
            <a:ext cx="5166360" cy="646331"/>
          </a:xfrm>
          <a:prstGeom prst="rect">
            <a:avLst/>
          </a:prstGeom>
          <a:noFill/>
        </p:spPr>
        <p:txBody>
          <a:bodyPr wrap="square" rtlCol="0">
            <a:spAutoFit/>
          </a:bodyPr>
          <a:lstStyle/>
          <a:p>
            <a:r>
              <a:rPr lang="en-US" dirty="0">
                <a:solidFill>
                  <a:schemeClr val="bg1"/>
                </a:solidFill>
              </a:rPr>
              <a:t>Mormon included  prophecies and revelations with his collection for “a wise purpose” in the Lord</a:t>
            </a:r>
          </a:p>
        </p:txBody>
      </p:sp>
      <p:sp>
        <p:nvSpPr>
          <p:cNvPr id="33" name="TextBox 32"/>
          <p:cNvSpPr txBox="1"/>
          <p:nvPr/>
        </p:nvSpPr>
        <p:spPr>
          <a:xfrm>
            <a:off x="106680" y="6550223"/>
            <a:ext cx="9144000" cy="307777"/>
          </a:xfrm>
          <a:prstGeom prst="rect">
            <a:avLst/>
          </a:prstGeom>
          <a:noFill/>
        </p:spPr>
        <p:txBody>
          <a:bodyPr wrap="square" rtlCol="0">
            <a:spAutoFit/>
          </a:bodyPr>
          <a:lstStyle/>
          <a:p>
            <a:r>
              <a:rPr lang="en-US" sz="1400" dirty="0">
                <a:solidFill>
                  <a:schemeClr val="bg2"/>
                </a:solidFill>
              </a:rPr>
              <a:t>Words of Mormon 1:6-8</a:t>
            </a:r>
          </a:p>
        </p:txBody>
      </p:sp>
      <p:sp>
        <p:nvSpPr>
          <p:cNvPr id="9" name="TextBox 8"/>
          <p:cNvSpPr txBox="1"/>
          <p:nvPr/>
        </p:nvSpPr>
        <p:spPr>
          <a:xfrm>
            <a:off x="7129271" y="3904489"/>
            <a:ext cx="4363482" cy="2308324"/>
          </a:xfrm>
          <a:prstGeom prst="rect">
            <a:avLst/>
          </a:prstGeom>
          <a:noFill/>
        </p:spPr>
        <p:txBody>
          <a:bodyPr wrap="square" rtlCol="0">
            <a:spAutoFit/>
          </a:bodyPr>
          <a:lstStyle/>
          <a:p>
            <a:pPr algn="ctr"/>
            <a:r>
              <a:rPr lang="en-US" dirty="0">
                <a:solidFill>
                  <a:schemeClr val="bg1"/>
                </a:solidFill>
              </a:rPr>
              <a:t>Book of </a:t>
            </a:r>
            <a:r>
              <a:rPr lang="en-US" dirty="0" err="1">
                <a:solidFill>
                  <a:schemeClr val="bg1"/>
                </a:solidFill>
              </a:rPr>
              <a:t>Lehi</a:t>
            </a:r>
            <a:endParaRPr lang="en-US" dirty="0">
              <a:solidFill>
                <a:schemeClr val="bg1"/>
              </a:solidFill>
            </a:endParaRPr>
          </a:p>
          <a:p>
            <a:endParaRPr lang="en-US" dirty="0">
              <a:solidFill>
                <a:schemeClr val="bg1"/>
              </a:solidFill>
            </a:endParaRPr>
          </a:p>
          <a:p>
            <a:r>
              <a:rPr lang="en-US" dirty="0">
                <a:solidFill>
                  <a:schemeClr val="bg1"/>
                </a:solidFill>
              </a:rPr>
              <a:t>The Lord instructed Nephi to begin the small plates and Mormon to include the small plates, this because He knew that through the machinations (schemes) of the ungodly the 116 pages of manuscript would be lost to the Prophets Joseph Smith. </a:t>
            </a:r>
          </a:p>
        </p:txBody>
      </p:sp>
      <p:sp>
        <p:nvSpPr>
          <p:cNvPr id="10" name="TextBox 9"/>
          <p:cNvSpPr txBox="1"/>
          <p:nvPr/>
        </p:nvSpPr>
        <p:spPr>
          <a:xfrm>
            <a:off x="1106424" y="4069080"/>
            <a:ext cx="5166360" cy="1938992"/>
          </a:xfrm>
          <a:prstGeom prst="rect">
            <a:avLst/>
          </a:prstGeom>
          <a:noFill/>
        </p:spPr>
        <p:txBody>
          <a:bodyPr wrap="square" rtlCol="0">
            <a:spAutoFit/>
          </a:bodyPr>
          <a:lstStyle/>
          <a:p>
            <a:r>
              <a:rPr lang="en-US" sz="2400" dirty="0">
                <a:solidFill>
                  <a:schemeClr val="bg1"/>
                </a:solidFill>
              </a:rPr>
              <a:t>Mormon had perfect confidence in the power of the Book of Mormon to turn men to Christ; to touch the hearts of sincere reader; to make all men “a delightsome people”</a:t>
            </a:r>
          </a:p>
        </p:txBody>
      </p:sp>
      <p:pic>
        <p:nvPicPr>
          <p:cNvPr id="4" name="Picture 3">
            <a:extLst>
              <a:ext uri="{FF2B5EF4-FFF2-40B4-BE49-F238E27FC236}">
                <a16:creationId xmlns:a16="http://schemas.microsoft.com/office/drawing/2014/main" id="{59F19F00-462A-4851-92B1-1B5193A3C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244" y="821436"/>
            <a:ext cx="2023048" cy="3009900"/>
          </a:xfrm>
          <a:prstGeom prst="rect">
            <a:avLst/>
          </a:prstGeom>
        </p:spPr>
      </p:pic>
      <p:grpSp>
        <p:nvGrpSpPr>
          <p:cNvPr id="2" name="Group 3">
            <a:extLst>
              <a:ext uri="{FF2B5EF4-FFF2-40B4-BE49-F238E27FC236}">
                <a16:creationId xmlns:a16="http://schemas.microsoft.com/office/drawing/2014/main" id="{6FF6800C-2B50-029A-9255-362F5D013A93}"/>
              </a:ext>
            </a:extLst>
          </p:cNvPr>
          <p:cNvGrpSpPr/>
          <p:nvPr/>
        </p:nvGrpSpPr>
        <p:grpSpPr>
          <a:xfrm>
            <a:off x="4406319" y="1638289"/>
            <a:ext cx="2067066" cy="2301261"/>
            <a:chOff x="71718" y="1120588"/>
            <a:chExt cx="3123566" cy="4572000"/>
          </a:xfrm>
        </p:grpSpPr>
        <p:grpSp>
          <p:nvGrpSpPr>
            <p:cNvPr id="3" name="Group 13">
              <a:extLst>
                <a:ext uri="{FF2B5EF4-FFF2-40B4-BE49-F238E27FC236}">
                  <a16:creationId xmlns:a16="http://schemas.microsoft.com/office/drawing/2014/main" id="{6F7F6AD8-7156-5C99-820D-61243EC9067F}"/>
                </a:ext>
              </a:extLst>
            </p:cNvPr>
            <p:cNvGrpSpPr/>
            <p:nvPr/>
          </p:nvGrpSpPr>
          <p:grpSpPr>
            <a:xfrm>
              <a:off x="71718" y="1120588"/>
              <a:ext cx="3048000" cy="4572000"/>
              <a:chOff x="838200" y="1066800"/>
              <a:chExt cx="2438400" cy="3352800"/>
            </a:xfrm>
          </p:grpSpPr>
          <p:sp>
            <p:nvSpPr>
              <p:cNvPr id="7" name="Rounded Rectangle 61">
                <a:extLst>
                  <a:ext uri="{FF2B5EF4-FFF2-40B4-BE49-F238E27FC236}">
                    <a16:creationId xmlns:a16="http://schemas.microsoft.com/office/drawing/2014/main" id="{B3346D0A-1905-D366-C88B-91D1C4BE6422}"/>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
                <a:extLst>
                  <a:ext uri="{FF2B5EF4-FFF2-40B4-BE49-F238E27FC236}">
                    <a16:creationId xmlns:a16="http://schemas.microsoft.com/office/drawing/2014/main" id="{3459938F-DB1F-6A30-4EA2-D557D5750FC6}"/>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3">
                <a:extLst>
                  <a:ext uri="{FF2B5EF4-FFF2-40B4-BE49-F238E27FC236}">
                    <a16:creationId xmlns:a16="http://schemas.microsoft.com/office/drawing/2014/main" id="{E3246AAA-B117-A000-2D4B-D9978B4A8EE8}"/>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
                <a:extLst>
                  <a:ext uri="{FF2B5EF4-FFF2-40B4-BE49-F238E27FC236}">
                    <a16:creationId xmlns:a16="http://schemas.microsoft.com/office/drawing/2014/main" id="{12C80D9E-E3C5-12DB-932E-9DDA37541D3B}"/>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5">
                <a:extLst>
                  <a:ext uri="{FF2B5EF4-FFF2-40B4-BE49-F238E27FC236}">
                    <a16:creationId xmlns:a16="http://schemas.microsoft.com/office/drawing/2014/main" id="{03C16A0C-4E48-8A5A-EC2B-EDC2533E42FE}"/>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6">
                <a:extLst>
                  <a:ext uri="{FF2B5EF4-FFF2-40B4-BE49-F238E27FC236}">
                    <a16:creationId xmlns:a16="http://schemas.microsoft.com/office/drawing/2014/main" id="{5E9610A4-A2B6-626F-71BE-1AFA4C6F7DC3}"/>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7">
                <a:extLst>
                  <a:ext uri="{FF2B5EF4-FFF2-40B4-BE49-F238E27FC236}">
                    <a16:creationId xmlns:a16="http://schemas.microsoft.com/office/drawing/2014/main" id="{1F8D86EC-C239-7E6A-9BDE-86D610840B43}"/>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laque 8">
                <a:extLst>
                  <a:ext uri="{FF2B5EF4-FFF2-40B4-BE49-F238E27FC236}">
                    <a16:creationId xmlns:a16="http://schemas.microsoft.com/office/drawing/2014/main" id="{05768323-B51A-4E1D-50B6-E98480404544}"/>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aque 9">
                <a:extLst>
                  <a:ext uri="{FF2B5EF4-FFF2-40B4-BE49-F238E27FC236}">
                    <a16:creationId xmlns:a16="http://schemas.microsoft.com/office/drawing/2014/main" id="{DD1CF068-F6E6-824D-9EC8-3B6D4479981D}"/>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que 10">
                <a:extLst>
                  <a:ext uri="{FF2B5EF4-FFF2-40B4-BE49-F238E27FC236}">
                    <a16:creationId xmlns:a16="http://schemas.microsoft.com/office/drawing/2014/main" id="{EE0E7684-55E4-764E-4E47-28F43F1BAF4E}"/>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11D889A-DFA5-1984-6157-F5F9852C5A18}"/>
                </a:ext>
              </a:extLst>
            </p:cNvPr>
            <p:cNvSpPr txBox="1"/>
            <p:nvPr/>
          </p:nvSpPr>
          <p:spPr>
            <a:xfrm>
              <a:off x="815629" y="1713957"/>
              <a:ext cx="2379655" cy="3118501"/>
            </a:xfrm>
            <a:prstGeom prst="rect">
              <a:avLst/>
            </a:prstGeom>
            <a:noFill/>
          </p:spPr>
          <p:txBody>
            <a:bodyPr wrap="square" rtlCol="0">
              <a:spAutoFit/>
            </a:bodyPr>
            <a:lstStyle/>
            <a:p>
              <a:pPr algn="ctr"/>
              <a:r>
                <a:rPr lang="en-US" sz="1600" b="1" dirty="0"/>
                <a:t>The Lord Knows all things, </a:t>
              </a:r>
              <a:r>
                <a:rPr lang="en-US" sz="1600" b="1" i="0" dirty="0">
                  <a:solidFill>
                    <a:srgbClr val="000000"/>
                  </a:solidFill>
                  <a:effectLst/>
                </a:rPr>
                <a:t>has all power, and prepares a way to accomplish His works</a:t>
              </a:r>
              <a:r>
                <a:rPr lang="en-US" sz="1600" b="0" i="0" dirty="0">
                  <a:solidFill>
                    <a:srgbClr val="000000"/>
                  </a:solidFill>
                  <a:effectLst/>
                </a:rPr>
                <a:t>.</a:t>
              </a:r>
              <a:endParaRPr lang="en-US" sz="1600" b="1" dirty="0">
                <a:solidFill>
                  <a:schemeClr val="bg2">
                    <a:lumMod val="25000"/>
                  </a:schemeClr>
                </a:solidFill>
              </a:endParaRPr>
            </a:p>
          </p:txBody>
        </p:sp>
      </p:grpSp>
    </p:spTree>
    <p:extLst>
      <p:ext uri="{BB962C8B-B14F-4D97-AF65-F5344CB8AC3E}">
        <p14:creationId xmlns:p14="http://schemas.microsoft.com/office/powerpoint/2010/main" val="340562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61EDBA-6063-40FF-AFF9-09BF9EC055E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0584" y="0"/>
            <a:ext cx="1197864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Records Preserved--Men Judged</a:t>
            </a:r>
          </a:p>
        </p:txBody>
      </p:sp>
      <p:sp>
        <p:nvSpPr>
          <p:cNvPr id="31" name="TextBox 30"/>
          <p:cNvSpPr txBox="1"/>
          <p:nvPr/>
        </p:nvSpPr>
        <p:spPr>
          <a:xfrm>
            <a:off x="1752600" y="914400"/>
            <a:ext cx="3657600" cy="923330"/>
          </a:xfrm>
          <a:prstGeom prst="rect">
            <a:avLst/>
          </a:prstGeom>
          <a:noFill/>
        </p:spPr>
        <p:txBody>
          <a:bodyPr wrap="square" rtlCol="0">
            <a:spAutoFit/>
          </a:bodyPr>
          <a:lstStyle/>
          <a:p>
            <a:r>
              <a:rPr lang="en-US" dirty="0">
                <a:solidFill>
                  <a:schemeClr val="bg1"/>
                </a:solidFill>
              </a:rPr>
              <a:t>Mormon knew that records had been preserved and that they would be preserved in the future</a:t>
            </a:r>
          </a:p>
        </p:txBody>
      </p:sp>
      <p:sp>
        <p:nvSpPr>
          <p:cNvPr id="33" name="TextBox 32"/>
          <p:cNvSpPr txBox="1"/>
          <p:nvPr/>
        </p:nvSpPr>
        <p:spPr>
          <a:xfrm>
            <a:off x="88392" y="6550223"/>
            <a:ext cx="9144000" cy="307777"/>
          </a:xfrm>
          <a:prstGeom prst="rect">
            <a:avLst/>
          </a:prstGeom>
          <a:noFill/>
        </p:spPr>
        <p:txBody>
          <a:bodyPr wrap="square" rtlCol="0">
            <a:spAutoFit/>
          </a:bodyPr>
          <a:lstStyle/>
          <a:p>
            <a:r>
              <a:rPr lang="en-US" sz="1400" dirty="0">
                <a:solidFill>
                  <a:schemeClr val="bg2"/>
                </a:solidFill>
              </a:rPr>
              <a:t>Words of Mormon 1:11</a:t>
            </a:r>
          </a:p>
        </p:txBody>
      </p:sp>
      <p:sp>
        <p:nvSpPr>
          <p:cNvPr id="9" name="TextBox 8"/>
          <p:cNvSpPr txBox="1"/>
          <p:nvPr/>
        </p:nvSpPr>
        <p:spPr>
          <a:xfrm>
            <a:off x="6324600" y="4191001"/>
            <a:ext cx="3886200" cy="2585323"/>
          </a:xfrm>
          <a:prstGeom prst="rect">
            <a:avLst/>
          </a:prstGeom>
          <a:noFill/>
        </p:spPr>
        <p:txBody>
          <a:bodyPr wrap="square" rtlCol="0">
            <a:spAutoFit/>
          </a:bodyPr>
          <a:lstStyle/>
          <a:p>
            <a:pPr algn="ctr"/>
            <a:r>
              <a:rPr lang="en-US" dirty="0">
                <a:solidFill>
                  <a:schemeClr val="bg1"/>
                </a:solidFill>
              </a:rPr>
              <a:t>Members of the Church</a:t>
            </a:r>
          </a:p>
          <a:p>
            <a:pPr algn="ctr"/>
            <a:endParaRPr lang="en-US" dirty="0">
              <a:solidFill>
                <a:schemeClr val="bg1"/>
              </a:solidFill>
            </a:endParaRPr>
          </a:p>
          <a:p>
            <a:pPr algn="ctr"/>
            <a:r>
              <a:rPr lang="en-US" dirty="0">
                <a:solidFill>
                  <a:schemeClr val="bg1"/>
                </a:solidFill>
              </a:rPr>
              <a:t>In the dispensation of the </a:t>
            </a:r>
            <a:r>
              <a:rPr lang="en-US" dirty="0" err="1">
                <a:solidFill>
                  <a:schemeClr val="bg1"/>
                </a:solidFill>
              </a:rPr>
              <a:t>fulness</a:t>
            </a:r>
            <a:r>
              <a:rPr lang="en-US" dirty="0">
                <a:solidFill>
                  <a:schemeClr val="bg1"/>
                </a:solidFill>
              </a:rPr>
              <a:t> of times will be judged by the doctrines and standards set forth in the Bible, the Book of Mormon, The Doctrine and Covenants, the Pearl of Great Price, and words of the living oracles</a:t>
            </a:r>
          </a:p>
          <a:p>
            <a:pPr algn="ctr"/>
            <a:r>
              <a:rPr lang="en-US" dirty="0">
                <a:solidFill>
                  <a:schemeClr val="bg1"/>
                </a:solidFill>
              </a:rPr>
              <a:t>JMF and RLM</a:t>
            </a:r>
          </a:p>
        </p:txBody>
      </p:sp>
      <p:sp>
        <p:nvSpPr>
          <p:cNvPr id="10" name="TextBox 9"/>
          <p:cNvSpPr txBox="1"/>
          <p:nvPr/>
        </p:nvSpPr>
        <p:spPr>
          <a:xfrm>
            <a:off x="6526924" y="987973"/>
            <a:ext cx="3505200" cy="646331"/>
          </a:xfrm>
          <a:prstGeom prst="rect">
            <a:avLst/>
          </a:prstGeom>
          <a:noFill/>
        </p:spPr>
        <p:txBody>
          <a:bodyPr wrap="square" rtlCol="0">
            <a:spAutoFit/>
          </a:bodyPr>
          <a:lstStyle/>
          <a:p>
            <a:r>
              <a:rPr lang="en-US" dirty="0">
                <a:solidFill>
                  <a:schemeClr val="bg1"/>
                </a:solidFill>
              </a:rPr>
              <a:t>Mormon testifies that his brethren will be judged in the last days</a:t>
            </a:r>
          </a:p>
        </p:txBody>
      </p:sp>
      <p:sp>
        <p:nvSpPr>
          <p:cNvPr id="12" name="Rectangle 11"/>
          <p:cNvSpPr/>
          <p:nvPr/>
        </p:nvSpPr>
        <p:spPr>
          <a:xfrm>
            <a:off x="2505456" y="3688080"/>
            <a:ext cx="7327392" cy="646331"/>
          </a:xfrm>
          <a:prstGeom prst="rect">
            <a:avLst/>
          </a:prstGeom>
        </p:spPr>
        <p:txBody>
          <a:bodyPr wrap="square">
            <a:spAutoFit/>
          </a:bodyPr>
          <a:lstStyle/>
          <a:p>
            <a:r>
              <a:rPr lang="en-US" dirty="0">
                <a:solidFill>
                  <a:srgbClr val="FFFF00"/>
                </a:solidFill>
              </a:rPr>
              <a:t>“Men are judged according to the light and knowledge they have received”</a:t>
            </a:r>
          </a:p>
          <a:p>
            <a:r>
              <a:rPr lang="en-US" dirty="0">
                <a:solidFill>
                  <a:srgbClr val="FFFF00"/>
                </a:solidFill>
              </a:rPr>
              <a:t>D&amp;C 20:13-14</a:t>
            </a:r>
          </a:p>
        </p:txBody>
      </p:sp>
      <p:pic>
        <p:nvPicPr>
          <p:cNvPr id="4" name="Picture 3">
            <a:extLst>
              <a:ext uri="{FF2B5EF4-FFF2-40B4-BE49-F238E27FC236}">
                <a16:creationId xmlns:a16="http://schemas.microsoft.com/office/drawing/2014/main" id="{1E9296D7-44C7-4F47-BA6A-156D2F696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171" y="1782318"/>
            <a:ext cx="6905625" cy="1866900"/>
          </a:xfrm>
          <a:prstGeom prst="rect">
            <a:avLst/>
          </a:prstGeom>
        </p:spPr>
      </p:pic>
      <p:pic>
        <p:nvPicPr>
          <p:cNvPr id="7" name="Picture 6">
            <a:extLst>
              <a:ext uri="{FF2B5EF4-FFF2-40B4-BE49-F238E27FC236}">
                <a16:creationId xmlns:a16="http://schemas.microsoft.com/office/drawing/2014/main" id="{F343FBD0-BF49-489F-AB5A-7D858C0F1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359" y="4461586"/>
            <a:ext cx="3254007" cy="1987021"/>
          </a:xfrm>
          <a:prstGeom prst="rect">
            <a:avLst/>
          </a:prstGeom>
        </p:spPr>
      </p:pic>
      <p:pic>
        <p:nvPicPr>
          <p:cNvPr id="3" name="Picture 2" descr="A collage of a person in a suit and tie&#10;&#10;Description automatically generated">
            <a:extLst>
              <a:ext uri="{FF2B5EF4-FFF2-40B4-BE49-F238E27FC236}">
                <a16:creationId xmlns:a16="http://schemas.microsoft.com/office/drawing/2014/main" id="{376E2EC0-9C24-E0A4-5737-AB63B5698C8A}"/>
              </a:ext>
            </a:extLst>
          </p:cNvPr>
          <p:cNvPicPr>
            <a:picLocks noChangeAspect="1"/>
          </p:cNvPicPr>
          <p:nvPr/>
        </p:nvPicPr>
        <p:blipFill rotWithShape="1">
          <a:blip r:embed="rId6">
            <a:extLst>
              <a:ext uri="{28A0092B-C50C-407E-A947-70E740481C1C}">
                <a14:useLocalDpi xmlns:a14="http://schemas.microsoft.com/office/drawing/2010/main" val="0"/>
              </a:ext>
            </a:extLst>
          </a:blip>
          <a:srcRect t="2519" b="12616"/>
          <a:stretch/>
        </p:blipFill>
        <p:spPr>
          <a:xfrm>
            <a:off x="10814102" y="5974272"/>
            <a:ext cx="1105874" cy="685458"/>
          </a:xfrm>
          <a:prstGeom prst="rect">
            <a:avLst/>
          </a:prstGeom>
        </p:spPr>
      </p:pic>
    </p:spTree>
    <p:extLst>
      <p:ext uri="{BB962C8B-B14F-4D97-AF65-F5344CB8AC3E}">
        <p14:creationId xmlns:p14="http://schemas.microsoft.com/office/powerpoint/2010/main" val="125178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33A8101-BC58-458D-AEFB-BF0237A0FBC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King Benjamin</a:t>
            </a:r>
          </a:p>
        </p:txBody>
      </p:sp>
      <p:sp>
        <p:nvSpPr>
          <p:cNvPr id="31" name="TextBox 30"/>
          <p:cNvSpPr txBox="1"/>
          <p:nvPr/>
        </p:nvSpPr>
        <p:spPr>
          <a:xfrm>
            <a:off x="758952" y="1060704"/>
            <a:ext cx="4812792" cy="1477328"/>
          </a:xfrm>
          <a:prstGeom prst="rect">
            <a:avLst/>
          </a:prstGeom>
          <a:noFill/>
        </p:spPr>
        <p:txBody>
          <a:bodyPr wrap="square" rtlCol="0">
            <a:spAutoFit/>
          </a:bodyPr>
          <a:lstStyle/>
          <a:p>
            <a:r>
              <a:rPr lang="en-US" dirty="0">
                <a:solidFill>
                  <a:schemeClr val="bg1"/>
                </a:solidFill>
              </a:rPr>
              <a:t>Mormon said a few things about King Benjamin:</a:t>
            </a:r>
          </a:p>
          <a:p>
            <a:endParaRPr lang="en-US" dirty="0">
              <a:solidFill>
                <a:schemeClr val="bg1"/>
              </a:solidFill>
            </a:endParaRPr>
          </a:p>
          <a:p>
            <a:r>
              <a:rPr lang="en-US" dirty="0">
                <a:solidFill>
                  <a:schemeClr val="bg1"/>
                </a:solidFill>
              </a:rPr>
              <a:t>The contentions with his own people</a:t>
            </a:r>
          </a:p>
          <a:p>
            <a:endParaRPr lang="en-US" dirty="0">
              <a:solidFill>
                <a:schemeClr val="bg1"/>
              </a:solidFill>
            </a:endParaRPr>
          </a:p>
          <a:p>
            <a:r>
              <a:rPr lang="en-US" dirty="0">
                <a:solidFill>
                  <a:schemeClr val="bg1"/>
                </a:solidFill>
              </a:rPr>
              <a:t>The contentions with the Lamanites</a:t>
            </a:r>
          </a:p>
        </p:txBody>
      </p:sp>
      <p:sp>
        <p:nvSpPr>
          <p:cNvPr id="33" name="TextBox 32"/>
          <p:cNvSpPr txBox="1"/>
          <p:nvPr/>
        </p:nvSpPr>
        <p:spPr>
          <a:xfrm>
            <a:off x="0" y="6550223"/>
            <a:ext cx="9144000" cy="307777"/>
          </a:xfrm>
          <a:prstGeom prst="rect">
            <a:avLst/>
          </a:prstGeom>
          <a:noFill/>
        </p:spPr>
        <p:txBody>
          <a:bodyPr wrap="square" rtlCol="0">
            <a:spAutoFit/>
          </a:bodyPr>
          <a:lstStyle/>
          <a:p>
            <a:r>
              <a:rPr lang="en-US" sz="1400" dirty="0">
                <a:solidFill>
                  <a:schemeClr val="bg2"/>
                </a:solidFill>
              </a:rPr>
              <a:t>Words of Mormon 1:12-14</a:t>
            </a:r>
          </a:p>
        </p:txBody>
      </p:sp>
      <p:sp>
        <p:nvSpPr>
          <p:cNvPr id="10" name="TextBox 9"/>
          <p:cNvSpPr txBox="1"/>
          <p:nvPr/>
        </p:nvSpPr>
        <p:spPr>
          <a:xfrm>
            <a:off x="4800600" y="2971801"/>
            <a:ext cx="3505200" cy="1200329"/>
          </a:xfrm>
          <a:prstGeom prst="rect">
            <a:avLst/>
          </a:prstGeom>
          <a:noFill/>
        </p:spPr>
        <p:txBody>
          <a:bodyPr wrap="square" rtlCol="0">
            <a:spAutoFit/>
          </a:bodyPr>
          <a:lstStyle/>
          <a:p>
            <a:r>
              <a:rPr lang="en-US" dirty="0">
                <a:solidFill>
                  <a:schemeClr val="bg1"/>
                </a:solidFill>
              </a:rPr>
              <a:t>King Benjamin is best remembered as a powerful spiritual figure and also a courageous defender of the liberties of his people. </a:t>
            </a:r>
          </a:p>
        </p:txBody>
      </p:sp>
      <p:sp>
        <p:nvSpPr>
          <p:cNvPr id="11" name="TextBox 10"/>
          <p:cNvSpPr txBox="1"/>
          <p:nvPr/>
        </p:nvSpPr>
        <p:spPr>
          <a:xfrm>
            <a:off x="5047129" y="4572000"/>
            <a:ext cx="4410815" cy="1631216"/>
          </a:xfrm>
          <a:prstGeom prst="rect">
            <a:avLst/>
          </a:prstGeom>
          <a:noFill/>
        </p:spPr>
        <p:txBody>
          <a:bodyPr wrap="square" rtlCol="0">
            <a:spAutoFit/>
          </a:bodyPr>
          <a:lstStyle/>
          <a:p>
            <a:r>
              <a:rPr lang="en-US" sz="2000" dirty="0">
                <a:solidFill>
                  <a:schemeClr val="bg1"/>
                </a:solidFill>
              </a:rPr>
              <a:t>The Sword of Laban</a:t>
            </a:r>
          </a:p>
          <a:p>
            <a:endParaRPr lang="en-US" sz="2000" dirty="0">
              <a:solidFill>
                <a:schemeClr val="bg1"/>
              </a:solidFill>
            </a:endParaRPr>
          </a:p>
          <a:p>
            <a:r>
              <a:rPr lang="en-US" sz="2000" dirty="0">
                <a:solidFill>
                  <a:schemeClr val="bg1"/>
                </a:solidFill>
              </a:rPr>
              <a:t>King Benjamin led armies to battle against the Lamanites and wielded the sword with his own arm in their defense</a:t>
            </a:r>
          </a:p>
        </p:txBody>
      </p:sp>
      <p:pic>
        <p:nvPicPr>
          <p:cNvPr id="4100" name="Picture 4" descr="http://1.bp.blogspot.com/-bwt5kl3yI0I/Tr25vkwY17I/AAAAAAAAAsc/ZDbyBq8st90/s1600/swordoflaban.jpg"/>
          <p:cNvPicPr>
            <a:picLocks noChangeAspect="1" noChangeArrowheads="1"/>
          </p:cNvPicPr>
          <p:nvPr/>
        </p:nvPicPr>
        <p:blipFill>
          <a:blip r:embed="rId4" cstate="print"/>
          <a:srcRect/>
          <a:stretch>
            <a:fillRect/>
          </a:stretch>
        </p:blipFill>
        <p:spPr bwMode="auto">
          <a:xfrm>
            <a:off x="8799576" y="3522466"/>
            <a:ext cx="2045208" cy="1552006"/>
          </a:xfrm>
          <a:prstGeom prst="rect">
            <a:avLst/>
          </a:prstGeom>
          <a:noFill/>
        </p:spPr>
      </p:pic>
      <p:pic>
        <p:nvPicPr>
          <p:cNvPr id="4" name="Picture 3">
            <a:extLst>
              <a:ext uri="{FF2B5EF4-FFF2-40B4-BE49-F238E27FC236}">
                <a16:creationId xmlns:a16="http://schemas.microsoft.com/office/drawing/2014/main" id="{22E4A7BD-955E-465C-AF7F-DA2F3D280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40" y="2796033"/>
            <a:ext cx="2688335" cy="3584447"/>
          </a:xfrm>
          <a:prstGeom prst="rect">
            <a:avLst/>
          </a:prstGeom>
        </p:spPr>
      </p:pic>
      <p:grpSp>
        <p:nvGrpSpPr>
          <p:cNvPr id="2" name="Group 1">
            <a:extLst>
              <a:ext uri="{FF2B5EF4-FFF2-40B4-BE49-F238E27FC236}">
                <a16:creationId xmlns:a16="http://schemas.microsoft.com/office/drawing/2014/main" id="{EAAE6634-A9C6-9990-B5F9-6B02991C6C58}"/>
              </a:ext>
            </a:extLst>
          </p:cNvPr>
          <p:cNvGrpSpPr/>
          <p:nvPr/>
        </p:nvGrpSpPr>
        <p:grpSpPr>
          <a:xfrm>
            <a:off x="8726425" y="356222"/>
            <a:ext cx="1398998" cy="2791937"/>
            <a:chOff x="4795899" y="198408"/>
            <a:chExt cx="2932227" cy="5851754"/>
          </a:xfrm>
        </p:grpSpPr>
        <p:sp>
          <p:nvSpPr>
            <p:cNvPr id="3" name="Oval 2">
              <a:extLst>
                <a:ext uri="{FF2B5EF4-FFF2-40B4-BE49-F238E27FC236}">
                  <a16:creationId xmlns:a16="http://schemas.microsoft.com/office/drawing/2014/main" id="{883C1049-24A6-2470-B9E6-35AB4C033B0E}"/>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0C187D-A3EE-9B47-478F-037C9D909AD3}"/>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8C19A1-8AF2-33E4-BA2E-7ED236752E9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a:extLst>
                <a:ext uri="{FF2B5EF4-FFF2-40B4-BE49-F238E27FC236}">
                  <a16:creationId xmlns:a16="http://schemas.microsoft.com/office/drawing/2014/main" id="{6376483B-5F6F-5E42-94A4-89620A43F945}"/>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128730CF-4637-9A44-9A3F-8C86FC341472}"/>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4BF92B44-A54C-8248-5080-41699E4CAD28}"/>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987FBC43-F2A5-568B-D872-4B569C58078E}"/>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CE5F29DF-B7D6-D62D-EF1C-CFC023037A64}"/>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43">
              <a:extLst>
                <a:ext uri="{FF2B5EF4-FFF2-40B4-BE49-F238E27FC236}">
                  <a16:creationId xmlns:a16="http://schemas.microsoft.com/office/drawing/2014/main" id="{152EEE60-C571-84FF-8807-A3293FB9E7FF}"/>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apezoid 44">
              <a:extLst>
                <a:ext uri="{FF2B5EF4-FFF2-40B4-BE49-F238E27FC236}">
                  <a16:creationId xmlns:a16="http://schemas.microsoft.com/office/drawing/2014/main" id="{38D5792E-1C2A-0741-F43B-0B209E7BCD68}"/>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apezoid 45">
              <a:extLst>
                <a:ext uri="{FF2B5EF4-FFF2-40B4-BE49-F238E27FC236}">
                  <a16:creationId xmlns:a16="http://schemas.microsoft.com/office/drawing/2014/main" id="{D1444B2A-177E-74CC-F7EC-47F13551150B}"/>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a:extLst>
                <a:ext uri="{FF2B5EF4-FFF2-40B4-BE49-F238E27FC236}">
                  <a16:creationId xmlns:a16="http://schemas.microsoft.com/office/drawing/2014/main" id="{2F3E7DA2-F43C-BB9D-3CC3-DCD3BB268FB4}"/>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88">
              <a:extLst>
                <a:ext uri="{FF2B5EF4-FFF2-40B4-BE49-F238E27FC236}">
                  <a16:creationId xmlns:a16="http://schemas.microsoft.com/office/drawing/2014/main" id="{AB914F34-8003-6987-3F34-0D55A3700E30}"/>
                </a:ext>
              </a:extLst>
            </p:cNvPr>
            <p:cNvGrpSpPr/>
            <p:nvPr/>
          </p:nvGrpSpPr>
          <p:grpSpPr>
            <a:xfrm>
              <a:off x="5334000" y="5257800"/>
              <a:ext cx="1817298" cy="314739"/>
              <a:chOff x="5334000" y="5257800"/>
              <a:chExt cx="1752600" cy="381000"/>
            </a:xfrm>
          </p:grpSpPr>
          <p:sp>
            <p:nvSpPr>
              <p:cNvPr id="63" name="Quad Arrow Callout 134">
                <a:extLst>
                  <a:ext uri="{FF2B5EF4-FFF2-40B4-BE49-F238E27FC236}">
                    <a16:creationId xmlns:a16="http://schemas.microsoft.com/office/drawing/2014/main" id="{337BE945-239A-7F07-BAB9-CD42874AF8D4}"/>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 name="Quad Arrow Callout 135">
                <a:extLst>
                  <a:ext uri="{FF2B5EF4-FFF2-40B4-BE49-F238E27FC236}">
                    <a16:creationId xmlns:a16="http://schemas.microsoft.com/office/drawing/2014/main" id="{CABBF621-922E-0609-04DC-28DB98EBF30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 name="Quad Arrow Callout 136">
                <a:extLst>
                  <a:ext uri="{FF2B5EF4-FFF2-40B4-BE49-F238E27FC236}">
                    <a16:creationId xmlns:a16="http://schemas.microsoft.com/office/drawing/2014/main" id="{B5453969-503C-7101-1857-305E080C47A3}"/>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Quad Arrow Callout 137">
                <a:extLst>
                  <a:ext uri="{FF2B5EF4-FFF2-40B4-BE49-F238E27FC236}">
                    <a16:creationId xmlns:a16="http://schemas.microsoft.com/office/drawing/2014/main" id="{E08F211D-47C5-3D34-028B-81F7765FCB02}"/>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Oval 48">
              <a:extLst>
                <a:ext uri="{FF2B5EF4-FFF2-40B4-BE49-F238E27FC236}">
                  <a16:creationId xmlns:a16="http://schemas.microsoft.com/office/drawing/2014/main" id="{A2894CDB-2C08-B8E7-6775-0A9AE6AC6AF2}"/>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Stored Data 49">
              <a:extLst>
                <a:ext uri="{FF2B5EF4-FFF2-40B4-BE49-F238E27FC236}">
                  <a16:creationId xmlns:a16="http://schemas.microsoft.com/office/drawing/2014/main" id="{BC5F6892-2EC4-01D1-33FB-78EE413FF2E5}"/>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FFA4A94B-0EE9-6969-9EF4-3618467C5CAF}"/>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87069853-894E-2047-AE6D-D434CF40307B}"/>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23178355-A8C0-7799-C468-B06B179BBF07}"/>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a:extLst>
                <a:ext uri="{FF2B5EF4-FFF2-40B4-BE49-F238E27FC236}">
                  <a16:creationId xmlns:a16="http://schemas.microsoft.com/office/drawing/2014/main" id="{2F825117-E785-A68D-D2DD-701D3E263164}"/>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eft-Right Arrow 126">
              <a:extLst>
                <a:ext uri="{FF2B5EF4-FFF2-40B4-BE49-F238E27FC236}">
                  <a16:creationId xmlns:a16="http://schemas.microsoft.com/office/drawing/2014/main" id="{7A43542C-C978-F9F2-8CC8-CDA95F97FEE0}"/>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eft-Right Arrow 127">
              <a:extLst>
                <a:ext uri="{FF2B5EF4-FFF2-40B4-BE49-F238E27FC236}">
                  <a16:creationId xmlns:a16="http://schemas.microsoft.com/office/drawing/2014/main" id="{611B8916-C6B8-C1CE-BE8C-13C572F59B5F}"/>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nut 128">
              <a:extLst>
                <a:ext uri="{FF2B5EF4-FFF2-40B4-BE49-F238E27FC236}">
                  <a16:creationId xmlns:a16="http://schemas.microsoft.com/office/drawing/2014/main" id="{57F95FB6-C6D0-AD80-FC35-CAA395BEDFB7}"/>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8" name="Group 119">
              <a:extLst>
                <a:ext uri="{FF2B5EF4-FFF2-40B4-BE49-F238E27FC236}">
                  <a16:creationId xmlns:a16="http://schemas.microsoft.com/office/drawing/2014/main" id="{35E7C392-2F7C-37B1-FEF1-5CE48A58F31F}"/>
                </a:ext>
              </a:extLst>
            </p:cNvPr>
            <p:cNvGrpSpPr/>
            <p:nvPr/>
          </p:nvGrpSpPr>
          <p:grpSpPr>
            <a:xfrm>
              <a:off x="5638800" y="838201"/>
              <a:ext cx="1253706" cy="248728"/>
              <a:chOff x="5334000" y="5257800"/>
              <a:chExt cx="1752600" cy="381000"/>
            </a:xfrm>
          </p:grpSpPr>
          <p:sp>
            <p:nvSpPr>
              <p:cNvPr id="59" name="Quad Arrow Callout 130">
                <a:extLst>
                  <a:ext uri="{FF2B5EF4-FFF2-40B4-BE49-F238E27FC236}">
                    <a16:creationId xmlns:a16="http://schemas.microsoft.com/office/drawing/2014/main" id="{5A052A22-B4B6-43EC-7EDC-5F1AD160D32E}"/>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Quad Arrow Callout 131">
                <a:extLst>
                  <a:ext uri="{FF2B5EF4-FFF2-40B4-BE49-F238E27FC236}">
                    <a16:creationId xmlns:a16="http://schemas.microsoft.com/office/drawing/2014/main" id="{BA7AA003-C911-1FD6-721F-3722FE8AB285}"/>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132">
                <a:extLst>
                  <a:ext uri="{FF2B5EF4-FFF2-40B4-BE49-F238E27FC236}">
                    <a16:creationId xmlns:a16="http://schemas.microsoft.com/office/drawing/2014/main" id="{08A2DA63-212D-5CE9-EC52-6C7E12F869AA}"/>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Callout 133">
                <a:extLst>
                  <a:ext uri="{FF2B5EF4-FFF2-40B4-BE49-F238E27FC236}">
                    <a16:creationId xmlns:a16="http://schemas.microsoft.com/office/drawing/2014/main" id="{DC93167E-9079-BF4A-CB34-75C850486554}"/>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189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fade">
                                      <p:cBhvr>
                                        <p:cTn id="28"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1175DF-83C0-4050-8ED7-9DD82BB7F1D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False Christs</a:t>
            </a:r>
          </a:p>
        </p:txBody>
      </p:sp>
      <p:sp>
        <p:nvSpPr>
          <p:cNvPr id="31" name="TextBox 30"/>
          <p:cNvSpPr txBox="1"/>
          <p:nvPr/>
        </p:nvSpPr>
        <p:spPr>
          <a:xfrm>
            <a:off x="1752600" y="838200"/>
            <a:ext cx="4114800" cy="923330"/>
          </a:xfrm>
          <a:prstGeom prst="rect">
            <a:avLst/>
          </a:prstGeom>
          <a:noFill/>
        </p:spPr>
        <p:txBody>
          <a:bodyPr wrap="square" rtlCol="0">
            <a:spAutoFit/>
          </a:bodyPr>
          <a:lstStyle/>
          <a:p>
            <a:r>
              <a:rPr lang="en-US" dirty="0">
                <a:solidFill>
                  <a:schemeClr val="bg1"/>
                </a:solidFill>
              </a:rPr>
              <a:t>“A false Christ is not a person. It is a false system of worship; a false church…”</a:t>
            </a:r>
          </a:p>
          <a:p>
            <a:r>
              <a:rPr lang="en-US" dirty="0">
                <a:solidFill>
                  <a:schemeClr val="bg1"/>
                </a:solidFill>
              </a:rPr>
              <a:t>Bruce R. </a:t>
            </a:r>
            <a:r>
              <a:rPr lang="en-US" dirty="0" err="1">
                <a:solidFill>
                  <a:schemeClr val="bg1"/>
                </a:solidFill>
              </a:rPr>
              <a:t>McConkie</a:t>
            </a:r>
            <a:endParaRPr lang="en-US" dirty="0">
              <a:solidFill>
                <a:schemeClr val="bg1"/>
              </a:solidFill>
            </a:endParaRPr>
          </a:p>
        </p:txBody>
      </p:sp>
      <p:sp>
        <p:nvSpPr>
          <p:cNvPr id="33" name="TextBox 32"/>
          <p:cNvSpPr txBox="1"/>
          <p:nvPr/>
        </p:nvSpPr>
        <p:spPr>
          <a:xfrm>
            <a:off x="0" y="6550223"/>
            <a:ext cx="9144000" cy="307777"/>
          </a:xfrm>
          <a:prstGeom prst="rect">
            <a:avLst/>
          </a:prstGeom>
          <a:noFill/>
        </p:spPr>
        <p:txBody>
          <a:bodyPr wrap="square" rtlCol="0">
            <a:spAutoFit/>
          </a:bodyPr>
          <a:lstStyle/>
          <a:p>
            <a:r>
              <a:rPr lang="en-US" sz="1400" dirty="0">
                <a:solidFill>
                  <a:schemeClr val="bg2"/>
                </a:solidFill>
              </a:rPr>
              <a:t>Words of Mormon 1:15-18</a:t>
            </a:r>
          </a:p>
        </p:txBody>
      </p:sp>
      <p:sp>
        <p:nvSpPr>
          <p:cNvPr id="10" name="TextBox 9"/>
          <p:cNvSpPr txBox="1"/>
          <p:nvPr/>
        </p:nvSpPr>
        <p:spPr>
          <a:xfrm>
            <a:off x="3493008" y="2139696"/>
            <a:ext cx="7680960" cy="1938992"/>
          </a:xfrm>
          <a:prstGeom prst="rect">
            <a:avLst/>
          </a:prstGeom>
          <a:noFill/>
        </p:spPr>
        <p:txBody>
          <a:bodyPr wrap="square" rtlCol="0">
            <a:spAutoFit/>
          </a:bodyPr>
          <a:lstStyle/>
          <a:p>
            <a:r>
              <a:rPr lang="en-US" sz="2400" dirty="0">
                <a:solidFill>
                  <a:schemeClr val="bg1"/>
                </a:solidFill>
              </a:rPr>
              <a:t>The Savior warns us against false </a:t>
            </a:r>
            <a:r>
              <a:rPr lang="en-US" sz="2400" dirty="0" err="1">
                <a:solidFill>
                  <a:schemeClr val="bg1"/>
                </a:solidFill>
              </a:rPr>
              <a:t>Christs</a:t>
            </a:r>
            <a:r>
              <a:rPr lang="en-US" sz="2400" dirty="0">
                <a:solidFill>
                  <a:schemeClr val="bg1"/>
                </a:solidFill>
              </a:rPr>
              <a:t>:</a:t>
            </a:r>
          </a:p>
          <a:p>
            <a:r>
              <a:rPr lang="en-US" sz="2400" dirty="0">
                <a:solidFill>
                  <a:schemeClr val="bg1"/>
                </a:solidFill>
              </a:rPr>
              <a:t>“…there shall arise false </a:t>
            </a:r>
            <a:r>
              <a:rPr lang="en-US" sz="2400" dirty="0" err="1">
                <a:solidFill>
                  <a:schemeClr val="bg1"/>
                </a:solidFill>
              </a:rPr>
              <a:t>Christs</a:t>
            </a:r>
            <a:r>
              <a:rPr lang="en-US" sz="2400" dirty="0">
                <a:solidFill>
                  <a:schemeClr val="bg1"/>
                </a:solidFill>
              </a:rPr>
              <a:t>, and false prophets, and shall </a:t>
            </a:r>
            <a:r>
              <a:rPr lang="en-US" sz="2400" dirty="0" err="1">
                <a:solidFill>
                  <a:schemeClr val="bg1"/>
                </a:solidFill>
              </a:rPr>
              <a:t>shew</a:t>
            </a:r>
            <a:r>
              <a:rPr lang="en-US" sz="2400" dirty="0">
                <a:solidFill>
                  <a:schemeClr val="bg1"/>
                </a:solidFill>
              </a:rPr>
              <a:t> great signs and wonders; insomuch that, if it were possible, they shall deceive the very elect.” </a:t>
            </a:r>
          </a:p>
          <a:p>
            <a:r>
              <a:rPr lang="en-US" sz="2400" dirty="0">
                <a:solidFill>
                  <a:schemeClr val="bg1"/>
                </a:solidFill>
              </a:rPr>
              <a:t>Matthew 24:24</a:t>
            </a:r>
          </a:p>
        </p:txBody>
      </p:sp>
      <p:sp>
        <p:nvSpPr>
          <p:cNvPr id="8" name="TextBox 7"/>
          <p:cNvSpPr txBox="1"/>
          <p:nvPr/>
        </p:nvSpPr>
        <p:spPr>
          <a:xfrm>
            <a:off x="2276856" y="4852417"/>
            <a:ext cx="3657600" cy="1323439"/>
          </a:xfrm>
          <a:prstGeom prst="rect">
            <a:avLst/>
          </a:prstGeom>
          <a:noFill/>
        </p:spPr>
        <p:txBody>
          <a:bodyPr wrap="square" rtlCol="0">
            <a:spAutoFit/>
          </a:bodyPr>
          <a:lstStyle/>
          <a:p>
            <a:r>
              <a:rPr lang="en-US" sz="2000" dirty="0">
                <a:solidFill>
                  <a:srgbClr val="FFFF00"/>
                </a:solidFill>
              </a:rPr>
              <a:t>Mormon recognizes that through all of King Benjamin’s labors the people did once again establish peace in the land</a:t>
            </a:r>
          </a:p>
        </p:txBody>
      </p:sp>
      <p:pic>
        <p:nvPicPr>
          <p:cNvPr id="3074" name="Picture 2" descr="http://3.bp.blogspot.com/-VmXdoTGLDbk/ThnvPn9TyDI/AAAAAAAAA4s/OYI9afxhv1o/s1600/Screen+shot+2011-07-10+at+11.27.32+AM.png"/>
          <p:cNvPicPr>
            <a:picLocks noChangeAspect="1" noChangeArrowheads="1"/>
          </p:cNvPicPr>
          <p:nvPr/>
        </p:nvPicPr>
        <p:blipFill>
          <a:blip r:embed="rId4" cstate="print"/>
          <a:srcRect/>
          <a:stretch>
            <a:fillRect/>
          </a:stretch>
        </p:blipFill>
        <p:spPr bwMode="auto">
          <a:xfrm>
            <a:off x="6172200" y="3891979"/>
            <a:ext cx="3767328" cy="2717579"/>
          </a:xfrm>
          <a:prstGeom prst="rect">
            <a:avLst/>
          </a:prstGeom>
          <a:noFill/>
        </p:spPr>
      </p:pic>
      <p:pic>
        <p:nvPicPr>
          <p:cNvPr id="3076" name="Picture 4" descr="http://1.bp.blogspot.com/_wETF79XR0Sw/TQfP4TwqweI/AAAAAAAAAm0/R1Frzc65XfM/s400/wolf_in_sheeps_clothing1.jpg"/>
          <p:cNvPicPr>
            <a:picLocks noChangeAspect="1" noChangeArrowheads="1"/>
          </p:cNvPicPr>
          <p:nvPr/>
        </p:nvPicPr>
        <p:blipFill>
          <a:blip r:embed="rId5" cstate="print"/>
          <a:srcRect/>
          <a:stretch>
            <a:fillRect/>
          </a:stretch>
        </p:blipFill>
        <p:spPr bwMode="auto">
          <a:xfrm>
            <a:off x="8382000" y="152401"/>
            <a:ext cx="1466850" cy="1620829"/>
          </a:xfrm>
          <a:prstGeom prst="rect">
            <a:avLst/>
          </a:prstGeom>
          <a:noFill/>
        </p:spPr>
      </p:pic>
      <p:pic>
        <p:nvPicPr>
          <p:cNvPr id="4" name="Picture 3">
            <a:extLst>
              <a:ext uri="{FF2B5EF4-FFF2-40B4-BE49-F238E27FC236}">
                <a16:creationId xmlns:a16="http://schemas.microsoft.com/office/drawing/2014/main" id="{90C1C14D-E9ED-4E3E-ACD5-8176B4DA5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224" y="698754"/>
            <a:ext cx="975360" cy="1361440"/>
          </a:xfrm>
          <a:prstGeom prst="rect">
            <a:avLst/>
          </a:prstGeom>
        </p:spPr>
      </p:pic>
    </p:spTree>
    <p:extLst>
      <p:ext uri="{BB962C8B-B14F-4D97-AF65-F5344CB8AC3E}">
        <p14:creationId xmlns:p14="http://schemas.microsoft.com/office/powerpoint/2010/main" val="5039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2AFA35-7E11-461C-A0D9-65C21013257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2128" y="140209"/>
            <a:ext cx="8610600" cy="3477875"/>
          </a:xfrm>
          <a:prstGeom prst="rect">
            <a:avLst/>
          </a:prstGeom>
          <a:noFill/>
        </p:spPr>
        <p:txBody>
          <a:bodyPr wrap="square" rtlCol="0">
            <a:spAutoFit/>
          </a:bodyPr>
          <a:lstStyle/>
          <a:p>
            <a:r>
              <a:rPr lang="en-US" sz="2000" dirty="0">
                <a:solidFill>
                  <a:schemeClr val="bg2"/>
                </a:solidFill>
              </a:rPr>
              <a:t>Sources:</a:t>
            </a:r>
          </a:p>
          <a:p>
            <a:endParaRPr lang="en-US" sz="2000" dirty="0">
              <a:solidFill>
                <a:schemeClr val="bg2"/>
              </a:solidFill>
            </a:endParaRPr>
          </a:p>
          <a:p>
            <a:r>
              <a:rPr lang="en-US" sz="2000" b="0" i="0" dirty="0">
                <a:solidFill>
                  <a:schemeClr val="bg1"/>
                </a:solidFill>
                <a:effectLst/>
                <a:latin typeface="Open Sans"/>
              </a:rPr>
              <a:t>Thomas S. Monson, </a:t>
            </a:r>
            <a:r>
              <a:rPr lang="en-US" sz="2000" dirty="0">
                <a:solidFill>
                  <a:schemeClr val="bg1"/>
                </a:solidFill>
                <a:latin typeface="Open Sans"/>
              </a:rPr>
              <a:t>“Consider the Blessings,”</a:t>
            </a:r>
            <a:r>
              <a:rPr lang="en-US" sz="2000" i="1" dirty="0">
                <a:solidFill>
                  <a:schemeClr val="bg1"/>
                </a:solidFill>
                <a:latin typeface="Open Sans"/>
              </a:rPr>
              <a:t> </a:t>
            </a:r>
            <a:r>
              <a:rPr lang="en-US" sz="2000" b="0" i="1" dirty="0">
                <a:solidFill>
                  <a:schemeClr val="bg1"/>
                </a:solidFill>
                <a:effectLst/>
                <a:latin typeface="Open Sans"/>
              </a:rPr>
              <a:t>Ensign</a:t>
            </a:r>
            <a:r>
              <a:rPr lang="en-US" sz="2000" b="0" i="0" dirty="0">
                <a:solidFill>
                  <a:schemeClr val="bg1"/>
                </a:solidFill>
                <a:effectLst/>
                <a:latin typeface="Open Sans"/>
              </a:rPr>
              <a:t> or </a:t>
            </a:r>
            <a:r>
              <a:rPr lang="en-US" sz="2000" b="0" i="1" dirty="0">
                <a:solidFill>
                  <a:schemeClr val="bg1"/>
                </a:solidFill>
                <a:effectLst/>
                <a:latin typeface="Open Sans"/>
              </a:rPr>
              <a:t>Liahona,</a:t>
            </a:r>
            <a:r>
              <a:rPr lang="en-US" sz="2000" b="0" i="0" dirty="0">
                <a:solidFill>
                  <a:schemeClr val="bg1"/>
                </a:solidFill>
                <a:effectLst/>
                <a:latin typeface="Open Sans"/>
              </a:rPr>
              <a:t> Nov. 2012, 87</a:t>
            </a:r>
            <a:endParaRPr lang="en-US" sz="2000" dirty="0">
              <a:solidFill>
                <a:schemeClr val="bg2"/>
              </a:solidFill>
            </a:endParaRPr>
          </a:p>
          <a:p>
            <a:endParaRPr lang="en-US" sz="2000" dirty="0">
              <a:solidFill>
                <a:schemeClr val="bg2"/>
              </a:solidFill>
            </a:endParaRPr>
          </a:p>
          <a:p>
            <a:r>
              <a:rPr lang="en-US" sz="2000" dirty="0">
                <a:solidFill>
                  <a:schemeClr val="bg2"/>
                </a:solidFill>
              </a:rPr>
              <a:t>Joseph Fielding McConkie and Robert L. Millet Doctrinal Commentary on the Book of Mormon Vol. 2 pg. 123 </a:t>
            </a:r>
          </a:p>
          <a:p>
            <a:endParaRPr lang="en-US" sz="2000" dirty="0">
              <a:solidFill>
                <a:schemeClr val="bg2"/>
              </a:solidFill>
            </a:endParaRPr>
          </a:p>
          <a:p>
            <a:r>
              <a:rPr lang="en-US" sz="2000" dirty="0">
                <a:solidFill>
                  <a:schemeClr val="bg2"/>
                </a:solidFill>
              </a:rPr>
              <a:t>Bruce R. </a:t>
            </a:r>
            <a:r>
              <a:rPr lang="en-US" sz="2000" dirty="0" err="1">
                <a:solidFill>
                  <a:schemeClr val="bg2"/>
                </a:solidFill>
              </a:rPr>
              <a:t>McConkie</a:t>
            </a:r>
            <a:r>
              <a:rPr lang="en-US" sz="2000" dirty="0">
                <a:solidFill>
                  <a:schemeClr val="bg2"/>
                </a:solidFill>
              </a:rPr>
              <a:t> </a:t>
            </a:r>
            <a:r>
              <a:rPr lang="en-US" sz="2000" i="1" dirty="0">
                <a:solidFill>
                  <a:schemeClr val="bg2"/>
                </a:solidFill>
              </a:rPr>
              <a:t>Millennial Messiah </a:t>
            </a:r>
            <a:r>
              <a:rPr lang="en-US" sz="2000" dirty="0">
                <a:solidFill>
                  <a:schemeClr val="bg2"/>
                </a:solidFill>
              </a:rPr>
              <a:t>pg 47-48</a:t>
            </a:r>
          </a:p>
          <a:p>
            <a:endParaRPr lang="en-US" sz="2000" dirty="0">
              <a:solidFill>
                <a:schemeClr val="bg2"/>
              </a:solidFill>
            </a:endParaRPr>
          </a:p>
          <a:p>
            <a:r>
              <a:rPr lang="en-US" sz="2000" i="1" dirty="0">
                <a:solidFill>
                  <a:schemeClr val="bg2"/>
                </a:solidFill>
              </a:rPr>
              <a:t>Who’s Who (Book of Mormon)  </a:t>
            </a:r>
            <a:r>
              <a:rPr lang="en-US" sz="2000" dirty="0">
                <a:solidFill>
                  <a:schemeClr val="bg2"/>
                </a:solidFill>
              </a:rPr>
              <a:t>Ed J. </a:t>
            </a:r>
            <a:r>
              <a:rPr lang="en-US" sz="2000" dirty="0" err="1">
                <a:solidFill>
                  <a:schemeClr val="bg2"/>
                </a:solidFill>
              </a:rPr>
              <a:t>Pinegar</a:t>
            </a:r>
            <a:r>
              <a:rPr lang="en-US" sz="2000" dirty="0">
                <a:solidFill>
                  <a:schemeClr val="bg2"/>
                </a:solidFill>
              </a:rPr>
              <a:t> and Richard J. Allen pg 122-123 </a:t>
            </a:r>
          </a:p>
        </p:txBody>
      </p:sp>
      <p:sp>
        <p:nvSpPr>
          <p:cNvPr id="5" name="Footer Placeholder 14">
            <a:extLst>
              <a:ext uri="{FF2B5EF4-FFF2-40B4-BE49-F238E27FC236}">
                <a16:creationId xmlns:a16="http://schemas.microsoft.com/office/drawing/2014/main" id="{4E23773D-0E73-4E16-9653-15CE77E1A0FF}"/>
              </a:ext>
            </a:extLst>
          </p:cNvPr>
          <p:cNvSpPr>
            <a:spLocks noGrp="1"/>
          </p:cNvSpPr>
          <p:nvPr/>
        </p:nvSpPr>
        <p:spPr>
          <a:xfrm>
            <a:off x="106089" y="64011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661531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80A81-57A9-ECF3-7266-C29EA1753079}"/>
              </a:ext>
            </a:extLst>
          </p:cNvPr>
          <p:cNvSpPr txBox="1"/>
          <p:nvPr/>
        </p:nvSpPr>
        <p:spPr>
          <a:xfrm>
            <a:off x="82402" y="126233"/>
            <a:ext cx="6097772" cy="2246769"/>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Increasing a desire to respond to spiritual promptings:</a:t>
            </a:r>
          </a:p>
          <a:p>
            <a:pPr algn="l" fontAlgn="base"/>
            <a:r>
              <a:rPr lang="en-US" sz="1400" b="0" i="0" dirty="0">
                <a:solidFill>
                  <a:srgbClr val="212225"/>
                </a:solidFill>
                <a:effectLst/>
              </a:rPr>
              <a:t>We must be confident in our first promptings. Sometimes we rationalize; we wonder if we are feeling a spiritual impression or if it is just our own thoughts. When we begin to second-guess, even third-guess, our feelings—and we all have—we are dismissing the Spirit; we are questioning divine counsel. …</a:t>
            </a:r>
          </a:p>
          <a:p>
            <a:pPr algn="l" fontAlgn="base"/>
            <a:r>
              <a:rPr lang="en-US" sz="1400" b="0" i="0" dirty="0">
                <a:solidFill>
                  <a:srgbClr val="212225"/>
                </a:solidFill>
                <a:effectLst/>
              </a:rPr>
              <a:t>If we pay attention to the promptings that come to us, we will grow in the spirit of revelation and receive more and more Spirit-driven insight and direction. The Lord has said, “Put your trust in that Spirit which leadeth to do good” [</a:t>
            </a:r>
            <a:r>
              <a:rPr lang="en-US" sz="1400" b="0" i="0" u="none" strike="noStrike" dirty="0">
                <a:solidFill>
                  <a:srgbClr val="212225"/>
                </a:solidFill>
                <a:effectLst/>
              </a:rPr>
              <a:t>Doctrine and Covenants 11:12</a:t>
            </a:r>
            <a:r>
              <a:rPr lang="en-US" sz="1400" b="0" i="0" dirty="0">
                <a:solidFill>
                  <a:srgbClr val="212225"/>
                </a:solidFill>
                <a:effectLst/>
              </a:rPr>
              <a:t>]. (Ronald A. </a:t>
            </a:r>
            <a:r>
              <a:rPr lang="en-US" sz="1400" b="0" i="0" dirty="0" err="1">
                <a:solidFill>
                  <a:srgbClr val="212225"/>
                </a:solidFill>
                <a:effectLst/>
              </a:rPr>
              <a:t>Rasband</a:t>
            </a:r>
            <a:r>
              <a:rPr lang="en-US" sz="1400" b="0" i="0" dirty="0">
                <a:solidFill>
                  <a:srgbClr val="212225"/>
                </a:solidFill>
                <a:effectLst/>
              </a:rPr>
              <a:t>, “</a:t>
            </a:r>
            <a:r>
              <a:rPr lang="en-US" sz="1400" b="0" i="0" u="none" strike="noStrike" dirty="0">
                <a:solidFill>
                  <a:srgbClr val="212225"/>
                </a:solidFill>
                <a:effectLst/>
              </a:rPr>
              <a:t>Let the Holy Spirit Guide</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2017, 95–96)</a:t>
            </a:r>
          </a:p>
        </p:txBody>
      </p:sp>
    </p:spTree>
    <p:extLst>
      <p:ext uri="{BB962C8B-B14F-4D97-AF65-F5344CB8AC3E}">
        <p14:creationId xmlns:p14="http://schemas.microsoft.com/office/powerpoint/2010/main" val="3388642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2B482DE4-FC37-469F-A8E0-77065CA1E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2" name="TextBox 1"/>
          <p:cNvSpPr txBox="1"/>
          <p:nvPr/>
        </p:nvSpPr>
        <p:spPr>
          <a:xfrm>
            <a:off x="0" y="6550223"/>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1:4</a:t>
            </a:r>
          </a:p>
        </p:txBody>
      </p:sp>
      <p:grpSp>
        <p:nvGrpSpPr>
          <p:cNvPr id="59" name="Group 58"/>
          <p:cNvGrpSpPr/>
          <p:nvPr/>
        </p:nvGrpSpPr>
        <p:grpSpPr>
          <a:xfrm>
            <a:off x="3663696" y="298704"/>
            <a:ext cx="7264400" cy="4977384"/>
            <a:chOff x="965200" y="2286000"/>
            <a:chExt cx="7264400" cy="2743200"/>
          </a:xfrm>
        </p:grpSpPr>
        <p:grpSp>
          <p:nvGrpSpPr>
            <p:cNvPr id="60" name="Group 18"/>
            <p:cNvGrpSpPr/>
            <p:nvPr/>
          </p:nvGrpSpPr>
          <p:grpSpPr>
            <a:xfrm>
              <a:off x="965200" y="2286000"/>
              <a:ext cx="7264400" cy="2743200"/>
              <a:chOff x="965200" y="2286000"/>
              <a:chExt cx="7327900" cy="2743200"/>
            </a:xfrm>
          </p:grpSpPr>
          <p:sp>
            <p:nvSpPr>
              <p:cNvPr id="62" name="Rectangle 6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3" idx="1"/>
                <a:endCxn id="6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1117600" y="2514600"/>
              <a:ext cx="7010400" cy="424064"/>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ea typeface="Anjelika Rose Hollow" pitchFamily="2" charset="0"/>
                </a:rPr>
                <a:t>My Soul Hungered</a:t>
              </a:r>
            </a:p>
          </p:txBody>
        </p:sp>
      </p:grpSp>
      <p:grpSp>
        <p:nvGrpSpPr>
          <p:cNvPr id="6" name="Group 5">
            <a:extLst>
              <a:ext uri="{FF2B5EF4-FFF2-40B4-BE49-F238E27FC236}">
                <a16:creationId xmlns:a16="http://schemas.microsoft.com/office/drawing/2014/main" id="{BF138E40-BD38-499E-BD78-7C52980134CA}"/>
              </a:ext>
            </a:extLst>
          </p:cNvPr>
          <p:cNvGrpSpPr/>
          <p:nvPr/>
        </p:nvGrpSpPr>
        <p:grpSpPr>
          <a:xfrm>
            <a:off x="813815" y="762000"/>
            <a:ext cx="1993393" cy="3606769"/>
            <a:chOff x="795527" y="588264"/>
            <a:chExt cx="1993393" cy="3606769"/>
          </a:xfrm>
          <a:solidFill>
            <a:schemeClr val="accent4">
              <a:lumMod val="50000"/>
            </a:schemeClr>
          </a:solidFill>
        </p:grpSpPr>
        <p:grpSp>
          <p:nvGrpSpPr>
            <p:cNvPr id="40" name="Group 13">
              <a:extLst>
                <a:ext uri="{FF2B5EF4-FFF2-40B4-BE49-F238E27FC236}">
                  <a16:creationId xmlns:a16="http://schemas.microsoft.com/office/drawing/2014/main" id="{D79619C7-D69C-4FCE-A1AD-9A441814CEA9}"/>
                </a:ext>
              </a:extLst>
            </p:cNvPr>
            <p:cNvGrpSpPr/>
            <p:nvPr/>
          </p:nvGrpSpPr>
          <p:grpSpPr>
            <a:xfrm>
              <a:off x="795527" y="588264"/>
              <a:ext cx="1993393" cy="3606769"/>
              <a:chOff x="4782310" y="1778032"/>
              <a:chExt cx="1993393" cy="3606769"/>
            </a:xfrm>
            <a:grpFill/>
          </p:grpSpPr>
          <p:sp>
            <p:nvSpPr>
              <p:cNvPr id="41" name="Rectangle 40">
                <a:extLst>
                  <a:ext uri="{FF2B5EF4-FFF2-40B4-BE49-F238E27FC236}">
                    <a16:creationId xmlns:a16="http://schemas.microsoft.com/office/drawing/2014/main" id="{140B2336-D2C4-48F0-B10F-2D8451BB4C75}"/>
                  </a:ext>
                </a:extLst>
              </p:cNvPr>
              <p:cNvSpPr/>
              <p:nvPr/>
            </p:nvSpPr>
            <p:spPr>
              <a:xfrm rot="17518575">
                <a:off x="3369684" y="3517901"/>
                <a:ext cx="3581400" cy="152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048DDF6-A4F0-4388-89D5-237AC8DE7D8D}"/>
                  </a:ext>
                </a:extLst>
              </p:cNvPr>
              <p:cNvSpPr/>
              <p:nvPr/>
            </p:nvSpPr>
            <p:spPr>
              <a:xfrm rot="15193427">
                <a:off x="4576928" y="3492532"/>
                <a:ext cx="3581400" cy="152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C2E61C3-8CA7-499B-A1FF-B7E764B2E5C7}"/>
                  </a:ext>
                </a:extLst>
              </p:cNvPr>
              <p:cNvSpPr/>
              <p:nvPr/>
            </p:nvSpPr>
            <p:spPr>
              <a:xfrm>
                <a:off x="4800600" y="4038600"/>
                <a:ext cx="1813128" cy="19030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ame 44">
                <a:extLst>
                  <a:ext uri="{FF2B5EF4-FFF2-40B4-BE49-F238E27FC236}">
                    <a16:creationId xmlns:a16="http://schemas.microsoft.com/office/drawing/2014/main" id="{86BD5975-D940-499F-9C8C-2BB310CD5B0B}"/>
                  </a:ext>
                </a:extLst>
              </p:cNvPr>
              <p:cNvSpPr/>
              <p:nvPr/>
            </p:nvSpPr>
            <p:spPr>
              <a:xfrm>
                <a:off x="4782310" y="2204752"/>
                <a:ext cx="1993393" cy="1810512"/>
              </a:xfrm>
              <a:prstGeom prst="frame">
                <a:avLst>
                  <a:gd name="adj1" fmla="val 2781"/>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5" name="Picture 4">
              <a:extLst>
                <a:ext uri="{FF2B5EF4-FFF2-40B4-BE49-F238E27FC236}">
                  <a16:creationId xmlns:a16="http://schemas.microsoft.com/office/drawing/2014/main" id="{97AC4D8D-9A61-4527-BE26-666DDE844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 y="1069848"/>
              <a:ext cx="1854278" cy="1709928"/>
            </a:xfrm>
            <a:prstGeom prst="rect">
              <a:avLst/>
            </a:prstGeom>
            <a:grpFill/>
          </p:spPr>
        </p:pic>
      </p:grpSp>
      <p:sp>
        <p:nvSpPr>
          <p:cNvPr id="55" name="TextBox 54"/>
          <p:cNvSpPr txBox="1"/>
          <p:nvPr/>
        </p:nvSpPr>
        <p:spPr>
          <a:xfrm>
            <a:off x="4145280" y="1716025"/>
            <a:ext cx="4953000" cy="2585323"/>
          </a:xfrm>
          <a:prstGeom prst="rect">
            <a:avLst/>
          </a:prstGeom>
          <a:noFill/>
        </p:spPr>
        <p:txBody>
          <a:bodyPr wrap="square" rtlCol="0">
            <a:spAutoFit/>
          </a:bodyPr>
          <a:lstStyle/>
          <a:p>
            <a:pPr fontAlgn="base"/>
            <a:r>
              <a:rPr lang="en-US" dirty="0">
                <a:solidFill>
                  <a:srgbClr val="FFFF00"/>
                </a:solidFill>
              </a:rPr>
              <a:t>Physical Hunger:</a:t>
            </a:r>
          </a:p>
          <a:p>
            <a:pPr fontAlgn="base"/>
            <a:endParaRPr lang="en-US" dirty="0">
              <a:solidFill>
                <a:schemeClr val="bg1"/>
              </a:solidFill>
            </a:endParaRPr>
          </a:p>
          <a:p>
            <a:pPr fontAlgn="base"/>
            <a:r>
              <a:rPr lang="en-US" dirty="0">
                <a:solidFill>
                  <a:schemeClr val="bg1"/>
                </a:solidFill>
              </a:rPr>
              <a:t>A Feeling of emptiness</a:t>
            </a:r>
          </a:p>
          <a:p>
            <a:pPr fontAlgn="base"/>
            <a:endParaRPr lang="en-US" dirty="0">
              <a:solidFill>
                <a:schemeClr val="bg1"/>
              </a:solidFill>
            </a:endParaRPr>
          </a:p>
          <a:p>
            <a:pPr fontAlgn="base"/>
            <a:r>
              <a:rPr lang="en-US" dirty="0">
                <a:solidFill>
                  <a:schemeClr val="bg1"/>
                </a:solidFill>
              </a:rPr>
              <a:t>Pain</a:t>
            </a:r>
          </a:p>
          <a:p>
            <a:pPr fontAlgn="base"/>
            <a:endParaRPr lang="en-US" dirty="0">
              <a:solidFill>
                <a:schemeClr val="bg1"/>
              </a:solidFill>
            </a:endParaRPr>
          </a:p>
          <a:p>
            <a:pPr fontAlgn="base"/>
            <a:r>
              <a:rPr lang="en-US" dirty="0">
                <a:solidFill>
                  <a:schemeClr val="bg1"/>
                </a:solidFill>
              </a:rPr>
              <a:t>Weakness</a:t>
            </a:r>
          </a:p>
          <a:p>
            <a:pPr fontAlgn="base"/>
            <a:endParaRPr lang="en-US" dirty="0">
              <a:solidFill>
                <a:schemeClr val="bg1"/>
              </a:solidFill>
            </a:endParaRPr>
          </a:p>
          <a:p>
            <a:pPr fontAlgn="base"/>
            <a:r>
              <a:rPr lang="en-US" dirty="0">
                <a:solidFill>
                  <a:schemeClr val="bg1"/>
                </a:solidFill>
              </a:rPr>
              <a:t>A desire to be full</a:t>
            </a:r>
            <a:endParaRPr lang="en-US" dirty="0"/>
          </a:p>
        </p:txBody>
      </p:sp>
      <p:sp>
        <p:nvSpPr>
          <p:cNvPr id="58" name="TextBox 57"/>
          <p:cNvSpPr txBox="1"/>
          <p:nvPr/>
        </p:nvSpPr>
        <p:spPr>
          <a:xfrm>
            <a:off x="7169864" y="1706570"/>
            <a:ext cx="3581400" cy="2585323"/>
          </a:xfrm>
          <a:prstGeom prst="rect">
            <a:avLst/>
          </a:prstGeom>
          <a:noFill/>
        </p:spPr>
        <p:txBody>
          <a:bodyPr wrap="square" rtlCol="0">
            <a:spAutoFit/>
          </a:bodyPr>
          <a:lstStyle/>
          <a:p>
            <a:pPr fontAlgn="base"/>
            <a:r>
              <a:rPr lang="en-US" dirty="0">
                <a:solidFill>
                  <a:srgbClr val="FFFF00"/>
                </a:solidFill>
              </a:rPr>
              <a:t>Spiritual Emptiness: </a:t>
            </a:r>
          </a:p>
          <a:p>
            <a:pPr fontAlgn="base"/>
            <a:endParaRPr lang="en-US" dirty="0">
              <a:solidFill>
                <a:schemeClr val="bg1"/>
              </a:solidFill>
            </a:endParaRPr>
          </a:p>
          <a:p>
            <a:pPr fontAlgn="base"/>
            <a:r>
              <a:rPr lang="en-US" dirty="0">
                <a:solidFill>
                  <a:schemeClr val="bg1"/>
                </a:solidFill>
              </a:rPr>
              <a:t>Anxious feeling</a:t>
            </a:r>
          </a:p>
          <a:p>
            <a:pPr fontAlgn="base"/>
            <a:endParaRPr lang="en-US" dirty="0">
              <a:solidFill>
                <a:schemeClr val="bg1"/>
              </a:solidFill>
            </a:endParaRPr>
          </a:p>
          <a:p>
            <a:pPr fontAlgn="base"/>
            <a:r>
              <a:rPr lang="en-US" dirty="0">
                <a:solidFill>
                  <a:schemeClr val="bg1"/>
                </a:solidFill>
              </a:rPr>
              <a:t>Questionable testimony</a:t>
            </a:r>
          </a:p>
          <a:p>
            <a:pPr fontAlgn="base"/>
            <a:endParaRPr lang="en-US" dirty="0">
              <a:solidFill>
                <a:schemeClr val="bg1"/>
              </a:solidFill>
            </a:endParaRPr>
          </a:p>
          <a:p>
            <a:pPr fontAlgn="base"/>
            <a:r>
              <a:rPr lang="en-US" dirty="0">
                <a:solidFill>
                  <a:schemeClr val="bg1"/>
                </a:solidFill>
              </a:rPr>
              <a:t>Knowing that repentance is required</a:t>
            </a:r>
          </a:p>
          <a:p>
            <a:pPr fontAlgn="base"/>
            <a:endParaRPr lang="en-US" dirty="0">
              <a:solidFill>
                <a:schemeClr val="bg1"/>
              </a:solidFill>
            </a:endParaRPr>
          </a:p>
          <a:p>
            <a:pPr fontAlgn="base"/>
            <a:r>
              <a:rPr lang="en-US" dirty="0">
                <a:solidFill>
                  <a:schemeClr val="bg1"/>
                </a:solidFill>
              </a:rPr>
              <a:t>Longing for a spiritual experience</a:t>
            </a:r>
            <a:endParaRPr lang="en-US" dirty="0"/>
          </a:p>
        </p:txBody>
      </p:sp>
    </p:spTree>
    <p:extLst>
      <p:ext uri="{BB962C8B-B14F-4D97-AF65-F5344CB8AC3E}">
        <p14:creationId xmlns:p14="http://schemas.microsoft.com/office/powerpoint/2010/main" val="152307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136E6-42DC-B6E2-BC98-E655F7A9075F}"/>
              </a:ext>
            </a:extLst>
          </p:cNvPr>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396F28-F586-6832-C775-E4FDA54D09C5}"/>
              </a:ext>
            </a:extLst>
          </p:cNvPr>
          <p:cNvSpPr txBox="1"/>
          <p:nvPr/>
        </p:nvSpPr>
        <p:spPr>
          <a:xfrm>
            <a:off x="2466753" y="1562987"/>
            <a:ext cx="6889898" cy="3139321"/>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cs typeface="Calibri" panose="020F0502020204030204" pitchFamily="34" charset="0"/>
              </a:rPr>
              <a:t>Mosiah 1</a:t>
            </a:r>
          </a:p>
          <a:p>
            <a:pPr algn="ctr"/>
            <a:r>
              <a:rPr lang="en-US" sz="6600" dirty="0">
                <a:solidFill>
                  <a:schemeClr val="bg1"/>
                </a:solidFill>
                <a:latin typeface="Calibri" panose="020F0502020204030204" pitchFamily="34" charset="0"/>
                <a:cs typeface="Calibri" panose="020F0502020204030204" pitchFamily="34" charset="0"/>
              </a:rPr>
              <a:t>Were it Not For These Plates </a:t>
            </a:r>
          </a:p>
        </p:txBody>
      </p:sp>
      <p:grpSp>
        <p:nvGrpSpPr>
          <p:cNvPr id="4" name="Group 3">
            <a:extLst>
              <a:ext uri="{FF2B5EF4-FFF2-40B4-BE49-F238E27FC236}">
                <a16:creationId xmlns:a16="http://schemas.microsoft.com/office/drawing/2014/main" id="{61DEEA71-87FC-D3EE-0C2D-10EBB5070C13}"/>
              </a:ext>
            </a:extLst>
          </p:cNvPr>
          <p:cNvGrpSpPr/>
          <p:nvPr/>
        </p:nvGrpSpPr>
        <p:grpSpPr>
          <a:xfrm>
            <a:off x="8686801" y="1398212"/>
            <a:ext cx="2246697" cy="4483664"/>
            <a:chOff x="4795899" y="198408"/>
            <a:chExt cx="2932227" cy="5851754"/>
          </a:xfrm>
        </p:grpSpPr>
        <p:sp>
          <p:nvSpPr>
            <p:cNvPr id="5" name="Oval 4">
              <a:extLst>
                <a:ext uri="{FF2B5EF4-FFF2-40B4-BE49-F238E27FC236}">
                  <a16:creationId xmlns:a16="http://schemas.microsoft.com/office/drawing/2014/main" id="{6B47C0C0-36D3-1067-0AB5-CFADF22B5C8F}"/>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DFC8991-1454-85DB-2F4A-A401C7C3806E}"/>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801E02-529F-E534-208A-F122C1E08486}"/>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a:extLst>
                <a:ext uri="{FF2B5EF4-FFF2-40B4-BE49-F238E27FC236}">
                  <a16:creationId xmlns:a16="http://schemas.microsoft.com/office/drawing/2014/main" id="{0547FA99-4B9D-8F98-3028-0147951BAD73}"/>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F0A0F2B7-03BD-DC34-1103-6492CB05B355}"/>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A5F66-F04B-C5C1-3AAA-8814BFEEF6FE}"/>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68D96149-295A-0200-E231-B3CBBA61520F}"/>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0D4ED27C-6B90-2A0A-5AC5-4A6997AEB93C}"/>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C7CE7B3B-85B5-2718-F57F-C4B1E15E2C13}"/>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19E0E387-AB32-5F83-12CD-F5A4DBA07E2C}"/>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4A829D54-62EB-3B54-8D11-E07B938D33FD}"/>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48B8DC2F-988A-750B-C90D-78E0267F55AD}"/>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88">
              <a:extLst>
                <a:ext uri="{FF2B5EF4-FFF2-40B4-BE49-F238E27FC236}">
                  <a16:creationId xmlns:a16="http://schemas.microsoft.com/office/drawing/2014/main" id="{53A23FB0-1217-BEF8-81D5-AC3C719998F1}"/>
                </a:ext>
              </a:extLst>
            </p:cNvPr>
            <p:cNvGrpSpPr/>
            <p:nvPr/>
          </p:nvGrpSpPr>
          <p:grpSpPr>
            <a:xfrm>
              <a:off x="5334000" y="5257800"/>
              <a:ext cx="1817298" cy="314739"/>
              <a:chOff x="5334000" y="5257800"/>
              <a:chExt cx="1752600" cy="381000"/>
            </a:xfrm>
          </p:grpSpPr>
          <p:sp>
            <p:nvSpPr>
              <p:cNvPr id="32" name="Quad Arrow Callout 134">
                <a:extLst>
                  <a:ext uri="{FF2B5EF4-FFF2-40B4-BE49-F238E27FC236}">
                    <a16:creationId xmlns:a16="http://schemas.microsoft.com/office/drawing/2014/main" id="{F9C51427-C3B0-5CED-4955-E2C8E508F957}"/>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135">
                <a:extLst>
                  <a:ext uri="{FF2B5EF4-FFF2-40B4-BE49-F238E27FC236}">
                    <a16:creationId xmlns:a16="http://schemas.microsoft.com/office/drawing/2014/main" id="{A7703575-CF1F-9132-24AA-1678774BFC77}"/>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136">
                <a:extLst>
                  <a:ext uri="{FF2B5EF4-FFF2-40B4-BE49-F238E27FC236}">
                    <a16:creationId xmlns:a16="http://schemas.microsoft.com/office/drawing/2014/main" id="{04D6222F-890C-6775-8A87-D643FC496F3E}"/>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137">
                <a:extLst>
                  <a:ext uri="{FF2B5EF4-FFF2-40B4-BE49-F238E27FC236}">
                    <a16:creationId xmlns:a16="http://schemas.microsoft.com/office/drawing/2014/main" id="{38C23195-1550-6CFF-5E95-6420BCE4755A}"/>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3A80F858-2FDD-1755-0AC1-E0A064F80AC0}"/>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1871CE1-0169-4094-4923-1904C25166EB}"/>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0BF81A4-CC72-E3D1-D064-BB9DCE647568}"/>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5CDE1CA-8C37-0687-21F2-8E9671253BF0}"/>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74E8A98C-0987-DE12-05F6-28EFFF95FDEB}"/>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CCA697FE-D4F2-912F-DFFD-86583AE491FC}"/>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126">
              <a:extLst>
                <a:ext uri="{FF2B5EF4-FFF2-40B4-BE49-F238E27FC236}">
                  <a16:creationId xmlns:a16="http://schemas.microsoft.com/office/drawing/2014/main" id="{E84263FD-F065-F9DD-391D-9FE0F46A97B8}"/>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Right Arrow 127">
              <a:extLst>
                <a:ext uri="{FF2B5EF4-FFF2-40B4-BE49-F238E27FC236}">
                  <a16:creationId xmlns:a16="http://schemas.microsoft.com/office/drawing/2014/main" id="{54EB0DC6-EE0E-840B-B669-116B2A55EE37}"/>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128">
              <a:extLst>
                <a:ext uri="{FF2B5EF4-FFF2-40B4-BE49-F238E27FC236}">
                  <a16:creationId xmlns:a16="http://schemas.microsoft.com/office/drawing/2014/main" id="{A6EECFAB-C67C-712B-8227-E45CF0995A82}"/>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 name="Group 119">
              <a:extLst>
                <a:ext uri="{FF2B5EF4-FFF2-40B4-BE49-F238E27FC236}">
                  <a16:creationId xmlns:a16="http://schemas.microsoft.com/office/drawing/2014/main" id="{21DFC835-695A-71C0-C77A-376396A5EAE6}"/>
                </a:ext>
              </a:extLst>
            </p:cNvPr>
            <p:cNvGrpSpPr/>
            <p:nvPr/>
          </p:nvGrpSpPr>
          <p:grpSpPr>
            <a:xfrm>
              <a:off x="5638800" y="838201"/>
              <a:ext cx="1253706" cy="248728"/>
              <a:chOff x="5334000" y="5257800"/>
              <a:chExt cx="1752600" cy="381000"/>
            </a:xfrm>
          </p:grpSpPr>
          <p:sp>
            <p:nvSpPr>
              <p:cNvPr id="28" name="Quad Arrow Callout 130">
                <a:extLst>
                  <a:ext uri="{FF2B5EF4-FFF2-40B4-BE49-F238E27FC236}">
                    <a16:creationId xmlns:a16="http://schemas.microsoft.com/office/drawing/2014/main" id="{314B587A-43FA-B4B2-FDCB-7344BFB64AB8}"/>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131">
                <a:extLst>
                  <a:ext uri="{FF2B5EF4-FFF2-40B4-BE49-F238E27FC236}">
                    <a16:creationId xmlns:a16="http://schemas.microsoft.com/office/drawing/2014/main" id="{FF08D63C-D063-19E3-0769-F50FAB93E50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132">
                <a:extLst>
                  <a:ext uri="{FF2B5EF4-FFF2-40B4-BE49-F238E27FC236}">
                    <a16:creationId xmlns:a16="http://schemas.microsoft.com/office/drawing/2014/main" id="{EFC3B240-47B3-36BA-516F-A9195C1A6C4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Callout 133">
                <a:extLst>
                  <a:ext uri="{FF2B5EF4-FFF2-40B4-BE49-F238E27FC236}">
                    <a16:creationId xmlns:a16="http://schemas.microsoft.com/office/drawing/2014/main" id="{D2471D25-701D-3521-551C-46686E245358}"/>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18179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cs typeface="Calibri" panose="020F0502020204030204" pitchFamily="34" charset="0"/>
              </a:rPr>
              <a:t>Mosiah </a:t>
            </a:r>
          </a:p>
        </p:txBody>
      </p:sp>
      <p:sp>
        <p:nvSpPr>
          <p:cNvPr id="5" name="TextBox 4"/>
          <p:cNvSpPr txBox="1"/>
          <p:nvPr/>
        </p:nvSpPr>
        <p:spPr>
          <a:xfrm>
            <a:off x="246888" y="1237489"/>
            <a:ext cx="8887968" cy="5062924"/>
          </a:xfrm>
          <a:prstGeom prst="rect">
            <a:avLst/>
          </a:prstGeom>
          <a:noFill/>
        </p:spPr>
        <p:txBody>
          <a:bodyPr wrap="square" rtlCol="0">
            <a:spAutoFit/>
          </a:bodyPr>
          <a:lstStyle/>
          <a:p>
            <a:r>
              <a:rPr lang="en-US" sz="1700" dirty="0">
                <a:solidFill>
                  <a:schemeClr val="bg1"/>
                </a:solidFill>
              </a:rPr>
              <a:t>Mosiah was the father to King Benjamin and grandfather to Mosiah II and a descendent of Lehi</a:t>
            </a:r>
          </a:p>
          <a:p>
            <a:endParaRPr lang="en-US" sz="1700" dirty="0">
              <a:solidFill>
                <a:schemeClr val="bg1"/>
              </a:solidFill>
            </a:endParaRPr>
          </a:p>
          <a:p>
            <a:r>
              <a:rPr lang="en-US" sz="1700" dirty="0">
                <a:solidFill>
                  <a:schemeClr val="bg1"/>
                </a:solidFill>
              </a:rPr>
              <a:t>He lived in the southern area of the country where Lehi and his group from Jerusalem had first settled in the Promised Land. </a:t>
            </a:r>
          </a:p>
          <a:p>
            <a:endParaRPr lang="en-US" sz="1700" dirty="0">
              <a:solidFill>
                <a:schemeClr val="bg1"/>
              </a:solidFill>
            </a:endParaRPr>
          </a:p>
          <a:p>
            <a:r>
              <a:rPr lang="en-US" sz="1700" dirty="0">
                <a:solidFill>
                  <a:schemeClr val="bg1"/>
                </a:solidFill>
              </a:rPr>
              <a:t>He was warned of the Lord to leave the land (the land of Nephi) and fled north to Zarahemla</a:t>
            </a:r>
          </a:p>
          <a:p>
            <a:endParaRPr lang="en-US" sz="1700" dirty="0">
              <a:solidFill>
                <a:schemeClr val="bg1"/>
              </a:solidFill>
            </a:endParaRPr>
          </a:p>
          <a:p>
            <a:r>
              <a:rPr lang="en-US" sz="1700" dirty="0">
                <a:solidFill>
                  <a:schemeClr val="bg1"/>
                </a:solidFill>
              </a:rPr>
              <a:t>He and his followers discovered a people who were descendants of </a:t>
            </a:r>
            <a:r>
              <a:rPr lang="en-US" sz="1700" dirty="0" err="1">
                <a:solidFill>
                  <a:schemeClr val="bg1"/>
                </a:solidFill>
              </a:rPr>
              <a:t>Mulek</a:t>
            </a:r>
            <a:r>
              <a:rPr lang="en-US" sz="1700" dirty="0">
                <a:solidFill>
                  <a:schemeClr val="bg1"/>
                </a:solidFill>
              </a:rPr>
              <a:t>, the lone surviving son of King Zedekiah of Judah (Omni 1:16)</a:t>
            </a:r>
          </a:p>
          <a:p>
            <a:endParaRPr lang="en-US" sz="1700" dirty="0">
              <a:solidFill>
                <a:schemeClr val="bg1"/>
              </a:solidFill>
            </a:endParaRPr>
          </a:p>
          <a:p>
            <a:r>
              <a:rPr lang="en-US" sz="1700" dirty="0">
                <a:solidFill>
                  <a:schemeClr val="bg1"/>
                </a:solidFill>
              </a:rPr>
              <a:t>Mosiah carried the sacred records to preserve the written language of his forebears and the record of God’s dealing with His people</a:t>
            </a:r>
          </a:p>
          <a:p>
            <a:endParaRPr lang="en-US" sz="1700" dirty="0">
              <a:solidFill>
                <a:schemeClr val="bg1"/>
              </a:solidFill>
            </a:endParaRPr>
          </a:p>
          <a:p>
            <a:r>
              <a:rPr lang="en-US" sz="1700" dirty="0">
                <a:solidFill>
                  <a:schemeClr val="bg1"/>
                </a:solidFill>
              </a:rPr>
              <a:t>He was active around 279 BC to 130 BC and the people brought to him a “large stone” displaying engravings that Mosiah was able to interpret. The stone told of the last days of </a:t>
            </a:r>
            <a:r>
              <a:rPr lang="en-US" sz="1700" dirty="0" err="1">
                <a:solidFill>
                  <a:schemeClr val="bg1"/>
                </a:solidFill>
              </a:rPr>
              <a:t>Coriantumr</a:t>
            </a:r>
            <a:r>
              <a:rPr lang="en-US" sz="1700" dirty="0">
                <a:solidFill>
                  <a:schemeClr val="bg1"/>
                </a:solidFill>
              </a:rPr>
              <a:t>, the final Jaredite ruler, who had been discovered by the people of Zarahemla and dwelt among them for the better part of a year</a:t>
            </a:r>
          </a:p>
          <a:p>
            <a:endParaRPr lang="en-US" sz="1700" dirty="0">
              <a:solidFill>
                <a:schemeClr val="bg1"/>
              </a:solidFill>
            </a:endParaRPr>
          </a:p>
          <a:p>
            <a:r>
              <a:rPr lang="en-US" sz="1700" dirty="0">
                <a:solidFill>
                  <a:schemeClr val="bg1"/>
                </a:solidFill>
              </a:rPr>
              <a:t>He was appointed king over the people and his son, King Benjamin, was his successor</a:t>
            </a:r>
          </a:p>
        </p:txBody>
      </p:sp>
      <p:sp>
        <p:nvSpPr>
          <p:cNvPr id="202" name="TextBox 201">
            <a:extLst>
              <a:ext uri="{FF2B5EF4-FFF2-40B4-BE49-F238E27FC236}">
                <a16:creationId xmlns:a16="http://schemas.microsoft.com/office/drawing/2014/main" id="{1F7D2BD7-D1DC-4FB1-8234-E12B4AFE0445}"/>
              </a:ext>
            </a:extLst>
          </p:cNvPr>
          <p:cNvSpPr txBox="1"/>
          <p:nvPr/>
        </p:nvSpPr>
        <p:spPr>
          <a:xfrm>
            <a:off x="2923032" y="6550223"/>
            <a:ext cx="9144000" cy="307777"/>
          </a:xfrm>
          <a:prstGeom prst="rect">
            <a:avLst/>
          </a:prstGeom>
          <a:noFill/>
        </p:spPr>
        <p:txBody>
          <a:bodyPr wrap="square" rtlCol="0">
            <a:spAutoFit/>
          </a:bodyPr>
          <a:lstStyle/>
          <a:p>
            <a:pPr algn="r"/>
            <a:r>
              <a:rPr lang="en-US" sz="1400" dirty="0">
                <a:solidFill>
                  <a:schemeClr val="bg2"/>
                </a:solidFill>
              </a:rPr>
              <a:t>Who’s Who</a:t>
            </a:r>
          </a:p>
        </p:txBody>
      </p:sp>
      <p:grpSp>
        <p:nvGrpSpPr>
          <p:cNvPr id="2" name="Group 51">
            <a:extLst>
              <a:ext uri="{FF2B5EF4-FFF2-40B4-BE49-F238E27FC236}">
                <a16:creationId xmlns:a16="http://schemas.microsoft.com/office/drawing/2014/main" id="{0C27F0A6-7510-6630-9F86-4419DAB42D93}"/>
              </a:ext>
            </a:extLst>
          </p:cNvPr>
          <p:cNvGrpSpPr/>
          <p:nvPr/>
        </p:nvGrpSpPr>
        <p:grpSpPr>
          <a:xfrm>
            <a:off x="9134856" y="1237489"/>
            <a:ext cx="2266910" cy="4476808"/>
            <a:chOff x="1310113" y="1447800"/>
            <a:chExt cx="2740927" cy="5125452"/>
          </a:xfrm>
        </p:grpSpPr>
        <p:grpSp>
          <p:nvGrpSpPr>
            <p:cNvPr id="6" name="Group 44">
              <a:extLst>
                <a:ext uri="{FF2B5EF4-FFF2-40B4-BE49-F238E27FC236}">
                  <a16:creationId xmlns:a16="http://schemas.microsoft.com/office/drawing/2014/main" id="{C035E44A-0731-7FEE-6468-F064E854F279}"/>
                </a:ext>
              </a:extLst>
            </p:cNvPr>
            <p:cNvGrpSpPr/>
            <p:nvPr/>
          </p:nvGrpSpPr>
          <p:grpSpPr>
            <a:xfrm>
              <a:off x="1310113" y="1828800"/>
              <a:ext cx="2740927" cy="4744452"/>
              <a:chOff x="1081513" y="501122"/>
              <a:chExt cx="2740927" cy="4744452"/>
            </a:xfrm>
          </p:grpSpPr>
          <p:sp>
            <p:nvSpPr>
              <p:cNvPr id="13" name="Cloud 2">
                <a:extLst>
                  <a:ext uri="{FF2B5EF4-FFF2-40B4-BE49-F238E27FC236}">
                    <a16:creationId xmlns:a16="http://schemas.microsoft.com/office/drawing/2014/main" id="{7A2C298B-0B38-FC52-90E7-C2DF9F4F6B43}"/>
                  </a:ext>
                </a:extLst>
              </p:cNvPr>
              <p:cNvSpPr/>
              <p:nvPr/>
            </p:nvSpPr>
            <p:spPr>
              <a:xfrm rot="1518698" flipH="1">
                <a:off x="1384772" y="555346"/>
                <a:ext cx="994248" cy="1710702"/>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3">
                <a:extLst>
                  <a:ext uri="{FF2B5EF4-FFF2-40B4-BE49-F238E27FC236}">
                    <a16:creationId xmlns:a16="http://schemas.microsoft.com/office/drawing/2014/main" id="{9A7B6D92-5C58-1801-D1AF-1B395B3717A6}"/>
                  </a:ext>
                </a:extLst>
              </p:cNvPr>
              <p:cNvSpPr/>
              <p:nvPr/>
            </p:nvSpPr>
            <p:spPr>
              <a:xfrm rot="20659987">
                <a:off x="2799840" y="589166"/>
                <a:ext cx="881755" cy="1669506"/>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4">
                <a:extLst>
                  <a:ext uri="{FF2B5EF4-FFF2-40B4-BE49-F238E27FC236}">
                    <a16:creationId xmlns:a16="http://schemas.microsoft.com/office/drawing/2014/main" id="{DB006782-0E84-1D50-A715-BECA7EAC1C30}"/>
                  </a:ext>
                </a:extLst>
              </p:cNvPr>
              <p:cNvSpPr/>
              <p:nvPr/>
            </p:nvSpPr>
            <p:spPr>
              <a:xfrm rot="20301336">
                <a:off x="3352800" y="3111974"/>
                <a:ext cx="469640" cy="6980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5">
                <a:extLst>
                  <a:ext uri="{FF2B5EF4-FFF2-40B4-BE49-F238E27FC236}">
                    <a16:creationId xmlns:a16="http://schemas.microsoft.com/office/drawing/2014/main" id="{ED8B7C06-53B7-57B1-C089-3111D7767879}"/>
                  </a:ext>
                </a:extLst>
              </p:cNvPr>
              <p:cNvSpPr/>
              <p:nvPr/>
            </p:nvSpPr>
            <p:spPr>
              <a:xfrm rot="742636">
                <a:off x="1081513" y="2971800"/>
                <a:ext cx="518688" cy="7742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6">
                <a:extLst>
                  <a:ext uri="{FF2B5EF4-FFF2-40B4-BE49-F238E27FC236}">
                    <a16:creationId xmlns:a16="http://schemas.microsoft.com/office/drawing/2014/main" id="{7FB36310-E62F-EDD0-5EF0-A457E8FCFCA9}"/>
                  </a:ext>
                </a:extLst>
              </p:cNvPr>
              <p:cNvSpPr/>
              <p:nvPr/>
            </p:nvSpPr>
            <p:spPr>
              <a:xfrm>
                <a:off x="1905000" y="4559774"/>
                <a:ext cx="762000" cy="6858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7">
                <a:extLst>
                  <a:ext uri="{FF2B5EF4-FFF2-40B4-BE49-F238E27FC236}">
                    <a16:creationId xmlns:a16="http://schemas.microsoft.com/office/drawing/2014/main" id="{1C7F787D-5D32-50F6-C2CA-3E32F1572686}"/>
                  </a:ext>
                </a:extLst>
              </p:cNvPr>
              <p:cNvSpPr/>
              <p:nvPr/>
            </p:nvSpPr>
            <p:spPr>
              <a:xfrm>
                <a:off x="2438400" y="4559774"/>
                <a:ext cx="762000" cy="6858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8">
                <a:extLst>
                  <a:ext uri="{FF2B5EF4-FFF2-40B4-BE49-F238E27FC236}">
                    <a16:creationId xmlns:a16="http://schemas.microsoft.com/office/drawing/2014/main" id="{7D88C8C9-4DAB-8B00-3B7D-D864D71765A7}"/>
                  </a:ext>
                </a:extLst>
              </p:cNvPr>
              <p:cNvSpPr/>
              <p:nvPr/>
            </p:nvSpPr>
            <p:spPr>
              <a:xfrm rot="1996156">
                <a:off x="1194756" y="2084950"/>
                <a:ext cx="1009860" cy="144335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9">
                <a:extLst>
                  <a:ext uri="{FF2B5EF4-FFF2-40B4-BE49-F238E27FC236}">
                    <a16:creationId xmlns:a16="http://schemas.microsoft.com/office/drawing/2014/main" id="{A0A36C82-07BD-C5EE-52CB-FEC03F8F2F4A}"/>
                  </a:ext>
                </a:extLst>
              </p:cNvPr>
              <p:cNvSpPr/>
              <p:nvPr/>
            </p:nvSpPr>
            <p:spPr>
              <a:xfrm rot="2041752">
                <a:off x="1346398" y="1909409"/>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10">
                <a:extLst>
                  <a:ext uri="{FF2B5EF4-FFF2-40B4-BE49-F238E27FC236}">
                    <a16:creationId xmlns:a16="http://schemas.microsoft.com/office/drawing/2014/main" id="{A307129D-D794-1B17-B952-50A9123D4851}"/>
                  </a:ext>
                </a:extLst>
              </p:cNvPr>
              <p:cNvSpPr/>
              <p:nvPr/>
            </p:nvSpPr>
            <p:spPr>
              <a:xfrm rot="19870960">
                <a:off x="2859649" y="2088961"/>
                <a:ext cx="948562" cy="144335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11">
                <a:extLst>
                  <a:ext uri="{FF2B5EF4-FFF2-40B4-BE49-F238E27FC236}">
                    <a16:creationId xmlns:a16="http://schemas.microsoft.com/office/drawing/2014/main" id="{854ED7E8-0E90-E52B-480D-BBE5B3491D8B}"/>
                  </a:ext>
                </a:extLst>
              </p:cNvPr>
              <p:cNvSpPr/>
              <p:nvPr/>
            </p:nvSpPr>
            <p:spPr>
              <a:xfrm rot="20036208">
                <a:off x="2674360" y="1931364"/>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12">
                <a:extLst>
                  <a:ext uri="{FF2B5EF4-FFF2-40B4-BE49-F238E27FC236}">
                    <a16:creationId xmlns:a16="http://schemas.microsoft.com/office/drawing/2014/main" id="{ACCD0D17-2E6B-B50E-51E3-FECDB89148B7}"/>
                  </a:ext>
                </a:extLst>
              </p:cNvPr>
              <p:cNvSpPr/>
              <p:nvPr/>
            </p:nvSpPr>
            <p:spPr>
              <a:xfrm>
                <a:off x="1828800" y="1968974"/>
                <a:ext cx="1447800" cy="289560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3">
                <a:extLst>
                  <a:ext uri="{FF2B5EF4-FFF2-40B4-BE49-F238E27FC236}">
                    <a16:creationId xmlns:a16="http://schemas.microsoft.com/office/drawing/2014/main" id="{D0ADDDB1-BC00-C5DD-2026-370E40EEA2CF}"/>
                  </a:ext>
                </a:extLst>
              </p:cNvPr>
              <p:cNvSpPr/>
              <p:nvPr/>
            </p:nvSpPr>
            <p:spPr>
              <a:xfrm>
                <a:off x="2229787" y="1740374"/>
                <a:ext cx="599605"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14">
                <a:extLst>
                  <a:ext uri="{FF2B5EF4-FFF2-40B4-BE49-F238E27FC236}">
                    <a16:creationId xmlns:a16="http://schemas.microsoft.com/office/drawing/2014/main" id="{D738E712-AB8E-B9AA-0027-058351CD9185}"/>
                  </a:ext>
                </a:extLst>
              </p:cNvPr>
              <p:cNvSpPr/>
              <p:nvPr/>
            </p:nvSpPr>
            <p:spPr>
              <a:xfrm rot="21335299">
                <a:off x="2618501" y="1915621"/>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15">
                <a:extLst>
                  <a:ext uri="{FF2B5EF4-FFF2-40B4-BE49-F238E27FC236}">
                    <a16:creationId xmlns:a16="http://schemas.microsoft.com/office/drawing/2014/main" id="{319AB449-9339-870A-CCA6-73808B5F5A49}"/>
                  </a:ext>
                </a:extLst>
              </p:cNvPr>
              <p:cNvSpPr/>
              <p:nvPr/>
            </p:nvSpPr>
            <p:spPr>
              <a:xfrm rot="353417">
                <a:off x="1811733" y="1891896"/>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6">
                <a:extLst>
                  <a:ext uri="{FF2B5EF4-FFF2-40B4-BE49-F238E27FC236}">
                    <a16:creationId xmlns:a16="http://schemas.microsoft.com/office/drawing/2014/main" id="{EC70F864-44FB-A22C-7A60-B206CB0F9BF6}"/>
                  </a:ext>
                </a:extLst>
              </p:cNvPr>
              <p:cNvSpPr/>
              <p:nvPr/>
            </p:nvSpPr>
            <p:spPr>
              <a:xfrm>
                <a:off x="1676400" y="501122"/>
                <a:ext cx="1828800" cy="15440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62">
                <a:extLst>
                  <a:ext uri="{FF2B5EF4-FFF2-40B4-BE49-F238E27FC236}">
                    <a16:creationId xmlns:a16="http://schemas.microsoft.com/office/drawing/2014/main" id="{166CFFF7-5E1B-5185-31C6-1DAEF50938DD}"/>
                  </a:ext>
                </a:extLst>
              </p:cNvPr>
              <p:cNvGrpSpPr/>
              <p:nvPr/>
            </p:nvGrpSpPr>
            <p:grpSpPr>
              <a:xfrm rot="5201482">
                <a:off x="2397003" y="2755237"/>
                <a:ext cx="916511" cy="252324"/>
                <a:chOff x="3886200" y="6096000"/>
                <a:chExt cx="3124200" cy="533400"/>
              </a:xfrm>
            </p:grpSpPr>
            <p:sp>
              <p:nvSpPr>
                <p:cNvPr id="47" name="Left-Right Arrow 153">
                  <a:extLst>
                    <a:ext uri="{FF2B5EF4-FFF2-40B4-BE49-F238E27FC236}">
                      <a16:creationId xmlns:a16="http://schemas.microsoft.com/office/drawing/2014/main" id="{A1E592AA-7329-4EE2-FA4A-1329F5F2CE6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 Arrow 154">
                  <a:extLst>
                    <a:ext uri="{FF2B5EF4-FFF2-40B4-BE49-F238E27FC236}">
                      <a16:creationId xmlns:a16="http://schemas.microsoft.com/office/drawing/2014/main" id="{0C1949A7-D090-8339-D96E-BB652B5BE7B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Right Arrow 155">
                  <a:extLst>
                    <a:ext uri="{FF2B5EF4-FFF2-40B4-BE49-F238E27FC236}">
                      <a16:creationId xmlns:a16="http://schemas.microsoft.com/office/drawing/2014/main" id="{75A9A955-22EF-6496-221C-5B742F23A1A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63">
                <a:extLst>
                  <a:ext uri="{FF2B5EF4-FFF2-40B4-BE49-F238E27FC236}">
                    <a16:creationId xmlns:a16="http://schemas.microsoft.com/office/drawing/2014/main" id="{E5E8D76C-7B9D-6B8C-7877-92681E35FE11}"/>
                  </a:ext>
                </a:extLst>
              </p:cNvPr>
              <p:cNvGrpSpPr/>
              <p:nvPr/>
            </p:nvGrpSpPr>
            <p:grpSpPr>
              <a:xfrm rot="5201482">
                <a:off x="2437344" y="3907786"/>
                <a:ext cx="916511" cy="252324"/>
                <a:chOff x="3886200" y="6096000"/>
                <a:chExt cx="3124200" cy="533400"/>
              </a:xfrm>
            </p:grpSpPr>
            <p:sp>
              <p:nvSpPr>
                <p:cNvPr id="44" name="Left-Right Arrow 150">
                  <a:extLst>
                    <a:ext uri="{FF2B5EF4-FFF2-40B4-BE49-F238E27FC236}">
                      <a16:creationId xmlns:a16="http://schemas.microsoft.com/office/drawing/2014/main" id="{A6097CE7-8DEF-C16C-B66F-F3569F935793}"/>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Right Arrow 151">
                  <a:extLst>
                    <a:ext uri="{FF2B5EF4-FFF2-40B4-BE49-F238E27FC236}">
                      <a16:creationId xmlns:a16="http://schemas.microsoft.com/office/drawing/2014/main" id="{8AA16910-AF07-0ECF-7C6A-18EFA65C60C9}"/>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eft-Right Arrow 152">
                  <a:extLst>
                    <a:ext uri="{FF2B5EF4-FFF2-40B4-BE49-F238E27FC236}">
                      <a16:creationId xmlns:a16="http://schemas.microsoft.com/office/drawing/2014/main" id="{BBE92EC9-D4C1-1E2C-D5FB-7919B276A48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67">
                <a:extLst>
                  <a:ext uri="{FF2B5EF4-FFF2-40B4-BE49-F238E27FC236}">
                    <a16:creationId xmlns:a16="http://schemas.microsoft.com/office/drawing/2014/main" id="{5E68B9A0-DE78-31B4-915D-0DFC58002851}"/>
                  </a:ext>
                </a:extLst>
              </p:cNvPr>
              <p:cNvGrpSpPr/>
              <p:nvPr/>
            </p:nvGrpSpPr>
            <p:grpSpPr>
              <a:xfrm rot="5400000">
                <a:off x="1850157" y="2764787"/>
                <a:ext cx="916511" cy="252324"/>
                <a:chOff x="3886200" y="6096000"/>
                <a:chExt cx="3124200" cy="533400"/>
              </a:xfrm>
            </p:grpSpPr>
            <p:sp>
              <p:nvSpPr>
                <p:cNvPr id="41" name="Left-Right Arrow 147">
                  <a:extLst>
                    <a:ext uri="{FF2B5EF4-FFF2-40B4-BE49-F238E27FC236}">
                      <a16:creationId xmlns:a16="http://schemas.microsoft.com/office/drawing/2014/main" id="{847E1A8D-E1AE-5258-95F8-3C72F0AF1B3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Right Arrow 148">
                  <a:extLst>
                    <a:ext uri="{FF2B5EF4-FFF2-40B4-BE49-F238E27FC236}">
                      <a16:creationId xmlns:a16="http://schemas.microsoft.com/office/drawing/2014/main" id="{49A7E50A-E6A1-C6EB-BE8F-B287BBA2875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Right Arrow 149">
                  <a:extLst>
                    <a:ext uri="{FF2B5EF4-FFF2-40B4-BE49-F238E27FC236}">
                      <a16:creationId xmlns:a16="http://schemas.microsoft.com/office/drawing/2014/main" id="{C0A2947E-C72F-A210-58C8-E521C2D74DF6}"/>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1">
                <a:extLst>
                  <a:ext uri="{FF2B5EF4-FFF2-40B4-BE49-F238E27FC236}">
                    <a16:creationId xmlns:a16="http://schemas.microsoft.com/office/drawing/2014/main" id="{ED14BFF6-D608-5F37-63FC-D596A2632BFC}"/>
                  </a:ext>
                </a:extLst>
              </p:cNvPr>
              <p:cNvGrpSpPr/>
              <p:nvPr/>
            </p:nvGrpSpPr>
            <p:grpSpPr>
              <a:xfrm rot="5400000">
                <a:off x="1783803" y="3923291"/>
                <a:ext cx="916511" cy="252324"/>
                <a:chOff x="3886200" y="6096000"/>
                <a:chExt cx="3124200" cy="533400"/>
              </a:xfrm>
            </p:grpSpPr>
            <p:sp>
              <p:nvSpPr>
                <p:cNvPr id="38" name="Left-Right Arrow 26">
                  <a:extLst>
                    <a:ext uri="{FF2B5EF4-FFF2-40B4-BE49-F238E27FC236}">
                      <a16:creationId xmlns:a16="http://schemas.microsoft.com/office/drawing/2014/main" id="{364C167F-7061-8F8F-0C11-502328438F0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27">
                  <a:extLst>
                    <a:ext uri="{FF2B5EF4-FFF2-40B4-BE49-F238E27FC236}">
                      <a16:creationId xmlns:a16="http://schemas.microsoft.com/office/drawing/2014/main" id="{3C4F5874-1940-5F8F-341A-BDE5BD1A0EF9}"/>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146">
                  <a:extLst>
                    <a:ext uri="{FF2B5EF4-FFF2-40B4-BE49-F238E27FC236}">
                      <a16:creationId xmlns:a16="http://schemas.microsoft.com/office/drawing/2014/main" id="{3B774A3B-422E-C35A-2FE8-21EBB94465B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Diamond 31">
                <a:extLst>
                  <a:ext uri="{FF2B5EF4-FFF2-40B4-BE49-F238E27FC236}">
                    <a16:creationId xmlns:a16="http://schemas.microsoft.com/office/drawing/2014/main" id="{C27D1C18-7D95-5BF8-8C1A-ACA4D787C43E}"/>
                  </a:ext>
                </a:extLst>
              </p:cNvPr>
              <p:cNvSpPr/>
              <p:nvPr/>
            </p:nvSpPr>
            <p:spPr>
              <a:xfrm>
                <a:off x="2743200" y="3276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F57E47E6-F02E-8790-D89B-3F401026136D}"/>
                  </a:ext>
                </a:extLst>
              </p:cNvPr>
              <p:cNvSpPr/>
              <p:nvPr/>
            </p:nvSpPr>
            <p:spPr>
              <a:xfrm>
                <a:off x="2133600" y="3276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B154454D-A192-7404-EB57-336DEE42B75A}"/>
                  </a:ext>
                </a:extLst>
              </p:cNvPr>
              <p:cNvSpPr/>
              <p:nvPr/>
            </p:nvSpPr>
            <p:spPr>
              <a:xfrm>
                <a:off x="2209800" y="2133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B7BFDCC0-51B4-9083-8284-0396F2F4E46F}"/>
                  </a:ext>
                </a:extLst>
              </p:cNvPr>
              <p:cNvSpPr/>
              <p:nvPr/>
            </p:nvSpPr>
            <p:spPr>
              <a:xfrm>
                <a:off x="2667000" y="2133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888B7D4-75F6-922F-08CB-6BB8F644512B}"/>
                  </a:ext>
                </a:extLst>
              </p:cNvPr>
              <p:cNvSpPr/>
              <p:nvPr/>
            </p:nvSpPr>
            <p:spPr>
              <a:xfrm>
                <a:off x="2415988" y="2272553"/>
                <a:ext cx="381000" cy="1524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C09E72-0A91-875E-D141-AC9BA66E1AD0}"/>
                  </a:ext>
                </a:extLst>
              </p:cNvPr>
              <p:cNvSpPr/>
              <p:nvPr/>
            </p:nvSpPr>
            <p:spPr>
              <a:xfrm>
                <a:off x="2393576" y="3397624"/>
                <a:ext cx="381000" cy="1524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50">
              <a:extLst>
                <a:ext uri="{FF2B5EF4-FFF2-40B4-BE49-F238E27FC236}">
                  <a16:creationId xmlns:a16="http://schemas.microsoft.com/office/drawing/2014/main" id="{B2F36A17-D414-EBC2-1E28-5E45C9C03594}"/>
                </a:ext>
              </a:extLst>
            </p:cNvPr>
            <p:cNvGrpSpPr/>
            <p:nvPr/>
          </p:nvGrpSpPr>
          <p:grpSpPr>
            <a:xfrm>
              <a:off x="1981200" y="1447800"/>
              <a:ext cx="1676400" cy="838200"/>
              <a:chOff x="4953000" y="1219200"/>
              <a:chExt cx="1676400" cy="838200"/>
            </a:xfrm>
          </p:grpSpPr>
          <p:sp>
            <p:nvSpPr>
              <p:cNvPr id="8" name="Rounded Rectangle 114">
                <a:extLst>
                  <a:ext uri="{FF2B5EF4-FFF2-40B4-BE49-F238E27FC236}">
                    <a16:creationId xmlns:a16="http://schemas.microsoft.com/office/drawing/2014/main" id="{6B3ADDB4-CD9F-764D-0E48-B7F4089BD3FA}"/>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B22D05A4-DEF8-2FFA-B119-F0D94330EA99}"/>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C4BF7C-CCC7-FF62-8540-E2622D8EEA88}"/>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DE61E72-EF86-11EE-127A-6A41F756C634}"/>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5C383F6A-B9EB-06DD-BA82-8418A99AC3C1}"/>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91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D641C11D-9F81-44EB-AD9B-8C7B650E43A7}"/>
              </a:ext>
            </a:extLst>
          </p:cNvPr>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King Benjamin</a:t>
            </a:r>
          </a:p>
        </p:txBody>
      </p:sp>
      <p:sp>
        <p:nvSpPr>
          <p:cNvPr id="31" name="TextBox 30"/>
          <p:cNvSpPr txBox="1"/>
          <p:nvPr/>
        </p:nvSpPr>
        <p:spPr>
          <a:xfrm>
            <a:off x="226497" y="947823"/>
            <a:ext cx="8896481" cy="6186309"/>
          </a:xfrm>
          <a:prstGeom prst="rect">
            <a:avLst/>
          </a:prstGeom>
          <a:noFill/>
        </p:spPr>
        <p:txBody>
          <a:bodyPr wrap="square" rtlCol="0">
            <a:spAutoFit/>
          </a:bodyPr>
          <a:lstStyle/>
          <a:p>
            <a:r>
              <a:rPr lang="en-US" dirty="0">
                <a:solidFill>
                  <a:schemeClr val="bg1"/>
                </a:solidFill>
              </a:rPr>
              <a:t>He was the son of the first Mosiah who was commanded of the Lord to depart from the land of Nephi.</a:t>
            </a:r>
          </a:p>
          <a:p>
            <a:endParaRPr lang="en-US" dirty="0">
              <a:solidFill>
                <a:schemeClr val="bg1"/>
              </a:solidFill>
            </a:endParaRPr>
          </a:p>
          <a:p>
            <a:r>
              <a:rPr lang="en-US" dirty="0">
                <a:solidFill>
                  <a:schemeClr val="bg1"/>
                </a:solidFill>
              </a:rPr>
              <a:t>He received custody of the sacred records from </a:t>
            </a:r>
            <a:r>
              <a:rPr lang="en-US" dirty="0" err="1">
                <a:solidFill>
                  <a:schemeClr val="bg1"/>
                </a:solidFill>
              </a:rPr>
              <a:t>Amaleki</a:t>
            </a:r>
            <a:r>
              <a:rPr lang="en-US" dirty="0">
                <a:solidFill>
                  <a:schemeClr val="bg1"/>
                </a:solidFill>
              </a:rPr>
              <a:t> and established peace in the land of Zarahemla</a:t>
            </a:r>
          </a:p>
          <a:p>
            <a:endParaRPr lang="en-US" dirty="0">
              <a:solidFill>
                <a:schemeClr val="bg1"/>
              </a:solidFill>
            </a:endParaRPr>
          </a:p>
          <a:p>
            <a:r>
              <a:rPr lang="en-US" dirty="0">
                <a:solidFill>
                  <a:schemeClr val="bg1"/>
                </a:solidFill>
              </a:rPr>
              <a:t>He taught his three sons, Mosiah II, </a:t>
            </a:r>
            <a:r>
              <a:rPr lang="en-US" dirty="0" err="1">
                <a:solidFill>
                  <a:schemeClr val="bg1"/>
                </a:solidFill>
              </a:rPr>
              <a:t>Helorum</a:t>
            </a:r>
            <a:r>
              <a:rPr lang="en-US" dirty="0">
                <a:solidFill>
                  <a:schemeClr val="bg1"/>
                </a:solidFill>
              </a:rPr>
              <a:t>, and Helaman the importance of the scriptures</a:t>
            </a:r>
          </a:p>
          <a:p>
            <a:endParaRPr lang="en-US" dirty="0">
              <a:solidFill>
                <a:schemeClr val="bg1"/>
              </a:solidFill>
            </a:endParaRPr>
          </a:p>
          <a:p>
            <a:r>
              <a:rPr lang="en-US" dirty="0">
                <a:solidFill>
                  <a:schemeClr val="bg1"/>
                </a:solidFill>
              </a:rPr>
              <a:t>He led armies to battle against the Lamanites and wielded the sword (the sword of Laban) with his own arm in their defense</a:t>
            </a:r>
          </a:p>
          <a:p>
            <a:endParaRPr lang="en-US" dirty="0">
              <a:solidFill>
                <a:schemeClr val="bg1"/>
              </a:solidFill>
            </a:endParaRPr>
          </a:p>
          <a:p>
            <a:r>
              <a:rPr lang="en-US" dirty="0">
                <a:solidFill>
                  <a:schemeClr val="bg1"/>
                </a:solidFill>
              </a:rPr>
              <a:t>He was one of the most beloved and oft-quoted personalities in the Book of Mormon</a:t>
            </a:r>
          </a:p>
          <a:p>
            <a:endParaRPr lang="en-US" dirty="0">
              <a:solidFill>
                <a:schemeClr val="bg1"/>
              </a:solidFill>
            </a:endParaRPr>
          </a:p>
          <a:p>
            <a:r>
              <a:rPr lang="en-US" dirty="0">
                <a:solidFill>
                  <a:schemeClr val="bg1"/>
                </a:solidFill>
              </a:rPr>
              <a:t>His discourse to his people,  given about 124 BC, describes a Christ-centered life of service and spiritual integrity</a:t>
            </a:r>
          </a:p>
          <a:p>
            <a:endParaRPr lang="en-US" dirty="0">
              <a:solidFill>
                <a:schemeClr val="bg1"/>
              </a:solidFill>
            </a:endParaRPr>
          </a:p>
          <a:p>
            <a:r>
              <a:rPr lang="en-US" dirty="0">
                <a:solidFill>
                  <a:schemeClr val="bg1"/>
                </a:solidFill>
              </a:rPr>
              <a:t>Through revelation, his discourse is one of the most celebrated gospel sermons ever recorded (Mosiah 2:17)</a:t>
            </a:r>
          </a:p>
          <a:p>
            <a:endParaRPr lang="en-US" dirty="0">
              <a:solidFill>
                <a:schemeClr val="bg1"/>
              </a:solidFill>
            </a:endParaRPr>
          </a:p>
          <a:p>
            <a:r>
              <a:rPr lang="en-US" dirty="0">
                <a:solidFill>
                  <a:schemeClr val="bg1"/>
                </a:solidFill>
              </a:rPr>
              <a:t>Before his death he appointed Mosiah II to be king of the land and he gave the people a new name:  “The name of Christ”</a:t>
            </a:r>
          </a:p>
          <a:p>
            <a:endParaRPr lang="en-US" dirty="0">
              <a:solidFill>
                <a:schemeClr val="bg1"/>
              </a:solidFill>
            </a:endParaRPr>
          </a:p>
        </p:txBody>
      </p:sp>
      <p:sp>
        <p:nvSpPr>
          <p:cNvPr id="33" name="TextBox 32"/>
          <p:cNvSpPr txBox="1"/>
          <p:nvPr/>
        </p:nvSpPr>
        <p:spPr>
          <a:xfrm>
            <a:off x="2923032" y="6550223"/>
            <a:ext cx="9144000" cy="307777"/>
          </a:xfrm>
          <a:prstGeom prst="rect">
            <a:avLst/>
          </a:prstGeom>
          <a:noFill/>
        </p:spPr>
        <p:txBody>
          <a:bodyPr wrap="square" rtlCol="0">
            <a:spAutoFit/>
          </a:bodyPr>
          <a:lstStyle/>
          <a:p>
            <a:pPr algn="r"/>
            <a:r>
              <a:rPr lang="en-US" sz="1400" dirty="0">
                <a:solidFill>
                  <a:schemeClr val="bg2"/>
                </a:solidFill>
              </a:rPr>
              <a:t>Who’s Who</a:t>
            </a:r>
          </a:p>
        </p:txBody>
      </p:sp>
      <p:grpSp>
        <p:nvGrpSpPr>
          <p:cNvPr id="37" name="Group 36">
            <a:extLst>
              <a:ext uri="{FF2B5EF4-FFF2-40B4-BE49-F238E27FC236}">
                <a16:creationId xmlns:a16="http://schemas.microsoft.com/office/drawing/2014/main" id="{E15FE6E4-82F7-C4B4-6E06-7D2851EE4F44}"/>
              </a:ext>
            </a:extLst>
          </p:cNvPr>
          <p:cNvGrpSpPr/>
          <p:nvPr/>
        </p:nvGrpSpPr>
        <p:grpSpPr>
          <a:xfrm>
            <a:off x="9482329" y="463296"/>
            <a:ext cx="2159000" cy="5867400"/>
            <a:chOff x="9482329" y="463296"/>
            <a:chExt cx="2159000" cy="5867400"/>
          </a:xfrm>
        </p:grpSpPr>
        <p:sp>
          <p:nvSpPr>
            <p:cNvPr id="40" name="Rounded Rectangle 39"/>
            <p:cNvSpPr/>
            <p:nvPr/>
          </p:nvSpPr>
          <p:spPr>
            <a:xfrm>
              <a:off x="9973396" y="1221067"/>
              <a:ext cx="139700" cy="6985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1002096" y="1216834"/>
              <a:ext cx="139700" cy="6985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10800000">
              <a:off x="9507730" y="592417"/>
              <a:ext cx="2095500" cy="628650"/>
            </a:xfrm>
            <a:prstGeom prst="trapezoid">
              <a:avLst>
                <a:gd name="adj" fmla="val 29040"/>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a:off x="9717280" y="1989417"/>
              <a:ext cx="1676400" cy="488950"/>
            </a:xfrm>
            <a:prstGeom prst="trapezoid">
              <a:avLst>
                <a:gd name="adj" fmla="val 48088"/>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6200000">
              <a:off x="7945629" y="4374896"/>
              <a:ext cx="37020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ultiply 45"/>
            <p:cNvSpPr/>
            <p:nvPr/>
          </p:nvSpPr>
          <p:spPr>
            <a:xfrm>
              <a:off x="9662246" y="57867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16200000">
              <a:off x="9482329" y="4374896"/>
              <a:ext cx="37020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ultiply 47"/>
            <p:cNvSpPr/>
            <p:nvPr/>
          </p:nvSpPr>
          <p:spPr>
            <a:xfrm>
              <a:off x="11192596" y="57994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9901429" y="5911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0800000">
              <a:off x="9482329" y="463296"/>
              <a:ext cx="2159000" cy="135470"/>
            </a:xfrm>
            <a:prstGeom prst="trapezoid">
              <a:avLst>
                <a:gd name="adj" fmla="val 29040"/>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5400000">
              <a:off x="8712922" y="1526925"/>
              <a:ext cx="2025650" cy="156634"/>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5400000">
              <a:off x="10359688" y="1531159"/>
              <a:ext cx="2025650" cy="156634"/>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ultiply 55"/>
            <p:cNvSpPr/>
            <p:nvPr/>
          </p:nvSpPr>
          <p:spPr>
            <a:xfrm>
              <a:off x="9602980" y="173753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ultiply 56"/>
            <p:cNvSpPr/>
            <p:nvPr/>
          </p:nvSpPr>
          <p:spPr>
            <a:xfrm>
              <a:off x="11207413"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ultiply 57"/>
            <p:cNvSpPr/>
            <p:nvPr/>
          </p:nvSpPr>
          <p:spPr>
            <a:xfrm>
              <a:off x="9996680"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ultiply 58"/>
            <p:cNvSpPr/>
            <p:nvPr/>
          </p:nvSpPr>
          <p:spPr>
            <a:xfrm>
              <a:off x="10809480" y="1750234"/>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651663" y="1957667"/>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655896" y="1750234"/>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1289962" y="1758700"/>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1289963" y="1970368"/>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7"/>
            <p:cNvSpPr/>
            <p:nvPr/>
          </p:nvSpPr>
          <p:spPr>
            <a:xfrm>
              <a:off x="9622029" y="2478367"/>
              <a:ext cx="18859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9901429" y="52130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9901429" y="4514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9901429" y="374624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9901429" y="3117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ultiply 68"/>
            <p:cNvSpPr/>
            <p:nvPr/>
          </p:nvSpPr>
          <p:spPr>
            <a:xfrm>
              <a:off x="9674946" y="51390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ultiply 69"/>
            <p:cNvSpPr/>
            <p:nvPr/>
          </p:nvSpPr>
          <p:spPr>
            <a:xfrm>
              <a:off x="9658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ultiply 70"/>
            <p:cNvSpPr/>
            <p:nvPr/>
          </p:nvSpPr>
          <p:spPr>
            <a:xfrm>
              <a:off x="9649546" y="36912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ultiply 71"/>
            <p:cNvSpPr/>
            <p:nvPr/>
          </p:nvSpPr>
          <p:spPr>
            <a:xfrm>
              <a:off x="9649545" y="3030812"/>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ultiply 72"/>
            <p:cNvSpPr/>
            <p:nvPr/>
          </p:nvSpPr>
          <p:spPr>
            <a:xfrm>
              <a:off x="11190479" y="30308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ultiply 73"/>
            <p:cNvSpPr/>
            <p:nvPr/>
          </p:nvSpPr>
          <p:spPr>
            <a:xfrm>
              <a:off x="11182012" y="3648880"/>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ultiply 74"/>
            <p:cNvSpPr/>
            <p:nvPr/>
          </p:nvSpPr>
          <p:spPr>
            <a:xfrm>
              <a:off x="11182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ultiply 75"/>
            <p:cNvSpPr/>
            <p:nvPr/>
          </p:nvSpPr>
          <p:spPr>
            <a:xfrm>
              <a:off x="11198946" y="51136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2D2DBEC-CFCE-8844-BEE1-2D17B161D3E5}"/>
                </a:ext>
              </a:extLst>
            </p:cNvPr>
            <p:cNvGrpSpPr/>
            <p:nvPr/>
          </p:nvGrpSpPr>
          <p:grpSpPr>
            <a:xfrm>
              <a:off x="10167038" y="785533"/>
              <a:ext cx="853555" cy="1703413"/>
              <a:chOff x="4795899" y="198408"/>
              <a:chExt cx="2932227" cy="5851754"/>
            </a:xfrm>
          </p:grpSpPr>
          <p:sp>
            <p:nvSpPr>
              <p:cNvPr id="3" name="Oval 2">
                <a:extLst>
                  <a:ext uri="{FF2B5EF4-FFF2-40B4-BE49-F238E27FC236}">
                    <a16:creationId xmlns:a16="http://schemas.microsoft.com/office/drawing/2014/main" id="{1DDD1DF4-9395-8533-E02D-A63A0C22D74D}"/>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7B0D93D-4390-ABA5-E13F-17327186AC67}"/>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B4D9D3-C904-8514-054D-CACA97688DD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a:extLst>
                  <a:ext uri="{FF2B5EF4-FFF2-40B4-BE49-F238E27FC236}">
                    <a16:creationId xmlns:a16="http://schemas.microsoft.com/office/drawing/2014/main" id="{F128346A-630E-8CE9-BF07-B92E67B38A59}"/>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073C40B7-C986-1F2A-BF4C-EE9353D97036}"/>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B596DB-3253-74CF-F434-C92402583872}"/>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87E790D7-0B92-A963-3476-A547E3134E70}"/>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F800C581-5538-D623-B901-8C151E0C0628}"/>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A78D86D9-60C2-82BD-4582-1EB6873E48FF}"/>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89724F2E-FFA7-8A74-4D35-7B9F1BE1C8D0}"/>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B4E4AE23-53BD-3FDF-BB91-937C2BFBDD19}"/>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B4E81DA3-CE91-5860-1A75-71FAFF171F09}"/>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8">
                <a:extLst>
                  <a:ext uri="{FF2B5EF4-FFF2-40B4-BE49-F238E27FC236}">
                    <a16:creationId xmlns:a16="http://schemas.microsoft.com/office/drawing/2014/main" id="{82CF269C-3420-1C9A-96C1-7FB051BCEFEE}"/>
                  </a:ext>
                </a:extLst>
              </p:cNvPr>
              <p:cNvGrpSpPr/>
              <p:nvPr/>
            </p:nvGrpSpPr>
            <p:grpSpPr>
              <a:xfrm>
                <a:off x="5334000" y="5257800"/>
                <a:ext cx="1817298" cy="314739"/>
                <a:chOff x="5334000" y="5257800"/>
                <a:chExt cx="1752600" cy="381000"/>
              </a:xfrm>
            </p:grpSpPr>
            <p:sp>
              <p:nvSpPr>
                <p:cNvPr id="32" name="Quad Arrow Callout 134">
                  <a:extLst>
                    <a:ext uri="{FF2B5EF4-FFF2-40B4-BE49-F238E27FC236}">
                      <a16:creationId xmlns:a16="http://schemas.microsoft.com/office/drawing/2014/main" id="{1B1B5C2A-580C-1F03-6A7D-2812373D702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135">
                  <a:extLst>
                    <a:ext uri="{FF2B5EF4-FFF2-40B4-BE49-F238E27FC236}">
                      <a16:creationId xmlns:a16="http://schemas.microsoft.com/office/drawing/2014/main" id="{45F80A98-0B73-7313-AC98-65A9D40A15AF}"/>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136">
                  <a:extLst>
                    <a:ext uri="{FF2B5EF4-FFF2-40B4-BE49-F238E27FC236}">
                      <a16:creationId xmlns:a16="http://schemas.microsoft.com/office/drawing/2014/main" id="{96DA02DF-EBA9-3F10-F75C-A3B3E4860EDF}"/>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137">
                  <a:extLst>
                    <a:ext uri="{FF2B5EF4-FFF2-40B4-BE49-F238E27FC236}">
                      <a16:creationId xmlns:a16="http://schemas.microsoft.com/office/drawing/2014/main" id="{90D69B1D-9294-4034-23C2-06B72014D62B}"/>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531D6B43-AFC4-562A-DCE3-3C7FA6DE100B}"/>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3CF9172C-7673-E1B3-ECEB-FEBF1E032862}"/>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232F4FD4-DE35-0C1D-5DF9-7AD572E8891D}"/>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97AB727-C091-E165-929B-B81B5C30A419}"/>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4EFF1F8-282F-E0CF-869A-54687285F927}"/>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0E6203E2-97F2-1B93-39A2-A9C014F76987}"/>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Right Arrow 126">
                <a:extLst>
                  <a:ext uri="{FF2B5EF4-FFF2-40B4-BE49-F238E27FC236}">
                    <a16:creationId xmlns:a16="http://schemas.microsoft.com/office/drawing/2014/main" id="{146FB53F-9880-0CC3-67DE-F1319093E9EA}"/>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127">
                <a:extLst>
                  <a:ext uri="{FF2B5EF4-FFF2-40B4-BE49-F238E27FC236}">
                    <a16:creationId xmlns:a16="http://schemas.microsoft.com/office/drawing/2014/main" id="{5D2A2371-63C5-53B1-89F3-F5D41F36102E}"/>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128">
                <a:extLst>
                  <a:ext uri="{FF2B5EF4-FFF2-40B4-BE49-F238E27FC236}">
                    <a16:creationId xmlns:a16="http://schemas.microsoft.com/office/drawing/2014/main" id="{1382DC67-5D44-F1BF-D497-22B59015342F}"/>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119">
                <a:extLst>
                  <a:ext uri="{FF2B5EF4-FFF2-40B4-BE49-F238E27FC236}">
                    <a16:creationId xmlns:a16="http://schemas.microsoft.com/office/drawing/2014/main" id="{1DA58D73-A965-2B53-BC51-1E30C99B02BC}"/>
                  </a:ext>
                </a:extLst>
              </p:cNvPr>
              <p:cNvGrpSpPr/>
              <p:nvPr/>
            </p:nvGrpSpPr>
            <p:grpSpPr>
              <a:xfrm>
                <a:off x="5638800" y="838201"/>
                <a:ext cx="1253706" cy="248728"/>
                <a:chOff x="5334000" y="5257800"/>
                <a:chExt cx="1752600" cy="381000"/>
              </a:xfrm>
            </p:grpSpPr>
            <p:sp>
              <p:nvSpPr>
                <p:cNvPr id="27" name="Quad Arrow Callout 130">
                  <a:extLst>
                    <a:ext uri="{FF2B5EF4-FFF2-40B4-BE49-F238E27FC236}">
                      <a16:creationId xmlns:a16="http://schemas.microsoft.com/office/drawing/2014/main" id="{51189737-D004-28DA-E767-CE9E620595AF}"/>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131">
                  <a:extLst>
                    <a:ext uri="{FF2B5EF4-FFF2-40B4-BE49-F238E27FC236}">
                      <a16:creationId xmlns:a16="http://schemas.microsoft.com/office/drawing/2014/main" id="{2EF1BD22-F39E-81E4-FA58-5088C5E32B7F}"/>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132">
                  <a:extLst>
                    <a:ext uri="{FF2B5EF4-FFF2-40B4-BE49-F238E27FC236}">
                      <a16:creationId xmlns:a16="http://schemas.microsoft.com/office/drawing/2014/main" id="{CC26880B-28BF-0E49-958F-E6ADE5605B6B}"/>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133">
                  <a:extLst>
                    <a:ext uri="{FF2B5EF4-FFF2-40B4-BE49-F238E27FC236}">
                      <a16:creationId xmlns:a16="http://schemas.microsoft.com/office/drawing/2014/main" id="{13DB88D1-1ED1-2263-C6B9-7E0A3E26147E}"/>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Rounded Rectangle 52"/>
            <p:cNvSpPr/>
            <p:nvPr/>
          </p:nvSpPr>
          <p:spPr>
            <a:xfrm rot="16200000">
              <a:off x="9726808" y="2157691"/>
              <a:ext cx="823383" cy="1439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16200000">
              <a:off x="10543842" y="2153458"/>
              <a:ext cx="823383" cy="1439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9647430" y="1779867"/>
              <a:ext cx="181610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3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strVal val="#ppt_x"/>
                                          </p:val>
                                        </p:tav>
                                        <p:tav tm="100000">
                                          <p:val>
                                            <p:strVal val="#ppt_x"/>
                                          </p:val>
                                        </p:tav>
                                      </p:tavLst>
                                    </p:anim>
                                    <p:anim calcmode="lin" valueType="num">
                                      <p:cBhvr>
                                        <p:cTn id="1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1">
                                            <p:txEl>
                                              <p:pRg st="10" end="1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xEl>
                                              <p:pRg st="12" end="1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cs typeface="Calibri" panose="020F0502020204030204" pitchFamily="34" charset="0"/>
              </a:rPr>
              <a:t>Mosiah </a:t>
            </a:r>
            <a:r>
              <a:rPr lang="en-US" sz="6600" dirty="0" err="1">
                <a:solidFill>
                  <a:schemeClr val="bg1"/>
                </a:solidFill>
                <a:latin typeface="Calibri" panose="020F0502020204030204" pitchFamily="34" charset="0"/>
                <a:cs typeface="Calibri" panose="020F0502020204030204" pitchFamily="34" charset="0"/>
              </a:rPr>
              <a:t>ll</a:t>
            </a:r>
            <a:endParaRPr lang="en-US" sz="6600"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201168" y="762001"/>
            <a:ext cx="9070848" cy="6109365"/>
          </a:xfrm>
          <a:prstGeom prst="rect">
            <a:avLst/>
          </a:prstGeom>
          <a:noFill/>
        </p:spPr>
        <p:txBody>
          <a:bodyPr wrap="square" rtlCol="0">
            <a:spAutoFit/>
          </a:bodyPr>
          <a:lstStyle/>
          <a:p>
            <a:r>
              <a:rPr lang="en-US" sz="1700" dirty="0">
                <a:solidFill>
                  <a:schemeClr val="bg1"/>
                </a:solidFill>
              </a:rPr>
              <a:t>Mosiah was a son of King Benjamin. </a:t>
            </a:r>
          </a:p>
          <a:p>
            <a:endParaRPr lang="en-US" sz="1700" dirty="0">
              <a:solidFill>
                <a:schemeClr val="bg1"/>
              </a:solidFill>
            </a:endParaRPr>
          </a:p>
          <a:p>
            <a:r>
              <a:rPr lang="en-US" sz="1700" dirty="0">
                <a:solidFill>
                  <a:schemeClr val="bg1"/>
                </a:solidFill>
              </a:rPr>
              <a:t>He was named after his grandfather Mosiah, who was also a king of </a:t>
            </a:r>
            <a:r>
              <a:rPr lang="en-US" sz="1700" dirty="0" err="1">
                <a:solidFill>
                  <a:schemeClr val="bg1"/>
                </a:solidFill>
              </a:rPr>
              <a:t>Zarahemla</a:t>
            </a:r>
            <a:r>
              <a:rPr lang="en-US" sz="1700" dirty="0">
                <a:solidFill>
                  <a:schemeClr val="bg1"/>
                </a:solidFill>
              </a:rPr>
              <a:t> (see Omni 1:12–13, 19).</a:t>
            </a:r>
          </a:p>
          <a:p>
            <a:endParaRPr lang="en-US" sz="1700" dirty="0">
              <a:solidFill>
                <a:schemeClr val="bg1"/>
              </a:solidFill>
            </a:endParaRPr>
          </a:p>
          <a:p>
            <a:r>
              <a:rPr lang="en-US" sz="1700" dirty="0">
                <a:solidFill>
                  <a:schemeClr val="bg1"/>
                </a:solidFill>
              </a:rPr>
              <a:t>He was 30 years old when he began his reign as king, and he was the last of the Nephite kings. </a:t>
            </a:r>
          </a:p>
          <a:p>
            <a:endParaRPr lang="en-US" sz="1700" dirty="0">
              <a:solidFill>
                <a:schemeClr val="bg1"/>
              </a:solidFill>
            </a:endParaRPr>
          </a:p>
          <a:p>
            <a:r>
              <a:rPr lang="en-US" sz="1700" dirty="0">
                <a:solidFill>
                  <a:schemeClr val="bg1"/>
                </a:solidFill>
              </a:rPr>
              <a:t>He was taught by his father in the ways of the Lord</a:t>
            </a:r>
          </a:p>
          <a:p>
            <a:endParaRPr lang="en-US" sz="1700" dirty="0">
              <a:solidFill>
                <a:schemeClr val="bg1"/>
              </a:solidFill>
            </a:endParaRPr>
          </a:p>
          <a:p>
            <a:r>
              <a:rPr lang="en-US" sz="1700" dirty="0">
                <a:solidFill>
                  <a:schemeClr val="bg1"/>
                </a:solidFill>
              </a:rPr>
              <a:t>Mosiah was a prophet, seer, revelator, and king who ruled in Zarahemla from approximately 124  to 91 BC</a:t>
            </a:r>
          </a:p>
          <a:p>
            <a:endParaRPr lang="en-US" sz="1700" dirty="0">
              <a:solidFill>
                <a:schemeClr val="bg1"/>
              </a:solidFill>
            </a:endParaRPr>
          </a:p>
          <a:p>
            <a:r>
              <a:rPr lang="en-US" sz="1700" dirty="0">
                <a:solidFill>
                  <a:schemeClr val="bg1"/>
                </a:solidFill>
              </a:rPr>
              <a:t>Because of his gift to translate ancient records his people benefited from the history of God’s peoples over the ages</a:t>
            </a:r>
          </a:p>
          <a:p>
            <a:endParaRPr lang="en-US" sz="1700" dirty="0">
              <a:solidFill>
                <a:schemeClr val="bg1"/>
              </a:solidFill>
            </a:endParaRPr>
          </a:p>
          <a:p>
            <a:r>
              <a:rPr lang="en-US" sz="1700" dirty="0">
                <a:solidFill>
                  <a:schemeClr val="bg1"/>
                </a:solidFill>
              </a:rPr>
              <a:t>He gave authority to Alma the Elder to organize 7 congregations in Zarahemla (Mosiah 25:19-24)</a:t>
            </a:r>
          </a:p>
          <a:p>
            <a:endParaRPr lang="en-US" sz="1700" dirty="0">
              <a:solidFill>
                <a:schemeClr val="bg1"/>
              </a:solidFill>
            </a:endParaRPr>
          </a:p>
          <a:p>
            <a:r>
              <a:rPr lang="en-US" sz="1700" dirty="0">
                <a:solidFill>
                  <a:schemeClr val="bg1"/>
                </a:solidFill>
              </a:rPr>
              <a:t>He had 4 sons—Ammon, Aaron, </a:t>
            </a:r>
            <a:r>
              <a:rPr lang="en-US" sz="1700" dirty="0" err="1">
                <a:solidFill>
                  <a:schemeClr val="bg1"/>
                </a:solidFill>
              </a:rPr>
              <a:t>Omner</a:t>
            </a:r>
            <a:r>
              <a:rPr lang="en-US" sz="1700" dirty="0">
                <a:solidFill>
                  <a:schemeClr val="bg1"/>
                </a:solidFill>
              </a:rPr>
              <a:t>, and </a:t>
            </a:r>
            <a:r>
              <a:rPr lang="en-US" sz="1700" dirty="0" err="1">
                <a:solidFill>
                  <a:schemeClr val="bg1"/>
                </a:solidFill>
              </a:rPr>
              <a:t>Himni</a:t>
            </a:r>
            <a:endParaRPr lang="en-US" sz="1700" dirty="0">
              <a:solidFill>
                <a:schemeClr val="bg1"/>
              </a:solidFill>
            </a:endParaRPr>
          </a:p>
          <a:p>
            <a:endParaRPr lang="en-US" sz="1700" dirty="0">
              <a:solidFill>
                <a:schemeClr val="bg1"/>
              </a:solidFill>
            </a:endParaRPr>
          </a:p>
          <a:p>
            <a:r>
              <a:rPr lang="en-US" sz="1700" dirty="0">
                <a:solidFill>
                  <a:schemeClr val="bg1"/>
                </a:solidFill>
              </a:rPr>
              <a:t>He originated the program to have governing judges instead of kings</a:t>
            </a:r>
          </a:p>
          <a:p>
            <a:endParaRPr lang="en-US" sz="1700" dirty="0">
              <a:solidFill>
                <a:schemeClr val="bg1"/>
              </a:solidFill>
            </a:endParaRPr>
          </a:p>
          <a:p>
            <a:r>
              <a:rPr lang="en-US" sz="1700" dirty="0">
                <a:solidFill>
                  <a:schemeClr val="bg1"/>
                </a:solidFill>
              </a:rPr>
              <a:t>He died at age 63 (Mosiah 29:46) </a:t>
            </a:r>
          </a:p>
          <a:p>
            <a:endParaRPr lang="en-US" sz="1700" dirty="0">
              <a:solidFill>
                <a:schemeClr val="bg1"/>
              </a:solidFill>
              <a:latin typeface="Calibri" panose="020F0502020204030204" pitchFamily="34" charset="0"/>
              <a:cs typeface="Calibri" panose="020F0502020204030204" pitchFamily="34" charset="0"/>
            </a:endParaRPr>
          </a:p>
        </p:txBody>
      </p:sp>
      <p:grpSp>
        <p:nvGrpSpPr>
          <p:cNvPr id="2" name="Group 53">
            <a:extLst>
              <a:ext uri="{FF2B5EF4-FFF2-40B4-BE49-F238E27FC236}">
                <a16:creationId xmlns:a16="http://schemas.microsoft.com/office/drawing/2014/main" id="{95157B23-B7BE-42FD-1190-C609FA338381}"/>
              </a:ext>
            </a:extLst>
          </p:cNvPr>
          <p:cNvGrpSpPr/>
          <p:nvPr/>
        </p:nvGrpSpPr>
        <p:grpSpPr>
          <a:xfrm>
            <a:off x="9607687" y="300165"/>
            <a:ext cx="1797823" cy="3636118"/>
            <a:chOff x="3276600" y="786829"/>
            <a:chExt cx="1231029" cy="2489771"/>
          </a:xfrm>
        </p:grpSpPr>
        <p:sp>
          <p:nvSpPr>
            <p:cNvPr id="202" name="Cloud 2">
              <a:extLst>
                <a:ext uri="{FF2B5EF4-FFF2-40B4-BE49-F238E27FC236}">
                  <a16:creationId xmlns:a16="http://schemas.microsoft.com/office/drawing/2014/main" id="{B6F55884-28CC-D12A-E68B-7F98B42DFCAB}"/>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loud 3">
              <a:extLst>
                <a:ext uri="{FF2B5EF4-FFF2-40B4-BE49-F238E27FC236}">
                  <a16:creationId xmlns:a16="http://schemas.microsoft.com/office/drawing/2014/main" id="{58BCCB14-6390-9A0A-1179-7FAD6B024709}"/>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4">
              <a:extLst>
                <a:ext uri="{FF2B5EF4-FFF2-40B4-BE49-F238E27FC236}">
                  <a16:creationId xmlns:a16="http://schemas.microsoft.com/office/drawing/2014/main" id="{92569025-367F-B317-93AD-ADC99771B8AD}"/>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5">
              <a:extLst>
                <a:ext uri="{FF2B5EF4-FFF2-40B4-BE49-F238E27FC236}">
                  <a16:creationId xmlns:a16="http://schemas.microsoft.com/office/drawing/2014/main" id="{467CE860-E2C5-02FE-A102-725577B51C50}"/>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6">
              <a:extLst>
                <a:ext uri="{FF2B5EF4-FFF2-40B4-BE49-F238E27FC236}">
                  <a16:creationId xmlns:a16="http://schemas.microsoft.com/office/drawing/2014/main" id="{39D7E628-17D5-8F1E-58F1-A1F3253AC4DE}"/>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7">
              <a:extLst>
                <a:ext uri="{FF2B5EF4-FFF2-40B4-BE49-F238E27FC236}">
                  <a16:creationId xmlns:a16="http://schemas.microsoft.com/office/drawing/2014/main" id="{8D69AFF9-89FF-559F-02F9-9107A4432D06}"/>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8">
              <a:extLst>
                <a:ext uri="{FF2B5EF4-FFF2-40B4-BE49-F238E27FC236}">
                  <a16:creationId xmlns:a16="http://schemas.microsoft.com/office/drawing/2014/main" id="{F60D8D18-C350-2F16-21A9-F6227503058F}"/>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9">
              <a:extLst>
                <a:ext uri="{FF2B5EF4-FFF2-40B4-BE49-F238E27FC236}">
                  <a16:creationId xmlns:a16="http://schemas.microsoft.com/office/drawing/2014/main" id="{30608F6F-C964-9064-85E6-0C4D33057B91}"/>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10">
              <a:extLst>
                <a:ext uri="{FF2B5EF4-FFF2-40B4-BE49-F238E27FC236}">
                  <a16:creationId xmlns:a16="http://schemas.microsoft.com/office/drawing/2014/main" id="{5B03DFDE-E8C4-4068-5F0D-3445360E8A5E}"/>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11">
              <a:extLst>
                <a:ext uri="{FF2B5EF4-FFF2-40B4-BE49-F238E27FC236}">
                  <a16:creationId xmlns:a16="http://schemas.microsoft.com/office/drawing/2014/main" id="{C1B85438-A3C3-9075-D188-B1FBDCB61F3C}"/>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12">
              <a:extLst>
                <a:ext uri="{FF2B5EF4-FFF2-40B4-BE49-F238E27FC236}">
                  <a16:creationId xmlns:a16="http://schemas.microsoft.com/office/drawing/2014/main" id="{D4A1E7A2-BCDD-4B59-0EC1-417A452FE025}"/>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13">
              <a:extLst>
                <a:ext uri="{FF2B5EF4-FFF2-40B4-BE49-F238E27FC236}">
                  <a16:creationId xmlns:a16="http://schemas.microsoft.com/office/drawing/2014/main" id="{B35C424C-7F8E-F904-5ABD-8C19033C83DF}"/>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14">
              <a:extLst>
                <a:ext uri="{FF2B5EF4-FFF2-40B4-BE49-F238E27FC236}">
                  <a16:creationId xmlns:a16="http://schemas.microsoft.com/office/drawing/2014/main" id="{B4AF1869-2DF9-307A-3787-A525DF9F3D22}"/>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15">
              <a:extLst>
                <a:ext uri="{FF2B5EF4-FFF2-40B4-BE49-F238E27FC236}">
                  <a16:creationId xmlns:a16="http://schemas.microsoft.com/office/drawing/2014/main" id="{41EE2C42-0A52-74DC-630C-CDEA100679AD}"/>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16">
              <a:extLst>
                <a:ext uri="{FF2B5EF4-FFF2-40B4-BE49-F238E27FC236}">
                  <a16:creationId xmlns:a16="http://schemas.microsoft.com/office/drawing/2014/main" id="{A57FAFB5-4694-D0AF-417D-2190D4D3EB8A}"/>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62">
              <a:extLst>
                <a:ext uri="{FF2B5EF4-FFF2-40B4-BE49-F238E27FC236}">
                  <a16:creationId xmlns:a16="http://schemas.microsoft.com/office/drawing/2014/main" id="{D1E5D35C-E575-C9A3-5042-4F1E49D155CA}"/>
                </a:ext>
              </a:extLst>
            </p:cNvPr>
            <p:cNvGrpSpPr/>
            <p:nvPr/>
          </p:nvGrpSpPr>
          <p:grpSpPr>
            <a:xfrm rot="5201482">
              <a:off x="3803137" y="1994656"/>
              <a:ext cx="476901" cy="103518"/>
              <a:chOff x="3886200" y="6096000"/>
              <a:chExt cx="3124200" cy="533400"/>
            </a:xfrm>
          </p:grpSpPr>
          <p:sp>
            <p:nvSpPr>
              <p:cNvPr id="237" name="Left-Right Arrow 193">
                <a:extLst>
                  <a:ext uri="{FF2B5EF4-FFF2-40B4-BE49-F238E27FC236}">
                    <a16:creationId xmlns:a16="http://schemas.microsoft.com/office/drawing/2014/main" id="{7C1075EC-880D-CC25-CD5A-405A61991BB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Left-Right Arrow 194">
                <a:extLst>
                  <a:ext uri="{FF2B5EF4-FFF2-40B4-BE49-F238E27FC236}">
                    <a16:creationId xmlns:a16="http://schemas.microsoft.com/office/drawing/2014/main" id="{E1A11050-C087-E5C1-ADAE-D852DE2EB39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Left-Right Arrow 195">
                <a:extLst>
                  <a:ext uri="{FF2B5EF4-FFF2-40B4-BE49-F238E27FC236}">
                    <a16:creationId xmlns:a16="http://schemas.microsoft.com/office/drawing/2014/main" id="{661B32DE-D042-49B0-530F-AB13E0D9AA7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63">
              <a:extLst>
                <a:ext uri="{FF2B5EF4-FFF2-40B4-BE49-F238E27FC236}">
                  <a16:creationId xmlns:a16="http://schemas.microsoft.com/office/drawing/2014/main" id="{CF84FE33-CE70-E3DF-3A6C-C6FB7AAEE8CE}"/>
                </a:ext>
              </a:extLst>
            </p:cNvPr>
            <p:cNvGrpSpPr/>
            <p:nvPr/>
          </p:nvGrpSpPr>
          <p:grpSpPr>
            <a:xfrm rot="5201482">
              <a:off x="3819688" y="2594378"/>
              <a:ext cx="476901" cy="103518"/>
              <a:chOff x="3886200" y="6096000"/>
              <a:chExt cx="3124200" cy="533400"/>
            </a:xfrm>
          </p:grpSpPr>
          <p:sp>
            <p:nvSpPr>
              <p:cNvPr id="234" name="Left-Right Arrow 190">
                <a:extLst>
                  <a:ext uri="{FF2B5EF4-FFF2-40B4-BE49-F238E27FC236}">
                    <a16:creationId xmlns:a16="http://schemas.microsoft.com/office/drawing/2014/main" id="{33383575-810C-33AF-3AA8-20FE4257156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Left-Right Arrow 191">
                <a:extLst>
                  <a:ext uri="{FF2B5EF4-FFF2-40B4-BE49-F238E27FC236}">
                    <a16:creationId xmlns:a16="http://schemas.microsoft.com/office/drawing/2014/main" id="{096717BC-A776-1A9F-B8D7-39E8C5A7C4D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Left-Right Arrow 192">
                <a:extLst>
                  <a:ext uri="{FF2B5EF4-FFF2-40B4-BE49-F238E27FC236}">
                    <a16:creationId xmlns:a16="http://schemas.microsoft.com/office/drawing/2014/main" id="{80A2044A-84A3-5B07-5946-B43881D016C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67">
              <a:extLst>
                <a:ext uri="{FF2B5EF4-FFF2-40B4-BE49-F238E27FC236}">
                  <a16:creationId xmlns:a16="http://schemas.microsoft.com/office/drawing/2014/main" id="{7A101460-7570-19F5-155F-91AE8E726820}"/>
                </a:ext>
              </a:extLst>
            </p:cNvPr>
            <p:cNvGrpSpPr/>
            <p:nvPr/>
          </p:nvGrpSpPr>
          <p:grpSpPr>
            <a:xfrm rot="5400000">
              <a:off x="3578790" y="1999625"/>
              <a:ext cx="476901" cy="103518"/>
              <a:chOff x="3886200" y="6096000"/>
              <a:chExt cx="3124200" cy="533400"/>
            </a:xfrm>
          </p:grpSpPr>
          <p:sp>
            <p:nvSpPr>
              <p:cNvPr id="231" name="Left-Right Arrow 187">
                <a:extLst>
                  <a:ext uri="{FF2B5EF4-FFF2-40B4-BE49-F238E27FC236}">
                    <a16:creationId xmlns:a16="http://schemas.microsoft.com/office/drawing/2014/main" id="{95950E6B-BADB-44B0-B178-1EB6EA0BBBF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Left-Right Arrow 188">
                <a:extLst>
                  <a:ext uri="{FF2B5EF4-FFF2-40B4-BE49-F238E27FC236}">
                    <a16:creationId xmlns:a16="http://schemas.microsoft.com/office/drawing/2014/main" id="{8DB50B89-A9D1-388F-8377-8E0631A3CAA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Left-Right Arrow 189">
                <a:extLst>
                  <a:ext uri="{FF2B5EF4-FFF2-40B4-BE49-F238E27FC236}">
                    <a16:creationId xmlns:a16="http://schemas.microsoft.com/office/drawing/2014/main" id="{D95322D9-A531-653E-8401-A878B01A899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71">
              <a:extLst>
                <a:ext uri="{FF2B5EF4-FFF2-40B4-BE49-F238E27FC236}">
                  <a16:creationId xmlns:a16="http://schemas.microsoft.com/office/drawing/2014/main" id="{A8C9433E-7F29-1233-2031-10F337630406}"/>
                </a:ext>
              </a:extLst>
            </p:cNvPr>
            <p:cNvGrpSpPr/>
            <p:nvPr/>
          </p:nvGrpSpPr>
          <p:grpSpPr>
            <a:xfrm rot="5400000">
              <a:off x="3551568" y="2602446"/>
              <a:ext cx="476901" cy="103518"/>
              <a:chOff x="3886200" y="6096000"/>
              <a:chExt cx="3124200" cy="533400"/>
            </a:xfrm>
          </p:grpSpPr>
          <p:sp>
            <p:nvSpPr>
              <p:cNvPr id="228" name="Left-Right Arrow 26">
                <a:extLst>
                  <a:ext uri="{FF2B5EF4-FFF2-40B4-BE49-F238E27FC236}">
                    <a16:creationId xmlns:a16="http://schemas.microsoft.com/office/drawing/2014/main" id="{305A9991-57EF-C5C6-BC0B-27758DE02A1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Left-Right Arrow 27">
                <a:extLst>
                  <a:ext uri="{FF2B5EF4-FFF2-40B4-BE49-F238E27FC236}">
                    <a16:creationId xmlns:a16="http://schemas.microsoft.com/office/drawing/2014/main" id="{28B7FA00-4266-2621-F371-0267CB36086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Left-Right Arrow 186">
                <a:extLst>
                  <a:ext uri="{FF2B5EF4-FFF2-40B4-BE49-F238E27FC236}">
                    <a16:creationId xmlns:a16="http://schemas.microsoft.com/office/drawing/2014/main" id="{0E64794B-184A-F059-A30C-49EFC1CC7D4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Diamond 220">
              <a:extLst>
                <a:ext uri="{FF2B5EF4-FFF2-40B4-BE49-F238E27FC236}">
                  <a16:creationId xmlns:a16="http://schemas.microsoft.com/office/drawing/2014/main" id="{E9FB6E6D-274D-F3E2-5667-E3AF4CB66683}"/>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AE0BCA70-5BC7-C92E-F8FF-F2289706DD42}"/>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a:extLst>
                <a:ext uri="{FF2B5EF4-FFF2-40B4-BE49-F238E27FC236}">
                  <a16:creationId xmlns:a16="http://schemas.microsoft.com/office/drawing/2014/main" id="{0033D89A-555A-C1EC-7999-E6D31DDEB3A0}"/>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a:extLst>
                <a:ext uri="{FF2B5EF4-FFF2-40B4-BE49-F238E27FC236}">
                  <a16:creationId xmlns:a16="http://schemas.microsoft.com/office/drawing/2014/main" id="{CFCC4802-B00D-8AF2-DB0A-A86D702F4A95}"/>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40C12CBA-18BC-87E4-F6DB-98CA95A76BB1}"/>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5EC08A75-9E00-687F-4D65-8B63B3CD008F}"/>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loud 2">
              <a:extLst>
                <a:ext uri="{FF2B5EF4-FFF2-40B4-BE49-F238E27FC236}">
                  <a16:creationId xmlns:a16="http://schemas.microsoft.com/office/drawing/2014/main" id="{0EA34A2E-4C3B-28C3-17F3-8873472F8C94}"/>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397">
            <a:extLst>
              <a:ext uri="{FF2B5EF4-FFF2-40B4-BE49-F238E27FC236}">
                <a16:creationId xmlns:a16="http://schemas.microsoft.com/office/drawing/2014/main" id="{0D9D6D9B-94D9-C560-3BFF-ECF7103BB3F7}"/>
              </a:ext>
            </a:extLst>
          </p:cNvPr>
          <p:cNvGrpSpPr/>
          <p:nvPr/>
        </p:nvGrpSpPr>
        <p:grpSpPr>
          <a:xfrm>
            <a:off x="7773039" y="4023480"/>
            <a:ext cx="3752289" cy="2863555"/>
            <a:chOff x="7773039" y="4023480"/>
            <a:chExt cx="3752289" cy="2863555"/>
          </a:xfrm>
        </p:grpSpPr>
        <p:grpSp>
          <p:nvGrpSpPr>
            <p:cNvPr id="240" name="Group 131">
              <a:extLst>
                <a:ext uri="{FF2B5EF4-FFF2-40B4-BE49-F238E27FC236}">
                  <a16:creationId xmlns:a16="http://schemas.microsoft.com/office/drawing/2014/main" id="{063272E1-3935-D27E-AFC1-93F27D9283A0}"/>
                </a:ext>
              </a:extLst>
            </p:cNvPr>
            <p:cNvGrpSpPr/>
            <p:nvPr/>
          </p:nvGrpSpPr>
          <p:grpSpPr>
            <a:xfrm>
              <a:off x="9769076" y="4023480"/>
              <a:ext cx="955069" cy="2273148"/>
              <a:chOff x="5715000" y="1143000"/>
              <a:chExt cx="1978594" cy="4664894"/>
            </a:xfrm>
          </p:grpSpPr>
          <p:sp>
            <p:nvSpPr>
              <p:cNvPr id="241" name="Double Wave 8">
                <a:extLst>
                  <a:ext uri="{FF2B5EF4-FFF2-40B4-BE49-F238E27FC236}">
                    <a16:creationId xmlns:a16="http://schemas.microsoft.com/office/drawing/2014/main" id="{E413B95E-B37A-1362-DB1E-622A5E32A2F6}"/>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ouble Wave 8">
                <a:extLst>
                  <a:ext uri="{FF2B5EF4-FFF2-40B4-BE49-F238E27FC236}">
                    <a16:creationId xmlns:a16="http://schemas.microsoft.com/office/drawing/2014/main" id="{03A083BF-5E1F-067F-083D-D290878E3AE8}"/>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
                <a:extLst>
                  <a:ext uri="{FF2B5EF4-FFF2-40B4-BE49-F238E27FC236}">
                    <a16:creationId xmlns:a16="http://schemas.microsoft.com/office/drawing/2014/main" id="{6BB5083D-E6AD-F7EB-7028-6F4AD4CA849B}"/>
                  </a:ext>
                </a:extLst>
              </p:cNvPr>
              <p:cNvSpPr/>
              <p:nvPr/>
            </p:nvSpPr>
            <p:spPr>
              <a:xfrm rot="1267050">
                <a:off x="6215525" y="505432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0B2060CE-0FF4-4C81-A42F-5D5E122F8CE7}"/>
                  </a:ext>
                </a:extLst>
              </p:cNvPr>
              <p:cNvSpPr/>
              <p:nvPr/>
            </p:nvSpPr>
            <p:spPr>
              <a:xfrm rot="19394983">
                <a:off x="6731807" y="5059366"/>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
                <a:extLst>
                  <a:ext uri="{FF2B5EF4-FFF2-40B4-BE49-F238E27FC236}">
                    <a16:creationId xmlns:a16="http://schemas.microsoft.com/office/drawing/2014/main" id="{A6FF0E6C-FC38-1887-A873-E9778EA55E6E}"/>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3">
                <a:extLst>
                  <a:ext uri="{FF2B5EF4-FFF2-40B4-BE49-F238E27FC236}">
                    <a16:creationId xmlns:a16="http://schemas.microsoft.com/office/drawing/2014/main" id="{7FF7D99A-6CEB-ED11-58CC-7FAD450D6EFC}"/>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4">
                <a:extLst>
                  <a:ext uri="{FF2B5EF4-FFF2-40B4-BE49-F238E27FC236}">
                    <a16:creationId xmlns:a16="http://schemas.microsoft.com/office/drawing/2014/main" id="{93F5DE71-3BAB-91B6-E12A-0B0BB6771491}"/>
                  </a:ext>
                </a:extLst>
              </p:cNvPr>
              <p:cNvSpPr/>
              <p:nvPr/>
            </p:nvSpPr>
            <p:spPr>
              <a:xfrm rot="20339459">
                <a:off x="6830592" y="2089476"/>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5">
                <a:extLst>
                  <a:ext uri="{FF2B5EF4-FFF2-40B4-BE49-F238E27FC236}">
                    <a16:creationId xmlns:a16="http://schemas.microsoft.com/office/drawing/2014/main" id="{81968630-8CDB-2C29-E98D-6ADD5B7DB530}"/>
                  </a:ext>
                </a:extLst>
              </p:cNvPr>
              <p:cNvSpPr/>
              <p:nvPr/>
            </p:nvSpPr>
            <p:spPr>
              <a:xfrm rot="1327004">
                <a:off x="5928848" y="2241933"/>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6">
                <a:extLst>
                  <a:ext uri="{FF2B5EF4-FFF2-40B4-BE49-F238E27FC236}">
                    <a16:creationId xmlns:a16="http://schemas.microsoft.com/office/drawing/2014/main" id="{4431F2CC-3024-3713-AD86-0F2324BE1E3F}"/>
                  </a:ext>
                </a:extLst>
              </p:cNvPr>
              <p:cNvSpPr/>
              <p:nvPr/>
            </p:nvSpPr>
            <p:spPr>
              <a:xfrm>
                <a:off x="6022731" y="2248545"/>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Isosceles Triangle 7">
                <a:extLst>
                  <a:ext uri="{FF2B5EF4-FFF2-40B4-BE49-F238E27FC236}">
                    <a16:creationId xmlns:a16="http://schemas.microsoft.com/office/drawing/2014/main" id="{DA1E0025-0D99-1A4B-FC15-7DD3A4DB8DE3}"/>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84029050-9B3A-7755-FA77-466A29898775}"/>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64">
                <a:extLst>
                  <a:ext uri="{FF2B5EF4-FFF2-40B4-BE49-F238E27FC236}">
                    <a16:creationId xmlns:a16="http://schemas.microsoft.com/office/drawing/2014/main" id="{CADB07A8-954B-76BD-8283-30CE96F90719}"/>
                  </a:ext>
                </a:extLst>
              </p:cNvPr>
              <p:cNvGrpSpPr/>
              <p:nvPr/>
            </p:nvGrpSpPr>
            <p:grpSpPr>
              <a:xfrm flipH="1">
                <a:off x="6248400" y="3573101"/>
                <a:ext cx="1230923" cy="1384466"/>
                <a:chOff x="7543801" y="3581401"/>
                <a:chExt cx="1066799" cy="1066800"/>
              </a:xfrm>
            </p:grpSpPr>
            <p:sp>
              <p:nvSpPr>
                <p:cNvPr id="288" name="Rounded Rectangle 59">
                  <a:extLst>
                    <a:ext uri="{FF2B5EF4-FFF2-40B4-BE49-F238E27FC236}">
                      <a16:creationId xmlns:a16="http://schemas.microsoft.com/office/drawing/2014/main" id="{BBE7938A-E49A-60A1-167D-7A4E9F3096F4}"/>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9" name="Group 162">
                  <a:extLst>
                    <a:ext uri="{FF2B5EF4-FFF2-40B4-BE49-F238E27FC236}">
                      <a16:creationId xmlns:a16="http://schemas.microsoft.com/office/drawing/2014/main" id="{D700631F-023B-EC8A-66B9-A9342E7EEFD4}"/>
                    </a:ext>
                  </a:extLst>
                </p:cNvPr>
                <p:cNvGrpSpPr/>
                <p:nvPr/>
              </p:nvGrpSpPr>
              <p:grpSpPr>
                <a:xfrm>
                  <a:off x="7543801" y="3581401"/>
                  <a:ext cx="457200" cy="1066800"/>
                  <a:chOff x="6827799" y="4800600"/>
                  <a:chExt cx="868401" cy="2043177"/>
                </a:xfrm>
                <a:solidFill>
                  <a:srgbClr val="D98A33"/>
                </a:solidFill>
              </p:grpSpPr>
              <p:sp>
                <p:nvSpPr>
                  <p:cNvPr id="290" name="Double Wave 289">
                    <a:extLst>
                      <a:ext uri="{FF2B5EF4-FFF2-40B4-BE49-F238E27FC236}">
                        <a16:creationId xmlns:a16="http://schemas.microsoft.com/office/drawing/2014/main" id="{906ADA53-CC44-32EE-F360-4F0E51AFF295}"/>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ouble Wave 19">
                    <a:extLst>
                      <a:ext uri="{FF2B5EF4-FFF2-40B4-BE49-F238E27FC236}">
                        <a16:creationId xmlns:a16="http://schemas.microsoft.com/office/drawing/2014/main" id="{280D126F-3835-0465-2763-C64F0EB41F1D}"/>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63">
                    <a:extLst>
                      <a:ext uri="{FF2B5EF4-FFF2-40B4-BE49-F238E27FC236}">
                        <a16:creationId xmlns:a16="http://schemas.microsoft.com/office/drawing/2014/main" id="{701404DE-1722-AEFA-6EEC-D8A63BA143C6}"/>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3" name="Group 188">
                <a:extLst>
                  <a:ext uri="{FF2B5EF4-FFF2-40B4-BE49-F238E27FC236}">
                    <a16:creationId xmlns:a16="http://schemas.microsoft.com/office/drawing/2014/main" id="{A4C14C32-01A7-E61C-A54A-A5767278A5EF}"/>
                  </a:ext>
                </a:extLst>
              </p:cNvPr>
              <p:cNvGrpSpPr/>
              <p:nvPr/>
            </p:nvGrpSpPr>
            <p:grpSpPr>
              <a:xfrm>
                <a:off x="6019800" y="5173301"/>
                <a:ext cx="1447800" cy="289560"/>
                <a:chOff x="2286000" y="6019800"/>
                <a:chExt cx="3048000" cy="609600"/>
              </a:xfrm>
            </p:grpSpPr>
            <p:grpSp>
              <p:nvGrpSpPr>
                <p:cNvPr id="273" name="Group 175">
                  <a:extLst>
                    <a:ext uri="{FF2B5EF4-FFF2-40B4-BE49-F238E27FC236}">
                      <a16:creationId xmlns:a16="http://schemas.microsoft.com/office/drawing/2014/main" id="{CB684C1E-04FB-B593-6DA6-58A31B8F2E93}"/>
                    </a:ext>
                  </a:extLst>
                </p:cNvPr>
                <p:cNvGrpSpPr/>
                <p:nvPr/>
              </p:nvGrpSpPr>
              <p:grpSpPr>
                <a:xfrm>
                  <a:off x="2286000" y="6019800"/>
                  <a:ext cx="609600" cy="609600"/>
                  <a:chOff x="2286000" y="6019800"/>
                  <a:chExt cx="609600" cy="609600"/>
                </a:xfrm>
              </p:grpSpPr>
              <p:sp>
                <p:nvSpPr>
                  <p:cNvPr id="286" name="Quad Arrow Callout 57">
                    <a:extLst>
                      <a:ext uri="{FF2B5EF4-FFF2-40B4-BE49-F238E27FC236}">
                        <a16:creationId xmlns:a16="http://schemas.microsoft.com/office/drawing/2014/main" id="{974CB1BB-9F72-A7F5-7C40-90B364437B1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ross 286">
                    <a:extLst>
                      <a:ext uri="{FF2B5EF4-FFF2-40B4-BE49-F238E27FC236}">
                        <a16:creationId xmlns:a16="http://schemas.microsoft.com/office/drawing/2014/main" id="{16EE2402-FE4A-EA14-2561-4A5B1FD5DBF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176">
                  <a:extLst>
                    <a:ext uri="{FF2B5EF4-FFF2-40B4-BE49-F238E27FC236}">
                      <a16:creationId xmlns:a16="http://schemas.microsoft.com/office/drawing/2014/main" id="{4DD02A4D-17FD-1D62-CCE0-31CC46B3900E}"/>
                    </a:ext>
                  </a:extLst>
                </p:cNvPr>
                <p:cNvGrpSpPr/>
                <p:nvPr/>
              </p:nvGrpSpPr>
              <p:grpSpPr>
                <a:xfrm>
                  <a:off x="2895600" y="6019800"/>
                  <a:ext cx="609600" cy="609600"/>
                  <a:chOff x="2286000" y="6019800"/>
                  <a:chExt cx="609600" cy="609600"/>
                </a:xfrm>
              </p:grpSpPr>
              <p:sp>
                <p:nvSpPr>
                  <p:cNvPr id="284" name="Quad Arrow Callout 55">
                    <a:extLst>
                      <a:ext uri="{FF2B5EF4-FFF2-40B4-BE49-F238E27FC236}">
                        <a16:creationId xmlns:a16="http://schemas.microsoft.com/office/drawing/2014/main" id="{D554876E-F096-3C48-C7EA-18866ECD397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Cross 284">
                    <a:extLst>
                      <a:ext uri="{FF2B5EF4-FFF2-40B4-BE49-F238E27FC236}">
                        <a16:creationId xmlns:a16="http://schemas.microsoft.com/office/drawing/2014/main" id="{21CB3E16-D9A3-B11A-62C2-9B40CE72C09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179">
                  <a:extLst>
                    <a:ext uri="{FF2B5EF4-FFF2-40B4-BE49-F238E27FC236}">
                      <a16:creationId xmlns:a16="http://schemas.microsoft.com/office/drawing/2014/main" id="{4AC819DA-02B5-D9CB-500B-9137B1C9E3E8}"/>
                    </a:ext>
                  </a:extLst>
                </p:cNvPr>
                <p:cNvGrpSpPr/>
                <p:nvPr/>
              </p:nvGrpSpPr>
              <p:grpSpPr>
                <a:xfrm>
                  <a:off x="3505200" y="6019800"/>
                  <a:ext cx="609600" cy="609600"/>
                  <a:chOff x="2286000" y="6019800"/>
                  <a:chExt cx="609600" cy="609600"/>
                </a:xfrm>
              </p:grpSpPr>
              <p:sp>
                <p:nvSpPr>
                  <p:cNvPr id="282" name="Quad Arrow Callout 53">
                    <a:extLst>
                      <a:ext uri="{FF2B5EF4-FFF2-40B4-BE49-F238E27FC236}">
                        <a16:creationId xmlns:a16="http://schemas.microsoft.com/office/drawing/2014/main" id="{031F902A-2D51-ACC3-FAC9-ADAF4ECAE5A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ross 282">
                    <a:extLst>
                      <a:ext uri="{FF2B5EF4-FFF2-40B4-BE49-F238E27FC236}">
                        <a16:creationId xmlns:a16="http://schemas.microsoft.com/office/drawing/2014/main" id="{0E17FF1A-09C3-B507-7D63-0DF6C1EDE46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182">
                  <a:extLst>
                    <a:ext uri="{FF2B5EF4-FFF2-40B4-BE49-F238E27FC236}">
                      <a16:creationId xmlns:a16="http://schemas.microsoft.com/office/drawing/2014/main" id="{17B24B97-DAE6-0719-5538-541A93458306}"/>
                    </a:ext>
                  </a:extLst>
                </p:cNvPr>
                <p:cNvGrpSpPr/>
                <p:nvPr/>
              </p:nvGrpSpPr>
              <p:grpSpPr>
                <a:xfrm>
                  <a:off x="4114800" y="6019800"/>
                  <a:ext cx="609600" cy="609600"/>
                  <a:chOff x="2286000" y="6019800"/>
                  <a:chExt cx="609600" cy="609600"/>
                </a:xfrm>
              </p:grpSpPr>
              <p:sp>
                <p:nvSpPr>
                  <p:cNvPr id="280" name="Quad Arrow Callout 51">
                    <a:extLst>
                      <a:ext uri="{FF2B5EF4-FFF2-40B4-BE49-F238E27FC236}">
                        <a16:creationId xmlns:a16="http://schemas.microsoft.com/office/drawing/2014/main" id="{2F1119AB-EA39-BAE4-5B71-045F7B03BA7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ross 280">
                    <a:extLst>
                      <a:ext uri="{FF2B5EF4-FFF2-40B4-BE49-F238E27FC236}">
                        <a16:creationId xmlns:a16="http://schemas.microsoft.com/office/drawing/2014/main" id="{E9D7B12B-205E-7AF9-3145-8BEEB9BC991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185">
                  <a:extLst>
                    <a:ext uri="{FF2B5EF4-FFF2-40B4-BE49-F238E27FC236}">
                      <a16:creationId xmlns:a16="http://schemas.microsoft.com/office/drawing/2014/main" id="{08F628E3-BF1A-53AF-A3A1-54CE07096906}"/>
                    </a:ext>
                  </a:extLst>
                </p:cNvPr>
                <p:cNvGrpSpPr/>
                <p:nvPr/>
              </p:nvGrpSpPr>
              <p:grpSpPr>
                <a:xfrm>
                  <a:off x="4724400" y="6019800"/>
                  <a:ext cx="609600" cy="609600"/>
                  <a:chOff x="2286000" y="6019800"/>
                  <a:chExt cx="609600" cy="609600"/>
                </a:xfrm>
              </p:grpSpPr>
              <p:sp>
                <p:nvSpPr>
                  <p:cNvPr id="278" name="Quad Arrow Callout 49">
                    <a:extLst>
                      <a:ext uri="{FF2B5EF4-FFF2-40B4-BE49-F238E27FC236}">
                        <a16:creationId xmlns:a16="http://schemas.microsoft.com/office/drawing/2014/main" id="{5379102D-AB35-EAD3-E2DD-C62BCC83FCC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ross 278">
                    <a:extLst>
                      <a:ext uri="{FF2B5EF4-FFF2-40B4-BE49-F238E27FC236}">
                        <a16:creationId xmlns:a16="http://schemas.microsoft.com/office/drawing/2014/main" id="{F89ECB0D-9D7F-CA4B-BF09-54DCFA7B2B0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4" name="Double Wave 8">
                <a:extLst>
                  <a:ext uri="{FF2B5EF4-FFF2-40B4-BE49-F238E27FC236}">
                    <a16:creationId xmlns:a16="http://schemas.microsoft.com/office/drawing/2014/main" id="{6B5F4025-ECD2-FD48-5305-8356E3397630}"/>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a:extLst>
                  <a:ext uri="{FF2B5EF4-FFF2-40B4-BE49-F238E27FC236}">
                    <a16:creationId xmlns:a16="http://schemas.microsoft.com/office/drawing/2014/main" id="{6345232E-1D94-A54B-BE86-12E7BA78899F}"/>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27">
                <a:extLst>
                  <a:ext uri="{FF2B5EF4-FFF2-40B4-BE49-F238E27FC236}">
                    <a16:creationId xmlns:a16="http://schemas.microsoft.com/office/drawing/2014/main" id="{2295E164-731C-83B8-BD5D-742E6D6AE07F}"/>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189">
                <a:extLst>
                  <a:ext uri="{FF2B5EF4-FFF2-40B4-BE49-F238E27FC236}">
                    <a16:creationId xmlns:a16="http://schemas.microsoft.com/office/drawing/2014/main" id="{28BD5D48-635C-C988-F652-427046D86ABE}"/>
                  </a:ext>
                </a:extLst>
              </p:cNvPr>
              <p:cNvGrpSpPr/>
              <p:nvPr/>
            </p:nvGrpSpPr>
            <p:grpSpPr>
              <a:xfrm>
                <a:off x="6172200" y="1357767"/>
                <a:ext cx="1054396" cy="210879"/>
                <a:chOff x="2286000" y="6019800"/>
                <a:chExt cx="3048000" cy="609600"/>
              </a:xfrm>
            </p:grpSpPr>
            <p:grpSp>
              <p:nvGrpSpPr>
                <p:cNvPr id="258" name="Group 175">
                  <a:extLst>
                    <a:ext uri="{FF2B5EF4-FFF2-40B4-BE49-F238E27FC236}">
                      <a16:creationId xmlns:a16="http://schemas.microsoft.com/office/drawing/2014/main" id="{03CCCDA9-5417-8388-1800-A89354B153CB}"/>
                    </a:ext>
                  </a:extLst>
                </p:cNvPr>
                <p:cNvGrpSpPr/>
                <p:nvPr/>
              </p:nvGrpSpPr>
              <p:grpSpPr>
                <a:xfrm>
                  <a:off x="2286000" y="6019800"/>
                  <a:ext cx="609600" cy="609600"/>
                  <a:chOff x="2286000" y="6019800"/>
                  <a:chExt cx="609600" cy="609600"/>
                </a:xfrm>
              </p:grpSpPr>
              <p:sp>
                <p:nvSpPr>
                  <p:cNvPr id="271" name="Quad Arrow Callout 42">
                    <a:extLst>
                      <a:ext uri="{FF2B5EF4-FFF2-40B4-BE49-F238E27FC236}">
                        <a16:creationId xmlns:a16="http://schemas.microsoft.com/office/drawing/2014/main" id="{9B715B50-8BA4-0C9D-E859-005754B2AB9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ross 271">
                    <a:extLst>
                      <a:ext uri="{FF2B5EF4-FFF2-40B4-BE49-F238E27FC236}">
                        <a16:creationId xmlns:a16="http://schemas.microsoft.com/office/drawing/2014/main" id="{35874AB4-A1F0-669D-B661-BCCC7366058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176">
                  <a:extLst>
                    <a:ext uri="{FF2B5EF4-FFF2-40B4-BE49-F238E27FC236}">
                      <a16:creationId xmlns:a16="http://schemas.microsoft.com/office/drawing/2014/main" id="{A16F9B88-62E6-AC3A-DFDB-23B4AF6A5E3C}"/>
                    </a:ext>
                  </a:extLst>
                </p:cNvPr>
                <p:cNvGrpSpPr/>
                <p:nvPr/>
              </p:nvGrpSpPr>
              <p:grpSpPr>
                <a:xfrm>
                  <a:off x="2895600" y="6019800"/>
                  <a:ext cx="609600" cy="609600"/>
                  <a:chOff x="2286000" y="6019800"/>
                  <a:chExt cx="609600" cy="609600"/>
                </a:xfrm>
              </p:grpSpPr>
              <p:sp>
                <p:nvSpPr>
                  <p:cNvPr id="269" name="Quad Arrow Callout 40">
                    <a:extLst>
                      <a:ext uri="{FF2B5EF4-FFF2-40B4-BE49-F238E27FC236}">
                        <a16:creationId xmlns:a16="http://schemas.microsoft.com/office/drawing/2014/main" id="{7A575495-4244-4F3A-265B-570DF88CC15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ross 269">
                    <a:extLst>
                      <a:ext uri="{FF2B5EF4-FFF2-40B4-BE49-F238E27FC236}">
                        <a16:creationId xmlns:a16="http://schemas.microsoft.com/office/drawing/2014/main" id="{8771C47C-344F-1443-2949-9F64B25CC8A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179">
                  <a:extLst>
                    <a:ext uri="{FF2B5EF4-FFF2-40B4-BE49-F238E27FC236}">
                      <a16:creationId xmlns:a16="http://schemas.microsoft.com/office/drawing/2014/main" id="{FC42F2DA-7AEC-7FF5-569E-EBD9F3CC7AE8}"/>
                    </a:ext>
                  </a:extLst>
                </p:cNvPr>
                <p:cNvGrpSpPr/>
                <p:nvPr/>
              </p:nvGrpSpPr>
              <p:grpSpPr>
                <a:xfrm>
                  <a:off x="3505200" y="6019800"/>
                  <a:ext cx="609600" cy="609600"/>
                  <a:chOff x="2286000" y="6019800"/>
                  <a:chExt cx="609600" cy="609600"/>
                </a:xfrm>
              </p:grpSpPr>
              <p:sp>
                <p:nvSpPr>
                  <p:cNvPr id="267" name="Quad Arrow Callout 38">
                    <a:extLst>
                      <a:ext uri="{FF2B5EF4-FFF2-40B4-BE49-F238E27FC236}">
                        <a16:creationId xmlns:a16="http://schemas.microsoft.com/office/drawing/2014/main" id="{F3B60EC6-5BEB-A0F5-788D-122F5451402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ross 267">
                    <a:extLst>
                      <a:ext uri="{FF2B5EF4-FFF2-40B4-BE49-F238E27FC236}">
                        <a16:creationId xmlns:a16="http://schemas.microsoft.com/office/drawing/2014/main" id="{91F27779-B27A-9952-6CDC-038692C4FDE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182">
                  <a:extLst>
                    <a:ext uri="{FF2B5EF4-FFF2-40B4-BE49-F238E27FC236}">
                      <a16:creationId xmlns:a16="http://schemas.microsoft.com/office/drawing/2014/main" id="{19ED21C0-8A60-2CE7-F674-11A295F24681}"/>
                    </a:ext>
                  </a:extLst>
                </p:cNvPr>
                <p:cNvGrpSpPr/>
                <p:nvPr/>
              </p:nvGrpSpPr>
              <p:grpSpPr>
                <a:xfrm>
                  <a:off x="4114800" y="6019800"/>
                  <a:ext cx="609600" cy="609600"/>
                  <a:chOff x="2286000" y="6019800"/>
                  <a:chExt cx="609600" cy="609600"/>
                </a:xfrm>
              </p:grpSpPr>
              <p:sp>
                <p:nvSpPr>
                  <p:cNvPr id="265" name="Quad Arrow Callout 36">
                    <a:extLst>
                      <a:ext uri="{FF2B5EF4-FFF2-40B4-BE49-F238E27FC236}">
                        <a16:creationId xmlns:a16="http://schemas.microsoft.com/office/drawing/2014/main" id="{BB2117FD-D6DC-515B-403E-7B518428E48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ross 265">
                    <a:extLst>
                      <a:ext uri="{FF2B5EF4-FFF2-40B4-BE49-F238E27FC236}">
                        <a16:creationId xmlns:a16="http://schemas.microsoft.com/office/drawing/2014/main" id="{4DD2F6F4-90D7-3B74-A2FC-E760FB4C7D1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185">
                  <a:extLst>
                    <a:ext uri="{FF2B5EF4-FFF2-40B4-BE49-F238E27FC236}">
                      <a16:creationId xmlns:a16="http://schemas.microsoft.com/office/drawing/2014/main" id="{67ED2A78-0FEC-6D6D-5A45-210404F9ACF4}"/>
                    </a:ext>
                  </a:extLst>
                </p:cNvPr>
                <p:cNvGrpSpPr/>
                <p:nvPr/>
              </p:nvGrpSpPr>
              <p:grpSpPr>
                <a:xfrm>
                  <a:off x="4724400" y="6019800"/>
                  <a:ext cx="609600" cy="609600"/>
                  <a:chOff x="2286000" y="6019800"/>
                  <a:chExt cx="609600" cy="609600"/>
                </a:xfrm>
              </p:grpSpPr>
              <p:sp>
                <p:nvSpPr>
                  <p:cNvPr id="263" name="Quad Arrow Callout 34">
                    <a:extLst>
                      <a:ext uri="{FF2B5EF4-FFF2-40B4-BE49-F238E27FC236}">
                        <a16:creationId xmlns:a16="http://schemas.microsoft.com/office/drawing/2014/main" id="{E60F9830-992E-DB16-1BF9-E82575B7E81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ross 263">
                    <a:extLst>
                      <a:ext uri="{FF2B5EF4-FFF2-40B4-BE49-F238E27FC236}">
                        <a16:creationId xmlns:a16="http://schemas.microsoft.com/office/drawing/2014/main" id="{716CBD73-764B-6131-D130-37963967636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3" name="Group 292">
              <a:extLst>
                <a:ext uri="{FF2B5EF4-FFF2-40B4-BE49-F238E27FC236}">
                  <a16:creationId xmlns:a16="http://schemas.microsoft.com/office/drawing/2014/main" id="{B9C93ADA-F363-272B-E109-C5C16CCC0A11}"/>
                </a:ext>
              </a:extLst>
            </p:cNvPr>
            <p:cNvGrpSpPr/>
            <p:nvPr/>
          </p:nvGrpSpPr>
          <p:grpSpPr>
            <a:xfrm>
              <a:off x="8769213" y="4256423"/>
              <a:ext cx="1143611" cy="2455046"/>
              <a:chOff x="1109185" y="1515683"/>
              <a:chExt cx="2462250" cy="4939628"/>
            </a:xfrm>
          </p:grpSpPr>
          <p:grpSp>
            <p:nvGrpSpPr>
              <p:cNvPr id="294" name="Group 293">
                <a:extLst>
                  <a:ext uri="{FF2B5EF4-FFF2-40B4-BE49-F238E27FC236}">
                    <a16:creationId xmlns:a16="http://schemas.microsoft.com/office/drawing/2014/main" id="{7E8BB9CA-E735-2F9B-A788-D402E790C355}"/>
                  </a:ext>
                </a:extLst>
              </p:cNvPr>
              <p:cNvGrpSpPr/>
              <p:nvPr/>
            </p:nvGrpSpPr>
            <p:grpSpPr>
              <a:xfrm>
                <a:off x="1109185" y="2233062"/>
                <a:ext cx="2109827" cy="4111591"/>
                <a:chOff x="2971800" y="685800"/>
                <a:chExt cx="1323830" cy="2971800"/>
              </a:xfrm>
            </p:grpSpPr>
            <p:sp>
              <p:nvSpPr>
                <p:cNvPr id="296" name="Oval 295">
                  <a:extLst>
                    <a:ext uri="{FF2B5EF4-FFF2-40B4-BE49-F238E27FC236}">
                      <a16:creationId xmlns:a16="http://schemas.microsoft.com/office/drawing/2014/main" id="{615EDC73-A934-D2B8-CB77-C3C319E5B76B}"/>
                    </a:ext>
                  </a:extLst>
                </p:cNvPr>
                <p:cNvSpPr/>
                <p:nvPr/>
              </p:nvSpPr>
              <p:spPr>
                <a:xfrm>
                  <a:off x="2971800" y="2514600"/>
                  <a:ext cx="181486" cy="347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Manual Operation 296">
                  <a:extLst>
                    <a:ext uri="{FF2B5EF4-FFF2-40B4-BE49-F238E27FC236}">
                      <a16:creationId xmlns:a16="http://schemas.microsoft.com/office/drawing/2014/main" id="{756EA181-D884-42AD-6737-8A0D8C79D95F}"/>
                    </a:ext>
                  </a:extLst>
                </p:cNvPr>
                <p:cNvSpPr/>
                <p:nvPr/>
              </p:nvSpPr>
              <p:spPr>
                <a:xfrm rot="12279233">
                  <a:off x="3118206" y="1600084"/>
                  <a:ext cx="318990" cy="1150137"/>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3AA376DF-F4D0-360C-9DF9-987E85FC60E9}"/>
                    </a:ext>
                  </a:extLst>
                </p:cNvPr>
                <p:cNvSpPr/>
                <p:nvPr/>
              </p:nvSpPr>
              <p:spPr>
                <a:xfrm rot="18242526">
                  <a:off x="4075142" y="2468175"/>
                  <a:ext cx="183075" cy="2579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Manual Operation 298">
                  <a:extLst>
                    <a:ext uri="{FF2B5EF4-FFF2-40B4-BE49-F238E27FC236}">
                      <a16:creationId xmlns:a16="http://schemas.microsoft.com/office/drawing/2014/main" id="{5086CD5C-6A56-FEC8-5066-175E2F9D8E17}"/>
                    </a:ext>
                  </a:extLst>
                </p:cNvPr>
                <p:cNvSpPr/>
                <p:nvPr/>
              </p:nvSpPr>
              <p:spPr>
                <a:xfrm rot="8993220" flipH="1">
                  <a:off x="3735213" y="1557859"/>
                  <a:ext cx="318990" cy="110582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a:extLst>
                    <a:ext uri="{FF2B5EF4-FFF2-40B4-BE49-F238E27FC236}">
                      <a16:creationId xmlns:a16="http://schemas.microsoft.com/office/drawing/2014/main" id="{DF8E7A18-0AAC-7ECE-70A4-0352EFEBE17D}"/>
                    </a:ext>
                  </a:extLst>
                </p:cNvPr>
                <p:cNvSpPr/>
                <p:nvPr/>
              </p:nvSpPr>
              <p:spPr>
                <a:xfrm>
                  <a:off x="3124200" y="1676400"/>
                  <a:ext cx="914400" cy="1676400"/>
                </a:xfrm>
                <a:prstGeom prst="trapezoid">
                  <a:avLst>
                    <a:gd name="adj" fmla="val 338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F76FFFC-3865-D61F-51D4-460BB2B465C2}"/>
                    </a:ext>
                  </a:extLst>
                </p:cNvPr>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BD38B662-1177-734F-5696-E5FC4B666799}"/>
                    </a:ext>
                  </a:extLst>
                </p:cNvPr>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loud 302">
                  <a:extLst>
                    <a:ext uri="{FF2B5EF4-FFF2-40B4-BE49-F238E27FC236}">
                      <a16:creationId xmlns:a16="http://schemas.microsoft.com/office/drawing/2014/main" id="{1F4DFD5E-F005-75DD-78CB-1ED776C72112}"/>
                    </a:ext>
                  </a:extLst>
                </p:cNvPr>
                <p:cNvSpPr/>
                <p:nvPr/>
              </p:nvSpPr>
              <p:spPr>
                <a:xfrm rot="20835976" flipH="1">
                  <a:off x="3634582" y="865894"/>
                  <a:ext cx="569631" cy="1041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2E0498F9-EC9E-5A56-8F2A-3A308ABEC4F8}"/>
                    </a:ext>
                  </a:extLst>
                </p:cNvPr>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lowchart: Extract 304">
                  <a:extLst>
                    <a:ext uri="{FF2B5EF4-FFF2-40B4-BE49-F238E27FC236}">
                      <a16:creationId xmlns:a16="http://schemas.microsoft.com/office/drawing/2014/main" id="{78B37CE6-98EB-8A4A-C9FA-C5F7FA52E206}"/>
                    </a:ext>
                  </a:extLst>
                </p:cNvPr>
                <p:cNvSpPr/>
                <p:nvPr/>
              </p:nvSpPr>
              <p:spPr>
                <a:xfrm rot="10800000">
                  <a:off x="3425514" y="1624390"/>
                  <a:ext cx="317600" cy="446314"/>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75">
                  <a:extLst>
                    <a:ext uri="{FF2B5EF4-FFF2-40B4-BE49-F238E27FC236}">
                      <a16:creationId xmlns:a16="http://schemas.microsoft.com/office/drawing/2014/main" id="{1CB9E0A5-8030-6216-C7C9-E12192C9BE3E}"/>
                    </a:ext>
                  </a:extLst>
                </p:cNvPr>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ed Rectangle 76">
                  <a:extLst>
                    <a:ext uri="{FF2B5EF4-FFF2-40B4-BE49-F238E27FC236}">
                      <a16:creationId xmlns:a16="http://schemas.microsoft.com/office/drawing/2014/main" id="{AD50750B-F34D-059E-F78B-C99AC421BC9F}"/>
                    </a:ext>
                  </a:extLst>
                </p:cNvPr>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77">
                  <a:extLst>
                    <a:ext uri="{FF2B5EF4-FFF2-40B4-BE49-F238E27FC236}">
                      <a16:creationId xmlns:a16="http://schemas.microsoft.com/office/drawing/2014/main" id="{405E5615-E6CC-008B-B362-8591176E6789}"/>
                    </a:ext>
                  </a:extLst>
                </p:cNvPr>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Pentagon 78">
                  <a:extLst>
                    <a:ext uri="{FF2B5EF4-FFF2-40B4-BE49-F238E27FC236}">
                      <a16:creationId xmlns:a16="http://schemas.microsoft.com/office/drawing/2014/main" id="{EAD7B241-36C5-3F17-EE81-EE751FC183D6}"/>
                    </a:ext>
                  </a:extLst>
                </p:cNvPr>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9C9E7597-9C0D-4C96-4541-5CB819354DE5}"/>
                    </a:ext>
                  </a:extLst>
                </p:cNvPr>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loud 310">
                  <a:extLst>
                    <a:ext uri="{FF2B5EF4-FFF2-40B4-BE49-F238E27FC236}">
                      <a16:creationId xmlns:a16="http://schemas.microsoft.com/office/drawing/2014/main" id="{B49DA0AB-02BD-D075-CAA2-EAA3FC388947}"/>
                    </a:ext>
                  </a:extLst>
                </p:cNvPr>
                <p:cNvSpPr/>
                <p:nvPr/>
              </p:nvSpPr>
              <p:spPr>
                <a:xfrm rot="308159">
                  <a:off x="3018336" y="857248"/>
                  <a:ext cx="471419" cy="106082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EA0027CA-1FE3-B2A5-D9CF-F1036D68EA5C}"/>
                    </a:ext>
                  </a:extLst>
                </p:cNvPr>
                <p:cNvSpPr/>
                <p:nvPr/>
              </p:nvSpPr>
              <p:spPr>
                <a:xfrm>
                  <a:off x="3289400" y="830943"/>
                  <a:ext cx="589829" cy="942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loud 312">
                  <a:extLst>
                    <a:ext uri="{FF2B5EF4-FFF2-40B4-BE49-F238E27FC236}">
                      <a16:creationId xmlns:a16="http://schemas.microsoft.com/office/drawing/2014/main" id="{B8C64854-59F9-5FD7-5844-E4513ECC5DD0}"/>
                    </a:ext>
                  </a:extLst>
                </p:cNvPr>
                <p:cNvSpPr/>
                <p:nvPr/>
              </p:nvSpPr>
              <p:spPr>
                <a:xfrm rot="16200000" flipH="1">
                  <a:off x="3435248" y="403838"/>
                  <a:ext cx="343505" cy="90742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83">
                  <a:extLst>
                    <a:ext uri="{FF2B5EF4-FFF2-40B4-BE49-F238E27FC236}">
                      <a16:creationId xmlns:a16="http://schemas.microsoft.com/office/drawing/2014/main" id="{694B833D-A081-9108-E682-82320416DED4}"/>
                    </a:ext>
                  </a:extLst>
                </p:cNvPr>
                <p:cNvSpPr/>
                <p:nvPr/>
              </p:nvSpPr>
              <p:spPr>
                <a:xfrm>
                  <a:off x="3124200" y="838200"/>
                  <a:ext cx="952800" cy="1487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Pentagon 84">
                  <a:extLst>
                    <a:ext uri="{FF2B5EF4-FFF2-40B4-BE49-F238E27FC236}">
                      <a16:creationId xmlns:a16="http://schemas.microsoft.com/office/drawing/2014/main" id="{A1B93829-81C5-8DDD-9876-82E554935A1A}"/>
                    </a:ext>
                  </a:extLst>
                </p:cNvPr>
                <p:cNvSpPr/>
                <p:nvPr/>
              </p:nvSpPr>
              <p:spPr>
                <a:xfrm>
                  <a:off x="3198657"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Pentagon 85">
                  <a:extLst>
                    <a:ext uri="{FF2B5EF4-FFF2-40B4-BE49-F238E27FC236}">
                      <a16:creationId xmlns:a16="http://schemas.microsoft.com/office/drawing/2014/main" id="{20A2C6A4-8B98-B96D-EBF1-408F9075A8D1}"/>
                    </a:ext>
                  </a:extLst>
                </p:cNvPr>
                <p:cNvSpPr/>
                <p:nvPr/>
              </p:nvSpPr>
              <p:spPr>
                <a:xfrm>
                  <a:off x="3380143"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Pentagon 86">
                  <a:extLst>
                    <a:ext uri="{FF2B5EF4-FFF2-40B4-BE49-F238E27FC236}">
                      <a16:creationId xmlns:a16="http://schemas.microsoft.com/office/drawing/2014/main" id="{9F7D2824-0665-BC21-0D23-301EC36CA351}"/>
                    </a:ext>
                  </a:extLst>
                </p:cNvPr>
                <p:cNvSpPr/>
                <p:nvPr/>
              </p:nvSpPr>
              <p:spPr>
                <a:xfrm>
                  <a:off x="3561629"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Pentagon 87">
                  <a:extLst>
                    <a:ext uri="{FF2B5EF4-FFF2-40B4-BE49-F238E27FC236}">
                      <a16:creationId xmlns:a16="http://schemas.microsoft.com/office/drawing/2014/main" id="{8C5AC482-12E0-E8E4-97AE-2B6488C87176}"/>
                    </a:ext>
                  </a:extLst>
                </p:cNvPr>
                <p:cNvSpPr/>
                <p:nvPr/>
              </p:nvSpPr>
              <p:spPr>
                <a:xfrm>
                  <a:off x="3743114"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Pentagon 88">
                  <a:extLst>
                    <a:ext uri="{FF2B5EF4-FFF2-40B4-BE49-F238E27FC236}">
                      <a16:creationId xmlns:a16="http://schemas.microsoft.com/office/drawing/2014/main" id="{24ABCF75-F438-474F-ED75-4CEDB3C43E87}"/>
                    </a:ext>
                  </a:extLst>
                </p:cNvPr>
                <p:cNvSpPr/>
                <p:nvPr/>
              </p:nvSpPr>
              <p:spPr>
                <a:xfrm>
                  <a:off x="3924600" y="3310467"/>
                  <a:ext cx="90743"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Freeform: Shape 294">
                <a:extLst>
                  <a:ext uri="{FF2B5EF4-FFF2-40B4-BE49-F238E27FC236}">
                    <a16:creationId xmlns:a16="http://schemas.microsoft.com/office/drawing/2014/main" id="{0F8A7CE3-2C04-7C8E-6899-489F18374F07}"/>
                  </a:ext>
                </a:extLst>
              </p:cNvPr>
              <p:cNvSpPr/>
              <p:nvPr/>
            </p:nvSpPr>
            <p:spPr>
              <a:xfrm>
                <a:off x="3049485" y="1515683"/>
                <a:ext cx="521950" cy="4939628"/>
              </a:xfrm>
              <a:custGeom>
                <a:avLst/>
                <a:gdLst>
                  <a:gd name="connsiteX0" fmla="*/ 190217 w 457200"/>
                  <a:gd name="connsiteY0" fmla="*/ 5344 h 3200464"/>
                  <a:gd name="connsiteX1" fmla="*/ 427288 w 457200"/>
                  <a:gd name="connsiteY1" fmla="*/ 192643 h 3200464"/>
                  <a:gd name="connsiteX2" fmla="*/ 448906 w 457200"/>
                  <a:gd name="connsiteY2" fmla="*/ 482761 h 3200464"/>
                  <a:gd name="connsiteX3" fmla="*/ 310664 w 457200"/>
                  <a:gd name="connsiteY3" fmla="*/ 418946 h 3200464"/>
                  <a:gd name="connsiteX4" fmla="*/ 307446 w 457200"/>
                  <a:gd name="connsiteY4" fmla="*/ 306293 h 3200464"/>
                  <a:gd name="connsiteX5" fmla="*/ 166343 w 457200"/>
                  <a:gd name="connsiteY5" fmla="*/ 224938 h 3200464"/>
                  <a:gd name="connsiteX6" fmla="*/ 150852 w 457200"/>
                  <a:gd name="connsiteY6" fmla="*/ 297582 h 3200464"/>
                  <a:gd name="connsiteX7" fmla="*/ 149234 w 457200"/>
                  <a:gd name="connsiteY7" fmla="*/ 322620 h 3200464"/>
                  <a:gd name="connsiteX8" fmla="*/ 152400 w 457200"/>
                  <a:gd name="connsiteY8" fmla="*/ 330265 h 3200464"/>
                  <a:gd name="connsiteX9" fmla="*/ 152400 w 457200"/>
                  <a:gd name="connsiteY9" fmla="*/ 396086 h 3200464"/>
                  <a:gd name="connsiteX10" fmla="*/ 157018 w 457200"/>
                  <a:gd name="connsiteY10" fmla="*/ 407234 h 3200464"/>
                  <a:gd name="connsiteX11" fmla="*/ 157018 w 457200"/>
                  <a:gd name="connsiteY11" fmla="*/ 3174294 h 3200464"/>
                  <a:gd name="connsiteX12" fmla="*/ 130848 w 457200"/>
                  <a:gd name="connsiteY12" fmla="*/ 3200464 h 3200464"/>
                  <a:gd name="connsiteX13" fmla="*/ 26170 w 457200"/>
                  <a:gd name="connsiteY13" fmla="*/ 3200464 h 3200464"/>
                  <a:gd name="connsiteX14" fmla="*/ 0 w 457200"/>
                  <a:gd name="connsiteY14" fmla="*/ 3174294 h 3200464"/>
                  <a:gd name="connsiteX15" fmla="*/ 0 w 457200"/>
                  <a:gd name="connsiteY15" fmla="*/ 584263 h 3200464"/>
                  <a:gd name="connsiteX16" fmla="*/ 0 w 457200"/>
                  <a:gd name="connsiteY16" fmla="*/ 407234 h 3200464"/>
                  <a:gd name="connsiteX17" fmla="*/ 0 w 457200"/>
                  <a:gd name="connsiteY17" fmla="*/ 381064 h 3200464"/>
                  <a:gd name="connsiteX18" fmla="*/ 0 w 457200"/>
                  <a:gd name="connsiteY18" fmla="*/ 330265 h 3200464"/>
                  <a:gd name="connsiteX19" fmla="*/ 4630 w 457200"/>
                  <a:gd name="connsiteY19" fmla="*/ 319087 h 3200464"/>
                  <a:gd name="connsiteX20" fmla="*/ 6983 w 457200"/>
                  <a:gd name="connsiteY20" fmla="*/ 287592 h 3200464"/>
                  <a:gd name="connsiteX21" fmla="*/ 102067 w 457200"/>
                  <a:gd name="connsiteY21" fmla="*/ 63752 h 3200464"/>
                  <a:gd name="connsiteX22" fmla="*/ 190217 w 457200"/>
                  <a:gd name="connsiteY22" fmla="*/ 5344 h 32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200" h="3200464">
                    <a:moveTo>
                      <a:pt x="190217" y="5344"/>
                    </a:moveTo>
                    <a:cubicBezTo>
                      <a:pt x="281846" y="-20572"/>
                      <a:pt x="378150" y="48710"/>
                      <a:pt x="427288" y="192643"/>
                    </a:cubicBezTo>
                    <a:cubicBezTo>
                      <a:pt x="457354" y="280711"/>
                      <a:pt x="465133" y="385112"/>
                      <a:pt x="448906" y="482761"/>
                    </a:cubicBezTo>
                    <a:lnTo>
                      <a:pt x="310664" y="418946"/>
                    </a:lnTo>
                    <a:cubicBezTo>
                      <a:pt x="312834" y="381211"/>
                      <a:pt x="311730" y="342547"/>
                      <a:pt x="307446" y="306293"/>
                    </a:cubicBezTo>
                    <a:cubicBezTo>
                      <a:pt x="287133" y="134389"/>
                      <a:pt x="208757" y="89201"/>
                      <a:pt x="166343" y="224938"/>
                    </a:cubicBezTo>
                    <a:cubicBezTo>
                      <a:pt x="159614" y="246474"/>
                      <a:pt x="154392" y="271125"/>
                      <a:pt x="150852" y="297582"/>
                    </a:cubicBezTo>
                    <a:lnTo>
                      <a:pt x="149234" y="322620"/>
                    </a:lnTo>
                    <a:lnTo>
                      <a:pt x="152400" y="330265"/>
                    </a:lnTo>
                    <a:lnTo>
                      <a:pt x="152400" y="396086"/>
                    </a:lnTo>
                    <a:lnTo>
                      <a:pt x="157018" y="407234"/>
                    </a:lnTo>
                    <a:lnTo>
                      <a:pt x="157018" y="3174294"/>
                    </a:lnTo>
                    <a:cubicBezTo>
                      <a:pt x="157018" y="3188747"/>
                      <a:pt x="145301" y="3200464"/>
                      <a:pt x="130848" y="3200464"/>
                    </a:cubicBezTo>
                    <a:lnTo>
                      <a:pt x="26170" y="3200464"/>
                    </a:lnTo>
                    <a:cubicBezTo>
                      <a:pt x="11717" y="3200464"/>
                      <a:pt x="0" y="3188747"/>
                      <a:pt x="0" y="3174294"/>
                    </a:cubicBezTo>
                    <a:lnTo>
                      <a:pt x="0" y="584263"/>
                    </a:lnTo>
                    <a:lnTo>
                      <a:pt x="0" y="407234"/>
                    </a:lnTo>
                    <a:lnTo>
                      <a:pt x="0" y="381064"/>
                    </a:lnTo>
                    <a:lnTo>
                      <a:pt x="0" y="330265"/>
                    </a:lnTo>
                    <a:lnTo>
                      <a:pt x="4630" y="319087"/>
                    </a:lnTo>
                    <a:lnTo>
                      <a:pt x="6983" y="287592"/>
                    </a:lnTo>
                    <a:cubicBezTo>
                      <a:pt x="20747" y="196958"/>
                      <a:pt x="54252" y="116716"/>
                      <a:pt x="102067" y="63752"/>
                    </a:cubicBezTo>
                    <a:cubicBezTo>
                      <a:pt x="129651" y="33198"/>
                      <a:pt x="159675" y="13982"/>
                      <a:pt x="190217" y="5344"/>
                    </a:cubicBezTo>
                    <a:close/>
                  </a:path>
                </a:pathLst>
              </a:custGeom>
              <a:solidFill>
                <a:srgbClr val="7E3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320" name="Group 319">
              <a:extLst>
                <a:ext uri="{FF2B5EF4-FFF2-40B4-BE49-F238E27FC236}">
                  <a16:creationId xmlns:a16="http://schemas.microsoft.com/office/drawing/2014/main" id="{F73A9F3A-2F54-4270-016F-0FEB907EB440}"/>
                </a:ext>
              </a:extLst>
            </p:cNvPr>
            <p:cNvGrpSpPr/>
            <p:nvPr/>
          </p:nvGrpSpPr>
          <p:grpSpPr>
            <a:xfrm>
              <a:off x="10600269" y="4507031"/>
              <a:ext cx="925059" cy="2171586"/>
              <a:chOff x="990600" y="1869556"/>
              <a:chExt cx="1625545" cy="3815989"/>
            </a:xfrm>
          </p:grpSpPr>
          <p:sp>
            <p:nvSpPr>
              <p:cNvPr id="321" name="Oval 320">
                <a:extLst>
                  <a:ext uri="{FF2B5EF4-FFF2-40B4-BE49-F238E27FC236}">
                    <a16:creationId xmlns:a16="http://schemas.microsoft.com/office/drawing/2014/main" id="{3D22D560-80AD-3684-D701-084863031CF6}"/>
                  </a:ext>
                </a:extLst>
              </p:cNvPr>
              <p:cNvSpPr/>
              <p:nvPr/>
            </p:nvSpPr>
            <p:spPr>
              <a:xfrm rot="6922285">
                <a:off x="1308408" y="5244859"/>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7A85668F-5435-3003-FE36-F3A22683FCE1}"/>
                  </a:ext>
                </a:extLst>
              </p:cNvPr>
              <p:cNvSpPr/>
              <p:nvPr/>
            </p:nvSpPr>
            <p:spPr>
              <a:xfrm rot="3646842">
                <a:off x="1850980" y="5248313"/>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rapezoid 322">
                <a:extLst>
                  <a:ext uri="{FF2B5EF4-FFF2-40B4-BE49-F238E27FC236}">
                    <a16:creationId xmlns:a16="http://schemas.microsoft.com/office/drawing/2014/main" id="{96DE36D3-0E34-0230-D22D-DB8037C1ECB5}"/>
                  </a:ext>
                </a:extLst>
              </p:cNvPr>
              <p:cNvSpPr/>
              <p:nvPr/>
            </p:nvSpPr>
            <p:spPr>
              <a:xfrm>
                <a:off x="1206228" y="4058865"/>
                <a:ext cx="1295400" cy="1295400"/>
              </a:xfrm>
              <a:prstGeom prst="trapezoid">
                <a:avLst>
                  <a:gd name="adj" fmla="val 21250"/>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6C97B56E-90C6-1F03-BFF8-F97704F57817}"/>
                  </a:ext>
                </a:extLst>
              </p:cNvPr>
              <p:cNvSpPr/>
              <p:nvPr/>
            </p:nvSpPr>
            <p:spPr>
              <a:xfrm rot="4724043">
                <a:off x="2178914" y="3848972"/>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0D05A90F-7D2A-67B8-A144-A4E62C659DD8}"/>
                  </a:ext>
                </a:extLst>
              </p:cNvPr>
              <p:cNvSpPr/>
              <p:nvPr/>
            </p:nvSpPr>
            <p:spPr>
              <a:xfrm rot="6922285">
                <a:off x="927408" y="3949460"/>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a:extLst>
                  <a:ext uri="{FF2B5EF4-FFF2-40B4-BE49-F238E27FC236}">
                    <a16:creationId xmlns:a16="http://schemas.microsoft.com/office/drawing/2014/main" id="{3A27D320-3C0E-41A2-4F1B-6672A975DF0B}"/>
                  </a:ext>
                </a:extLst>
              </p:cNvPr>
              <p:cNvSpPr/>
              <p:nvPr/>
            </p:nvSpPr>
            <p:spPr>
              <a:xfrm rot="19684206">
                <a:off x="2026032" y="3140170"/>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a:extLst>
                  <a:ext uri="{FF2B5EF4-FFF2-40B4-BE49-F238E27FC236}">
                    <a16:creationId xmlns:a16="http://schemas.microsoft.com/office/drawing/2014/main" id="{D81F27C2-9E66-BE7E-0733-CD448AC6C8CF}"/>
                  </a:ext>
                </a:extLst>
              </p:cNvPr>
              <p:cNvSpPr/>
              <p:nvPr/>
            </p:nvSpPr>
            <p:spPr>
              <a:xfrm rot="1711066">
                <a:off x="1095331" y="3216624"/>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Cloud 327">
                <a:extLst>
                  <a:ext uri="{FF2B5EF4-FFF2-40B4-BE49-F238E27FC236}">
                    <a16:creationId xmlns:a16="http://schemas.microsoft.com/office/drawing/2014/main" id="{2A73CC11-460A-DB33-A2D3-C11D0331E744}"/>
                  </a:ext>
                </a:extLst>
              </p:cNvPr>
              <p:cNvSpPr/>
              <p:nvPr/>
            </p:nvSpPr>
            <p:spPr>
              <a:xfrm rot="21304292">
                <a:off x="1922597" y="1996079"/>
                <a:ext cx="645572"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loud 328">
                <a:extLst>
                  <a:ext uri="{FF2B5EF4-FFF2-40B4-BE49-F238E27FC236}">
                    <a16:creationId xmlns:a16="http://schemas.microsoft.com/office/drawing/2014/main" id="{7B1B8DDC-0792-CBB8-44A8-079324BA37AF}"/>
                  </a:ext>
                </a:extLst>
              </p:cNvPr>
              <p:cNvSpPr/>
              <p:nvPr/>
            </p:nvSpPr>
            <p:spPr>
              <a:xfrm>
                <a:off x="1062548" y="1978092"/>
                <a:ext cx="635729"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Hexagon 329">
                <a:extLst>
                  <a:ext uri="{FF2B5EF4-FFF2-40B4-BE49-F238E27FC236}">
                    <a16:creationId xmlns:a16="http://schemas.microsoft.com/office/drawing/2014/main" id="{5C4978C1-6C49-4DA3-36D9-E15FC7F6D7D2}"/>
                  </a:ext>
                </a:extLst>
              </p:cNvPr>
              <p:cNvSpPr/>
              <p:nvPr/>
            </p:nvSpPr>
            <p:spPr>
              <a:xfrm>
                <a:off x="1676453" y="209328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a:extLst>
                  <a:ext uri="{FF2B5EF4-FFF2-40B4-BE49-F238E27FC236}">
                    <a16:creationId xmlns:a16="http://schemas.microsoft.com/office/drawing/2014/main" id="{D70ADD85-3C39-A60D-3FFC-127C73F43A56}"/>
                  </a:ext>
                </a:extLst>
              </p:cNvPr>
              <p:cNvSpPr/>
              <p:nvPr/>
            </p:nvSpPr>
            <p:spPr>
              <a:xfrm>
                <a:off x="1282428" y="3220665"/>
                <a:ext cx="1143000" cy="152400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Isosceles Triangle 331">
                <a:extLst>
                  <a:ext uri="{FF2B5EF4-FFF2-40B4-BE49-F238E27FC236}">
                    <a16:creationId xmlns:a16="http://schemas.microsoft.com/office/drawing/2014/main" id="{052870AD-D1A8-D10C-64D8-AD1782432145}"/>
                  </a:ext>
                </a:extLst>
              </p:cNvPr>
              <p:cNvSpPr/>
              <p:nvPr/>
            </p:nvSpPr>
            <p:spPr>
              <a:xfrm rot="10800000">
                <a:off x="1626852" y="2906721"/>
                <a:ext cx="3810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oup 74">
                <a:extLst>
                  <a:ext uri="{FF2B5EF4-FFF2-40B4-BE49-F238E27FC236}">
                    <a16:creationId xmlns:a16="http://schemas.microsoft.com/office/drawing/2014/main" id="{7ED67054-308A-C219-9079-9BA5A23CF996}"/>
                  </a:ext>
                </a:extLst>
              </p:cNvPr>
              <p:cNvGrpSpPr/>
              <p:nvPr/>
            </p:nvGrpSpPr>
            <p:grpSpPr>
              <a:xfrm rot="5400000">
                <a:off x="1282428" y="3525465"/>
                <a:ext cx="762000" cy="152400"/>
                <a:chOff x="4038600" y="287312"/>
                <a:chExt cx="5102902" cy="474688"/>
              </a:xfrm>
            </p:grpSpPr>
            <p:sp>
              <p:nvSpPr>
                <p:cNvPr id="356" name="Quad Arrow Callout 100">
                  <a:extLst>
                    <a:ext uri="{FF2B5EF4-FFF2-40B4-BE49-F238E27FC236}">
                      <a16:creationId xmlns:a16="http://schemas.microsoft.com/office/drawing/2014/main" id="{B6286E50-8355-6F14-29AA-A1FEC226B318}"/>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Quad Arrow Callout 101">
                  <a:extLst>
                    <a:ext uri="{FF2B5EF4-FFF2-40B4-BE49-F238E27FC236}">
                      <a16:creationId xmlns:a16="http://schemas.microsoft.com/office/drawing/2014/main" id="{9DF39C08-EC4D-557C-CA1C-17555CAC4B30}"/>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Quad Arrow Callout 102">
                  <a:extLst>
                    <a:ext uri="{FF2B5EF4-FFF2-40B4-BE49-F238E27FC236}">
                      <a16:creationId xmlns:a16="http://schemas.microsoft.com/office/drawing/2014/main" id="{39B2E0AF-192E-7BA8-0A6B-782826DB827D}"/>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Quad Arrow Callout 103">
                  <a:extLst>
                    <a:ext uri="{FF2B5EF4-FFF2-40B4-BE49-F238E27FC236}">
                      <a16:creationId xmlns:a16="http://schemas.microsoft.com/office/drawing/2014/main" id="{48CC29E3-0336-65F7-6E61-1326FC4D0D68}"/>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79">
                <a:extLst>
                  <a:ext uri="{FF2B5EF4-FFF2-40B4-BE49-F238E27FC236}">
                    <a16:creationId xmlns:a16="http://schemas.microsoft.com/office/drawing/2014/main" id="{A7763317-FC0A-AC03-1764-D81548650949}"/>
                  </a:ext>
                </a:extLst>
              </p:cNvPr>
              <p:cNvGrpSpPr/>
              <p:nvPr/>
            </p:nvGrpSpPr>
            <p:grpSpPr>
              <a:xfrm rot="5400000">
                <a:off x="1587228" y="3525465"/>
                <a:ext cx="762000" cy="152400"/>
                <a:chOff x="4038600" y="287312"/>
                <a:chExt cx="5102902" cy="474688"/>
              </a:xfrm>
            </p:grpSpPr>
            <p:sp>
              <p:nvSpPr>
                <p:cNvPr id="352" name="Quad Arrow Callout 96">
                  <a:extLst>
                    <a:ext uri="{FF2B5EF4-FFF2-40B4-BE49-F238E27FC236}">
                      <a16:creationId xmlns:a16="http://schemas.microsoft.com/office/drawing/2014/main" id="{DEFB1291-BF72-8845-D012-DCBCA85FB214}"/>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Quad Arrow Callout 97">
                  <a:extLst>
                    <a:ext uri="{FF2B5EF4-FFF2-40B4-BE49-F238E27FC236}">
                      <a16:creationId xmlns:a16="http://schemas.microsoft.com/office/drawing/2014/main" id="{378D8D20-4C2D-D114-18CD-BD79F1401C00}"/>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Quad Arrow Callout 98">
                  <a:extLst>
                    <a:ext uri="{FF2B5EF4-FFF2-40B4-BE49-F238E27FC236}">
                      <a16:creationId xmlns:a16="http://schemas.microsoft.com/office/drawing/2014/main" id="{46888369-D1ED-058F-C533-D0A9B6E8CD7D}"/>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Quad Arrow Callout 99">
                  <a:extLst>
                    <a:ext uri="{FF2B5EF4-FFF2-40B4-BE49-F238E27FC236}">
                      <a16:creationId xmlns:a16="http://schemas.microsoft.com/office/drawing/2014/main" id="{D3C9DB55-C485-4A02-98FD-2D0C4894B863}"/>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84">
                <a:extLst>
                  <a:ext uri="{FF2B5EF4-FFF2-40B4-BE49-F238E27FC236}">
                    <a16:creationId xmlns:a16="http://schemas.microsoft.com/office/drawing/2014/main" id="{701B82DC-D059-8D3E-55E8-8F8AB4EDCBD8}"/>
                  </a:ext>
                </a:extLst>
              </p:cNvPr>
              <p:cNvGrpSpPr/>
              <p:nvPr/>
            </p:nvGrpSpPr>
            <p:grpSpPr>
              <a:xfrm rot="5400000">
                <a:off x="1621079" y="3720214"/>
                <a:ext cx="386690" cy="149593"/>
                <a:chOff x="5257800" y="296056"/>
                <a:chExt cx="2589551" cy="465944"/>
              </a:xfrm>
            </p:grpSpPr>
            <p:sp>
              <p:nvSpPr>
                <p:cNvPr id="350" name="Quad Arrow Callout 94">
                  <a:extLst>
                    <a:ext uri="{FF2B5EF4-FFF2-40B4-BE49-F238E27FC236}">
                      <a16:creationId xmlns:a16="http://schemas.microsoft.com/office/drawing/2014/main" id="{5C8D3ED4-C84F-37E8-4CBA-6D6644CA1009}"/>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Quad Arrow Callout 95">
                  <a:extLst>
                    <a:ext uri="{FF2B5EF4-FFF2-40B4-BE49-F238E27FC236}">
                      <a16:creationId xmlns:a16="http://schemas.microsoft.com/office/drawing/2014/main" id="{5E3C50A4-385A-1D3D-8312-A6E192E2D9A4}"/>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6" name="Oval 335">
                <a:extLst>
                  <a:ext uri="{FF2B5EF4-FFF2-40B4-BE49-F238E27FC236}">
                    <a16:creationId xmlns:a16="http://schemas.microsoft.com/office/drawing/2014/main" id="{51C19004-ED1E-CDFA-A3AD-329A73D59014}"/>
                  </a:ext>
                </a:extLst>
              </p:cNvPr>
              <p:cNvSpPr/>
              <p:nvPr/>
            </p:nvSpPr>
            <p:spPr>
              <a:xfrm>
                <a:off x="1206228" y="2133599"/>
                <a:ext cx="1165157" cy="12354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68">
                <a:extLst>
                  <a:ext uri="{FF2B5EF4-FFF2-40B4-BE49-F238E27FC236}">
                    <a16:creationId xmlns:a16="http://schemas.microsoft.com/office/drawing/2014/main" id="{A069A006-2958-A891-33A2-DF52E0D9CD35}"/>
                  </a:ext>
                </a:extLst>
              </p:cNvPr>
              <p:cNvGrpSpPr/>
              <p:nvPr/>
            </p:nvGrpSpPr>
            <p:grpSpPr>
              <a:xfrm>
                <a:off x="1358628" y="4135065"/>
                <a:ext cx="990600" cy="838200"/>
                <a:chOff x="5715000" y="5771234"/>
                <a:chExt cx="1154507" cy="1086766"/>
              </a:xfrm>
            </p:grpSpPr>
            <p:sp>
              <p:nvSpPr>
                <p:cNvPr id="345" name="Wave 344">
                  <a:extLst>
                    <a:ext uri="{FF2B5EF4-FFF2-40B4-BE49-F238E27FC236}">
                      <a16:creationId xmlns:a16="http://schemas.microsoft.com/office/drawing/2014/main" id="{03FF9CE3-EB54-6293-AAC9-E29F7D62109A}"/>
                    </a:ext>
                  </a:extLst>
                </p:cNvPr>
                <p:cNvSpPr/>
                <p:nvPr/>
              </p:nvSpPr>
              <p:spPr>
                <a:xfrm rot="16200000">
                  <a:off x="6093773" y="6319799"/>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6" name="Group 67">
                  <a:extLst>
                    <a:ext uri="{FF2B5EF4-FFF2-40B4-BE49-F238E27FC236}">
                      <a16:creationId xmlns:a16="http://schemas.microsoft.com/office/drawing/2014/main" id="{78BB329D-3B78-3CF6-D952-1E5C6F2D85FF}"/>
                    </a:ext>
                  </a:extLst>
                </p:cNvPr>
                <p:cNvGrpSpPr/>
                <p:nvPr/>
              </p:nvGrpSpPr>
              <p:grpSpPr>
                <a:xfrm>
                  <a:off x="5715000" y="5771234"/>
                  <a:ext cx="1154507" cy="1086766"/>
                  <a:chOff x="1205362" y="4212084"/>
                  <a:chExt cx="1154507" cy="1086766"/>
                </a:xfrm>
              </p:grpSpPr>
              <p:sp>
                <p:nvSpPr>
                  <p:cNvPr id="347" name="Rounded Rectangle 16">
                    <a:extLst>
                      <a:ext uri="{FF2B5EF4-FFF2-40B4-BE49-F238E27FC236}">
                        <a16:creationId xmlns:a16="http://schemas.microsoft.com/office/drawing/2014/main" id="{D5EEFEF1-6B22-F063-0949-CE78C652C5B1}"/>
                      </a:ext>
                    </a:extLst>
                  </p:cNvPr>
                  <p:cNvSpPr/>
                  <p:nvPr/>
                </p:nvSpPr>
                <p:spPr>
                  <a:xfrm>
                    <a:off x="1205362" y="4264912"/>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Wave 347">
                    <a:extLst>
                      <a:ext uri="{FF2B5EF4-FFF2-40B4-BE49-F238E27FC236}">
                        <a16:creationId xmlns:a16="http://schemas.microsoft.com/office/drawing/2014/main" id="{AE1037F6-CBC3-3E98-3BEF-00C09AF06562}"/>
                      </a:ext>
                    </a:extLst>
                  </p:cNvPr>
                  <p:cNvSpPr/>
                  <p:nvPr/>
                </p:nvSpPr>
                <p:spPr>
                  <a:xfrm rot="15242885">
                    <a:off x="1667743" y="4683044"/>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93">
                    <a:extLst>
                      <a:ext uri="{FF2B5EF4-FFF2-40B4-BE49-F238E27FC236}">
                        <a16:creationId xmlns:a16="http://schemas.microsoft.com/office/drawing/2014/main" id="{AEDD2411-AD3A-F9B5-F0B3-5EE568279186}"/>
                      </a:ext>
                    </a:extLst>
                  </p:cNvPr>
                  <p:cNvSpPr/>
                  <p:nvPr/>
                </p:nvSpPr>
                <p:spPr>
                  <a:xfrm>
                    <a:off x="1866223" y="4212084"/>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8" name="Cloud 337">
                <a:extLst>
                  <a:ext uri="{FF2B5EF4-FFF2-40B4-BE49-F238E27FC236}">
                    <a16:creationId xmlns:a16="http://schemas.microsoft.com/office/drawing/2014/main" id="{B89A4EEF-ADA0-7AE4-5C7A-02B15831BB63}"/>
                  </a:ext>
                </a:extLst>
              </p:cNvPr>
              <p:cNvSpPr/>
              <p:nvPr/>
            </p:nvSpPr>
            <p:spPr>
              <a:xfrm rot="214273">
                <a:off x="1158582" y="1869556"/>
                <a:ext cx="1325469" cy="541635"/>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83">
                <a:extLst>
                  <a:ext uri="{FF2B5EF4-FFF2-40B4-BE49-F238E27FC236}">
                    <a16:creationId xmlns:a16="http://schemas.microsoft.com/office/drawing/2014/main" id="{EA1496C5-4A73-A1A6-7DD1-382C18262D5D}"/>
                  </a:ext>
                </a:extLst>
              </p:cNvPr>
              <p:cNvSpPr/>
              <p:nvPr/>
            </p:nvSpPr>
            <p:spPr>
              <a:xfrm>
                <a:off x="1130028" y="2077665"/>
                <a:ext cx="1377003" cy="252030"/>
              </a:xfrm>
              <a:prstGeom prst="roundRect">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0" name="Group 91">
                <a:extLst>
                  <a:ext uri="{FF2B5EF4-FFF2-40B4-BE49-F238E27FC236}">
                    <a16:creationId xmlns:a16="http://schemas.microsoft.com/office/drawing/2014/main" id="{17FA0C43-3409-05A0-4323-61ED3476BDF4}"/>
                  </a:ext>
                </a:extLst>
              </p:cNvPr>
              <p:cNvGrpSpPr/>
              <p:nvPr/>
            </p:nvGrpSpPr>
            <p:grpSpPr>
              <a:xfrm>
                <a:off x="1413492" y="2129481"/>
                <a:ext cx="762000" cy="152400"/>
                <a:chOff x="4038600" y="287312"/>
                <a:chExt cx="5102902" cy="474688"/>
              </a:xfrm>
            </p:grpSpPr>
            <p:sp>
              <p:nvSpPr>
                <p:cNvPr id="341" name="Quad Arrow Callout 85">
                  <a:extLst>
                    <a:ext uri="{FF2B5EF4-FFF2-40B4-BE49-F238E27FC236}">
                      <a16:creationId xmlns:a16="http://schemas.microsoft.com/office/drawing/2014/main" id="{7F4D6B7C-6624-2966-7ADE-63BC73AD038F}"/>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Quad Arrow Callout 86">
                  <a:extLst>
                    <a:ext uri="{FF2B5EF4-FFF2-40B4-BE49-F238E27FC236}">
                      <a16:creationId xmlns:a16="http://schemas.microsoft.com/office/drawing/2014/main" id="{1D410750-DC72-7A5D-455C-85E92D0830AE}"/>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Quad Arrow Callout 87">
                  <a:extLst>
                    <a:ext uri="{FF2B5EF4-FFF2-40B4-BE49-F238E27FC236}">
                      <a16:creationId xmlns:a16="http://schemas.microsoft.com/office/drawing/2014/main" id="{825D04EE-CF3D-1868-D028-B6E356F0C92B}"/>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Quad Arrow Callout 88">
                  <a:extLst>
                    <a:ext uri="{FF2B5EF4-FFF2-40B4-BE49-F238E27FC236}">
                      <a16:creationId xmlns:a16="http://schemas.microsoft.com/office/drawing/2014/main" id="{DDEC6878-050B-5242-E8C8-FB859AE0EC61}"/>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0" name="Group 110">
              <a:extLst>
                <a:ext uri="{FF2B5EF4-FFF2-40B4-BE49-F238E27FC236}">
                  <a16:creationId xmlns:a16="http://schemas.microsoft.com/office/drawing/2014/main" id="{61D926EC-FCEE-08CB-33B0-60E63B1BDDAD}"/>
                </a:ext>
              </a:extLst>
            </p:cNvPr>
            <p:cNvGrpSpPr/>
            <p:nvPr/>
          </p:nvGrpSpPr>
          <p:grpSpPr>
            <a:xfrm>
              <a:off x="7773039" y="4959568"/>
              <a:ext cx="783988" cy="1927467"/>
              <a:chOff x="4551349" y="660472"/>
              <a:chExt cx="2098185" cy="4774178"/>
            </a:xfrm>
          </p:grpSpPr>
          <p:sp>
            <p:nvSpPr>
              <p:cNvPr id="361" name="Oval 360">
                <a:extLst>
                  <a:ext uri="{FF2B5EF4-FFF2-40B4-BE49-F238E27FC236}">
                    <a16:creationId xmlns:a16="http://schemas.microsoft.com/office/drawing/2014/main" id="{8CD215D4-80D0-2B05-A46F-9ED17297E132}"/>
                  </a:ext>
                </a:extLst>
              </p:cNvPr>
              <p:cNvSpPr/>
              <p:nvPr/>
            </p:nvSpPr>
            <p:spPr>
              <a:xfrm>
                <a:off x="5887534" y="2962302"/>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B36EA5ED-0112-8111-578A-C6828A8E0387}"/>
                  </a:ext>
                </a:extLst>
              </p:cNvPr>
              <p:cNvSpPr/>
              <p:nvPr/>
            </p:nvSpPr>
            <p:spPr>
              <a:xfrm>
                <a:off x="4567093" y="2931074"/>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87">
                <a:extLst>
                  <a:ext uri="{FF2B5EF4-FFF2-40B4-BE49-F238E27FC236}">
                    <a16:creationId xmlns:a16="http://schemas.microsoft.com/office/drawing/2014/main" id="{C2BA1902-C0A4-B284-7716-3BAB0348D796}"/>
                  </a:ext>
                </a:extLst>
              </p:cNvPr>
              <p:cNvGrpSpPr/>
              <p:nvPr/>
            </p:nvGrpSpPr>
            <p:grpSpPr>
              <a:xfrm rot="1905584" flipH="1">
                <a:off x="5104960" y="4411402"/>
                <a:ext cx="549476" cy="1023248"/>
                <a:chOff x="6213924" y="4956136"/>
                <a:chExt cx="549476" cy="1023248"/>
              </a:xfrm>
            </p:grpSpPr>
            <p:sp>
              <p:nvSpPr>
                <p:cNvPr id="396" name="Oval 395">
                  <a:extLst>
                    <a:ext uri="{FF2B5EF4-FFF2-40B4-BE49-F238E27FC236}">
                      <a16:creationId xmlns:a16="http://schemas.microsoft.com/office/drawing/2014/main" id="{3A454341-2230-2027-E6C5-B888292CE635}"/>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C5620207-A8B3-598D-1CCB-6F669CECC540}"/>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4" name="Group 86">
                <a:extLst>
                  <a:ext uri="{FF2B5EF4-FFF2-40B4-BE49-F238E27FC236}">
                    <a16:creationId xmlns:a16="http://schemas.microsoft.com/office/drawing/2014/main" id="{175A3116-9631-B8E1-060D-0B07B47FC7AA}"/>
                  </a:ext>
                </a:extLst>
              </p:cNvPr>
              <p:cNvGrpSpPr/>
              <p:nvPr/>
            </p:nvGrpSpPr>
            <p:grpSpPr>
              <a:xfrm rot="19694416">
                <a:off x="5715000" y="4343400"/>
                <a:ext cx="549476" cy="1023248"/>
                <a:chOff x="6213924" y="4956136"/>
                <a:chExt cx="549476" cy="1023248"/>
              </a:xfrm>
            </p:grpSpPr>
            <p:sp>
              <p:nvSpPr>
                <p:cNvPr id="394" name="Oval 393">
                  <a:extLst>
                    <a:ext uri="{FF2B5EF4-FFF2-40B4-BE49-F238E27FC236}">
                      <a16:creationId xmlns:a16="http://schemas.microsoft.com/office/drawing/2014/main" id="{EE695DDA-6D1A-2DBB-8B09-77DF3FE2E40B}"/>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6D147ACD-4219-810D-5A21-486349CDCACC}"/>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5" name="Trapezoid 364">
                <a:extLst>
                  <a:ext uri="{FF2B5EF4-FFF2-40B4-BE49-F238E27FC236}">
                    <a16:creationId xmlns:a16="http://schemas.microsoft.com/office/drawing/2014/main" id="{3FAB8015-1371-1567-337F-DB85E159877F}"/>
                  </a:ext>
                </a:extLst>
              </p:cNvPr>
              <p:cNvSpPr/>
              <p:nvPr/>
            </p:nvSpPr>
            <p:spPr>
              <a:xfrm rot="19892058">
                <a:off x="5938555" y="2099223"/>
                <a:ext cx="619485" cy="1479138"/>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rapezoid 365">
                <a:extLst>
                  <a:ext uri="{FF2B5EF4-FFF2-40B4-BE49-F238E27FC236}">
                    <a16:creationId xmlns:a16="http://schemas.microsoft.com/office/drawing/2014/main" id="{F1FCC8D0-A6D0-40CA-78BC-05F9226CCB5A}"/>
                  </a:ext>
                </a:extLst>
              </p:cNvPr>
              <p:cNvSpPr/>
              <p:nvPr/>
            </p:nvSpPr>
            <p:spPr>
              <a:xfrm rot="1180462">
                <a:off x="4551349" y="2168864"/>
                <a:ext cx="619485" cy="1371600"/>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rapezoid 366">
                <a:extLst>
                  <a:ext uri="{FF2B5EF4-FFF2-40B4-BE49-F238E27FC236}">
                    <a16:creationId xmlns:a16="http://schemas.microsoft.com/office/drawing/2014/main" id="{F184CD0C-9D5D-D3B6-147D-B4B4BBD0684E}"/>
                  </a:ext>
                </a:extLst>
              </p:cNvPr>
              <p:cNvSpPr/>
              <p:nvPr/>
            </p:nvSpPr>
            <p:spPr>
              <a:xfrm>
                <a:off x="4648200" y="2209800"/>
                <a:ext cx="1828800" cy="2667000"/>
              </a:xfrm>
              <a:prstGeom prst="trapezoid">
                <a:avLst>
                  <a:gd name="adj" fmla="val 26844"/>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oup 79">
                <a:extLst>
                  <a:ext uri="{FF2B5EF4-FFF2-40B4-BE49-F238E27FC236}">
                    <a16:creationId xmlns:a16="http://schemas.microsoft.com/office/drawing/2014/main" id="{4E8AD636-6B34-0B54-3701-E069FE62B54E}"/>
                  </a:ext>
                </a:extLst>
              </p:cNvPr>
              <p:cNvGrpSpPr/>
              <p:nvPr/>
            </p:nvGrpSpPr>
            <p:grpSpPr>
              <a:xfrm>
                <a:off x="4835373" y="3124200"/>
                <a:ext cx="1665512" cy="1752600"/>
                <a:chOff x="4909631" y="1905000"/>
                <a:chExt cx="1743656" cy="1752600"/>
              </a:xfrm>
            </p:grpSpPr>
            <p:sp>
              <p:nvSpPr>
                <p:cNvPr id="389" name="Moon 388">
                  <a:extLst>
                    <a:ext uri="{FF2B5EF4-FFF2-40B4-BE49-F238E27FC236}">
                      <a16:creationId xmlns:a16="http://schemas.microsoft.com/office/drawing/2014/main" id="{92BC29D6-94E5-6125-2A40-535CCF60C556}"/>
                    </a:ext>
                  </a:extLst>
                </p:cNvPr>
                <p:cNvSpPr/>
                <p:nvPr/>
              </p:nvSpPr>
              <p:spPr>
                <a:xfrm rot="16200000">
                  <a:off x="5334000" y="1600200"/>
                  <a:ext cx="685800" cy="14478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Moon 389">
                  <a:extLst>
                    <a:ext uri="{FF2B5EF4-FFF2-40B4-BE49-F238E27FC236}">
                      <a16:creationId xmlns:a16="http://schemas.microsoft.com/office/drawing/2014/main" id="{B399810E-895C-E02D-E240-8A4E70A0D382}"/>
                    </a:ext>
                  </a:extLst>
                </p:cNvPr>
                <p:cNvSpPr/>
                <p:nvPr/>
              </p:nvSpPr>
              <p:spPr>
                <a:xfrm rot="16764772">
                  <a:off x="5330518" y="1816535"/>
                  <a:ext cx="533400" cy="1375173"/>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0BB7FA29-995D-3B16-8E63-324C8D7A1480}"/>
                    </a:ext>
                  </a:extLst>
                </p:cNvPr>
                <p:cNvSpPr/>
                <p:nvPr/>
              </p:nvSpPr>
              <p:spPr>
                <a:xfrm>
                  <a:off x="6019800" y="2286000"/>
                  <a:ext cx="3048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60374C65-DDD6-979A-773B-8BDC6E9F4236}"/>
                    </a:ext>
                  </a:extLst>
                </p:cNvPr>
                <p:cNvSpPr/>
                <p:nvPr/>
              </p:nvSpPr>
              <p:spPr>
                <a:xfrm rot="20771879">
                  <a:off x="6272287" y="2080845"/>
                  <a:ext cx="3810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200FD177-1ACE-7FD6-099A-6787D13F9D82}"/>
                    </a:ext>
                  </a:extLst>
                </p:cNvPr>
                <p:cNvSpPr/>
                <p:nvPr/>
              </p:nvSpPr>
              <p:spPr>
                <a:xfrm>
                  <a:off x="5791200" y="1905000"/>
                  <a:ext cx="609600" cy="533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9" name="Isosceles Triangle 368">
                <a:extLst>
                  <a:ext uri="{FF2B5EF4-FFF2-40B4-BE49-F238E27FC236}">
                    <a16:creationId xmlns:a16="http://schemas.microsoft.com/office/drawing/2014/main" id="{B9BFFE1E-F679-4EF5-4147-FC935016392D}"/>
                  </a:ext>
                </a:extLst>
              </p:cNvPr>
              <p:cNvSpPr/>
              <p:nvPr/>
            </p:nvSpPr>
            <p:spPr>
              <a:xfrm rot="10800000">
                <a:off x="5253972" y="1895661"/>
                <a:ext cx="533400" cy="88500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6CFD3A91-07CF-EE05-276A-82B419FDABE6}"/>
                  </a:ext>
                </a:extLst>
              </p:cNvPr>
              <p:cNvSpPr/>
              <p:nvPr/>
            </p:nvSpPr>
            <p:spPr>
              <a:xfrm>
                <a:off x="4724400" y="1143000"/>
                <a:ext cx="1600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ound Diagonal Corner Rectangle 14">
                <a:extLst>
                  <a:ext uri="{FF2B5EF4-FFF2-40B4-BE49-F238E27FC236}">
                    <a16:creationId xmlns:a16="http://schemas.microsoft.com/office/drawing/2014/main" id="{75C1F11F-7A1B-9F19-2F13-DC4C6D6D0489}"/>
                  </a:ext>
                </a:extLst>
              </p:cNvPr>
              <p:cNvSpPr/>
              <p:nvPr/>
            </p:nvSpPr>
            <p:spPr>
              <a:xfrm rot="17735882">
                <a:off x="4775818" y="836918"/>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ound Diagonal Corner Rectangle 15">
                <a:extLst>
                  <a:ext uri="{FF2B5EF4-FFF2-40B4-BE49-F238E27FC236}">
                    <a16:creationId xmlns:a16="http://schemas.microsoft.com/office/drawing/2014/main" id="{CCDD30DD-EBB8-0F50-4277-FCDBF2748294}"/>
                  </a:ext>
                </a:extLst>
              </p:cNvPr>
              <p:cNvSpPr/>
              <p:nvPr/>
            </p:nvSpPr>
            <p:spPr>
              <a:xfrm rot="20565624">
                <a:off x="5499044" y="935165"/>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 Diagonal Corner Rectangle 16">
                <a:extLst>
                  <a:ext uri="{FF2B5EF4-FFF2-40B4-BE49-F238E27FC236}">
                    <a16:creationId xmlns:a16="http://schemas.microsoft.com/office/drawing/2014/main" id="{602E9876-9E03-F064-8720-CDFE6C702CF4}"/>
                  </a:ext>
                </a:extLst>
              </p:cNvPr>
              <p:cNvSpPr/>
              <p:nvPr/>
            </p:nvSpPr>
            <p:spPr>
              <a:xfrm rot="19014106">
                <a:off x="5079797" y="660472"/>
                <a:ext cx="871151"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109">
                <a:extLst>
                  <a:ext uri="{FF2B5EF4-FFF2-40B4-BE49-F238E27FC236}">
                    <a16:creationId xmlns:a16="http://schemas.microsoft.com/office/drawing/2014/main" id="{1DB8CD5F-FCA0-7652-6677-D47326925949}"/>
                  </a:ext>
                </a:extLst>
              </p:cNvPr>
              <p:cNvGrpSpPr/>
              <p:nvPr/>
            </p:nvGrpSpPr>
            <p:grpSpPr>
              <a:xfrm>
                <a:off x="4708161" y="1045564"/>
                <a:ext cx="1600200" cy="381000"/>
                <a:chOff x="6858000" y="914400"/>
                <a:chExt cx="1752600" cy="533400"/>
              </a:xfrm>
            </p:grpSpPr>
            <p:sp>
              <p:nvSpPr>
                <p:cNvPr id="375" name="Rounded Rectangle 18">
                  <a:extLst>
                    <a:ext uri="{FF2B5EF4-FFF2-40B4-BE49-F238E27FC236}">
                      <a16:creationId xmlns:a16="http://schemas.microsoft.com/office/drawing/2014/main" id="{9E530179-2B4C-E9CD-BE69-1F70CD28CEC2}"/>
                    </a:ext>
                  </a:extLst>
                </p:cNvPr>
                <p:cNvSpPr/>
                <p:nvPr/>
              </p:nvSpPr>
              <p:spPr>
                <a:xfrm>
                  <a:off x="6858000" y="914400"/>
                  <a:ext cx="1752600" cy="533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6" name="Group 108">
                  <a:extLst>
                    <a:ext uri="{FF2B5EF4-FFF2-40B4-BE49-F238E27FC236}">
                      <a16:creationId xmlns:a16="http://schemas.microsoft.com/office/drawing/2014/main" id="{C107E04D-A3AC-5FEB-8EF2-1BD3DA0B8A46}"/>
                    </a:ext>
                  </a:extLst>
                </p:cNvPr>
                <p:cNvGrpSpPr/>
                <p:nvPr/>
              </p:nvGrpSpPr>
              <p:grpSpPr>
                <a:xfrm>
                  <a:off x="6880485" y="973111"/>
                  <a:ext cx="1676400" cy="457200"/>
                  <a:chOff x="5791200" y="5562600"/>
                  <a:chExt cx="5025452" cy="1182974"/>
                </a:xfrm>
              </p:grpSpPr>
              <p:grpSp>
                <p:nvGrpSpPr>
                  <p:cNvPr id="377" name="Group 99">
                    <a:extLst>
                      <a:ext uri="{FF2B5EF4-FFF2-40B4-BE49-F238E27FC236}">
                        <a16:creationId xmlns:a16="http://schemas.microsoft.com/office/drawing/2014/main" id="{9FF758B4-04EB-0E54-AF63-0801948751FD}"/>
                      </a:ext>
                    </a:extLst>
                  </p:cNvPr>
                  <p:cNvGrpSpPr/>
                  <p:nvPr/>
                </p:nvGrpSpPr>
                <p:grpSpPr>
                  <a:xfrm>
                    <a:off x="5791200" y="5562600"/>
                    <a:ext cx="1524000" cy="1156741"/>
                    <a:chOff x="5791200" y="5562600"/>
                    <a:chExt cx="1524000" cy="1156741"/>
                  </a:xfrm>
                </p:grpSpPr>
                <p:sp>
                  <p:nvSpPr>
                    <p:cNvPr id="386" name="L-Shape 385">
                      <a:extLst>
                        <a:ext uri="{FF2B5EF4-FFF2-40B4-BE49-F238E27FC236}">
                          <a16:creationId xmlns:a16="http://schemas.microsoft.com/office/drawing/2014/main" id="{0201DE67-438B-FB20-CA80-2A2B953D9696}"/>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L-Shape 386">
                      <a:extLst>
                        <a:ext uri="{FF2B5EF4-FFF2-40B4-BE49-F238E27FC236}">
                          <a16:creationId xmlns:a16="http://schemas.microsoft.com/office/drawing/2014/main" id="{0989AE49-3A82-5862-C9FA-5B3439F12DA5}"/>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0BECAD2A-EC2D-4277-FF99-A008296CD227}"/>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100">
                    <a:extLst>
                      <a:ext uri="{FF2B5EF4-FFF2-40B4-BE49-F238E27FC236}">
                        <a16:creationId xmlns:a16="http://schemas.microsoft.com/office/drawing/2014/main" id="{BB117B8C-1EAF-7CCF-ADA1-4D4C242F367C}"/>
                      </a:ext>
                    </a:extLst>
                  </p:cNvPr>
                  <p:cNvGrpSpPr/>
                  <p:nvPr/>
                </p:nvGrpSpPr>
                <p:grpSpPr>
                  <a:xfrm>
                    <a:off x="7522564" y="5581338"/>
                    <a:ext cx="1524000" cy="1156741"/>
                    <a:chOff x="5791200" y="5562600"/>
                    <a:chExt cx="1524000" cy="1156741"/>
                  </a:xfrm>
                </p:grpSpPr>
                <p:sp>
                  <p:nvSpPr>
                    <p:cNvPr id="383" name="L-Shape 382">
                      <a:extLst>
                        <a:ext uri="{FF2B5EF4-FFF2-40B4-BE49-F238E27FC236}">
                          <a16:creationId xmlns:a16="http://schemas.microsoft.com/office/drawing/2014/main" id="{0E82374F-0F2E-ADBE-427F-306D15DD62A8}"/>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L-Shape 383">
                      <a:extLst>
                        <a:ext uri="{FF2B5EF4-FFF2-40B4-BE49-F238E27FC236}">
                          <a16:creationId xmlns:a16="http://schemas.microsoft.com/office/drawing/2014/main" id="{802DC3C7-D9EC-B6B6-14BF-3E3A3CECB943}"/>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18181B2B-78B5-7414-A98B-3DA4C0904A56}"/>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104">
                    <a:extLst>
                      <a:ext uri="{FF2B5EF4-FFF2-40B4-BE49-F238E27FC236}">
                        <a16:creationId xmlns:a16="http://schemas.microsoft.com/office/drawing/2014/main" id="{2AEE7ED7-DB2D-CD94-1444-1CCE5C7C6A72}"/>
                      </a:ext>
                    </a:extLst>
                  </p:cNvPr>
                  <p:cNvGrpSpPr/>
                  <p:nvPr/>
                </p:nvGrpSpPr>
                <p:grpSpPr>
                  <a:xfrm>
                    <a:off x="9292652" y="5588833"/>
                    <a:ext cx="1524000" cy="1156741"/>
                    <a:chOff x="5791200" y="5562600"/>
                    <a:chExt cx="1524000" cy="1156741"/>
                  </a:xfrm>
                </p:grpSpPr>
                <p:sp>
                  <p:nvSpPr>
                    <p:cNvPr id="380" name="L-Shape 379">
                      <a:extLst>
                        <a:ext uri="{FF2B5EF4-FFF2-40B4-BE49-F238E27FC236}">
                          <a16:creationId xmlns:a16="http://schemas.microsoft.com/office/drawing/2014/main" id="{CCA783B8-AABE-1050-E970-F28C9F1D6AD0}"/>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L-Shape 380">
                      <a:extLst>
                        <a:ext uri="{FF2B5EF4-FFF2-40B4-BE49-F238E27FC236}">
                          <a16:creationId xmlns:a16="http://schemas.microsoft.com/office/drawing/2014/main" id="{BFCA5048-94F9-14A5-2DE2-D48AB214E202}"/>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17EAA956-5521-C220-B9E6-4A1EFDDB4A57}"/>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25344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childTnLst>
                                </p:cTn>
                              </p:par>
                              <p:par>
                                <p:cTn id="51" presetID="26" presetClass="entr" presetSubtype="0" fill="hold" nodeType="withEffect">
                                  <p:stCondLst>
                                    <p:cond delay="0"/>
                                  </p:stCondLst>
                                  <p:childTnLst>
                                    <p:set>
                                      <p:cBhvr>
                                        <p:cTn id="52" dur="1" fill="hold">
                                          <p:stCondLst>
                                            <p:cond delay="0"/>
                                          </p:stCondLst>
                                        </p:cTn>
                                        <p:tgtEl>
                                          <p:spTgt spid="398"/>
                                        </p:tgtEl>
                                        <p:attrNameLst>
                                          <p:attrName>style.visibility</p:attrName>
                                        </p:attrNameLst>
                                      </p:cBhvr>
                                      <p:to>
                                        <p:strVal val="visible"/>
                                      </p:to>
                                    </p:set>
                                    <p:animEffect transition="in" filter="wipe(down)">
                                      <p:cBhvr>
                                        <p:cTn id="53" dur="580">
                                          <p:stCondLst>
                                            <p:cond delay="0"/>
                                          </p:stCondLst>
                                        </p:cTn>
                                        <p:tgtEl>
                                          <p:spTgt spid="398"/>
                                        </p:tgtEl>
                                      </p:cBhvr>
                                    </p:animEffect>
                                    <p:anim calcmode="lin" valueType="num">
                                      <p:cBhvr>
                                        <p:cTn id="54" dur="1822" tmFilter="0,0; 0.14,0.36; 0.43,0.73; 0.71,0.91; 1.0,1.0">
                                          <p:stCondLst>
                                            <p:cond delay="0"/>
                                          </p:stCondLst>
                                        </p:cTn>
                                        <p:tgtEl>
                                          <p:spTgt spid="39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39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39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39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398"/>
                                        </p:tgtEl>
                                        <p:attrNameLst>
                                          <p:attrName>ppt_y</p:attrName>
                                        </p:attrNameLst>
                                      </p:cBhvr>
                                      <p:tavLst>
                                        <p:tav tm="0" fmla="#ppt_y-sin(pi*$)/81">
                                          <p:val>
                                            <p:fltVal val="0"/>
                                          </p:val>
                                        </p:tav>
                                        <p:tav tm="100000">
                                          <p:val>
                                            <p:fltVal val="1"/>
                                          </p:val>
                                        </p:tav>
                                      </p:tavLst>
                                    </p:anim>
                                    <p:animScale>
                                      <p:cBhvr>
                                        <p:cTn id="59" dur="26">
                                          <p:stCondLst>
                                            <p:cond delay="650"/>
                                          </p:stCondLst>
                                        </p:cTn>
                                        <p:tgtEl>
                                          <p:spTgt spid="398"/>
                                        </p:tgtEl>
                                      </p:cBhvr>
                                      <p:to x="100000" y="60000"/>
                                    </p:animScale>
                                    <p:animScale>
                                      <p:cBhvr>
                                        <p:cTn id="60" dur="166" decel="50000">
                                          <p:stCondLst>
                                            <p:cond delay="676"/>
                                          </p:stCondLst>
                                        </p:cTn>
                                        <p:tgtEl>
                                          <p:spTgt spid="398"/>
                                        </p:tgtEl>
                                      </p:cBhvr>
                                      <p:to x="100000" y="100000"/>
                                    </p:animScale>
                                    <p:animScale>
                                      <p:cBhvr>
                                        <p:cTn id="61" dur="26">
                                          <p:stCondLst>
                                            <p:cond delay="1312"/>
                                          </p:stCondLst>
                                        </p:cTn>
                                        <p:tgtEl>
                                          <p:spTgt spid="398"/>
                                        </p:tgtEl>
                                      </p:cBhvr>
                                      <p:to x="100000" y="80000"/>
                                    </p:animScale>
                                    <p:animScale>
                                      <p:cBhvr>
                                        <p:cTn id="62" dur="166" decel="50000">
                                          <p:stCondLst>
                                            <p:cond delay="1338"/>
                                          </p:stCondLst>
                                        </p:cTn>
                                        <p:tgtEl>
                                          <p:spTgt spid="398"/>
                                        </p:tgtEl>
                                      </p:cBhvr>
                                      <p:to x="100000" y="100000"/>
                                    </p:animScale>
                                    <p:animScale>
                                      <p:cBhvr>
                                        <p:cTn id="63" dur="26">
                                          <p:stCondLst>
                                            <p:cond delay="1642"/>
                                          </p:stCondLst>
                                        </p:cTn>
                                        <p:tgtEl>
                                          <p:spTgt spid="398"/>
                                        </p:tgtEl>
                                      </p:cBhvr>
                                      <p:to x="100000" y="90000"/>
                                    </p:animScale>
                                    <p:animScale>
                                      <p:cBhvr>
                                        <p:cTn id="64" dur="166" decel="50000">
                                          <p:stCondLst>
                                            <p:cond delay="1668"/>
                                          </p:stCondLst>
                                        </p:cTn>
                                        <p:tgtEl>
                                          <p:spTgt spid="398"/>
                                        </p:tgtEl>
                                      </p:cBhvr>
                                      <p:to x="100000" y="100000"/>
                                    </p:animScale>
                                    <p:animScale>
                                      <p:cBhvr>
                                        <p:cTn id="65" dur="26">
                                          <p:stCondLst>
                                            <p:cond delay="1808"/>
                                          </p:stCondLst>
                                        </p:cTn>
                                        <p:tgtEl>
                                          <p:spTgt spid="398"/>
                                        </p:tgtEl>
                                      </p:cBhvr>
                                      <p:to x="100000" y="95000"/>
                                    </p:animScale>
                                    <p:animScale>
                                      <p:cBhvr>
                                        <p:cTn id="66" dur="166" decel="50000">
                                          <p:stCondLst>
                                            <p:cond delay="1834"/>
                                          </p:stCondLst>
                                        </p:cTn>
                                        <p:tgtEl>
                                          <p:spTgt spid="398"/>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cs typeface="Calibri" panose="020F0502020204030204" pitchFamily="34" charset="0"/>
              </a:rPr>
              <a:t>Book of Mosiah</a:t>
            </a:r>
          </a:p>
        </p:txBody>
      </p:sp>
      <p:sp>
        <p:nvSpPr>
          <p:cNvPr id="5" name="TextBox 4"/>
          <p:cNvSpPr txBox="1"/>
          <p:nvPr/>
        </p:nvSpPr>
        <p:spPr>
          <a:xfrm>
            <a:off x="694944" y="682753"/>
            <a:ext cx="10201656" cy="4524315"/>
          </a:xfrm>
          <a:prstGeom prst="rect">
            <a:avLst/>
          </a:prstGeom>
          <a:noFill/>
        </p:spPr>
        <p:txBody>
          <a:bodyPr wrap="square" rtlCol="0">
            <a:spAutoFit/>
          </a:bodyPr>
          <a:lstStyle/>
          <a:p>
            <a:r>
              <a:rPr lang="en-US" dirty="0">
                <a:solidFill>
                  <a:schemeClr val="bg1"/>
                </a:solidFill>
              </a:rPr>
              <a:t>The book is named for Mosiah, who was a son of King Benjamin.</a:t>
            </a:r>
          </a:p>
          <a:p>
            <a:endParaRPr lang="en-US" dirty="0">
              <a:solidFill>
                <a:schemeClr val="bg1"/>
              </a:solidFill>
            </a:endParaRPr>
          </a:p>
          <a:p>
            <a:r>
              <a:rPr lang="en-US" dirty="0">
                <a:solidFill>
                  <a:schemeClr val="bg1"/>
                </a:solidFill>
              </a:rPr>
              <a:t>Mormon compiled and abridged the records of several other writers to create </a:t>
            </a:r>
          </a:p>
          <a:p>
            <a:r>
              <a:rPr lang="en-US" dirty="0">
                <a:solidFill>
                  <a:schemeClr val="bg1"/>
                </a:solidFill>
              </a:rPr>
              <a:t>the Book of Mosiah.</a:t>
            </a:r>
          </a:p>
          <a:p>
            <a:endParaRPr lang="en-US" dirty="0">
              <a:solidFill>
                <a:schemeClr val="bg1"/>
              </a:solidFill>
            </a:endParaRPr>
          </a:p>
          <a:p>
            <a:r>
              <a:rPr lang="en-US" dirty="0">
                <a:solidFill>
                  <a:schemeClr val="bg1"/>
                </a:solidFill>
              </a:rPr>
              <a:t> Mormon drew from a number of records to compile the Book of Mosiah. He abridged and quoted from the record kept by Mosiah on the large plates of Nephi, which detailed the history of the Nephite’s in the land of Zarahemla (see Mosiah 1–7; 25–29). </a:t>
            </a:r>
          </a:p>
          <a:p>
            <a:endParaRPr lang="en-US" dirty="0">
              <a:solidFill>
                <a:schemeClr val="bg1"/>
              </a:solidFill>
            </a:endParaRPr>
          </a:p>
          <a:p>
            <a:r>
              <a:rPr lang="en-US" dirty="0">
                <a:solidFill>
                  <a:schemeClr val="bg1"/>
                </a:solidFill>
              </a:rPr>
              <a:t>He also drew from the record of </a:t>
            </a:r>
            <a:r>
              <a:rPr lang="en-US" dirty="0" err="1">
                <a:solidFill>
                  <a:schemeClr val="bg1"/>
                </a:solidFill>
              </a:rPr>
              <a:t>Zeniff</a:t>
            </a:r>
            <a:r>
              <a:rPr lang="en-US" dirty="0">
                <a:solidFill>
                  <a:schemeClr val="bg1"/>
                </a:solidFill>
              </a:rPr>
              <a:t>, which recounts the history of Zeniff’s people from the time they left Zarahemla until they returned (see Mosiah 7–22). </a:t>
            </a:r>
          </a:p>
          <a:p>
            <a:endParaRPr lang="en-US" dirty="0">
              <a:solidFill>
                <a:schemeClr val="bg1"/>
              </a:solidFill>
            </a:endParaRPr>
          </a:p>
          <a:p>
            <a:r>
              <a:rPr lang="en-US" dirty="0">
                <a:solidFill>
                  <a:schemeClr val="bg1"/>
                </a:solidFill>
              </a:rPr>
              <a:t>Mormon quoted from and abridged portions of the writings of Alma, who preserved the words of Abinadi and kept a record of his own people (see Mosiah 17:4; 18; 23–24).</a:t>
            </a:r>
          </a:p>
          <a:p>
            <a:endParaRPr lang="en-US" dirty="0">
              <a:solidFill>
                <a:schemeClr val="bg1"/>
              </a:solidFill>
            </a:endParaRPr>
          </a:p>
          <a:p>
            <a:r>
              <a:rPr lang="en-US" dirty="0">
                <a:solidFill>
                  <a:schemeClr val="bg1"/>
                </a:solidFill>
              </a:rPr>
              <a:t> </a:t>
            </a:r>
            <a:endParaRPr lang="en-US"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2819400" y="5410201"/>
            <a:ext cx="4419600" cy="461665"/>
          </a:xfrm>
          <a:prstGeom prst="rect">
            <a:avLst/>
          </a:prstGeom>
          <a:noFill/>
        </p:spPr>
        <p:txBody>
          <a:bodyPr wrap="square" rtlCol="0">
            <a:spAutoFit/>
          </a:bodyPr>
          <a:lstStyle/>
          <a:p>
            <a:r>
              <a:rPr lang="en-US" sz="2400" dirty="0">
                <a:solidFill>
                  <a:schemeClr val="bg1"/>
                </a:solidFill>
              </a:rPr>
              <a:t>Written about 200 to 91 BC</a:t>
            </a:r>
          </a:p>
        </p:txBody>
      </p:sp>
      <p:grpSp>
        <p:nvGrpSpPr>
          <p:cNvPr id="182" name="Group 181">
            <a:extLst>
              <a:ext uri="{FF2B5EF4-FFF2-40B4-BE49-F238E27FC236}">
                <a16:creationId xmlns:a16="http://schemas.microsoft.com/office/drawing/2014/main" id="{F1E8A96C-8C13-3FD0-A460-CFCD6B58E0EE}"/>
              </a:ext>
            </a:extLst>
          </p:cNvPr>
          <p:cNvGrpSpPr/>
          <p:nvPr/>
        </p:nvGrpSpPr>
        <p:grpSpPr>
          <a:xfrm>
            <a:off x="6705600" y="4572000"/>
            <a:ext cx="2911414" cy="2133600"/>
            <a:chOff x="6705600" y="4572000"/>
            <a:chExt cx="2911414" cy="2133600"/>
          </a:xfrm>
        </p:grpSpPr>
        <p:grpSp>
          <p:nvGrpSpPr>
            <p:cNvPr id="7" name="Group 6"/>
            <p:cNvGrpSpPr/>
            <p:nvPr/>
          </p:nvGrpSpPr>
          <p:grpSpPr>
            <a:xfrm>
              <a:off x="6705600" y="4572000"/>
              <a:ext cx="2911414" cy="2133600"/>
              <a:chOff x="3441191" y="1240801"/>
              <a:chExt cx="3801419" cy="3007122"/>
            </a:xfrm>
          </p:grpSpPr>
          <p:grpSp>
            <p:nvGrpSpPr>
              <p:cNvPr id="8" name="Group 46"/>
              <p:cNvGrpSpPr/>
              <p:nvPr/>
            </p:nvGrpSpPr>
            <p:grpSpPr>
              <a:xfrm>
                <a:off x="3441191" y="1240801"/>
                <a:ext cx="3755898" cy="3007122"/>
                <a:chOff x="802558" y="4166401"/>
                <a:chExt cx="1981641" cy="1586581"/>
              </a:xfrm>
            </p:grpSpPr>
            <p:grpSp>
              <p:nvGrpSpPr>
                <p:cNvPr id="10" name="Group 16"/>
                <p:cNvGrpSpPr/>
                <p:nvPr/>
              </p:nvGrpSpPr>
              <p:grpSpPr>
                <a:xfrm>
                  <a:off x="802558" y="4166401"/>
                  <a:ext cx="1981641" cy="1586581"/>
                  <a:chOff x="-2011680" y="1349418"/>
                  <a:chExt cx="7269480" cy="6346781"/>
                </a:xfrm>
              </p:grpSpPr>
              <p:grpSp>
                <p:nvGrpSpPr>
                  <p:cNvPr id="12" name="Group 1"/>
                  <p:cNvGrpSpPr/>
                  <p:nvPr/>
                </p:nvGrpSpPr>
                <p:grpSpPr>
                  <a:xfrm>
                    <a:off x="-2011680" y="1349418"/>
                    <a:ext cx="7269480" cy="6346781"/>
                    <a:chOff x="-137160" y="1426805"/>
                    <a:chExt cx="2423160" cy="1697395"/>
                  </a:xfrm>
                </p:grpSpPr>
                <p:sp>
                  <p:nvSpPr>
                    <p:cNvPr id="17"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988662" y="4309435"/>
                  <a:ext cx="695994" cy="389075"/>
                </a:xfrm>
                <a:prstGeom prst="rect">
                  <a:avLst/>
                </a:prstGeom>
                <a:noFill/>
              </p:spPr>
              <p:txBody>
                <a:bodyPr wrap="square" rtlCol="0">
                  <a:spAutoFit/>
                </a:bodyPr>
                <a:lstStyle/>
                <a:p>
                  <a:pPr algn="ctr"/>
                  <a:endParaRPr lang="en-US" sz="2800" dirty="0">
                    <a:latin typeface="Comic Sans MS" pitchFamily="66" charset="0"/>
                  </a:endParaRPr>
                </a:p>
              </p:txBody>
            </p:sp>
          </p:grpSp>
          <p:sp>
            <p:nvSpPr>
              <p:cNvPr id="9" name="TextBox 8"/>
              <p:cNvSpPr txBox="1"/>
              <p:nvPr/>
            </p:nvSpPr>
            <p:spPr>
              <a:xfrm>
                <a:off x="5630058" y="1777787"/>
                <a:ext cx="1612552" cy="1691758"/>
              </a:xfrm>
              <a:prstGeom prst="rect">
                <a:avLst/>
              </a:prstGeom>
              <a:noFill/>
            </p:spPr>
            <p:txBody>
              <a:bodyPr wrap="square" rtlCol="0">
                <a:spAutoFit/>
              </a:bodyPr>
              <a:lstStyle/>
              <a:p>
                <a:pPr algn="ctr"/>
                <a:r>
                  <a:rPr lang="en-US" sz="2400" dirty="0">
                    <a:solidFill>
                      <a:schemeClr val="bg2">
                        <a:lumMod val="25000"/>
                      </a:schemeClr>
                    </a:solidFill>
                    <a:latin typeface="Abadi" panose="020B0604020104020204" pitchFamily="34" charset="0"/>
                  </a:rPr>
                  <a:t>The Book of Mosiah</a:t>
                </a:r>
              </a:p>
            </p:txBody>
          </p:sp>
        </p:grpSp>
        <p:grpSp>
          <p:nvGrpSpPr>
            <p:cNvPr id="2" name="Group 53">
              <a:extLst>
                <a:ext uri="{FF2B5EF4-FFF2-40B4-BE49-F238E27FC236}">
                  <a16:creationId xmlns:a16="http://schemas.microsoft.com/office/drawing/2014/main" id="{237EC48A-5EA3-A915-E75D-FB731AF5B552}"/>
                </a:ext>
              </a:extLst>
            </p:cNvPr>
            <p:cNvGrpSpPr/>
            <p:nvPr/>
          </p:nvGrpSpPr>
          <p:grpSpPr>
            <a:xfrm>
              <a:off x="6892988" y="4734065"/>
              <a:ext cx="894728" cy="1809599"/>
              <a:chOff x="3276600" y="786829"/>
              <a:chExt cx="1231029" cy="2489771"/>
            </a:xfrm>
          </p:grpSpPr>
          <p:sp>
            <p:nvSpPr>
              <p:cNvPr id="144" name="Cloud 2">
                <a:extLst>
                  <a:ext uri="{FF2B5EF4-FFF2-40B4-BE49-F238E27FC236}">
                    <a16:creationId xmlns:a16="http://schemas.microsoft.com/office/drawing/2014/main" id="{A04519CC-2F8A-7259-F828-5007BA777EF6}"/>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loud 3">
                <a:extLst>
                  <a:ext uri="{FF2B5EF4-FFF2-40B4-BE49-F238E27FC236}">
                    <a16:creationId xmlns:a16="http://schemas.microsoft.com/office/drawing/2014/main" id="{EE5ADDF0-3BED-9345-9AA0-170DD24D31FC}"/>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4">
                <a:extLst>
                  <a:ext uri="{FF2B5EF4-FFF2-40B4-BE49-F238E27FC236}">
                    <a16:creationId xmlns:a16="http://schemas.microsoft.com/office/drawing/2014/main" id="{DB46F813-7A04-1620-4355-A6C49A41444D}"/>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5">
                <a:extLst>
                  <a:ext uri="{FF2B5EF4-FFF2-40B4-BE49-F238E27FC236}">
                    <a16:creationId xmlns:a16="http://schemas.microsoft.com/office/drawing/2014/main" id="{DD1AE560-0962-C7B3-71D7-32641B3766BF}"/>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6">
                <a:extLst>
                  <a:ext uri="{FF2B5EF4-FFF2-40B4-BE49-F238E27FC236}">
                    <a16:creationId xmlns:a16="http://schemas.microsoft.com/office/drawing/2014/main" id="{CB174A6F-92A7-07D9-E970-54AD26077E66}"/>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7">
                <a:extLst>
                  <a:ext uri="{FF2B5EF4-FFF2-40B4-BE49-F238E27FC236}">
                    <a16:creationId xmlns:a16="http://schemas.microsoft.com/office/drawing/2014/main" id="{4C196E83-EEF4-6407-4803-016141E29B4D}"/>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8">
                <a:extLst>
                  <a:ext uri="{FF2B5EF4-FFF2-40B4-BE49-F238E27FC236}">
                    <a16:creationId xmlns:a16="http://schemas.microsoft.com/office/drawing/2014/main" id="{8179F1BB-83B2-2517-5DBA-D87E41AB9290}"/>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9">
                <a:extLst>
                  <a:ext uri="{FF2B5EF4-FFF2-40B4-BE49-F238E27FC236}">
                    <a16:creationId xmlns:a16="http://schemas.microsoft.com/office/drawing/2014/main" id="{9DA8D338-01C3-6269-1EA4-BAEFB08436FD}"/>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0">
                <a:extLst>
                  <a:ext uri="{FF2B5EF4-FFF2-40B4-BE49-F238E27FC236}">
                    <a16:creationId xmlns:a16="http://schemas.microsoft.com/office/drawing/2014/main" id="{1FCD21AC-AA4D-AFFE-E96D-B8AF9A5AE4C0}"/>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1">
                <a:extLst>
                  <a:ext uri="{FF2B5EF4-FFF2-40B4-BE49-F238E27FC236}">
                    <a16:creationId xmlns:a16="http://schemas.microsoft.com/office/drawing/2014/main" id="{628535FF-1C55-A948-C78A-53162D6BED3D}"/>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2">
                <a:extLst>
                  <a:ext uri="{FF2B5EF4-FFF2-40B4-BE49-F238E27FC236}">
                    <a16:creationId xmlns:a16="http://schemas.microsoft.com/office/drawing/2014/main" id="{B74CFC1A-E7FE-D934-7CED-EA24A27717EF}"/>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3">
                <a:extLst>
                  <a:ext uri="{FF2B5EF4-FFF2-40B4-BE49-F238E27FC236}">
                    <a16:creationId xmlns:a16="http://schemas.microsoft.com/office/drawing/2014/main" id="{B8D8E462-D7E7-48F5-A35C-0BCC1287601D}"/>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4">
                <a:extLst>
                  <a:ext uri="{FF2B5EF4-FFF2-40B4-BE49-F238E27FC236}">
                    <a16:creationId xmlns:a16="http://schemas.microsoft.com/office/drawing/2014/main" id="{2F0C6786-3BC8-B024-F9CC-5598E5A8B268}"/>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15">
                <a:extLst>
                  <a:ext uri="{FF2B5EF4-FFF2-40B4-BE49-F238E27FC236}">
                    <a16:creationId xmlns:a16="http://schemas.microsoft.com/office/drawing/2014/main" id="{A06D7818-5BB1-EC32-E57B-A05799420AE2}"/>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6">
                <a:extLst>
                  <a:ext uri="{FF2B5EF4-FFF2-40B4-BE49-F238E27FC236}">
                    <a16:creationId xmlns:a16="http://schemas.microsoft.com/office/drawing/2014/main" id="{68569BCB-B320-DCB4-F9A0-E230E5508A5C}"/>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62">
                <a:extLst>
                  <a:ext uri="{FF2B5EF4-FFF2-40B4-BE49-F238E27FC236}">
                    <a16:creationId xmlns:a16="http://schemas.microsoft.com/office/drawing/2014/main" id="{E50752D4-D5FC-CE9B-E81E-D7D101DBB7AA}"/>
                  </a:ext>
                </a:extLst>
              </p:cNvPr>
              <p:cNvGrpSpPr/>
              <p:nvPr/>
            </p:nvGrpSpPr>
            <p:grpSpPr>
              <a:xfrm rot="5201482">
                <a:off x="3803137" y="1994656"/>
                <a:ext cx="476901" cy="103518"/>
                <a:chOff x="3886200" y="6096000"/>
                <a:chExt cx="3124200" cy="533400"/>
              </a:xfrm>
            </p:grpSpPr>
            <p:sp>
              <p:nvSpPr>
                <p:cNvPr id="179" name="Left-Right Arrow 193">
                  <a:extLst>
                    <a:ext uri="{FF2B5EF4-FFF2-40B4-BE49-F238E27FC236}">
                      <a16:creationId xmlns:a16="http://schemas.microsoft.com/office/drawing/2014/main" id="{03821E11-63F2-24FF-2302-6CF1A13CA6EC}"/>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Left-Right Arrow 194">
                  <a:extLst>
                    <a:ext uri="{FF2B5EF4-FFF2-40B4-BE49-F238E27FC236}">
                      <a16:creationId xmlns:a16="http://schemas.microsoft.com/office/drawing/2014/main" id="{09520AB1-11B3-99C0-F701-7869C1BCEF81}"/>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Left-Right Arrow 195">
                  <a:extLst>
                    <a:ext uri="{FF2B5EF4-FFF2-40B4-BE49-F238E27FC236}">
                      <a16:creationId xmlns:a16="http://schemas.microsoft.com/office/drawing/2014/main" id="{F47766D9-3911-0878-152F-39853FF15C88}"/>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63">
                <a:extLst>
                  <a:ext uri="{FF2B5EF4-FFF2-40B4-BE49-F238E27FC236}">
                    <a16:creationId xmlns:a16="http://schemas.microsoft.com/office/drawing/2014/main" id="{9DB9B362-823E-DCD2-8D88-B98408659648}"/>
                  </a:ext>
                </a:extLst>
              </p:cNvPr>
              <p:cNvGrpSpPr/>
              <p:nvPr/>
            </p:nvGrpSpPr>
            <p:grpSpPr>
              <a:xfrm rot="5201482">
                <a:off x="3819688" y="2594378"/>
                <a:ext cx="476901" cy="103518"/>
                <a:chOff x="3886200" y="6096000"/>
                <a:chExt cx="3124200" cy="533400"/>
              </a:xfrm>
            </p:grpSpPr>
            <p:sp>
              <p:nvSpPr>
                <p:cNvPr id="176" name="Left-Right Arrow 190">
                  <a:extLst>
                    <a:ext uri="{FF2B5EF4-FFF2-40B4-BE49-F238E27FC236}">
                      <a16:creationId xmlns:a16="http://schemas.microsoft.com/office/drawing/2014/main" id="{97846727-BB08-5AF6-FC73-E3082FA1A64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eft-Right Arrow 191">
                  <a:extLst>
                    <a:ext uri="{FF2B5EF4-FFF2-40B4-BE49-F238E27FC236}">
                      <a16:creationId xmlns:a16="http://schemas.microsoft.com/office/drawing/2014/main" id="{8309AA7E-6C56-F1AC-64A3-2B3FC762AEE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Left-Right Arrow 192">
                  <a:extLst>
                    <a:ext uri="{FF2B5EF4-FFF2-40B4-BE49-F238E27FC236}">
                      <a16:creationId xmlns:a16="http://schemas.microsoft.com/office/drawing/2014/main" id="{3E78D35B-061C-E59C-C38A-CD332C867FB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67">
                <a:extLst>
                  <a:ext uri="{FF2B5EF4-FFF2-40B4-BE49-F238E27FC236}">
                    <a16:creationId xmlns:a16="http://schemas.microsoft.com/office/drawing/2014/main" id="{7C1DDA94-EEA7-CAE3-87A2-52E7627B7B16}"/>
                  </a:ext>
                </a:extLst>
              </p:cNvPr>
              <p:cNvGrpSpPr/>
              <p:nvPr/>
            </p:nvGrpSpPr>
            <p:grpSpPr>
              <a:xfrm rot="5400000">
                <a:off x="3578790" y="1999625"/>
                <a:ext cx="476901" cy="103518"/>
                <a:chOff x="3886200" y="6096000"/>
                <a:chExt cx="3124200" cy="533400"/>
              </a:xfrm>
            </p:grpSpPr>
            <p:sp>
              <p:nvSpPr>
                <p:cNvPr id="173" name="Left-Right Arrow 187">
                  <a:extLst>
                    <a:ext uri="{FF2B5EF4-FFF2-40B4-BE49-F238E27FC236}">
                      <a16:creationId xmlns:a16="http://schemas.microsoft.com/office/drawing/2014/main" id="{C4CA1F62-B7C6-8C5B-9658-C65DC093DE7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Left-Right Arrow 188">
                  <a:extLst>
                    <a:ext uri="{FF2B5EF4-FFF2-40B4-BE49-F238E27FC236}">
                      <a16:creationId xmlns:a16="http://schemas.microsoft.com/office/drawing/2014/main" id="{6F0C294B-A9F6-69E0-7A9A-0FD1110CD81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Left-Right Arrow 189">
                  <a:extLst>
                    <a:ext uri="{FF2B5EF4-FFF2-40B4-BE49-F238E27FC236}">
                      <a16:creationId xmlns:a16="http://schemas.microsoft.com/office/drawing/2014/main" id="{384FCAA7-9C7A-CFAB-B2E7-06D9B2F4A284}"/>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71">
                <a:extLst>
                  <a:ext uri="{FF2B5EF4-FFF2-40B4-BE49-F238E27FC236}">
                    <a16:creationId xmlns:a16="http://schemas.microsoft.com/office/drawing/2014/main" id="{9564109A-5F69-7162-0F01-9B630F22FC70}"/>
                  </a:ext>
                </a:extLst>
              </p:cNvPr>
              <p:cNvGrpSpPr/>
              <p:nvPr/>
            </p:nvGrpSpPr>
            <p:grpSpPr>
              <a:xfrm rot="5400000">
                <a:off x="3551568" y="2602446"/>
                <a:ext cx="476901" cy="103518"/>
                <a:chOff x="3886200" y="6096000"/>
                <a:chExt cx="3124200" cy="533400"/>
              </a:xfrm>
            </p:grpSpPr>
            <p:sp>
              <p:nvSpPr>
                <p:cNvPr id="170" name="Left-Right Arrow 26">
                  <a:extLst>
                    <a:ext uri="{FF2B5EF4-FFF2-40B4-BE49-F238E27FC236}">
                      <a16:creationId xmlns:a16="http://schemas.microsoft.com/office/drawing/2014/main" id="{EA883002-7F0E-7646-28C2-3F4C3FA0D82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Left-Right Arrow 27">
                  <a:extLst>
                    <a:ext uri="{FF2B5EF4-FFF2-40B4-BE49-F238E27FC236}">
                      <a16:creationId xmlns:a16="http://schemas.microsoft.com/office/drawing/2014/main" id="{FC85455F-71F2-FAC7-59F3-993C6ED1EF1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Left-Right Arrow 186">
                  <a:extLst>
                    <a:ext uri="{FF2B5EF4-FFF2-40B4-BE49-F238E27FC236}">
                      <a16:creationId xmlns:a16="http://schemas.microsoft.com/office/drawing/2014/main" id="{999230C8-9E68-30D8-F2AB-407D7FC1EA0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Diamond 162">
                <a:extLst>
                  <a:ext uri="{FF2B5EF4-FFF2-40B4-BE49-F238E27FC236}">
                    <a16:creationId xmlns:a16="http://schemas.microsoft.com/office/drawing/2014/main" id="{B9B0B0B4-8D99-9DC4-85D1-089BE8A844A7}"/>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C7C6692B-8D58-5ADE-D7FF-3B2C29AF1034}"/>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C1B90972-D927-A878-4F01-D88B69DF206A}"/>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6B40C13A-974E-4EBB-5A88-942C5130BBC8}"/>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BF1EB96C-9042-7F34-E0E3-A54EC264EA77}"/>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7E17E05-220B-A490-FC0F-D884192FF8D2}"/>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2">
                <a:extLst>
                  <a:ext uri="{FF2B5EF4-FFF2-40B4-BE49-F238E27FC236}">
                    <a16:creationId xmlns:a16="http://schemas.microsoft.com/office/drawing/2014/main" id="{3A033E27-2C5D-65E2-26F1-5A832857F582}"/>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182">
            <a:extLst>
              <a:ext uri="{FF2B5EF4-FFF2-40B4-BE49-F238E27FC236}">
                <a16:creationId xmlns:a16="http://schemas.microsoft.com/office/drawing/2014/main" id="{37E877C7-B347-E8EE-C0DB-1ECD85C61782}"/>
              </a:ext>
            </a:extLst>
          </p:cNvPr>
          <p:cNvGrpSpPr/>
          <p:nvPr/>
        </p:nvGrpSpPr>
        <p:grpSpPr>
          <a:xfrm>
            <a:off x="1623147" y="4634461"/>
            <a:ext cx="726507" cy="2013143"/>
            <a:chOff x="2133600" y="3124200"/>
            <a:chExt cx="1209964" cy="3352800"/>
          </a:xfrm>
        </p:grpSpPr>
        <p:grpSp>
          <p:nvGrpSpPr>
            <p:cNvPr id="184" name="Group 285">
              <a:extLst>
                <a:ext uri="{FF2B5EF4-FFF2-40B4-BE49-F238E27FC236}">
                  <a16:creationId xmlns:a16="http://schemas.microsoft.com/office/drawing/2014/main" id="{4B1711DA-D4A5-9100-013A-910BEBB93BA7}"/>
                </a:ext>
              </a:extLst>
            </p:cNvPr>
            <p:cNvGrpSpPr/>
            <p:nvPr/>
          </p:nvGrpSpPr>
          <p:grpSpPr>
            <a:xfrm rot="17194410">
              <a:off x="2764132" y="5999335"/>
              <a:ext cx="359123" cy="509595"/>
              <a:chOff x="4934260" y="5008578"/>
              <a:chExt cx="373811" cy="553131"/>
            </a:xfrm>
          </p:grpSpPr>
          <p:sp>
            <p:nvSpPr>
              <p:cNvPr id="262" name="Oval 3">
                <a:extLst>
                  <a:ext uri="{FF2B5EF4-FFF2-40B4-BE49-F238E27FC236}">
                    <a16:creationId xmlns:a16="http://schemas.microsoft.com/office/drawing/2014/main" id="{CA0A34CD-5B27-3847-4D4C-A5EADD446147}"/>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4">
                <a:extLst>
                  <a:ext uri="{FF2B5EF4-FFF2-40B4-BE49-F238E27FC236}">
                    <a16:creationId xmlns:a16="http://schemas.microsoft.com/office/drawing/2014/main" id="{B941BAD0-713B-C70C-81DE-398CC809078A}"/>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284">
              <a:extLst>
                <a:ext uri="{FF2B5EF4-FFF2-40B4-BE49-F238E27FC236}">
                  <a16:creationId xmlns:a16="http://schemas.microsoft.com/office/drawing/2014/main" id="{E7423DAF-0D4B-29A7-35C7-5BF97D82344E}"/>
                </a:ext>
              </a:extLst>
            </p:cNvPr>
            <p:cNvGrpSpPr/>
            <p:nvPr/>
          </p:nvGrpSpPr>
          <p:grpSpPr>
            <a:xfrm>
              <a:off x="2379689" y="5993567"/>
              <a:ext cx="376003" cy="483433"/>
              <a:chOff x="4934260" y="5008578"/>
              <a:chExt cx="373811" cy="553131"/>
            </a:xfrm>
          </p:grpSpPr>
          <p:sp>
            <p:nvSpPr>
              <p:cNvPr id="260" name="Oval 6">
                <a:extLst>
                  <a:ext uri="{FF2B5EF4-FFF2-40B4-BE49-F238E27FC236}">
                    <a16:creationId xmlns:a16="http://schemas.microsoft.com/office/drawing/2014/main" id="{9BD5F4E2-0EE2-DD87-A4EB-C1C681D445CE}"/>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7">
                <a:extLst>
                  <a:ext uri="{FF2B5EF4-FFF2-40B4-BE49-F238E27FC236}">
                    <a16:creationId xmlns:a16="http://schemas.microsoft.com/office/drawing/2014/main" id="{02D85E41-6DEC-CEF6-2152-185A83F30360}"/>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6" name="Oval 185">
              <a:extLst>
                <a:ext uri="{FF2B5EF4-FFF2-40B4-BE49-F238E27FC236}">
                  <a16:creationId xmlns:a16="http://schemas.microsoft.com/office/drawing/2014/main" id="{4CEB059A-6092-76D0-9A0E-DBC54247DB62}"/>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017E4B0A-F97B-BBAD-2D87-ED74C0931BFA}"/>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561C32D9-5752-BAEA-DDC3-28A48F6394F8}"/>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9727E90C-DFD6-8796-4955-D44AE9EAA7C0}"/>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37EFE0A9-AD35-1C21-FCEC-B9617DEED18C}"/>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25">
              <a:extLst>
                <a:ext uri="{FF2B5EF4-FFF2-40B4-BE49-F238E27FC236}">
                  <a16:creationId xmlns:a16="http://schemas.microsoft.com/office/drawing/2014/main" id="{5AFBED21-CC3D-000B-F5E3-251B9AB04FCD}"/>
                </a:ext>
              </a:extLst>
            </p:cNvPr>
            <p:cNvGrpSpPr/>
            <p:nvPr/>
          </p:nvGrpSpPr>
          <p:grpSpPr>
            <a:xfrm>
              <a:off x="2480714" y="4105564"/>
              <a:ext cx="546919" cy="609600"/>
              <a:chOff x="2321193" y="914400"/>
              <a:chExt cx="1962699" cy="2187638"/>
            </a:xfrm>
          </p:grpSpPr>
          <p:sp>
            <p:nvSpPr>
              <p:cNvPr id="254" name="Oval 17">
                <a:extLst>
                  <a:ext uri="{FF2B5EF4-FFF2-40B4-BE49-F238E27FC236}">
                    <a16:creationId xmlns:a16="http://schemas.microsoft.com/office/drawing/2014/main" id="{BB6929DB-5D89-3E65-D1E6-48A4626733F7}"/>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Pentagon 19">
                <a:extLst>
                  <a:ext uri="{FF2B5EF4-FFF2-40B4-BE49-F238E27FC236}">
                    <a16:creationId xmlns:a16="http://schemas.microsoft.com/office/drawing/2014/main" id="{E3795B29-4BAC-7D1A-A6D1-15B21257F594}"/>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Pentagon 20">
                <a:extLst>
                  <a:ext uri="{FF2B5EF4-FFF2-40B4-BE49-F238E27FC236}">
                    <a16:creationId xmlns:a16="http://schemas.microsoft.com/office/drawing/2014/main" id="{57457E01-B8A0-78D5-2AEA-41FAE9DDA590}"/>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entagon 21">
                <a:extLst>
                  <a:ext uri="{FF2B5EF4-FFF2-40B4-BE49-F238E27FC236}">
                    <a16:creationId xmlns:a16="http://schemas.microsoft.com/office/drawing/2014/main" id="{C89E3858-DF1B-96A7-9205-F35A0D8C47CE}"/>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Pentagon 22">
                <a:extLst>
                  <a:ext uri="{FF2B5EF4-FFF2-40B4-BE49-F238E27FC236}">
                    <a16:creationId xmlns:a16="http://schemas.microsoft.com/office/drawing/2014/main" id="{C052BEA2-7CE2-B369-DC4D-1910C5FF06D1}"/>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Pentagon 23">
                <a:extLst>
                  <a:ext uri="{FF2B5EF4-FFF2-40B4-BE49-F238E27FC236}">
                    <a16:creationId xmlns:a16="http://schemas.microsoft.com/office/drawing/2014/main" id="{B2A84A42-C352-F9F8-083E-8D71396E7DF9}"/>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35">
              <a:extLst>
                <a:ext uri="{FF2B5EF4-FFF2-40B4-BE49-F238E27FC236}">
                  <a16:creationId xmlns:a16="http://schemas.microsoft.com/office/drawing/2014/main" id="{FE81907B-6B6E-42FC-7AF4-FE798941A428}"/>
                </a:ext>
              </a:extLst>
            </p:cNvPr>
            <p:cNvGrpSpPr/>
            <p:nvPr/>
          </p:nvGrpSpPr>
          <p:grpSpPr>
            <a:xfrm rot="1699902">
              <a:off x="2147930" y="4740678"/>
              <a:ext cx="291183" cy="118991"/>
              <a:chOff x="2209800" y="1905000"/>
              <a:chExt cx="2286000" cy="1066800"/>
            </a:xfrm>
          </p:grpSpPr>
          <p:grpSp>
            <p:nvGrpSpPr>
              <p:cNvPr id="248" name="Group 29">
                <a:extLst>
                  <a:ext uri="{FF2B5EF4-FFF2-40B4-BE49-F238E27FC236}">
                    <a16:creationId xmlns:a16="http://schemas.microsoft.com/office/drawing/2014/main" id="{B62106F8-5597-7E8E-DB31-1A423D11E4AB}"/>
                  </a:ext>
                </a:extLst>
              </p:cNvPr>
              <p:cNvGrpSpPr/>
              <p:nvPr/>
            </p:nvGrpSpPr>
            <p:grpSpPr>
              <a:xfrm>
                <a:off x="2209800" y="1905000"/>
                <a:ext cx="1066800" cy="1066800"/>
                <a:chOff x="990600" y="1905000"/>
                <a:chExt cx="1066800" cy="1066800"/>
              </a:xfrm>
            </p:grpSpPr>
            <p:sp>
              <p:nvSpPr>
                <p:cNvPr id="252" name="&quot;No&quot; Symbol 98">
                  <a:extLst>
                    <a:ext uri="{FF2B5EF4-FFF2-40B4-BE49-F238E27FC236}">
                      <a16:creationId xmlns:a16="http://schemas.microsoft.com/office/drawing/2014/main" id="{EB5FF06C-C737-12F2-A153-C210EA06520D}"/>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Oval 252">
                  <a:extLst>
                    <a:ext uri="{FF2B5EF4-FFF2-40B4-BE49-F238E27FC236}">
                      <a16:creationId xmlns:a16="http://schemas.microsoft.com/office/drawing/2014/main" id="{65188666-E62F-9BAB-0159-5EB80E178732}"/>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32">
                <a:extLst>
                  <a:ext uri="{FF2B5EF4-FFF2-40B4-BE49-F238E27FC236}">
                    <a16:creationId xmlns:a16="http://schemas.microsoft.com/office/drawing/2014/main" id="{54F0944F-3BE0-62C1-064C-052F96215151}"/>
                  </a:ext>
                </a:extLst>
              </p:cNvPr>
              <p:cNvGrpSpPr/>
              <p:nvPr/>
            </p:nvGrpSpPr>
            <p:grpSpPr>
              <a:xfrm>
                <a:off x="3429000" y="1905000"/>
                <a:ext cx="1066800" cy="1066800"/>
                <a:chOff x="990600" y="1905000"/>
                <a:chExt cx="1066800" cy="1066800"/>
              </a:xfrm>
            </p:grpSpPr>
            <p:sp>
              <p:nvSpPr>
                <p:cNvPr id="250" name="&quot;No&quot; Symbol 96">
                  <a:extLst>
                    <a:ext uri="{FF2B5EF4-FFF2-40B4-BE49-F238E27FC236}">
                      <a16:creationId xmlns:a16="http://schemas.microsoft.com/office/drawing/2014/main" id="{7F0B70F8-DD03-3EA3-3E9C-9D8D301037D5}"/>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Oval 34">
                  <a:extLst>
                    <a:ext uri="{FF2B5EF4-FFF2-40B4-BE49-F238E27FC236}">
                      <a16:creationId xmlns:a16="http://schemas.microsoft.com/office/drawing/2014/main" id="{4F2FA723-32CC-81F5-423C-FE6EF41DA1F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3" name="Group 36">
              <a:extLst>
                <a:ext uri="{FF2B5EF4-FFF2-40B4-BE49-F238E27FC236}">
                  <a16:creationId xmlns:a16="http://schemas.microsoft.com/office/drawing/2014/main" id="{4A2EC991-50C4-EFA8-80AB-6E7D1D3731B6}"/>
                </a:ext>
              </a:extLst>
            </p:cNvPr>
            <p:cNvGrpSpPr/>
            <p:nvPr/>
          </p:nvGrpSpPr>
          <p:grpSpPr>
            <a:xfrm rot="20019181">
              <a:off x="3048475" y="4742987"/>
              <a:ext cx="291183" cy="118991"/>
              <a:chOff x="2209800" y="1905000"/>
              <a:chExt cx="2286000" cy="1066800"/>
            </a:xfrm>
          </p:grpSpPr>
          <p:grpSp>
            <p:nvGrpSpPr>
              <p:cNvPr id="242" name="Group 29">
                <a:extLst>
                  <a:ext uri="{FF2B5EF4-FFF2-40B4-BE49-F238E27FC236}">
                    <a16:creationId xmlns:a16="http://schemas.microsoft.com/office/drawing/2014/main" id="{A4454C0B-FFDE-0DAF-B91C-9F8F01BF0456}"/>
                  </a:ext>
                </a:extLst>
              </p:cNvPr>
              <p:cNvGrpSpPr/>
              <p:nvPr/>
            </p:nvGrpSpPr>
            <p:grpSpPr>
              <a:xfrm>
                <a:off x="2209800" y="1905000"/>
                <a:ext cx="1066800" cy="1066800"/>
                <a:chOff x="990600" y="1905000"/>
                <a:chExt cx="1066800" cy="1066800"/>
              </a:xfrm>
            </p:grpSpPr>
            <p:sp>
              <p:nvSpPr>
                <p:cNvPr id="246" name="&quot;No&quot; Symbol 92">
                  <a:extLst>
                    <a:ext uri="{FF2B5EF4-FFF2-40B4-BE49-F238E27FC236}">
                      <a16:creationId xmlns:a16="http://schemas.microsoft.com/office/drawing/2014/main" id="{93664B05-1478-EA22-48DA-8B7D9872AB50}"/>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Oval 246">
                  <a:extLst>
                    <a:ext uri="{FF2B5EF4-FFF2-40B4-BE49-F238E27FC236}">
                      <a16:creationId xmlns:a16="http://schemas.microsoft.com/office/drawing/2014/main" id="{701756A5-FE3F-7311-DE13-35E9F8017D66}"/>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32">
                <a:extLst>
                  <a:ext uri="{FF2B5EF4-FFF2-40B4-BE49-F238E27FC236}">
                    <a16:creationId xmlns:a16="http://schemas.microsoft.com/office/drawing/2014/main" id="{9EEC0C28-C8D0-F64E-B926-FDEBE715BEE9}"/>
                  </a:ext>
                </a:extLst>
              </p:cNvPr>
              <p:cNvGrpSpPr/>
              <p:nvPr/>
            </p:nvGrpSpPr>
            <p:grpSpPr>
              <a:xfrm>
                <a:off x="3429000" y="1905000"/>
                <a:ext cx="1066800" cy="1066800"/>
                <a:chOff x="990600" y="1905000"/>
                <a:chExt cx="1066800" cy="1066800"/>
              </a:xfrm>
            </p:grpSpPr>
            <p:sp>
              <p:nvSpPr>
                <p:cNvPr id="244" name="&quot;No&quot; Symbol 90">
                  <a:extLst>
                    <a:ext uri="{FF2B5EF4-FFF2-40B4-BE49-F238E27FC236}">
                      <a16:creationId xmlns:a16="http://schemas.microsoft.com/office/drawing/2014/main" id="{1D077288-DDAC-5856-ED11-2102D464B849}"/>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Oval 244">
                  <a:extLst>
                    <a:ext uri="{FF2B5EF4-FFF2-40B4-BE49-F238E27FC236}">
                      <a16:creationId xmlns:a16="http://schemas.microsoft.com/office/drawing/2014/main" id="{D92DEF76-BD4C-89FC-954A-44018E4D4372}"/>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4" name="Trapezoid 193">
              <a:extLst>
                <a:ext uri="{FF2B5EF4-FFF2-40B4-BE49-F238E27FC236}">
                  <a16:creationId xmlns:a16="http://schemas.microsoft.com/office/drawing/2014/main" id="{68DF6716-3B2A-D38F-8D8A-C8ED07F4C2C3}"/>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65">
              <a:extLst>
                <a:ext uri="{FF2B5EF4-FFF2-40B4-BE49-F238E27FC236}">
                  <a16:creationId xmlns:a16="http://schemas.microsoft.com/office/drawing/2014/main" id="{2565160D-DF83-AB23-4158-A62DE63B2136}"/>
                </a:ext>
              </a:extLst>
            </p:cNvPr>
            <p:cNvGrpSpPr/>
            <p:nvPr/>
          </p:nvGrpSpPr>
          <p:grpSpPr>
            <a:xfrm rot="10800000" flipH="1" flipV="1">
              <a:off x="2235200" y="6029036"/>
              <a:ext cx="990600" cy="158496"/>
              <a:chOff x="1447800" y="2040716"/>
              <a:chExt cx="3102900" cy="387950"/>
            </a:xfrm>
          </p:grpSpPr>
          <p:sp>
            <p:nvSpPr>
              <p:cNvPr id="236" name="Diagonal Stripe 235">
                <a:extLst>
                  <a:ext uri="{FF2B5EF4-FFF2-40B4-BE49-F238E27FC236}">
                    <a16:creationId xmlns:a16="http://schemas.microsoft.com/office/drawing/2014/main" id="{789CBA6C-90F5-4BDB-F8A3-145A1F705781}"/>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Diagonal Stripe 236">
                <a:extLst>
                  <a:ext uri="{FF2B5EF4-FFF2-40B4-BE49-F238E27FC236}">
                    <a16:creationId xmlns:a16="http://schemas.microsoft.com/office/drawing/2014/main" id="{1AB9B647-7476-F427-DDC2-901F9DEFDB2D}"/>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Diagonal Stripe 237">
                <a:extLst>
                  <a:ext uri="{FF2B5EF4-FFF2-40B4-BE49-F238E27FC236}">
                    <a16:creationId xmlns:a16="http://schemas.microsoft.com/office/drawing/2014/main" id="{F312A98E-9C7E-5917-C2D8-A3B8A147840C}"/>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iagonal Stripe 238">
                <a:extLst>
                  <a:ext uri="{FF2B5EF4-FFF2-40B4-BE49-F238E27FC236}">
                    <a16:creationId xmlns:a16="http://schemas.microsoft.com/office/drawing/2014/main" id="{59B167CF-A0F4-A699-2452-83AC0E260C19}"/>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Diagonal Stripe 239">
                <a:extLst>
                  <a:ext uri="{FF2B5EF4-FFF2-40B4-BE49-F238E27FC236}">
                    <a16:creationId xmlns:a16="http://schemas.microsoft.com/office/drawing/2014/main" id="{C9B64024-C593-608C-27AA-509FC8B120FA}"/>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Diagonal Stripe 240">
                <a:extLst>
                  <a:ext uri="{FF2B5EF4-FFF2-40B4-BE49-F238E27FC236}">
                    <a16:creationId xmlns:a16="http://schemas.microsoft.com/office/drawing/2014/main" id="{A14005E5-84B3-2E4D-E81D-7309C610EE0A}"/>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6" name="Group 108">
              <a:extLst>
                <a:ext uri="{FF2B5EF4-FFF2-40B4-BE49-F238E27FC236}">
                  <a16:creationId xmlns:a16="http://schemas.microsoft.com/office/drawing/2014/main" id="{1587B0CE-8FDA-517E-479F-05EB42437EA4}"/>
                </a:ext>
              </a:extLst>
            </p:cNvPr>
            <p:cNvGrpSpPr/>
            <p:nvPr/>
          </p:nvGrpSpPr>
          <p:grpSpPr>
            <a:xfrm>
              <a:off x="2209800" y="6172199"/>
              <a:ext cx="1087582" cy="152401"/>
              <a:chOff x="1295400" y="2819400"/>
              <a:chExt cx="1327484" cy="304800"/>
            </a:xfrm>
          </p:grpSpPr>
          <p:grpSp>
            <p:nvGrpSpPr>
              <p:cNvPr id="207" name="Group 86">
                <a:extLst>
                  <a:ext uri="{FF2B5EF4-FFF2-40B4-BE49-F238E27FC236}">
                    <a16:creationId xmlns:a16="http://schemas.microsoft.com/office/drawing/2014/main" id="{8D6BB11C-F9A2-24F7-287E-06AE0237C7A3}"/>
                  </a:ext>
                </a:extLst>
              </p:cNvPr>
              <p:cNvGrpSpPr/>
              <p:nvPr/>
            </p:nvGrpSpPr>
            <p:grpSpPr>
              <a:xfrm>
                <a:off x="1295400" y="2819400"/>
                <a:ext cx="914400" cy="304800"/>
                <a:chOff x="838200" y="2193636"/>
                <a:chExt cx="2895600" cy="946728"/>
              </a:xfrm>
            </p:grpSpPr>
            <p:grpSp>
              <p:nvGrpSpPr>
                <p:cNvPr id="216" name="Group 69">
                  <a:extLst>
                    <a:ext uri="{FF2B5EF4-FFF2-40B4-BE49-F238E27FC236}">
                      <a16:creationId xmlns:a16="http://schemas.microsoft.com/office/drawing/2014/main" id="{96CD3661-78D4-A5FD-4C1D-2CBE49565DA8}"/>
                    </a:ext>
                  </a:extLst>
                </p:cNvPr>
                <p:cNvGrpSpPr/>
                <p:nvPr/>
              </p:nvGrpSpPr>
              <p:grpSpPr>
                <a:xfrm>
                  <a:off x="838200" y="2193636"/>
                  <a:ext cx="381000" cy="930564"/>
                  <a:chOff x="838200" y="2193636"/>
                  <a:chExt cx="381000" cy="930564"/>
                </a:xfrm>
              </p:grpSpPr>
              <p:sp>
                <p:nvSpPr>
                  <p:cNvPr id="233" name="Isosceles Triangle 232">
                    <a:extLst>
                      <a:ext uri="{FF2B5EF4-FFF2-40B4-BE49-F238E27FC236}">
                        <a16:creationId xmlns:a16="http://schemas.microsoft.com/office/drawing/2014/main" id="{F33CD620-977C-DA5D-1774-AD27581620B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2128331B-04FA-D116-B780-5F0D0EF2AE8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a:extLst>
                      <a:ext uri="{FF2B5EF4-FFF2-40B4-BE49-F238E27FC236}">
                        <a16:creationId xmlns:a16="http://schemas.microsoft.com/office/drawing/2014/main" id="{F17D7B21-41C1-77E3-AC17-35BFEF74860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70">
                  <a:extLst>
                    <a:ext uri="{FF2B5EF4-FFF2-40B4-BE49-F238E27FC236}">
                      <a16:creationId xmlns:a16="http://schemas.microsoft.com/office/drawing/2014/main" id="{F637585F-DDE7-CBCB-4F82-8A0E73D79BDA}"/>
                    </a:ext>
                  </a:extLst>
                </p:cNvPr>
                <p:cNvGrpSpPr/>
                <p:nvPr/>
              </p:nvGrpSpPr>
              <p:grpSpPr>
                <a:xfrm>
                  <a:off x="2133600" y="2209800"/>
                  <a:ext cx="381000" cy="930564"/>
                  <a:chOff x="838200" y="2193636"/>
                  <a:chExt cx="381000" cy="930564"/>
                </a:xfrm>
              </p:grpSpPr>
              <p:sp>
                <p:nvSpPr>
                  <p:cNvPr id="230" name="Isosceles Triangle 229">
                    <a:extLst>
                      <a:ext uri="{FF2B5EF4-FFF2-40B4-BE49-F238E27FC236}">
                        <a16:creationId xmlns:a16="http://schemas.microsoft.com/office/drawing/2014/main" id="{5CA2D6F1-D5DC-3DED-31D2-7226C079CD4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3D268F3E-9F54-96F4-8189-38E8BFEA15E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a:extLst>
                      <a:ext uri="{FF2B5EF4-FFF2-40B4-BE49-F238E27FC236}">
                        <a16:creationId xmlns:a16="http://schemas.microsoft.com/office/drawing/2014/main" id="{7553BE42-924F-7401-C363-EE76552A185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74">
                  <a:extLst>
                    <a:ext uri="{FF2B5EF4-FFF2-40B4-BE49-F238E27FC236}">
                      <a16:creationId xmlns:a16="http://schemas.microsoft.com/office/drawing/2014/main" id="{27D109BB-1C0D-A355-8E0B-5DBBC987435B}"/>
                    </a:ext>
                  </a:extLst>
                </p:cNvPr>
                <p:cNvGrpSpPr/>
                <p:nvPr/>
              </p:nvGrpSpPr>
              <p:grpSpPr>
                <a:xfrm>
                  <a:off x="1524000" y="2209800"/>
                  <a:ext cx="381000" cy="930564"/>
                  <a:chOff x="838200" y="2193636"/>
                  <a:chExt cx="381000" cy="930564"/>
                </a:xfrm>
              </p:grpSpPr>
              <p:sp>
                <p:nvSpPr>
                  <p:cNvPr id="227" name="Isosceles Triangle 226">
                    <a:extLst>
                      <a:ext uri="{FF2B5EF4-FFF2-40B4-BE49-F238E27FC236}">
                        <a16:creationId xmlns:a16="http://schemas.microsoft.com/office/drawing/2014/main" id="{0F050EB3-13BB-255A-930B-6A305FA0683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B0E4264B-B3F5-C47F-C90A-4042F7C2719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9A942CD3-6833-1012-57C0-3019E03A691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78">
                  <a:extLst>
                    <a:ext uri="{FF2B5EF4-FFF2-40B4-BE49-F238E27FC236}">
                      <a16:creationId xmlns:a16="http://schemas.microsoft.com/office/drawing/2014/main" id="{E6765B98-848A-8FB9-B3AC-9701841AE40B}"/>
                    </a:ext>
                  </a:extLst>
                </p:cNvPr>
                <p:cNvGrpSpPr/>
                <p:nvPr/>
              </p:nvGrpSpPr>
              <p:grpSpPr>
                <a:xfrm>
                  <a:off x="2667000" y="2209800"/>
                  <a:ext cx="381000" cy="930564"/>
                  <a:chOff x="838200" y="2193636"/>
                  <a:chExt cx="381000" cy="930564"/>
                </a:xfrm>
              </p:grpSpPr>
              <p:sp>
                <p:nvSpPr>
                  <p:cNvPr id="224" name="Isosceles Triangle 223">
                    <a:extLst>
                      <a:ext uri="{FF2B5EF4-FFF2-40B4-BE49-F238E27FC236}">
                        <a16:creationId xmlns:a16="http://schemas.microsoft.com/office/drawing/2014/main" id="{AFEC56A9-AC50-0327-9290-E6299175489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97EC7A38-9C64-21ED-19D6-8BA89CBAA85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a:extLst>
                      <a:ext uri="{FF2B5EF4-FFF2-40B4-BE49-F238E27FC236}">
                        <a16:creationId xmlns:a16="http://schemas.microsoft.com/office/drawing/2014/main" id="{6F8E6873-E186-4BDB-FBC7-27A020C7D0F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82">
                  <a:extLst>
                    <a:ext uri="{FF2B5EF4-FFF2-40B4-BE49-F238E27FC236}">
                      <a16:creationId xmlns:a16="http://schemas.microsoft.com/office/drawing/2014/main" id="{2F54A89D-93F6-617A-34CF-871DF750E21B}"/>
                    </a:ext>
                  </a:extLst>
                </p:cNvPr>
                <p:cNvGrpSpPr/>
                <p:nvPr/>
              </p:nvGrpSpPr>
              <p:grpSpPr>
                <a:xfrm>
                  <a:off x="3352800" y="2209800"/>
                  <a:ext cx="381000" cy="930564"/>
                  <a:chOff x="838200" y="2193636"/>
                  <a:chExt cx="381000" cy="930564"/>
                </a:xfrm>
              </p:grpSpPr>
              <p:sp>
                <p:nvSpPr>
                  <p:cNvPr id="221" name="Isosceles Triangle 220">
                    <a:extLst>
                      <a:ext uri="{FF2B5EF4-FFF2-40B4-BE49-F238E27FC236}">
                        <a16:creationId xmlns:a16="http://schemas.microsoft.com/office/drawing/2014/main" id="{DEE6F955-AF55-5F73-829A-881063C35CF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F95E275-14C7-7B62-5E7A-CC5253B44B4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a:extLst>
                      <a:ext uri="{FF2B5EF4-FFF2-40B4-BE49-F238E27FC236}">
                        <a16:creationId xmlns:a16="http://schemas.microsoft.com/office/drawing/2014/main" id="{BE6F7497-91C2-3DDF-7ED4-4F01509C72B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8" name="Group 69">
                <a:extLst>
                  <a:ext uri="{FF2B5EF4-FFF2-40B4-BE49-F238E27FC236}">
                    <a16:creationId xmlns:a16="http://schemas.microsoft.com/office/drawing/2014/main" id="{D3CB7034-1136-252A-3B0A-598178DC932E}"/>
                  </a:ext>
                </a:extLst>
              </p:cNvPr>
              <p:cNvGrpSpPr/>
              <p:nvPr/>
            </p:nvGrpSpPr>
            <p:grpSpPr>
              <a:xfrm>
                <a:off x="2286000" y="2819400"/>
                <a:ext cx="120316" cy="299596"/>
                <a:chOff x="838200" y="2193636"/>
                <a:chExt cx="381000" cy="930564"/>
              </a:xfrm>
            </p:grpSpPr>
            <p:sp>
              <p:nvSpPr>
                <p:cNvPr id="213" name="Isosceles Triangle 212">
                  <a:extLst>
                    <a:ext uri="{FF2B5EF4-FFF2-40B4-BE49-F238E27FC236}">
                      <a16:creationId xmlns:a16="http://schemas.microsoft.com/office/drawing/2014/main" id="{D7B4B6D7-DF81-8F0C-F996-14D902B9964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3C67F6E9-1C4B-0891-5EB6-97DC0EF964A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a:extLst>
                    <a:ext uri="{FF2B5EF4-FFF2-40B4-BE49-F238E27FC236}">
                      <a16:creationId xmlns:a16="http://schemas.microsoft.com/office/drawing/2014/main" id="{22D8661A-B75D-7F96-D358-E663922D37C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74">
                <a:extLst>
                  <a:ext uri="{FF2B5EF4-FFF2-40B4-BE49-F238E27FC236}">
                    <a16:creationId xmlns:a16="http://schemas.microsoft.com/office/drawing/2014/main" id="{F69954A2-F43F-8AD3-7FCD-34EE941FDC03}"/>
                  </a:ext>
                </a:extLst>
              </p:cNvPr>
              <p:cNvGrpSpPr/>
              <p:nvPr/>
            </p:nvGrpSpPr>
            <p:grpSpPr>
              <a:xfrm>
                <a:off x="2502568" y="2824604"/>
                <a:ext cx="120316" cy="299596"/>
                <a:chOff x="838200" y="2193636"/>
                <a:chExt cx="381000" cy="930564"/>
              </a:xfrm>
            </p:grpSpPr>
            <p:sp>
              <p:nvSpPr>
                <p:cNvPr id="210" name="Isosceles Triangle 209">
                  <a:extLst>
                    <a:ext uri="{FF2B5EF4-FFF2-40B4-BE49-F238E27FC236}">
                      <a16:creationId xmlns:a16="http://schemas.microsoft.com/office/drawing/2014/main" id="{14F2D1C0-862E-9746-ACEA-FB21C3A0EF4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FFB31D74-8377-EDC5-512C-D458D853705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975174E0-36D4-AEEC-FC03-A53A61AA629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7" name="Oval 196">
              <a:extLst>
                <a:ext uri="{FF2B5EF4-FFF2-40B4-BE49-F238E27FC236}">
                  <a16:creationId xmlns:a16="http://schemas.microsoft.com/office/drawing/2014/main" id="{A4506241-9012-C0FB-8399-283ED6A3A569}"/>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Round Diagonal Corner Rectangle 15">
              <a:extLst>
                <a:ext uri="{FF2B5EF4-FFF2-40B4-BE49-F238E27FC236}">
                  <a16:creationId xmlns:a16="http://schemas.microsoft.com/office/drawing/2014/main" id="{4153ED5F-5CF7-030C-B56E-473EB716CAF2}"/>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 Diagonal Corner Rectangle 14">
              <a:extLst>
                <a:ext uri="{FF2B5EF4-FFF2-40B4-BE49-F238E27FC236}">
                  <a16:creationId xmlns:a16="http://schemas.microsoft.com/office/drawing/2014/main" id="{8B8E55E1-67C6-6003-09C9-CCC9C13F81B0}"/>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10">
              <a:extLst>
                <a:ext uri="{FF2B5EF4-FFF2-40B4-BE49-F238E27FC236}">
                  <a16:creationId xmlns:a16="http://schemas.microsoft.com/office/drawing/2014/main" id="{0E4BF121-8B6F-2224-7086-710719015452}"/>
                </a:ext>
              </a:extLst>
            </p:cNvPr>
            <p:cNvGrpSpPr/>
            <p:nvPr/>
          </p:nvGrpSpPr>
          <p:grpSpPr>
            <a:xfrm>
              <a:off x="2362200" y="3505200"/>
              <a:ext cx="762000" cy="228600"/>
              <a:chOff x="1600200" y="1219200"/>
              <a:chExt cx="838200" cy="228600"/>
            </a:xfrm>
          </p:grpSpPr>
          <p:sp>
            <p:nvSpPr>
              <p:cNvPr id="205" name="Rectangle 16">
                <a:extLst>
                  <a:ext uri="{FF2B5EF4-FFF2-40B4-BE49-F238E27FC236}">
                    <a16:creationId xmlns:a16="http://schemas.microsoft.com/office/drawing/2014/main" id="{5D71B093-44D1-CA10-4C8B-BB92EEB3E4D3}"/>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ouble Wave 205">
                <a:extLst>
                  <a:ext uri="{FF2B5EF4-FFF2-40B4-BE49-F238E27FC236}">
                    <a16:creationId xmlns:a16="http://schemas.microsoft.com/office/drawing/2014/main" id="{1CCEE6E1-77D7-0526-FE3F-F82A142DC527}"/>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Oval 200">
              <a:extLst>
                <a:ext uri="{FF2B5EF4-FFF2-40B4-BE49-F238E27FC236}">
                  <a16:creationId xmlns:a16="http://schemas.microsoft.com/office/drawing/2014/main" id="{FB558EE4-0BFF-3E2F-C9E2-1C953957D998}"/>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48">
              <a:extLst>
                <a:ext uri="{FF2B5EF4-FFF2-40B4-BE49-F238E27FC236}">
                  <a16:creationId xmlns:a16="http://schemas.microsoft.com/office/drawing/2014/main" id="{FF17D9C2-A9F6-E258-075F-DA31A49B3D3D}"/>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49">
              <a:extLst>
                <a:ext uri="{FF2B5EF4-FFF2-40B4-BE49-F238E27FC236}">
                  <a16:creationId xmlns:a16="http://schemas.microsoft.com/office/drawing/2014/main" id="{1539930F-9BA2-3FEA-B314-952E52B4A4E7}"/>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50">
              <a:extLst>
                <a:ext uri="{FF2B5EF4-FFF2-40B4-BE49-F238E27FC236}">
                  <a16:creationId xmlns:a16="http://schemas.microsoft.com/office/drawing/2014/main" id="{F429613C-846C-885A-5EA6-4EAF5FF46F58}"/>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646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26" presetClass="entr" presetSubtype="0" fill="hold" nodeType="with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wipe(down)">
                                      <p:cBhvr>
                                        <p:cTn id="11" dur="580">
                                          <p:stCondLst>
                                            <p:cond delay="0"/>
                                          </p:stCondLst>
                                        </p:cTn>
                                        <p:tgtEl>
                                          <p:spTgt spid="183"/>
                                        </p:tgtEl>
                                      </p:cBhvr>
                                    </p:animEffect>
                                    <p:anim calcmode="lin" valueType="num">
                                      <p:cBhvr>
                                        <p:cTn id="12" dur="1822" tmFilter="0,0; 0.14,0.36; 0.43,0.73; 0.71,0.91; 1.0,1.0">
                                          <p:stCondLst>
                                            <p:cond delay="0"/>
                                          </p:stCondLst>
                                        </p:cTn>
                                        <p:tgtEl>
                                          <p:spTgt spid="18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3"/>
                                        </p:tgtEl>
                                        <p:attrNameLst>
                                          <p:attrName>ppt_y</p:attrName>
                                        </p:attrNameLst>
                                      </p:cBhvr>
                                      <p:tavLst>
                                        <p:tav tm="0" fmla="#ppt_y-sin(pi*$)/81">
                                          <p:val>
                                            <p:fltVal val="0"/>
                                          </p:val>
                                        </p:tav>
                                        <p:tav tm="100000">
                                          <p:val>
                                            <p:fltVal val="1"/>
                                          </p:val>
                                        </p:tav>
                                      </p:tavLst>
                                    </p:anim>
                                    <p:animScale>
                                      <p:cBhvr>
                                        <p:cTn id="17" dur="26">
                                          <p:stCondLst>
                                            <p:cond delay="650"/>
                                          </p:stCondLst>
                                        </p:cTn>
                                        <p:tgtEl>
                                          <p:spTgt spid="183"/>
                                        </p:tgtEl>
                                      </p:cBhvr>
                                      <p:to x="100000" y="60000"/>
                                    </p:animScale>
                                    <p:animScale>
                                      <p:cBhvr>
                                        <p:cTn id="18" dur="166" decel="50000">
                                          <p:stCondLst>
                                            <p:cond delay="676"/>
                                          </p:stCondLst>
                                        </p:cTn>
                                        <p:tgtEl>
                                          <p:spTgt spid="183"/>
                                        </p:tgtEl>
                                      </p:cBhvr>
                                      <p:to x="100000" y="100000"/>
                                    </p:animScale>
                                    <p:animScale>
                                      <p:cBhvr>
                                        <p:cTn id="19" dur="26">
                                          <p:stCondLst>
                                            <p:cond delay="1312"/>
                                          </p:stCondLst>
                                        </p:cTn>
                                        <p:tgtEl>
                                          <p:spTgt spid="183"/>
                                        </p:tgtEl>
                                      </p:cBhvr>
                                      <p:to x="100000" y="80000"/>
                                    </p:animScale>
                                    <p:animScale>
                                      <p:cBhvr>
                                        <p:cTn id="20" dur="166" decel="50000">
                                          <p:stCondLst>
                                            <p:cond delay="1338"/>
                                          </p:stCondLst>
                                        </p:cTn>
                                        <p:tgtEl>
                                          <p:spTgt spid="183"/>
                                        </p:tgtEl>
                                      </p:cBhvr>
                                      <p:to x="100000" y="100000"/>
                                    </p:animScale>
                                    <p:animScale>
                                      <p:cBhvr>
                                        <p:cTn id="21" dur="26">
                                          <p:stCondLst>
                                            <p:cond delay="1642"/>
                                          </p:stCondLst>
                                        </p:cTn>
                                        <p:tgtEl>
                                          <p:spTgt spid="183"/>
                                        </p:tgtEl>
                                      </p:cBhvr>
                                      <p:to x="100000" y="90000"/>
                                    </p:animScale>
                                    <p:animScale>
                                      <p:cBhvr>
                                        <p:cTn id="22" dur="166" decel="50000">
                                          <p:stCondLst>
                                            <p:cond delay="1668"/>
                                          </p:stCondLst>
                                        </p:cTn>
                                        <p:tgtEl>
                                          <p:spTgt spid="183"/>
                                        </p:tgtEl>
                                      </p:cBhvr>
                                      <p:to x="100000" y="100000"/>
                                    </p:animScale>
                                    <p:animScale>
                                      <p:cBhvr>
                                        <p:cTn id="23" dur="26">
                                          <p:stCondLst>
                                            <p:cond delay="1808"/>
                                          </p:stCondLst>
                                        </p:cTn>
                                        <p:tgtEl>
                                          <p:spTgt spid="183"/>
                                        </p:tgtEl>
                                      </p:cBhvr>
                                      <p:to x="100000" y="95000"/>
                                    </p:animScale>
                                    <p:animScale>
                                      <p:cBhvr>
                                        <p:cTn id="24" dur="166" decel="50000">
                                          <p:stCondLst>
                                            <p:cond delay="1834"/>
                                          </p:stCondLst>
                                        </p:cTn>
                                        <p:tgtEl>
                                          <p:spTgt spid="18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Calibri" panose="020F0502020204030204" pitchFamily="34" charset="0"/>
                <a:cs typeface="Calibri" panose="020F0502020204030204" pitchFamily="34" charset="0"/>
              </a:rPr>
              <a:t>The Mission Statement</a:t>
            </a:r>
            <a:endParaRPr lang="en-US" sz="4800"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1056289" y="985346"/>
            <a:ext cx="4876800" cy="2031325"/>
          </a:xfrm>
          <a:prstGeom prst="rect">
            <a:avLst/>
          </a:prstGeom>
          <a:noFill/>
        </p:spPr>
        <p:txBody>
          <a:bodyPr wrap="square" rtlCol="0">
            <a:spAutoFit/>
          </a:bodyPr>
          <a:lstStyle/>
          <a:p>
            <a:r>
              <a:rPr lang="en-US" dirty="0">
                <a:solidFill>
                  <a:schemeClr val="bg1"/>
                </a:solidFill>
              </a:rPr>
              <a:t>The book of Mosiah includes two discourses on the mission of Jesus Christ: </a:t>
            </a:r>
          </a:p>
          <a:p>
            <a:endParaRPr lang="en-US" dirty="0">
              <a:solidFill>
                <a:schemeClr val="bg1"/>
              </a:solidFill>
            </a:endParaRPr>
          </a:p>
          <a:p>
            <a:r>
              <a:rPr lang="en-US" dirty="0">
                <a:solidFill>
                  <a:schemeClr val="bg1"/>
                </a:solidFill>
              </a:rPr>
              <a:t>The words of King Benjamin in Mosiah 2–5</a:t>
            </a:r>
          </a:p>
          <a:p>
            <a:endParaRPr lang="en-US" dirty="0">
              <a:solidFill>
                <a:schemeClr val="bg1"/>
              </a:solidFill>
            </a:endParaRPr>
          </a:p>
          <a:p>
            <a:r>
              <a:rPr lang="en-US" dirty="0">
                <a:solidFill>
                  <a:schemeClr val="bg1"/>
                </a:solidFill>
              </a:rPr>
              <a:t> and the words of </a:t>
            </a:r>
            <a:r>
              <a:rPr lang="en-US" dirty="0" err="1">
                <a:solidFill>
                  <a:schemeClr val="bg1"/>
                </a:solidFill>
              </a:rPr>
              <a:t>Abinadi</a:t>
            </a:r>
            <a:r>
              <a:rPr lang="en-US" dirty="0">
                <a:solidFill>
                  <a:schemeClr val="bg1"/>
                </a:solidFill>
              </a:rPr>
              <a:t> in Mosiah 12–16.</a:t>
            </a:r>
          </a:p>
          <a:p>
            <a:endParaRPr lang="en-US"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2667000" y="3657601"/>
            <a:ext cx="7391400" cy="2585323"/>
          </a:xfrm>
          <a:prstGeom prst="rect">
            <a:avLst/>
          </a:prstGeom>
          <a:noFill/>
        </p:spPr>
        <p:txBody>
          <a:bodyPr wrap="square" rtlCol="0">
            <a:spAutoFit/>
          </a:bodyPr>
          <a:lstStyle/>
          <a:p>
            <a:r>
              <a:rPr lang="en-US" dirty="0">
                <a:solidFill>
                  <a:schemeClr val="bg1"/>
                </a:solidFill>
              </a:rPr>
              <a:t>Mosiah is the first book that is an abridgement from the large plates of Nephi</a:t>
            </a:r>
          </a:p>
          <a:p>
            <a:endParaRPr lang="en-US" dirty="0">
              <a:solidFill>
                <a:schemeClr val="bg1"/>
              </a:solidFill>
            </a:endParaRPr>
          </a:p>
          <a:p>
            <a:r>
              <a:rPr lang="en-US" dirty="0">
                <a:solidFill>
                  <a:schemeClr val="bg1"/>
                </a:solidFill>
              </a:rPr>
              <a:t>The Book of Mosiah teaches about the abilities of a seer</a:t>
            </a:r>
          </a:p>
          <a:p>
            <a:endParaRPr lang="en-US" dirty="0">
              <a:solidFill>
                <a:schemeClr val="bg1"/>
              </a:solidFill>
            </a:endParaRPr>
          </a:p>
          <a:p>
            <a:r>
              <a:rPr lang="en-US" dirty="0">
                <a:solidFill>
                  <a:schemeClr val="bg1"/>
                </a:solidFill>
              </a:rPr>
              <a:t>The Book of Mosiah teaches about separate </a:t>
            </a:r>
            <a:r>
              <a:rPr lang="en-US" dirty="0" err="1">
                <a:solidFill>
                  <a:schemeClr val="bg1"/>
                </a:solidFill>
              </a:rPr>
              <a:t>Nephite</a:t>
            </a:r>
            <a:r>
              <a:rPr lang="en-US" dirty="0">
                <a:solidFill>
                  <a:schemeClr val="bg1"/>
                </a:solidFill>
              </a:rPr>
              <a:t> groups—those in </a:t>
            </a:r>
            <a:r>
              <a:rPr lang="en-US" dirty="0" err="1">
                <a:solidFill>
                  <a:schemeClr val="bg1"/>
                </a:solidFill>
              </a:rPr>
              <a:t>Zarahemla</a:t>
            </a:r>
            <a:r>
              <a:rPr lang="en-US" dirty="0">
                <a:solidFill>
                  <a:schemeClr val="bg1"/>
                </a:solidFill>
              </a:rPr>
              <a:t>, and in the Land of Nephi—</a:t>
            </a:r>
            <a:r>
              <a:rPr lang="en-US" dirty="0" err="1">
                <a:solidFill>
                  <a:schemeClr val="bg1"/>
                </a:solidFill>
              </a:rPr>
              <a:t>Zeniff</a:t>
            </a:r>
            <a:r>
              <a:rPr lang="en-US" dirty="0">
                <a:solidFill>
                  <a:schemeClr val="bg1"/>
                </a:solidFill>
              </a:rPr>
              <a:t>, Noah, </a:t>
            </a:r>
            <a:r>
              <a:rPr lang="en-US" dirty="0" err="1">
                <a:solidFill>
                  <a:schemeClr val="bg1"/>
                </a:solidFill>
              </a:rPr>
              <a:t>Limhi</a:t>
            </a:r>
            <a:r>
              <a:rPr lang="en-US" dirty="0">
                <a:solidFill>
                  <a:schemeClr val="bg1"/>
                </a:solidFill>
              </a:rPr>
              <a:t>, Alma, and </a:t>
            </a:r>
            <a:r>
              <a:rPr lang="en-US" dirty="0" err="1">
                <a:solidFill>
                  <a:schemeClr val="bg1"/>
                </a:solidFill>
              </a:rPr>
              <a:t>Abinidi</a:t>
            </a:r>
            <a:endParaRPr lang="en-US" dirty="0">
              <a:solidFill>
                <a:schemeClr val="bg1"/>
              </a:solidFill>
            </a:endParaRPr>
          </a:p>
          <a:p>
            <a:endParaRPr lang="en-US" dirty="0">
              <a:solidFill>
                <a:schemeClr val="bg1"/>
              </a:solidFill>
            </a:endParaRPr>
          </a:p>
          <a:p>
            <a:r>
              <a:rPr lang="en-US" dirty="0">
                <a:solidFill>
                  <a:schemeClr val="bg1"/>
                </a:solidFill>
              </a:rPr>
              <a:t>The Book of Mosiah introduces the “Reign of the Judges”</a:t>
            </a:r>
          </a:p>
          <a:p>
            <a:endParaRPr lang="en-US" dirty="0">
              <a:solidFill>
                <a:schemeClr val="bg1"/>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EA5B61CD-85FE-C9B9-EDCA-1F27EB5F6A95}"/>
              </a:ext>
            </a:extLst>
          </p:cNvPr>
          <p:cNvGrpSpPr/>
          <p:nvPr/>
        </p:nvGrpSpPr>
        <p:grpSpPr>
          <a:xfrm>
            <a:off x="6314062" y="798417"/>
            <a:ext cx="1398998" cy="2791937"/>
            <a:chOff x="4795899" y="198408"/>
            <a:chExt cx="2932227" cy="5851754"/>
          </a:xfrm>
        </p:grpSpPr>
        <p:sp>
          <p:nvSpPr>
            <p:cNvPr id="57" name="Oval 56">
              <a:extLst>
                <a:ext uri="{FF2B5EF4-FFF2-40B4-BE49-F238E27FC236}">
                  <a16:creationId xmlns:a16="http://schemas.microsoft.com/office/drawing/2014/main" id="{3EEB5C01-7CAD-78FD-E50D-AAFA8B01FA42}"/>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EB0D293-CFA6-9BE3-067F-945A1D5F26DA}"/>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3157937-D585-DAB4-2363-99EBEF51C6C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Operation 59">
              <a:extLst>
                <a:ext uri="{FF2B5EF4-FFF2-40B4-BE49-F238E27FC236}">
                  <a16:creationId xmlns:a16="http://schemas.microsoft.com/office/drawing/2014/main" id="{D74C89D9-1678-45D1-DA24-7C3B2008628C}"/>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2D5DB067-F642-2BFA-73F6-ABE347B906DD}"/>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21C668F8-4E04-D9EB-8126-D65D8F04C2B0}"/>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id="{7486059E-C330-77B6-5E31-EA90EE57AB4B}"/>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a:extLst>
                <a:ext uri="{FF2B5EF4-FFF2-40B4-BE49-F238E27FC236}">
                  <a16:creationId xmlns:a16="http://schemas.microsoft.com/office/drawing/2014/main" id="{2579EDF2-6483-C33F-FF94-FDFF1A4AC30F}"/>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a:extLst>
                <a:ext uri="{FF2B5EF4-FFF2-40B4-BE49-F238E27FC236}">
                  <a16:creationId xmlns:a16="http://schemas.microsoft.com/office/drawing/2014/main" id="{CE0FBB34-C238-6F56-360F-E3A5DC1236E5}"/>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apezoid 65">
              <a:extLst>
                <a:ext uri="{FF2B5EF4-FFF2-40B4-BE49-F238E27FC236}">
                  <a16:creationId xmlns:a16="http://schemas.microsoft.com/office/drawing/2014/main" id="{5550F5F8-8171-A456-3E46-E0CEFD7DD727}"/>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apezoid 66">
              <a:extLst>
                <a:ext uri="{FF2B5EF4-FFF2-40B4-BE49-F238E27FC236}">
                  <a16:creationId xmlns:a16="http://schemas.microsoft.com/office/drawing/2014/main" id="{7240155F-2B0E-6500-F5BA-7B4262C69171}"/>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Isosceles Triangle 67">
              <a:extLst>
                <a:ext uri="{FF2B5EF4-FFF2-40B4-BE49-F238E27FC236}">
                  <a16:creationId xmlns:a16="http://schemas.microsoft.com/office/drawing/2014/main" id="{C1799F09-5F24-17F0-90E4-56627C1820B4}"/>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88">
              <a:extLst>
                <a:ext uri="{FF2B5EF4-FFF2-40B4-BE49-F238E27FC236}">
                  <a16:creationId xmlns:a16="http://schemas.microsoft.com/office/drawing/2014/main" id="{B4046CCB-7BA7-3E1A-0D5E-8A51DB7B7C4A}"/>
                </a:ext>
              </a:extLst>
            </p:cNvPr>
            <p:cNvGrpSpPr/>
            <p:nvPr/>
          </p:nvGrpSpPr>
          <p:grpSpPr>
            <a:xfrm>
              <a:off x="5334000" y="5257800"/>
              <a:ext cx="1817298" cy="314739"/>
              <a:chOff x="5334000" y="5257800"/>
              <a:chExt cx="1752600" cy="381000"/>
            </a:xfrm>
          </p:grpSpPr>
          <p:sp>
            <p:nvSpPr>
              <p:cNvPr id="84" name="Quad Arrow Callout 134">
                <a:extLst>
                  <a:ext uri="{FF2B5EF4-FFF2-40B4-BE49-F238E27FC236}">
                    <a16:creationId xmlns:a16="http://schemas.microsoft.com/office/drawing/2014/main" id="{A356F6E1-DD7F-DC07-4C8A-0F3810F74147}"/>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Callout 135">
                <a:extLst>
                  <a:ext uri="{FF2B5EF4-FFF2-40B4-BE49-F238E27FC236}">
                    <a16:creationId xmlns:a16="http://schemas.microsoft.com/office/drawing/2014/main" id="{DBA15F02-D4FD-7E8F-1C66-88A1E5A9271B}"/>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136">
                <a:extLst>
                  <a:ext uri="{FF2B5EF4-FFF2-40B4-BE49-F238E27FC236}">
                    <a16:creationId xmlns:a16="http://schemas.microsoft.com/office/drawing/2014/main" id="{CB14924D-AF1D-107B-05EE-7574AA56E3BC}"/>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137">
                <a:extLst>
                  <a:ext uri="{FF2B5EF4-FFF2-40B4-BE49-F238E27FC236}">
                    <a16:creationId xmlns:a16="http://schemas.microsoft.com/office/drawing/2014/main" id="{932BEE74-FBDD-7019-D61B-048139A57058}"/>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Oval 69">
              <a:extLst>
                <a:ext uri="{FF2B5EF4-FFF2-40B4-BE49-F238E27FC236}">
                  <a16:creationId xmlns:a16="http://schemas.microsoft.com/office/drawing/2014/main" id="{ED12CA79-D62A-27BA-4E72-153311D2714E}"/>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tored Data 70">
              <a:extLst>
                <a:ext uri="{FF2B5EF4-FFF2-40B4-BE49-F238E27FC236}">
                  <a16:creationId xmlns:a16="http://schemas.microsoft.com/office/drawing/2014/main" id="{54541B61-B201-BE2D-206F-D76DFFFCB901}"/>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a:extLst>
                <a:ext uri="{FF2B5EF4-FFF2-40B4-BE49-F238E27FC236}">
                  <a16:creationId xmlns:a16="http://schemas.microsoft.com/office/drawing/2014/main" id="{A9E7E600-B186-35FC-AB4F-549A00CEA6EB}"/>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a:extLst>
                <a:ext uri="{FF2B5EF4-FFF2-40B4-BE49-F238E27FC236}">
                  <a16:creationId xmlns:a16="http://schemas.microsoft.com/office/drawing/2014/main" id="{42128FC8-2301-4084-92CC-F40D4B227B5B}"/>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AFEEBAB9-5C63-B0C0-8285-156BCB3D9B99}"/>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167528E6-BC25-56D4-749A-0F1BB0001378}"/>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ft-Right Arrow 126">
              <a:extLst>
                <a:ext uri="{FF2B5EF4-FFF2-40B4-BE49-F238E27FC236}">
                  <a16:creationId xmlns:a16="http://schemas.microsoft.com/office/drawing/2014/main" id="{32D3B5E0-FB3A-520F-C0F3-466E4C096166}"/>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Right Arrow 127">
              <a:extLst>
                <a:ext uri="{FF2B5EF4-FFF2-40B4-BE49-F238E27FC236}">
                  <a16:creationId xmlns:a16="http://schemas.microsoft.com/office/drawing/2014/main" id="{D367869C-D3B7-2B9F-4210-69917549357F}"/>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nut 128">
              <a:extLst>
                <a:ext uri="{FF2B5EF4-FFF2-40B4-BE49-F238E27FC236}">
                  <a16:creationId xmlns:a16="http://schemas.microsoft.com/office/drawing/2014/main" id="{B4B5F880-F14D-415B-A375-D83ABF0DAC2D}"/>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9" name="Group 119">
              <a:extLst>
                <a:ext uri="{FF2B5EF4-FFF2-40B4-BE49-F238E27FC236}">
                  <a16:creationId xmlns:a16="http://schemas.microsoft.com/office/drawing/2014/main" id="{8242E35E-6E45-9E51-0897-57E3317035C2}"/>
                </a:ext>
              </a:extLst>
            </p:cNvPr>
            <p:cNvGrpSpPr/>
            <p:nvPr/>
          </p:nvGrpSpPr>
          <p:grpSpPr>
            <a:xfrm>
              <a:off x="5638800" y="838201"/>
              <a:ext cx="1253706" cy="248728"/>
              <a:chOff x="5334000" y="5257800"/>
              <a:chExt cx="1752600" cy="381000"/>
            </a:xfrm>
          </p:grpSpPr>
          <p:sp>
            <p:nvSpPr>
              <p:cNvPr id="80" name="Quad Arrow Callout 130">
                <a:extLst>
                  <a:ext uri="{FF2B5EF4-FFF2-40B4-BE49-F238E27FC236}">
                    <a16:creationId xmlns:a16="http://schemas.microsoft.com/office/drawing/2014/main" id="{6C029C45-E993-FC42-338A-569A2EDC561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Callout 131">
                <a:extLst>
                  <a:ext uri="{FF2B5EF4-FFF2-40B4-BE49-F238E27FC236}">
                    <a16:creationId xmlns:a16="http://schemas.microsoft.com/office/drawing/2014/main" id="{35C3C091-65CA-D906-8364-1D761232C0D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Callout 132">
                <a:extLst>
                  <a:ext uri="{FF2B5EF4-FFF2-40B4-BE49-F238E27FC236}">
                    <a16:creationId xmlns:a16="http://schemas.microsoft.com/office/drawing/2014/main" id="{A6B4BC6F-F76E-483F-9316-5C21B6F9CB6B}"/>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Callout 133">
                <a:extLst>
                  <a:ext uri="{FF2B5EF4-FFF2-40B4-BE49-F238E27FC236}">
                    <a16:creationId xmlns:a16="http://schemas.microsoft.com/office/drawing/2014/main" id="{2D68D78F-5C31-1B1C-01FB-F3FB95B9F42D}"/>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a16="http://schemas.microsoft.com/office/drawing/2014/main" id="{68AC4FC8-0927-42A5-9F57-9EE6B9E30A46}"/>
              </a:ext>
            </a:extLst>
          </p:cNvPr>
          <p:cNvGrpSpPr/>
          <p:nvPr/>
        </p:nvGrpSpPr>
        <p:grpSpPr>
          <a:xfrm>
            <a:off x="8277679" y="780401"/>
            <a:ext cx="1077492" cy="2827887"/>
            <a:chOff x="544699" y="1966364"/>
            <a:chExt cx="1349002" cy="3540469"/>
          </a:xfrm>
        </p:grpSpPr>
        <p:sp>
          <p:nvSpPr>
            <p:cNvPr id="89" name="Cloud 88">
              <a:extLst>
                <a:ext uri="{FF2B5EF4-FFF2-40B4-BE49-F238E27FC236}">
                  <a16:creationId xmlns:a16="http://schemas.microsoft.com/office/drawing/2014/main" id="{7D69D0FF-AC6B-14BA-CE11-D5F6982D306C}"/>
                </a:ext>
              </a:extLst>
            </p:cNvPr>
            <p:cNvSpPr/>
            <p:nvPr/>
          </p:nvSpPr>
          <p:spPr>
            <a:xfrm rot="20820648" flipH="1">
              <a:off x="1064006" y="1966364"/>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B6859D6-A9EC-720B-AE66-084E1B847E09}"/>
                </a:ext>
              </a:extLst>
            </p:cNvPr>
            <p:cNvSpPr/>
            <p:nvPr/>
          </p:nvSpPr>
          <p:spPr>
            <a:xfrm rot="13669358">
              <a:off x="1319074" y="5097978"/>
              <a:ext cx="522261" cy="295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26C40D25-CAE1-2E08-1A3E-A758961156EF}"/>
                </a:ext>
              </a:extLst>
            </p:cNvPr>
            <p:cNvSpPr/>
            <p:nvPr/>
          </p:nvSpPr>
          <p:spPr>
            <a:xfrm rot="20024321">
              <a:off x="581153" y="5061080"/>
              <a:ext cx="507320" cy="294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Manual Operation 91">
              <a:extLst>
                <a:ext uri="{FF2B5EF4-FFF2-40B4-BE49-F238E27FC236}">
                  <a16:creationId xmlns:a16="http://schemas.microsoft.com/office/drawing/2014/main" id="{79594FD7-02E7-D51E-1DA9-BF9D0FD9B106}"/>
                </a:ext>
              </a:extLst>
            </p:cNvPr>
            <p:cNvSpPr/>
            <p:nvPr/>
          </p:nvSpPr>
          <p:spPr>
            <a:xfrm rot="10414038">
              <a:off x="1152362" y="4468054"/>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Manual Operation 92">
              <a:extLst>
                <a:ext uri="{FF2B5EF4-FFF2-40B4-BE49-F238E27FC236}">
                  <a16:creationId xmlns:a16="http://schemas.microsoft.com/office/drawing/2014/main" id="{551A2DDD-E63C-9321-BD40-310142EDD5CC}"/>
                </a:ext>
              </a:extLst>
            </p:cNvPr>
            <p:cNvSpPr/>
            <p:nvPr/>
          </p:nvSpPr>
          <p:spPr>
            <a:xfrm rot="11285734">
              <a:off x="606201" y="4477196"/>
              <a:ext cx="811726"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Merge 93">
              <a:extLst>
                <a:ext uri="{FF2B5EF4-FFF2-40B4-BE49-F238E27FC236}">
                  <a16:creationId xmlns:a16="http://schemas.microsoft.com/office/drawing/2014/main" id="{73F16E29-DC4C-A334-B003-040D489C6FDE}"/>
                </a:ext>
              </a:extLst>
            </p:cNvPr>
            <p:cNvSpPr/>
            <p:nvPr/>
          </p:nvSpPr>
          <p:spPr>
            <a:xfrm rot="10800000">
              <a:off x="675038" y="2109939"/>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a:extLst>
                <a:ext uri="{FF2B5EF4-FFF2-40B4-BE49-F238E27FC236}">
                  <a16:creationId xmlns:a16="http://schemas.microsoft.com/office/drawing/2014/main" id="{637DFB62-8911-48FC-9256-26BAB47F2F9E}"/>
                </a:ext>
              </a:extLst>
            </p:cNvPr>
            <p:cNvSpPr/>
            <p:nvPr/>
          </p:nvSpPr>
          <p:spPr>
            <a:xfrm rot="779352">
              <a:off x="586671" y="2028927"/>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49C4E01F-5ED2-FB96-4122-1DE16304BB98}"/>
                </a:ext>
              </a:extLst>
            </p:cNvPr>
            <p:cNvSpPr/>
            <p:nvPr/>
          </p:nvSpPr>
          <p:spPr>
            <a:xfrm>
              <a:off x="544699" y="3344002"/>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lowchart: Merge 96">
              <a:extLst>
                <a:ext uri="{FF2B5EF4-FFF2-40B4-BE49-F238E27FC236}">
                  <a16:creationId xmlns:a16="http://schemas.microsoft.com/office/drawing/2014/main" id="{ED883313-80DA-841C-5644-CCF79DA057DB}"/>
                </a:ext>
              </a:extLst>
            </p:cNvPr>
            <p:cNvSpPr/>
            <p:nvPr/>
          </p:nvSpPr>
          <p:spPr>
            <a:xfrm>
              <a:off x="1060269" y="2824520"/>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E840D8D3-228A-1283-8327-2E87F917598C}"/>
                </a:ext>
              </a:extLst>
            </p:cNvPr>
            <p:cNvSpPr/>
            <p:nvPr/>
          </p:nvSpPr>
          <p:spPr>
            <a:xfrm flipH="1">
              <a:off x="1219200" y="3429000"/>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lowchart: Merge 98">
              <a:extLst>
                <a:ext uri="{FF2B5EF4-FFF2-40B4-BE49-F238E27FC236}">
                  <a16:creationId xmlns:a16="http://schemas.microsoft.com/office/drawing/2014/main" id="{D1F6CCF5-C3C1-BEBA-366B-AD6E92BC569A}"/>
                </a:ext>
              </a:extLst>
            </p:cNvPr>
            <p:cNvSpPr/>
            <p:nvPr/>
          </p:nvSpPr>
          <p:spPr>
            <a:xfrm rot="9322467">
              <a:off x="1194577" y="2847848"/>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erge 99">
              <a:extLst>
                <a:ext uri="{FF2B5EF4-FFF2-40B4-BE49-F238E27FC236}">
                  <a16:creationId xmlns:a16="http://schemas.microsoft.com/office/drawing/2014/main" id="{C45D2A2C-9144-FE8A-A157-133446D7A039}"/>
                </a:ext>
              </a:extLst>
            </p:cNvPr>
            <p:cNvSpPr/>
            <p:nvPr/>
          </p:nvSpPr>
          <p:spPr>
            <a:xfrm rot="12149459">
              <a:off x="582945" y="2844474"/>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52B0F43-2B1F-F41A-CE18-A5CEABFC66E2}"/>
                </a:ext>
              </a:extLst>
            </p:cNvPr>
            <p:cNvSpPr/>
            <p:nvPr/>
          </p:nvSpPr>
          <p:spPr>
            <a:xfrm>
              <a:off x="811416" y="1967023"/>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953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221736" y="192025"/>
            <a:ext cx="5791200" cy="2554545"/>
          </a:xfrm>
          <a:prstGeom prst="rect">
            <a:avLst/>
          </a:prstGeom>
          <a:noFill/>
        </p:spPr>
        <p:txBody>
          <a:bodyPr wrap="square" rtlCol="0">
            <a:spAutoFit/>
          </a:bodyPr>
          <a:lstStyle/>
          <a:p>
            <a:pPr algn="ctr"/>
            <a:r>
              <a:rPr lang="en-US" sz="4000" dirty="0">
                <a:solidFill>
                  <a:srgbClr val="FFFF00"/>
                </a:solidFill>
                <a:latin typeface="Calibri" panose="020F0502020204030204" pitchFamily="34" charset="0"/>
                <a:cs typeface="Calibri" panose="020F0502020204030204" pitchFamily="34" charset="0"/>
              </a:rPr>
              <a:t>What would your life be like without the scriptures?</a:t>
            </a:r>
          </a:p>
          <a:p>
            <a:pPr algn="ctr"/>
            <a:endParaRPr lang="en-US" sz="4000" dirty="0">
              <a:solidFill>
                <a:srgbClr val="FFFF00"/>
              </a:solidFill>
              <a:latin typeface="Calibri" panose="020F0502020204030204" pitchFamily="34" charset="0"/>
              <a:cs typeface="Calibri" panose="020F0502020204030204" pitchFamily="34" charset="0"/>
            </a:endParaRP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0" y="6550223"/>
            <a:ext cx="6553200" cy="307777"/>
          </a:xfrm>
          <a:prstGeom prst="rect">
            <a:avLst/>
          </a:prstGeom>
          <a:noFill/>
        </p:spPr>
        <p:txBody>
          <a:bodyPr wrap="square" rtlCol="0">
            <a:spAutoFit/>
          </a:bodyPr>
          <a:lstStyle/>
          <a:p>
            <a:r>
              <a:rPr lang="en-US" sz="1400" dirty="0">
                <a:solidFill>
                  <a:schemeClr val="bg2"/>
                </a:solidFill>
              </a:rPr>
              <a:t>Mosiah 1:2</a:t>
            </a:r>
          </a:p>
        </p:txBody>
      </p:sp>
      <p:grpSp>
        <p:nvGrpSpPr>
          <p:cNvPr id="34" name="Group 33"/>
          <p:cNvGrpSpPr/>
          <p:nvPr/>
        </p:nvGrpSpPr>
        <p:grpSpPr>
          <a:xfrm rot="19948685">
            <a:off x="2385899" y="1688698"/>
            <a:ext cx="2182850" cy="2706616"/>
            <a:chOff x="2819400" y="3657600"/>
            <a:chExt cx="1447800" cy="2079120"/>
          </a:xfrm>
        </p:grpSpPr>
        <p:sp>
          <p:nvSpPr>
            <p:cNvPr id="35" name="TextBox 34"/>
            <p:cNvSpPr txBox="1"/>
            <p:nvPr/>
          </p:nvSpPr>
          <p:spPr>
            <a:xfrm>
              <a:off x="3900724" y="5453013"/>
              <a:ext cx="122525" cy="283707"/>
            </a:xfrm>
            <a:prstGeom prst="rect">
              <a:avLst/>
            </a:prstGeom>
            <a:noFill/>
          </p:spPr>
          <p:txBody>
            <a:bodyPr wrap="none" rtlCol="0">
              <a:spAutoFit/>
            </a:bodyPr>
            <a:lstStyle/>
            <a:p>
              <a:pPr algn="ctr"/>
              <a:endParaRPr lang="en-US" dirty="0">
                <a:latin typeface="Comic Sans MS" pitchFamily="66" charset="0"/>
              </a:endParaRPr>
            </a:p>
          </p:txBody>
        </p:sp>
        <p:sp>
          <p:nvSpPr>
            <p:cNvPr id="36" name="Rectangle 35"/>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The Holy Bible</a:t>
              </a:r>
            </a:p>
          </p:txBody>
        </p:sp>
        <p:sp>
          <p:nvSpPr>
            <p:cNvPr id="39" name="Rectangle 38"/>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rot="1806526">
            <a:off x="7022593" y="1493520"/>
            <a:ext cx="2831805" cy="2865120"/>
            <a:chOff x="2590800" y="2667000"/>
            <a:chExt cx="3886200" cy="3931920"/>
          </a:xfrm>
        </p:grpSpPr>
        <p:grpSp>
          <p:nvGrpSpPr>
            <p:cNvPr id="25" name="Group 13"/>
            <p:cNvGrpSpPr/>
            <p:nvPr/>
          </p:nvGrpSpPr>
          <p:grpSpPr>
            <a:xfrm>
              <a:off x="3048000" y="2667000"/>
              <a:ext cx="2971800" cy="3931920"/>
              <a:chOff x="152400" y="152400"/>
              <a:chExt cx="4953000" cy="6553200"/>
            </a:xfrm>
          </p:grpSpPr>
          <p:sp>
            <p:nvSpPr>
              <p:cNvPr id="31" name="Rounded Rectangle 30"/>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590800" y="3200400"/>
              <a:ext cx="3886200" cy="1815882"/>
            </a:xfrm>
            <a:prstGeom prst="rect">
              <a:avLst/>
            </a:prstGeom>
            <a:noFill/>
          </p:spPr>
          <p:txBody>
            <a:bodyPr wrap="square" rtlCol="0">
              <a:spAutoFit/>
            </a:bodyPr>
            <a:lstStyle/>
            <a:p>
              <a:pPr algn="ctr"/>
              <a:r>
                <a:rPr lang="en-US" sz="2000" dirty="0">
                  <a:solidFill>
                    <a:srgbClr val="FFC000"/>
                  </a:solidFill>
                  <a:latin typeface="Californian FB" pitchFamily="18" charset="0"/>
                </a:rPr>
                <a:t>The </a:t>
              </a:r>
            </a:p>
            <a:p>
              <a:pPr algn="ctr"/>
              <a:r>
                <a:rPr lang="en-US" sz="2000" dirty="0">
                  <a:solidFill>
                    <a:srgbClr val="FFC000"/>
                  </a:solidFill>
                  <a:latin typeface="Californian FB" pitchFamily="18" charset="0"/>
                </a:rPr>
                <a:t>Book</a:t>
              </a:r>
            </a:p>
            <a:p>
              <a:pPr algn="ctr"/>
              <a:r>
                <a:rPr lang="en-US" sz="2000" dirty="0">
                  <a:solidFill>
                    <a:srgbClr val="FFC000"/>
                  </a:solidFill>
                  <a:latin typeface="Californian FB" pitchFamily="18" charset="0"/>
                </a:rPr>
                <a:t> of </a:t>
              </a:r>
            </a:p>
            <a:p>
              <a:pPr algn="ctr"/>
              <a:r>
                <a:rPr lang="en-US" sz="2000" dirty="0">
                  <a:solidFill>
                    <a:srgbClr val="FFC000"/>
                  </a:solidFill>
                  <a:latin typeface="Californian FB" pitchFamily="18" charset="0"/>
                </a:rPr>
                <a:t>Mormon</a:t>
              </a:r>
            </a:p>
          </p:txBody>
        </p:sp>
        <p:sp>
          <p:nvSpPr>
            <p:cNvPr id="27" name="TextBox 26"/>
            <p:cNvSpPr txBox="1"/>
            <p:nvPr/>
          </p:nvSpPr>
          <p:spPr>
            <a:xfrm>
              <a:off x="3124200" y="5257800"/>
              <a:ext cx="2667001" cy="633562"/>
            </a:xfrm>
            <a:prstGeom prst="rect">
              <a:avLst/>
            </a:prstGeom>
            <a:noFill/>
          </p:spPr>
          <p:txBody>
            <a:bodyPr wrap="square" rtlCol="0">
              <a:spAutoFit/>
            </a:bodyPr>
            <a:lstStyle/>
            <a:p>
              <a:pPr algn="ctr"/>
              <a:r>
                <a:rPr lang="en-US" sz="1200" dirty="0">
                  <a:solidFill>
                    <a:srgbClr val="FFC000"/>
                  </a:solidFill>
                  <a:latin typeface="Californian FB" pitchFamily="18" charset="0"/>
                </a:rPr>
                <a:t>ANOTHER TESTAMENT </a:t>
              </a:r>
            </a:p>
            <a:p>
              <a:pPr algn="ctr"/>
              <a:r>
                <a:rPr lang="en-US" sz="1200" dirty="0">
                  <a:solidFill>
                    <a:srgbClr val="FFC000"/>
                  </a:solidFill>
                  <a:latin typeface="Californian FB" pitchFamily="18" charset="0"/>
                </a:rPr>
                <a:t>OF JESUS CHRIST</a:t>
              </a:r>
            </a:p>
          </p:txBody>
        </p:sp>
        <p:cxnSp>
          <p:nvCxnSpPr>
            <p:cNvPr id="28" name="Straight Connector 27"/>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31341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94452" y="601929"/>
            <a:ext cx="7940251" cy="5078313"/>
          </a:xfrm>
          <a:prstGeom prst="rect">
            <a:avLst/>
          </a:prstGeom>
          <a:noFill/>
        </p:spPr>
        <p:txBody>
          <a:bodyPr wrap="square" rtlCol="0">
            <a:spAutoFit/>
          </a:bodyPr>
          <a:lstStyle/>
          <a:p>
            <a:r>
              <a:rPr lang="en-US" sz="2800" dirty="0">
                <a:solidFill>
                  <a:schemeClr val="bg1"/>
                </a:solidFill>
              </a:rPr>
              <a:t>“Don’t yield to Satan’s lie that you don’t have time to study the scriptures. </a:t>
            </a:r>
          </a:p>
          <a:p>
            <a:endParaRPr lang="en-US" sz="2800" dirty="0">
              <a:solidFill>
                <a:schemeClr val="bg1"/>
              </a:solidFill>
            </a:endParaRPr>
          </a:p>
          <a:p>
            <a:r>
              <a:rPr lang="en-US" sz="2800" dirty="0">
                <a:solidFill>
                  <a:schemeClr val="bg1"/>
                </a:solidFill>
              </a:rPr>
              <a:t>Choose to take time to study them.</a:t>
            </a:r>
          </a:p>
          <a:p>
            <a:endParaRPr lang="en-US" sz="2800" dirty="0">
              <a:solidFill>
                <a:schemeClr val="bg1"/>
              </a:solidFill>
            </a:endParaRPr>
          </a:p>
          <a:p>
            <a:r>
              <a:rPr lang="en-US" sz="2800" dirty="0">
                <a:solidFill>
                  <a:schemeClr val="bg1"/>
                </a:solidFill>
              </a:rPr>
              <a:t>Feasting on the word of God each day is more important than sleep, school, work, television shows, video games, or social media. </a:t>
            </a:r>
          </a:p>
          <a:p>
            <a:endParaRPr lang="en-US" sz="2800" dirty="0">
              <a:solidFill>
                <a:schemeClr val="bg1"/>
              </a:solidFill>
            </a:endParaRPr>
          </a:p>
          <a:p>
            <a:r>
              <a:rPr lang="en-US" sz="2800" dirty="0">
                <a:solidFill>
                  <a:schemeClr val="bg1"/>
                </a:solidFill>
              </a:rPr>
              <a:t>You may need to reorganize your priorities to provide time for the study of the word of God. If so, do it!” </a:t>
            </a:r>
          </a:p>
          <a:p>
            <a:r>
              <a:rPr lang="en-US" sz="1600" dirty="0">
                <a:solidFill>
                  <a:schemeClr val="bg1"/>
                </a:solidFill>
              </a:rPr>
              <a:t>Richard G. Scott</a:t>
            </a:r>
            <a:endParaRPr lang="en-US" sz="1600"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0" y="6550223"/>
            <a:ext cx="6553200" cy="307777"/>
          </a:xfrm>
          <a:prstGeom prst="rect">
            <a:avLst/>
          </a:prstGeom>
          <a:noFill/>
        </p:spPr>
        <p:txBody>
          <a:bodyPr wrap="square" rtlCol="0">
            <a:spAutoFit/>
          </a:bodyPr>
          <a:lstStyle/>
          <a:p>
            <a:r>
              <a:rPr lang="en-US" sz="1400" dirty="0">
                <a:solidFill>
                  <a:schemeClr val="bg2"/>
                </a:solidFill>
              </a:rPr>
              <a:t>Mosiah 1:2</a:t>
            </a:r>
          </a:p>
        </p:txBody>
      </p:sp>
      <p:grpSp>
        <p:nvGrpSpPr>
          <p:cNvPr id="51" name="Group 3">
            <a:extLst>
              <a:ext uri="{FF2B5EF4-FFF2-40B4-BE49-F238E27FC236}">
                <a16:creationId xmlns:a16="http://schemas.microsoft.com/office/drawing/2014/main" id="{16330533-D956-4E88-A675-B9AEE7BFBF96}"/>
              </a:ext>
            </a:extLst>
          </p:cNvPr>
          <p:cNvGrpSpPr/>
          <p:nvPr/>
        </p:nvGrpSpPr>
        <p:grpSpPr>
          <a:xfrm>
            <a:off x="8996960" y="3506379"/>
            <a:ext cx="2141700" cy="2415094"/>
            <a:chOff x="71718" y="1120588"/>
            <a:chExt cx="3057481" cy="4572000"/>
          </a:xfrm>
        </p:grpSpPr>
        <p:grpSp>
          <p:nvGrpSpPr>
            <p:cNvPr id="52" name="Group 13">
              <a:extLst>
                <a:ext uri="{FF2B5EF4-FFF2-40B4-BE49-F238E27FC236}">
                  <a16:creationId xmlns:a16="http://schemas.microsoft.com/office/drawing/2014/main" id="{679E1B2F-1D0F-401E-8ECE-5D0F14C5826D}"/>
                </a:ext>
              </a:extLst>
            </p:cNvPr>
            <p:cNvGrpSpPr/>
            <p:nvPr/>
          </p:nvGrpSpPr>
          <p:grpSpPr>
            <a:xfrm>
              <a:off x="71718" y="1120588"/>
              <a:ext cx="3048000" cy="4572000"/>
              <a:chOff x="838200" y="1066800"/>
              <a:chExt cx="2438400" cy="3352800"/>
            </a:xfrm>
          </p:grpSpPr>
          <p:sp>
            <p:nvSpPr>
              <p:cNvPr id="54" name="Rounded Rectangle 61">
                <a:extLst>
                  <a:ext uri="{FF2B5EF4-FFF2-40B4-BE49-F238E27FC236}">
                    <a16:creationId xmlns:a16="http://schemas.microsoft.com/office/drawing/2014/main" id="{A95C681D-6087-49F6-9EA4-4463C8111EA3}"/>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2">
                <a:extLst>
                  <a:ext uri="{FF2B5EF4-FFF2-40B4-BE49-F238E27FC236}">
                    <a16:creationId xmlns:a16="http://schemas.microsoft.com/office/drawing/2014/main" id="{100E9147-50B4-4CD5-8036-248DB141A1C1}"/>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3">
                <a:extLst>
                  <a:ext uri="{FF2B5EF4-FFF2-40B4-BE49-F238E27FC236}">
                    <a16:creationId xmlns:a16="http://schemas.microsoft.com/office/drawing/2014/main" id="{638BC25D-064D-4D09-A4BC-A7A84C0D3504}"/>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
                <a:extLst>
                  <a:ext uri="{FF2B5EF4-FFF2-40B4-BE49-F238E27FC236}">
                    <a16:creationId xmlns:a16="http://schemas.microsoft.com/office/drawing/2014/main" id="{8A130628-5A1B-4C98-800D-A753193143CA}"/>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nut 5">
                <a:extLst>
                  <a:ext uri="{FF2B5EF4-FFF2-40B4-BE49-F238E27FC236}">
                    <a16:creationId xmlns:a16="http://schemas.microsoft.com/office/drawing/2014/main" id="{2FBA0C0A-C74E-403C-872F-4683C67BFE6C}"/>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6">
                <a:extLst>
                  <a:ext uri="{FF2B5EF4-FFF2-40B4-BE49-F238E27FC236}">
                    <a16:creationId xmlns:a16="http://schemas.microsoft.com/office/drawing/2014/main" id="{FFAEDC35-92C6-46DF-AC08-EF25B1D2C24A}"/>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7">
                <a:extLst>
                  <a:ext uri="{FF2B5EF4-FFF2-40B4-BE49-F238E27FC236}">
                    <a16:creationId xmlns:a16="http://schemas.microsoft.com/office/drawing/2014/main" id="{5C074F54-AC06-44DC-A4C4-8C98635FE34F}"/>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laque 8">
                <a:extLst>
                  <a:ext uri="{FF2B5EF4-FFF2-40B4-BE49-F238E27FC236}">
                    <a16:creationId xmlns:a16="http://schemas.microsoft.com/office/drawing/2014/main" id="{D393BAB0-6993-42B5-940C-8E960DAC5F4F}"/>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laque 9">
                <a:extLst>
                  <a:ext uri="{FF2B5EF4-FFF2-40B4-BE49-F238E27FC236}">
                    <a16:creationId xmlns:a16="http://schemas.microsoft.com/office/drawing/2014/main" id="{82BCD37A-D727-4A02-BF43-717F734D6002}"/>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laque 10">
                <a:extLst>
                  <a:ext uri="{FF2B5EF4-FFF2-40B4-BE49-F238E27FC236}">
                    <a16:creationId xmlns:a16="http://schemas.microsoft.com/office/drawing/2014/main" id="{8D4DB12E-D0A8-4DA5-A6EE-D32740FA6613}"/>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218B04C9-D118-4D63-A19E-78FE395ADDD4}"/>
                </a:ext>
              </a:extLst>
            </p:cNvPr>
            <p:cNvSpPr txBox="1"/>
            <p:nvPr/>
          </p:nvSpPr>
          <p:spPr>
            <a:xfrm>
              <a:off x="749545" y="1236871"/>
              <a:ext cx="2379654" cy="4369874"/>
            </a:xfrm>
            <a:prstGeom prst="rect">
              <a:avLst/>
            </a:prstGeom>
            <a:noFill/>
          </p:spPr>
          <p:txBody>
            <a:bodyPr wrap="square" rtlCol="0">
              <a:spAutoFit/>
            </a:bodyPr>
            <a:lstStyle/>
            <a:p>
              <a:pPr algn="ctr"/>
              <a:r>
                <a:rPr lang="en-US" sz="1600" b="1" dirty="0"/>
                <a:t>If we do not read the scriptures continually, then we can gradually lose our faith. We will profit by searching the scriptures diligently</a:t>
              </a:r>
              <a:endParaRPr lang="en-US" sz="1600" b="1" dirty="0">
                <a:solidFill>
                  <a:schemeClr val="bg2">
                    <a:lumMod val="25000"/>
                  </a:schemeClr>
                </a:solidFill>
                <a:latin typeface="Tempus Sans ITC" pitchFamily="82" charset="0"/>
              </a:endParaRPr>
            </a:p>
          </p:txBody>
        </p:sp>
      </p:grpSp>
      <p:pic>
        <p:nvPicPr>
          <p:cNvPr id="4" name="Picture 3">
            <a:extLst>
              <a:ext uri="{FF2B5EF4-FFF2-40B4-BE49-F238E27FC236}">
                <a16:creationId xmlns:a16="http://schemas.microsoft.com/office/drawing/2014/main" id="{1C168A48-B2F7-4D75-BCF8-53DFDC1FD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066" y="159232"/>
            <a:ext cx="1020132" cy="1280685"/>
          </a:xfrm>
          <a:prstGeom prst="rect">
            <a:avLst/>
          </a:prstGeom>
        </p:spPr>
      </p:pic>
      <p:grpSp>
        <p:nvGrpSpPr>
          <p:cNvPr id="86" name="Group 85">
            <a:extLst>
              <a:ext uri="{FF2B5EF4-FFF2-40B4-BE49-F238E27FC236}">
                <a16:creationId xmlns:a16="http://schemas.microsoft.com/office/drawing/2014/main" id="{54185AD0-9645-480A-961C-59D6FCB89065}"/>
              </a:ext>
            </a:extLst>
          </p:cNvPr>
          <p:cNvGrpSpPr/>
          <p:nvPr/>
        </p:nvGrpSpPr>
        <p:grpSpPr>
          <a:xfrm>
            <a:off x="7253540" y="1473302"/>
            <a:ext cx="2970719" cy="1485360"/>
            <a:chOff x="2437390" y="3299138"/>
            <a:chExt cx="6858000" cy="3429000"/>
          </a:xfrm>
        </p:grpSpPr>
        <p:sp>
          <p:nvSpPr>
            <p:cNvPr id="134" name="Cube 133">
              <a:extLst>
                <a:ext uri="{FF2B5EF4-FFF2-40B4-BE49-F238E27FC236}">
                  <a16:creationId xmlns:a16="http://schemas.microsoft.com/office/drawing/2014/main" id="{6B4F4344-ED45-44C9-8F7F-4263E6500707}"/>
                </a:ext>
              </a:extLst>
            </p:cNvPr>
            <p:cNvSpPr/>
            <p:nvPr/>
          </p:nvSpPr>
          <p:spPr>
            <a:xfrm>
              <a:off x="2589790" y="4061138"/>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ube 134">
              <a:extLst>
                <a:ext uri="{FF2B5EF4-FFF2-40B4-BE49-F238E27FC236}">
                  <a16:creationId xmlns:a16="http://schemas.microsoft.com/office/drawing/2014/main" id="{D22F64FA-0A55-4315-92EF-CBC2724DB952}"/>
                </a:ext>
              </a:extLst>
            </p:cNvPr>
            <p:cNvSpPr/>
            <p:nvPr/>
          </p:nvSpPr>
          <p:spPr>
            <a:xfrm>
              <a:off x="7847590" y="3984938"/>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a:extLst>
                <a:ext uri="{FF2B5EF4-FFF2-40B4-BE49-F238E27FC236}">
                  <a16:creationId xmlns:a16="http://schemas.microsoft.com/office/drawing/2014/main" id="{FD32AC66-2648-4F10-B42C-B60F9995D178}"/>
                </a:ext>
              </a:extLst>
            </p:cNvPr>
            <p:cNvSpPr/>
            <p:nvPr/>
          </p:nvSpPr>
          <p:spPr>
            <a:xfrm>
              <a:off x="3351790" y="3908738"/>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ube 136">
              <a:extLst>
                <a:ext uri="{FF2B5EF4-FFF2-40B4-BE49-F238E27FC236}">
                  <a16:creationId xmlns:a16="http://schemas.microsoft.com/office/drawing/2014/main" id="{0FDB5EDD-3989-45D5-A32A-3C1CBFA39019}"/>
                </a:ext>
              </a:extLst>
            </p:cNvPr>
            <p:cNvSpPr/>
            <p:nvPr/>
          </p:nvSpPr>
          <p:spPr>
            <a:xfrm>
              <a:off x="8609590" y="3680138"/>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ube 137">
              <a:extLst>
                <a:ext uri="{FF2B5EF4-FFF2-40B4-BE49-F238E27FC236}">
                  <a16:creationId xmlns:a16="http://schemas.microsoft.com/office/drawing/2014/main" id="{EDC5B600-C925-4B52-BC35-6B86E26C09AF}"/>
                </a:ext>
              </a:extLst>
            </p:cNvPr>
            <p:cNvSpPr/>
            <p:nvPr/>
          </p:nvSpPr>
          <p:spPr>
            <a:xfrm>
              <a:off x="2437390" y="3299138"/>
              <a:ext cx="6858000" cy="1066800"/>
            </a:xfrm>
            <a:prstGeom prst="cube">
              <a:avLst>
                <a:gd name="adj" fmla="val 59017"/>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126">
            <a:extLst>
              <a:ext uri="{FF2B5EF4-FFF2-40B4-BE49-F238E27FC236}">
                <a16:creationId xmlns:a16="http://schemas.microsoft.com/office/drawing/2014/main" id="{F02B06BD-E4C7-4BD7-B184-2B8B60D55E17}"/>
              </a:ext>
            </a:extLst>
          </p:cNvPr>
          <p:cNvGrpSpPr/>
          <p:nvPr/>
        </p:nvGrpSpPr>
        <p:grpSpPr>
          <a:xfrm rot="20336809">
            <a:off x="7631623" y="1331976"/>
            <a:ext cx="182824" cy="326600"/>
            <a:chOff x="784964" y="4739165"/>
            <a:chExt cx="749887" cy="1045107"/>
          </a:xfrm>
        </p:grpSpPr>
        <p:sp>
          <p:nvSpPr>
            <p:cNvPr id="131" name="Rounded Rectangle 47">
              <a:extLst>
                <a:ext uri="{FF2B5EF4-FFF2-40B4-BE49-F238E27FC236}">
                  <a16:creationId xmlns:a16="http://schemas.microsoft.com/office/drawing/2014/main" id="{9C4A54D6-631D-459B-B6A3-84373A14E7D2}"/>
                </a:ext>
              </a:extLst>
            </p:cNvPr>
            <p:cNvSpPr/>
            <p:nvPr/>
          </p:nvSpPr>
          <p:spPr>
            <a:xfrm>
              <a:off x="9144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48">
              <a:extLst>
                <a:ext uri="{FF2B5EF4-FFF2-40B4-BE49-F238E27FC236}">
                  <a16:creationId xmlns:a16="http://schemas.microsoft.com/office/drawing/2014/main" id="{AAB64886-22A4-43C7-B351-17AA3D9BD802}"/>
                </a:ext>
              </a:extLst>
            </p:cNvPr>
            <p:cNvSpPr/>
            <p:nvPr/>
          </p:nvSpPr>
          <p:spPr>
            <a:xfrm>
              <a:off x="838200" y="4876800"/>
              <a:ext cx="620451" cy="907472"/>
            </a:xfrm>
            <a:prstGeom prst="roundRect">
              <a:avLst>
                <a:gd name="adj" fmla="val 58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49">
              <a:extLst>
                <a:ext uri="{FF2B5EF4-FFF2-40B4-BE49-F238E27FC236}">
                  <a16:creationId xmlns:a16="http://schemas.microsoft.com/office/drawing/2014/main" id="{65BC7DBE-597A-4178-A62E-01A77BE4FD19}"/>
                </a:ext>
              </a:extLst>
            </p:cNvPr>
            <p:cNvSpPr/>
            <p:nvPr/>
          </p:nvSpPr>
          <p:spPr>
            <a:xfrm>
              <a:off x="784964" y="4739165"/>
              <a:ext cx="619204" cy="832794"/>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235EE2C0-F581-42FC-A518-511D0CF3A5F4}"/>
              </a:ext>
            </a:extLst>
          </p:cNvPr>
          <p:cNvGrpSpPr/>
          <p:nvPr/>
        </p:nvGrpSpPr>
        <p:grpSpPr>
          <a:xfrm>
            <a:off x="7480709" y="1341664"/>
            <a:ext cx="1125437" cy="314692"/>
            <a:chOff x="3260046" y="4814784"/>
            <a:chExt cx="3953841" cy="1105564"/>
          </a:xfrm>
        </p:grpSpPr>
        <p:grpSp>
          <p:nvGrpSpPr>
            <p:cNvPr id="90" name="Group 89">
              <a:extLst>
                <a:ext uri="{FF2B5EF4-FFF2-40B4-BE49-F238E27FC236}">
                  <a16:creationId xmlns:a16="http://schemas.microsoft.com/office/drawing/2014/main" id="{03CE420D-D6D6-4075-8658-42DE552D62AD}"/>
                </a:ext>
              </a:extLst>
            </p:cNvPr>
            <p:cNvGrpSpPr/>
            <p:nvPr/>
          </p:nvGrpSpPr>
          <p:grpSpPr>
            <a:xfrm>
              <a:off x="4165887" y="5196422"/>
              <a:ext cx="3048000" cy="572820"/>
              <a:chOff x="4165887" y="5196422"/>
              <a:chExt cx="3048000" cy="572820"/>
            </a:xfrm>
          </p:grpSpPr>
          <p:sp>
            <p:nvSpPr>
              <p:cNvPr id="105" name="Rounded Rectangle 21">
                <a:extLst>
                  <a:ext uri="{FF2B5EF4-FFF2-40B4-BE49-F238E27FC236}">
                    <a16:creationId xmlns:a16="http://schemas.microsoft.com/office/drawing/2014/main" id="{5F7EE43D-0852-47FC-AA33-10845AC7448A}"/>
                  </a:ext>
                </a:extLst>
              </p:cNvPr>
              <p:cNvSpPr/>
              <p:nvPr/>
            </p:nvSpPr>
            <p:spPr>
              <a:xfrm>
                <a:off x="4165887" y="5202855"/>
                <a:ext cx="3048000" cy="566387"/>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51959760-29F2-4C79-A4D2-921249450483}"/>
                  </a:ext>
                </a:extLst>
              </p:cNvPr>
              <p:cNvCxnSpPr/>
              <p:nvPr/>
            </p:nvCxnSpPr>
            <p:spPr>
              <a:xfrm>
                <a:off x="4572000" y="5200776"/>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25587C7-15C0-4DB8-BCD5-4C41A2096C24}"/>
                  </a:ext>
                </a:extLst>
              </p:cNvPr>
              <p:cNvCxnSpPr/>
              <p:nvPr/>
            </p:nvCxnSpPr>
            <p:spPr>
              <a:xfrm>
                <a:off x="4724400" y="5205130"/>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71804E1-55D3-4CA7-B531-E1B03643CFA1}"/>
                  </a:ext>
                </a:extLst>
              </p:cNvPr>
              <p:cNvCxnSpPr/>
              <p:nvPr/>
            </p:nvCxnSpPr>
            <p:spPr>
              <a:xfrm>
                <a:off x="6518365" y="5196422"/>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B828CCC-3939-43A0-AD22-1262BA2F6E68}"/>
                  </a:ext>
                </a:extLst>
              </p:cNvPr>
              <p:cNvCxnSpPr/>
              <p:nvPr/>
            </p:nvCxnSpPr>
            <p:spPr>
              <a:xfrm>
                <a:off x="6657703" y="5196422"/>
                <a:ext cx="0" cy="56411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1" name="Rounded Rectangle 7">
              <a:extLst>
                <a:ext uri="{FF2B5EF4-FFF2-40B4-BE49-F238E27FC236}">
                  <a16:creationId xmlns:a16="http://schemas.microsoft.com/office/drawing/2014/main" id="{FBE914FB-3F5A-4327-A476-42221EA6DEF6}"/>
                </a:ext>
              </a:extLst>
            </p:cNvPr>
            <p:cNvSpPr/>
            <p:nvPr/>
          </p:nvSpPr>
          <p:spPr>
            <a:xfrm>
              <a:off x="4503890" y="4814784"/>
              <a:ext cx="2506510" cy="37433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6E7BD9BA-7C27-4B3E-85A1-F99A9A29AFB1}"/>
                </a:ext>
              </a:extLst>
            </p:cNvPr>
            <p:cNvGrpSpPr/>
            <p:nvPr/>
          </p:nvGrpSpPr>
          <p:grpSpPr>
            <a:xfrm>
              <a:off x="3260046" y="5510256"/>
              <a:ext cx="3073839" cy="410092"/>
              <a:chOff x="2379074" y="4762968"/>
              <a:chExt cx="3073839" cy="410092"/>
            </a:xfrm>
          </p:grpSpPr>
          <p:sp>
            <p:nvSpPr>
              <p:cNvPr id="95" name="Rectangle 94">
                <a:extLst>
                  <a:ext uri="{FF2B5EF4-FFF2-40B4-BE49-F238E27FC236}">
                    <a16:creationId xmlns:a16="http://schemas.microsoft.com/office/drawing/2014/main" id="{67C27FBE-F96A-4056-8E8C-E33B433A008A}"/>
                  </a:ext>
                </a:extLst>
              </p:cNvPr>
              <p:cNvSpPr/>
              <p:nvPr/>
            </p:nvSpPr>
            <p:spPr>
              <a:xfrm>
                <a:off x="2387600" y="5009391"/>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9920206-ECDB-44E3-BAE7-711E293C3520}"/>
                  </a:ext>
                </a:extLst>
              </p:cNvPr>
              <p:cNvSpPr/>
              <p:nvPr/>
            </p:nvSpPr>
            <p:spPr>
              <a:xfrm>
                <a:off x="3928913" y="5012509"/>
                <a:ext cx="1524000" cy="152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Merge 96">
                <a:extLst>
                  <a:ext uri="{FF2B5EF4-FFF2-40B4-BE49-F238E27FC236}">
                    <a16:creationId xmlns:a16="http://schemas.microsoft.com/office/drawing/2014/main" id="{EA02F5EA-A28B-4E6C-96B6-F16D84F4DD1A}"/>
                  </a:ext>
                </a:extLst>
              </p:cNvPr>
              <p:cNvSpPr/>
              <p:nvPr/>
            </p:nvSpPr>
            <p:spPr>
              <a:xfrm>
                <a:off x="3740892" y="5003800"/>
                <a:ext cx="366564" cy="169260"/>
              </a:xfrm>
              <a:prstGeom prst="flowChartMer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a:extLst>
                  <a:ext uri="{FF2B5EF4-FFF2-40B4-BE49-F238E27FC236}">
                    <a16:creationId xmlns:a16="http://schemas.microsoft.com/office/drawing/2014/main" id="{9D6CEA7C-67A9-477B-BA35-76C3A603079A}"/>
                  </a:ext>
                </a:extLst>
              </p:cNvPr>
              <p:cNvSpPr/>
              <p:nvPr/>
            </p:nvSpPr>
            <p:spPr>
              <a:xfrm rot="5400000">
                <a:off x="3004258" y="4137784"/>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a:extLst>
                  <a:ext uri="{FF2B5EF4-FFF2-40B4-BE49-F238E27FC236}">
                    <a16:creationId xmlns:a16="http://schemas.microsoft.com/office/drawing/2014/main" id="{907116E0-A8A1-4FD6-9427-BE5E5A198332}"/>
                  </a:ext>
                </a:extLst>
              </p:cNvPr>
              <p:cNvSpPr/>
              <p:nvPr/>
            </p:nvSpPr>
            <p:spPr>
              <a:xfrm rot="5400000">
                <a:off x="4523813" y="4142993"/>
                <a:ext cx="299576" cy="1549944"/>
              </a:xfrm>
              <a:prstGeom prst="moon">
                <a:avLst>
                  <a:gd name="adj" fmla="val 8362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erge 99">
                <a:extLst>
                  <a:ext uri="{FF2B5EF4-FFF2-40B4-BE49-F238E27FC236}">
                    <a16:creationId xmlns:a16="http://schemas.microsoft.com/office/drawing/2014/main" id="{D5445E68-EF76-4FF0-BC6A-77DFF6251F7D}"/>
                  </a:ext>
                </a:extLst>
              </p:cNvPr>
              <p:cNvSpPr/>
              <p:nvPr/>
            </p:nvSpPr>
            <p:spPr>
              <a:xfrm>
                <a:off x="3740892" y="4979379"/>
                <a:ext cx="366564" cy="169260"/>
              </a:xfrm>
              <a:prstGeom prst="flowChartMerg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a:extLst>
                <a:ext uri="{FF2B5EF4-FFF2-40B4-BE49-F238E27FC236}">
                  <a16:creationId xmlns:a16="http://schemas.microsoft.com/office/drawing/2014/main" id="{50B1015E-F131-4EFD-B8C9-55BCD0BFCF64}"/>
                </a:ext>
              </a:extLst>
            </p:cNvPr>
            <p:cNvSpPr/>
            <p:nvPr/>
          </p:nvSpPr>
          <p:spPr>
            <a:xfrm>
              <a:off x="4606834" y="4868092"/>
              <a:ext cx="2281646" cy="252548"/>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F1E9B348-F745-4A07-BAC2-A17FBCF26314}"/>
              </a:ext>
            </a:extLst>
          </p:cNvPr>
          <p:cNvGrpSpPr/>
          <p:nvPr/>
        </p:nvGrpSpPr>
        <p:grpSpPr>
          <a:xfrm>
            <a:off x="9118195" y="583006"/>
            <a:ext cx="742213" cy="1035586"/>
            <a:chOff x="5304583" y="2525327"/>
            <a:chExt cx="2155400" cy="3007361"/>
          </a:xfrm>
        </p:grpSpPr>
        <p:sp>
          <p:nvSpPr>
            <p:cNvPr id="65" name="Trapezoid 64">
              <a:extLst>
                <a:ext uri="{FF2B5EF4-FFF2-40B4-BE49-F238E27FC236}">
                  <a16:creationId xmlns:a16="http://schemas.microsoft.com/office/drawing/2014/main" id="{3AF9C60A-0713-4835-BE0B-E672FF6DB5B6}"/>
                </a:ext>
              </a:extLst>
            </p:cNvPr>
            <p:cNvSpPr/>
            <p:nvPr/>
          </p:nvSpPr>
          <p:spPr>
            <a:xfrm rot="12636586">
              <a:off x="5683846" y="4939140"/>
              <a:ext cx="359229" cy="576942"/>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9E671907-8D54-46B8-9CE8-5F4E7A841504}"/>
                </a:ext>
              </a:extLst>
            </p:cNvPr>
            <p:cNvSpPr/>
            <p:nvPr/>
          </p:nvSpPr>
          <p:spPr>
            <a:xfrm rot="8963414" flipH="1">
              <a:off x="6640641" y="4955746"/>
              <a:ext cx="359229" cy="576942"/>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Block Arc 66">
              <a:extLst>
                <a:ext uri="{FF2B5EF4-FFF2-40B4-BE49-F238E27FC236}">
                  <a16:creationId xmlns:a16="http://schemas.microsoft.com/office/drawing/2014/main" id="{086DE3B8-0007-4403-A33F-8F66FF316756}"/>
                </a:ext>
              </a:extLst>
            </p:cNvPr>
            <p:cNvSpPr/>
            <p:nvPr/>
          </p:nvSpPr>
          <p:spPr>
            <a:xfrm>
              <a:off x="5613518" y="2525327"/>
              <a:ext cx="1522872" cy="1817098"/>
            </a:xfrm>
            <a:prstGeom prst="blockArc">
              <a:avLst>
                <a:gd name="adj1" fmla="val 10800000"/>
                <a:gd name="adj2" fmla="val 21538588"/>
                <a:gd name="adj3" fmla="val 998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ounded Rectangle 103">
              <a:extLst>
                <a:ext uri="{FF2B5EF4-FFF2-40B4-BE49-F238E27FC236}">
                  <a16:creationId xmlns:a16="http://schemas.microsoft.com/office/drawing/2014/main" id="{D971F4D4-36A9-42A6-B016-916303F4FCB0}"/>
                </a:ext>
              </a:extLst>
            </p:cNvPr>
            <p:cNvSpPr/>
            <p:nvPr/>
          </p:nvSpPr>
          <p:spPr>
            <a:xfrm rot="1883334" flipH="1">
              <a:off x="6939670" y="2962845"/>
              <a:ext cx="99919" cy="101179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104">
              <a:extLst>
                <a:ext uri="{FF2B5EF4-FFF2-40B4-BE49-F238E27FC236}">
                  <a16:creationId xmlns:a16="http://schemas.microsoft.com/office/drawing/2014/main" id="{C0742624-F7F4-4F58-9D2B-8A03DEF381E9}"/>
                </a:ext>
              </a:extLst>
            </p:cNvPr>
            <p:cNvSpPr/>
            <p:nvPr/>
          </p:nvSpPr>
          <p:spPr>
            <a:xfrm rot="20138475">
              <a:off x="5665786" y="2941900"/>
              <a:ext cx="131782" cy="956084"/>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B4616EE1-1913-4198-85AC-2A68E1EE6A97}"/>
                </a:ext>
              </a:extLst>
            </p:cNvPr>
            <p:cNvGrpSpPr/>
            <p:nvPr/>
          </p:nvGrpSpPr>
          <p:grpSpPr>
            <a:xfrm>
              <a:off x="5405107" y="3569815"/>
              <a:ext cx="1915885" cy="1915885"/>
              <a:chOff x="2275115" y="914399"/>
              <a:chExt cx="1915885" cy="1915885"/>
            </a:xfrm>
          </p:grpSpPr>
          <p:sp>
            <p:nvSpPr>
              <p:cNvPr id="79" name="Oval 78">
                <a:extLst>
                  <a:ext uri="{FF2B5EF4-FFF2-40B4-BE49-F238E27FC236}">
                    <a16:creationId xmlns:a16="http://schemas.microsoft.com/office/drawing/2014/main" id="{99FF0975-DC8B-4223-AFAD-A71FA231EF8C}"/>
                  </a:ext>
                </a:extLst>
              </p:cNvPr>
              <p:cNvSpPr/>
              <p:nvPr/>
            </p:nvSpPr>
            <p:spPr>
              <a:xfrm>
                <a:off x="2275115" y="914399"/>
                <a:ext cx="1915885" cy="1915885"/>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9DE57F5-D196-46C8-B550-05A0DF981CDD}"/>
                  </a:ext>
                </a:extLst>
              </p:cNvPr>
              <p:cNvSpPr/>
              <p:nvPr/>
            </p:nvSpPr>
            <p:spPr>
              <a:xfrm>
                <a:off x="2438401" y="1066799"/>
                <a:ext cx="1600201" cy="16002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6C8C052-C64C-4B92-A6A5-A74EA33180BE}"/>
                  </a:ext>
                </a:extLst>
              </p:cNvPr>
              <p:cNvSpPr/>
              <p:nvPr/>
            </p:nvSpPr>
            <p:spPr>
              <a:xfrm>
                <a:off x="3156857" y="1143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4547D6A-0901-4B6F-8ED7-41347A867188}"/>
                  </a:ext>
                </a:extLst>
              </p:cNvPr>
              <p:cNvSpPr/>
              <p:nvPr/>
            </p:nvSpPr>
            <p:spPr>
              <a:xfrm>
                <a:off x="3145971" y="2427515"/>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5F0874E-05B7-419F-AFDD-360561351ED4}"/>
                  </a:ext>
                </a:extLst>
              </p:cNvPr>
              <p:cNvSpPr/>
              <p:nvPr/>
            </p:nvSpPr>
            <p:spPr>
              <a:xfrm>
                <a:off x="3810000" y="1785258"/>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2D423542-F70D-4A8F-AB1A-914EA879B0AB}"/>
                  </a:ext>
                </a:extLst>
              </p:cNvPr>
              <p:cNvSpPr/>
              <p:nvPr/>
            </p:nvSpPr>
            <p:spPr>
              <a:xfrm>
                <a:off x="2525486" y="1796143"/>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Chord 70">
              <a:extLst>
                <a:ext uri="{FF2B5EF4-FFF2-40B4-BE49-F238E27FC236}">
                  <a16:creationId xmlns:a16="http://schemas.microsoft.com/office/drawing/2014/main" id="{A5DEC2AE-44DB-4857-AFA9-3E1410FBCC0F}"/>
                </a:ext>
              </a:extLst>
            </p:cNvPr>
            <p:cNvSpPr/>
            <p:nvPr/>
          </p:nvSpPr>
          <p:spPr>
            <a:xfrm rot="6155101">
              <a:off x="5287887" y="3066520"/>
              <a:ext cx="1039982" cy="1006590"/>
            </a:xfrm>
            <a:prstGeom prst="chord">
              <a:avLst>
                <a:gd name="adj1" fmla="val 2700000"/>
                <a:gd name="adj2" fmla="val 1432802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hord 71">
              <a:extLst>
                <a:ext uri="{FF2B5EF4-FFF2-40B4-BE49-F238E27FC236}">
                  <a16:creationId xmlns:a16="http://schemas.microsoft.com/office/drawing/2014/main" id="{CF13F38E-3D5D-4FF8-90A4-120AD24BCA6D}"/>
                </a:ext>
              </a:extLst>
            </p:cNvPr>
            <p:cNvSpPr/>
            <p:nvPr/>
          </p:nvSpPr>
          <p:spPr>
            <a:xfrm rot="9558141">
              <a:off x="6420001" y="3066520"/>
              <a:ext cx="1039982" cy="1006590"/>
            </a:xfrm>
            <a:prstGeom prst="chord">
              <a:avLst>
                <a:gd name="adj1" fmla="val 2700000"/>
                <a:gd name="adj2" fmla="val 1432802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E7D3C78-5374-40F3-8A64-386A5D9F6BA6}"/>
                </a:ext>
              </a:extLst>
            </p:cNvPr>
            <p:cNvGrpSpPr/>
            <p:nvPr/>
          </p:nvGrpSpPr>
          <p:grpSpPr>
            <a:xfrm>
              <a:off x="6318510" y="3405939"/>
              <a:ext cx="144320" cy="160234"/>
              <a:chOff x="7875813" y="2100943"/>
              <a:chExt cx="270780" cy="537981"/>
            </a:xfrm>
          </p:grpSpPr>
          <p:sp>
            <p:nvSpPr>
              <p:cNvPr id="77" name="Rectangle 76">
                <a:extLst>
                  <a:ext uri="{FF2B5EF4-FFF2-40B4-BE49-F238E27FC236}">
                    <a16:creationId xmlns:a16="http://schemas.microsoft.com/office/drawing/2014/main" id="{24E0161E-41A8-4ED1-A123-5F1B3D5DE6BD}"/>
                  </a:ext>
                </a:extLst>
              </p:cNvPr>
              <p:cNvSpPr/>
              <p:nvPr/>
            </p:nvSpPr>
            <p:spPr>
              <a:xfrm>
                <a:off x="7956780" y="2100943"/>
                <a:ext cx="108846" cy="53798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an 113">
                <a:extLst>
                  <a:ext uri="{FF2B5EF4-FFF2-40B4-BE49-F238E27FC236}">
                    <a16:creationId xmlns:a16="http://schemas.microsoft.com/office/drawing/2014/main" id="{74AB11C4-EFE7-4165-92DD-2A2BD201FC63}"/>
                  </a:ext>
                </a:extLst>
              </p:cNvPr>
              <p:cNvSpPr/>
              <p:nvPr/>
            </p:nvSpPr>
            <p:spPr>
              <a:xfrm>
                <a:off x="7875813" y="2100943"/>
                <a:ext cx="270780" cy="209519"/>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Pentagon 109">
              <a:extLst>
                <a:ext uri="{FF2B5EF4-FFF2-40B4-BE49-F238E27FC236}">
                  <a16:creationId xmlns:a16="http://schemas.microsoft.com/office/drawing/2014/main" id="{4CC76A30-D7BB-4140-BAE3-91766D9FAB3D}"/>
                </a:ext>
              </a:extLst>
            </p:cNvPr>
            <p:cNvSpPr/>
            <p:nvPr/>
          </p:nvSpPr>
          <p:spPr>
            <a:xfrm rot="16200000">
              <a:off x="6032655" y="4251337"/>
              <a:ext cx="644896" cy="101598"/>
            </a:xfrm>
            <a:prstGeom prst="homePlate">
              <a:avLst>
                <a:gd name="adj" fmla="val 2839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entagon 110">
              <a:extLst>
                <a:ext uri="{FF2B5EF4-FFF2-40B4-BE49-F238E27FC236}">
                  <a16:creationId xmlns:a16="http://schemas.microsoft.com/office/drawing/2014/main" id="{0A8DAB1B-9CB0-47DB-B76B-F960DE576B2B}"/>
                </a:ext>
              </a:extLst>
            </p:cNvPr>
            <p:cNvSpPr/>
            <p:nvPr/>
          </p:nvSpPr>
          <p:spPr>
            <a:xfrm rot="10800000">
              <a:off x="5919100" y="4512415"/>
              <a:ext cx="491666" cy="99747"/>
            </a:xfrm>
            <a:prstGeom prst="homePlate">
              <a:avLst>
                <a:gd name="adj" fmla="val 2839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AC9165A-7B3B-4FE5-9EBB-0C754932FE69}"/>
                </a:ext>
              </a:extLst>
            </p:cNvPr>
            <p:cNvSpPr/>
            <p:nvPr/>
          </p:nvSpPr>
          <p:spPr>
            <a:xfrm>
              <a:off x="6253501" y="4430771"/>
              <a:ext cx="209487" cy="2094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87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circle(in)">
                                      <p:cBhvr>
                                        <p:cTn id="23"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King Benjamin Teaches His Sons</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3733800" y="914400"/>
            <a:ext cx="6553200" cy="2862322"/>
          </a:xfrm>
          <a:prstGeom prst="rect">
            <a:avLst/>
          </a:prstGeom>
          <a:noFill/>
        </p:spPr>
        <p:txBody>
          <a:bodyPr wrap="square" rtlCol="0">
            <a:spAutoFit/>
          </a:bodyPr>
          <a:lstStyle/>
          <a:p>
            <a:r>
              <a:rPr lang="en-US" dirty="0">
                <a:solidFill>
                  <a:schemeClr val="bg1"/>
                </a:solidFill>
              </a:rPr>
              <a:t>To learn from the scriptures in the language of his fathers</a:t>
            </a:r>
          </a:p>
          <a:p>
            <a:endParaRPr lang="en-US" dirty="0">
              <a:solidFill>
                <a:schemeClr val="bg1"/>
              </a:solidFill>
            </a:endParaRPr>
          </a:p>
          <a:p>
            <a:r>
              <a:rPr lang="en-US" dirty="0">
                <a:solidFill>
                  <a:schemeClr val="bg1"/>
                </a:solidFill>
              </a:rPr>
              <a:t>To learn about the commandments of God</a:t>
            </a:r>
          </a:p>
          <a:p>
            <a:endParaRPr lang="en-US" dirty="0">
              <a:solidFill>
                <a:schemeClr val="bg1"/>
              </a:solidFill>
              <a:cs typeface="Calibri" panose="020F0502020204030204" pitchFamily="34" charset="0"/>
            </a:endParaRPr>
          </a:p>
          <a:p>
            <a:r>
              <a:rPr lang="en-US" dirty="0">
                <a:solidFill>
                  <a:schemeClr val="bg1"/>
                </a:solidFill>
                <a:cs typeface="Calibri" panose="020F0502020204030204" pitchFamily="34" charset="0"/>
              </a:rPr>
              <a:t>That the records are true</a:t>
            </a:r>
          </a:p>
          <a:p>
            <a:endParaRPr lang="en-US" dirty="0">
              <a:solidFill>
                <a:schemeClr val="bg1"/>
              </a:solidFill>
              <a:cs typeface="Calibri" panose="020F0502020204030204" pitchFamily="34" charset="0"/>
            </a:endParaRPr>
          </a:p>
          <a:p>
            <a:r>
              <a:rPr lang="en-US" dirty="0">
                <a:solidFill>
                  <a:schemeClr val="bg1"/>
                </a:solidFill>
                <a:cs typeface="Calibri" panose="020F0502020204030204" pitchFamily="34" charset="0"/>
              </a:rPr>
              <a:t>To search them diligently</a:t>
            </a:r>
          </a:p>
          <a:p>
            <a:endParaRPr lang="en-US" dirty="0">
              <a:solidFill>
                <a:schemeClr val="bg1"/>
              </a:solidFill>
              <a:cs typeface="Calibri" panose="020F0502020204030204" pitchFamily="34" charset="0"/>
            </a:endParaRPr>
          </a:p>
          <a:p>
            <a:r>
              <a:rPr lang="en-US" dirty="0">
                <a:solidFill>
                  <a:schemeClr val="bg1"/>
                </a:solidFill>
                <a:cs typeface="Calibri" panose="020F0502020204030204" pitchFamily="34" charset="0"/>
              </a:rPr>
              <a:t>Keep the commandments and</a:t>
            </a:r>
          </a:p>
          <a:p>
            <a:r>
              <a:rPr lang="en-US" dirty="0">
                <a:solidFill>
                  <a:schemeClr val="bg1"/>
                </a:solidFill>
                <a:cs typeface="Calibri" panose="020F0502020204030204" pitchFamily="34" charset="0"/>
              </a:rPr>
              <a:t>Prosper in the land </a:t>
            </a:r>
          </a:p>
        </p:txBody>
      </p:sp>
      <p:sp>
        <p:nvSpPr>
          <p:cNvPr id="8" name="TextBox 7"/>
          <p:cNvSpPr txBox="1"/>
          <p:nvPr/>
        </p:nvSpPr>
        <p:spPr>
          <a:xfrm>
            <a:off x="225552" y="6550223"/>
            <a:ext cx="2438400" cy="307777"/>
          </a:xfrm>
          <a:prstGeom prst="rect">
            <a:avLst/>
          </a:prstGeom>
          <a:noFill/>
        </p:spPr>
        <p:txBody>
          <a:bodyPr wrap="square" rtlCol="0">
            <a:spAutoFit/>
          </a:bodyPr>
          <a:lstStyle/>
          <a:p>
            <a:r>
              <a:rPr lang="en-US" sz="1400" dirty="0">
                <a:solidFill>
                  <a:schemeClr val="bg2"/>
                </a:solidFill>
              </a:rPr>
              <a:t>Mosiah 1:2-8</a:t>
            </a:r>
          </a:p>
        </p:txBody>
      </p:sp>
      <p:sp>
        <p:nvSpPr>
          <p:cNvPr id="276" name="TextBox 275"/>
          <p:cNvSpPr txBox="1"/>
          <p:nvPr/>
        </p:nvSpPr>
        <p:spPr>
          <a:xfrm>
            <a:off x="1645884" y="6150455"/>
            <a:ext cx="8991600" cy="523220"/>
          </a:xfrm>
          <a:prstGeom prst="rect">
            <a:avLst/>
          </a:prstGeom>
          <a:noFill/>
        </p:spPr>
        <p:txBody>
          <a:bodyPr wrap="square" rtlCol="0">
            <a:spAutoFit/>
          </a:bodyPr>
          <a:lstStyle/>
          <a:p>
            <a:r>
              <a:rPr lang="en-US" sz="2800" dirty="0">
                <a:solidFill>
                  <a:srgbClr val="00B0F0"/>
                </a:solidFill>
              </a:rPr>
              <a:t>The Best Memory is no match for the written word</a:t>
            </a:r>
            <a:endParaRPr lang="en-US" sz="2800" dirty="0">
              <a:solidFill>
                <a:srgbClr val="00B0F0"/>
              </a:solidFill>
              <a:cs typeface="Calibri" panose="020F0502020204030204" pitchFamily="34" charset="0"/>
            </a:endParaRPr>
          </a:p>
        </p:txBody>
      </p:sp>
      <p:grpSp>
        <p:nvGrpSpPr>
          <p:cNvPr id="2" name="Group 1">
            <a:extLst>
              <a:ext uri="{FF2B5EF4-FFF2-40B4-BE49-F238E27FC236}">
                <a16:creationId xmlns:a16="http://schemas.microsoft.com/office/drawing/2014/main" id="{AC677706-F0DF-F686-AF44-5F863F6037A9}"/>
              </a:ext>
            </a:extLst>
          </p:cNvPr>
          <p:cNvGrpSpPr/>
          <p:nvPr/>
        </p:nvGrpSpPr>
        <p:grpSpPr>
          <a:xfrm>
            <a:off x="880168" y="1495014"/>
            <a:ext cx="1398998" cy="2791937"/>
            <a:chOff x="4795899" y="198408"/>
            <a:chExt cx="2932227" cy="5851754"/>
          </a:xfrm>
        </p:grpSpPr>
        <p:sp>
          <p:nvSpPr>
            <p:cNvPr id="5" name="Oval 4">
              <a:extLst>
                <a:ext uri="{FF2B5EF4-FFF2-40B4-BE49-F238E27FC236}">
                  <a16:creationId xmlns:a16="http://schemas.microsoft.com/office/drawing/2014/main" id="{189EFB23-8BE7-CEAE-A503-6B8E6B41F855}"/>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6DEC8AF-6CA4-BC94-2B2A-6BC1611C0499}"/>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FC34361-36AC-524C-8F09-E449829DDDC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5441F7A5-444C-5C04-F7D1-6A92A43DBC04}"/>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142CB636-0AC7-9A3A-556B-F5E829DA1AEF}"/>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949B040-B4B6-59C3-9458-F4A9629D70A3}"/>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751BDD9E-BF35-1719-00E0-189E9BFF1560}"/>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1438E10-2DAD-8B21-2CAE-3ACA2B3EA702}"/>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C9238451-AF0A-9A98-6823-8D4671BA4C11}"/>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apezoid 16">
              <a:extLst>
                <a:ext uri="{FF2B5EF4-FFF2-40B4-BE49-F238E27FC236}">
                  <a16:creationId xmlns:a16="http://schemas.microsoft.com/office/drawing/2014/main" id="{C8BEC1EE-CDA5-C7ED-8E12-A67674F764A0}"/>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apezoid 17">
              <a:extLst>
                <a:ext uri="{FF2B5EF4-FFF2-40B4-BE49-F238E27FC236}">
                  <a16:creationId xmlns:a16="http://schemas.microsoft.com/office/drawing/2014/main" id="{6A20210C-B372-F421-807D-9D3D28621A1E}"/>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50FB80DE-E40A-C231-0303-A6C88DEECEB4}"/>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88">
              <a:extLst>
                <a:ext uri="{FF2B5EF4-FFF2-40B4-BE49-F238E27FC236}">
                  <a16:creationId xmlns:a16="http://schemas.microsoft.com/office/drawing/2014/main" id="{E0C50CE7-1ED4-EC72-C2CB-C7AAABE98610}"/>
                </a:ext>
              </a:extLst>
            </p:cNvPr>
            <p:cNvGrpSpPr/>
            <p:nvPr/>
          </p:nvGrpSpPr>
          <p:grpSpPr>
            <a:xfrm>
              <a:off x="5334000" y="5257800"/>
              <a:ext cx="1817298" cy="314739"/>
              <a:chOff x="5334000" y="5257800"/>
              <a:chExt cx="1752600" cy="381000"/>
            </a:xfrm>
          </p:grpSpPr>
          <p:sp>
            <p:nvSpPr>
              <p:cNvPr id="216" name="Quad Arrow Callout 134">
                <a:extLst>
                  <a:ext uri="{FF2B5EF4-FFF2-40B4-BE49-F238E27FC236}">
                    <a16:creationId xmlns:a16="http://schemas.microsoft.com/office/drawing/2014/main" id="{CDE6C109-F1FC-91ED-0B5E-AD8B4F31F5FF}"/>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Callout 135">
                <a:extLst>
                  <a:ext uri="{FF2B5EF4-FFF2-40B4-BE49-F238E27FC236}">
                    <a16:creationId xmlns:a16="http://schemas.microsoft.com/office/drawing/2014/main" id="{AC164F2C-D6F9-D8E9-AD7D-89F6F54BC132}"/>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Quad Arrow Callout 136">
                <a:extLst>
                  <a:ext uri="{FF2B5EF4-FFF2-40B4-BE49-F238E27FC236}">
                    <a16:creationId xmlns:a16="http://schemas.microsoft.com/office/drawing/2014/main" id="{BB60921D-3A73-05E1-1753-73C0B0833D6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Callout 137">
                <a:extLst>
                  <a:ext uri="{FF2B5EF4-FFF2-40B4-BE49-F238E27FC236}">
                    <a16:creationId xmlns:a16="http://schemas.microsoft.com/office/drawing/2014/main" id="{9071DD6E-B5E6-48CE-C6FD-7D0A0A1B5E6B}"/>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C8821669-DA64-4F7D-E592-A3454B154330}"/>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821173BF-A578-382E-49DF-581DA4556806}"/>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BEE48870-9239-3FBC-D5BB-1C0C1AFCD3D9}"/>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a:extLst>
                <a:ext uri="{FF2B5EF4-FFF2-40B4-BE49-F238E27FC236}">
                  <a16:creationId xmlns:a16="http://schemas.microsoft.com/office/drawing/2014/main" id="{6049D697-1FEE-CA3B-B021-644A2C13B5A5}"/>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Isosceles Triangle 205">
              <a:extLst>
                <a:ext uri="{FF2B5EF4-FFF2-40B4-BE49-F238E27FC236}">
                  <a16:creationId xmlns:a16="http://schemas.microsoft.com/office/drawing/2014/main" id="{DB5EA9E7-9576-620D-AB30-F7C6653D35ED}"/>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Isosceles Triangle 206">
              <a:extLst>
                <a:ext uri="{FF2B5EF4-FFF2-40B4-BE49-F238E27FC236}">
                  <a16:creationId xmlns:a16="http://schemas.microsoft.com/office/drawing/2014/main" id="{FD5D62CF-446F-DC6F-1BE7-9314EA463E77}"/>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Left-Right Arrow 126">
              <a:extLst>
                <a:ext uri="{FF2B5EF4-FFF2-40B4-BE49-F238E27FC236}">
                  <a16:creationId xmlns:a16="http://schemas.microsoft.com/office/drawing/2014/main" id="{867E1333-A1D6-3942-FA86-641F132182C9}"/>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Left-Right Arrow 127">
              <a:extLst>
                <a:ext uri="{FF2B5EF4-FFF2-40B4-BE49-F238E27FC236}">
                  <a16:creationId xmlns:a16="http://schemas.microsoft.com/office/drawing/2014/main" id="{8179B8F5-C0B3-E9A7-B691-3F55796A3F23}"/>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Donut 128">
              <a:extLst>
                <a:ext uri="{FF2B5EF4-FFF2-40B4-BE49-F238E27FC236}">
                  <a16:creationId xmlns:a16="http://schemas.microsoft.com/office/drawing/2014/main" id="{460CC56C-F091-EAD6-E2A4-B402C13978BF}"/>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1" name="Group 119">
              <a:extLst>
                <a:ext uri="{FF2B5EF4-FFF2-40B4-BE49-F238E27FC236}">
                  <a16:creationId xmlns:a16="http://schemas.microsoft.com/office/drawing/2014/main" id="{0E000CDB-1867-0651-9E7F-A1ABC8E4CF3B}"/>
                </a:ext>
              </a:extLst>
            </p:cNvPr>
            <p:cNvGrpSpPr/>
            <p:nvPr/>
          </p:nvGrpSpPr>
          <p:grpSpPr>
            <a:xfrm>
              <a:off x="5638800" y="838201"/>
              <a:ext cx="1253706" cy="248728"/>
              <a:chOff x="5334000" y="5257800"/>
              <a:chExt cx="1752600" cy="381000"/>
            </a:xfrm>
          </p:grpSpPr>
          <p:sp>
            <p:nvSpPr>
              <p:cNvPr id="212" name="Quad Arrow Callout 130">
                <a:extLst>
                  <a:ext uri="{FF2B5EF4-FFF2-40B4-BE49-F238E27FC236}">
                    <a16:creationId xmlns:a16="http://schemas.microsoft.com/office/drawing/2014/main" id="{282560B8-95D8-438A-8FAD-63BDA943EE50}"/>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Quad Arrow Callout 131">
                <a:extLst>
                  <a:ext uri="{FF2B5EF4-FFF2-40B4-BE49-F238E27FC236}">
                    <a16:creationId xmlns:a16="http://schemas.microsoft.com/office/drawing/2014/main" id="{3B6AFC32-A5E4-D100-CE3E-4DA00E7D2DC3}"/>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Quad Arrow Callout 132">
                <a:extLst>
                  <a:ext uri="{FF2B5EF4-FFF2-40B4-BE49-F238E27FC236}">
                    <a16:creationId xmlns:a16="http://schemas.microsoft.com/office/drawing/2014/main" id="{963D7A3D-BC7C-852F-0E11-36777D736EAE}"/>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Quad Arrow Callout 133">
                <a:extLst>
                  <a:ext uri="{FF2B5EF4-FFF2-40B4-BE49-F238E27FC236}">
                    <a16:creationId xmlns:a16="http://schemas.microsoft.com/office/drawing/2014/main" id="{67348BB7-4672-5A2B-7D5A-533A39C3E306}"/>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162">
            <a:extLst>
              <a:ext uri="{FF2B5EF4-FFF2-40B4-BE49-F238E27FC236}">
                <a16:creationId xmlns:a16="http://schemas.microsoft.com/office/drawing/2014/main" id="{004D22AD-80D7-26A7-656F-00764EA700CD}"/>
              </a:ext>
            </a:extLst>
          </p:cNvPr>
          <p:cNvGrpSpPr/>
          <p:nvPr/>
        </p:nvGrpSpPr>
        <p:grpSpPr>
          <a:xfrm>
            <a:off x="9981837" y="3044989"/>
            <a:ext cx="1403158" cy="2437063"/>
            <a:chOff x="6477000" y="2971800"/>
            <a:chExt cx="1676399" cy="2819400"/>
          </a:xfrm>
        </p:grpSpPr>
        <p:sp>
          <p:nvSpPr>
            <p:cNvPr id="221" name="Cloud 220">
              <a:extLst>
                <a:ext uri="{FF2B5EF4-FFF2-40B4-BE49-F238E27FC236}">
                  <a16:creationId xmlns:a16="http://schemas.microsoft.com/office/drawing/2014/main" id="{4FF500FB-7F35-1F43-8075-82C8B34DFC8A}"/>
                </a:ext>
              </a:extLst>
            </p:cNvPr>
            <p:cNvSpPr/>
            <p:nvPr/>
          </p:nvSpPr>
          <p:spPr>
            <a:xfrm rot="1047626">
              <a:off x="6719956" y="2972784"/>
              <a:ext cx="1190488" cy="121959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4">
              <a:extLst>
                <a:ext uri="{FF2B5EF4-FFF2-40B4-BE49-F238E27FC236}">
                  <a16:creationId xmlns:a16="http://schemas.microsoft.com/office/drawing/2014/main" id="{52816FBC-A97D-B3D5-1FA1-440AD509CABF}"/>
                </a:ext>
              </a:extLst>
            </p:cNvPr>
            <p:cNvSpPr/>
            <p:nvPr/>
          </p:nvSpPr>
          <p:spPr>
            <a:xfrm>
              <a:off x="7809522" y="4581450"/>
              <a:ext cx="343877" cy="3957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5">
              <a:extLst>
                <a:ext uri="{FF2B5EF4-FFF2-40B4-BE49-F238E27FC236}">
                  <a16:creationId xmlns:a16="http://schemas.microsoft.com/office/drawing/2014/main" id="{3763F2BA-3A87-4302-52DD-4375AF66FAC6}"/>
                </a:ext>
              </a:extLst>
            </p:cNvPr>
            <p:cNvSpPr/>
            <p:nvPr/>
          </p:nvSpPr>
          <p:spPr>
            <a:xfrm>
              <a:off x="6477000" y="4501971"/>
              <a:ext cx="343877" cy="438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6">
              <a:extLst>
                <a:ext uri="{FF2B5EF4-FFF2-40B4-BE49-F238E27FC236}">
                  <a16:creationId xmlns:a16="http://schemas.microsoft.com/office/drawing/2014/main" id="{00DECEDA-FB9B-4B23-7C84-A5837C6F6BF3}"/>
                </a:ext>
              </a:extLst>
            </p:cNvPr>
            <p:cNvSpPr/>
            <p:nvPr/>
          </p:nvSpPr>
          <p:spPr>
            <a:xfrm>
              <a:off x="6992814" y="5402352"/>
              <a:ext cx="429845" cy="38884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7">
              <a:extLst>
                <a:ext uri="{FF2B5EF4-FFF2-40B4-BE49-F238E27FC236}">
                  <a16:creationId xmlns:a16="http://schemas.microsoft.com/office/drawing/2014/main" id="{023F152D-06FD-E980-3E63-F0203EDB127D}"/>
                </a:ext>
              </a:extLst>
            </p:cNvPr>
            <p:cNvSpPr/>
            <p:nvPr/>
          </p:nvSpPr>
          <p:spPr>
            <a:xfrm>
              <a:off x="7293707" y="5402352"/>
              <a:ext cx="429845" cy="38884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8">
              <a:extLst>
                <a:ext uri="{FF2B5EF4-FFF2-40B4-BE49-F238E27FC236}">
                  <a16:creationId xmlns:a16="http://schemas.microsoft.com/office/drawing/2014/main" id="{F1D31EFE-6FDC-66FF-5792-570777D95730}"/>
                </a:ext>
              </a:extLst>
            </p:cNvPr>
            <p:cNvSpPr/>
            <p:nvPr/>
          </p:nvSpPr>
          <p:spPr>
            <a:xfrm rot="1996156">
              <a:off x="6592165" y="3999129"/>
              <a:ext cx="569664"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9">
              <a:extLst>
                <a:ext uri="{FF2B5EF4-FFF2-40B4-BE49-F238E27FC236}">
                  <a16:creationId xmlns:a16="http://schemas.microsoft.com/office/drawing/2014/main" id="{A15F7C38-8273-E0DE-D78F-E4254BCBE69B}"/>
                </a:ext>
              </a:extLst>
            </p:cNvPr>
            <p:cNvSpPr/>
            <p:nvPr/>
          </p:nvSpPr>
          <p:spPr>
            <a:xfrm rot="2041752">
              <a:off x="6677706" y="3899597"/>
              <a:ext cx="566301" cy="740757"/>
            </a:xfrm>
            <a:prstGeom prst="trapezoid">
              <a:avLst/>
            </a:prstGeom>
            <a:solidFill>
              <a:srgbClr val="DC6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10">
              <a:extLst>
                <a:ext uri="{FF2B5EF4-FFF2-40B4-BE49-F238E27FC236}">
                  <a16:creationId xmlns:a16="http://schemas.microsoft.com/office/drawing/2014/main" id="{5088B315-3361-BA34-9C38-C14C290372AD}"/>
                </a:ext>
              </a:extLst>
            </p:cNvPr>
            <p:cNvSpPr/>
            <p:nvPr/>
          </p:nvSpPr>
          <p:spPr>
            <a:xfrm rot="19870960">
              <a:off x="7531334" y="4001402"/>
              <a:ext cx="535086"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11">
              <a:extLst>
                <a:ext uri="{FF2B5EF4-FFF2-40B4-BE49-F238E27FC236}">
                  <a16:creationId xmlns:a16="http://schemas.microsoft.com/office/drawing/2014/main" id="{F6330BB9-3731-9A2A-17A4-ABCA16186A65}"/>
                </a:ext>
              </a:extLst>
            </p:cNvPr>
            <p:cNvSpPr/>
            <p:nvPr/>
          </p:nvSpPr>
          <p:spPr>
            <a:xfrm rot="20036208">
              <a:off x="7426812" y="3912045"/>
              <a:ext cx="566301" cy="740757"/>
            </a:xfrm>
            <a:prstGeom prst="trapezoid">
              <a:avLst/>
            </a:prstGeom>
            <a:solidFill>
              <a:srgbClr val="DC6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12">
              <a:extLst>
                <a:ext uri="{FF2B5EF4-FFF2-40B4-BE49-F238E27FC236}">
                  <a16:creationId xmlns:a16="http://schemas.microsoft.com/office/drawing/2014/main" id="{9B27E220-CA7B-B8FE-7C16-1502C754C4D8}"/>
                </a:ext>
              </a:extLst>
            </p:cNvPr>
            <p:cNvSpPr/>
            <p:nvPr/>
          </p:nvSpPr>
          <p:spPr>
            <a:xfrm>
              <a:off x="6949830" y="3933371"/>
              <a:ext cx="816707" cy="1641803"/>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13">
              <a:extLst>
                <a:ext uri="{FF2B5EF4-FFF2-40B4-BE49-F238E27FC236}">
                  <a16:creationId xmlns:a16="http://schemas.microsoft.com/office/drawing/2014/main" id="{8470EF23-0F87-68BF-8883-D9DEB82058EB}"/>
                </a:ext>
              </a:extLst>
            </p:cNvPr>
            <p:cNvSpPr/>
            <p:nvPr/>
          </p:nvSpPr>
          <p:spPr>
            <a:xfrm>
              <a:off x="7176027" y="3803755"/>
              <a:ext cx="338239" cy="34564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14">
              <a:extLst>
                <a:ext uri="{FF2B5EF4-FFF2-40B4-BE49-F238E27FC236}">
                  <a16:creationId xmlns:a16="http://schemas.microsoft.com/office/drawing/2014/main" id="{47B18097-B6CF-1021-0B16-C0786895EDDE}"/>
                </a:ext>
              </a:extLst>
            </p:cNvPr>
            <p:cNvSpPr/>
            <p:nvPr/>
          </p:nvSpPr>
          <p:spPr>
            <a:xfrm rot="21335299">
              <a:off x="7395303" y="3903119"/>
              <a:ext cx="394364" cy="1546971"/>
            </a:xfrm>
            <a:prstGeom prst="trapezoid">
              <a:avLst/>
            </a:prstGeom>
            <a:solidFill>
              <a:srgbClr val="DC6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15">
              <a:extLst>
                <a:ext uri="{FF2B5EF4-FFF2-40B4-BE49-F238E27FC236}">
                  <a16:creationId xmlns:a16="http://schemas.microsoft.com/office/drawing/2014/main" id="{762DE93C-90B3-3EBC-4FD8-C2327F8D2ED6}"/>
                </a:ext>
              </a:extLst>
            </p:cNvPr>
            <p:cNvSpPr/>
            <p:nvPr/>
          </p:nvSpPr>
          <p:spPr>
            <a:xfrm rot="353417">
              <a:off x="6937580" y="3902288"/>
              <a:ext cx="394364" cy="1571170"/>
            </a:xfrm>
            <a:prstGeom prst="trapezoid">
              <a:avLst/>
            </a:prstGeom>
            <a:solidFill>
              <a:srgbClr val="DC6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16">
              <a:extLst>
                <a:ext uri="{FF2B5EF4-FFF2-40B4-BE49-F238E27FC236}">
                  <a16:creationId xmlns:a16="http://schemas.microsoft.com/office/drawing/2014/main" id="{31C1DD14-1F6D-B180-9F49-6C432FCC6012}"/>
                </a:ext>
              </a:extLst>
            </p:cNvPr>
            <p:cNvSpPr/>
            <p:nvPr/>
          </p:nvSpPr>
          <p:spPr>
            <a:xfrm>
              <a:off x="6924040" y="2971800"/>
              <a:ext cx="842497" cy="10579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Cloud 234">
              <a:extLst>
                <a:ext uri="{FF2B5EF4-FFF2-40B4-BE49-F238E27FC236}">
                  <a16:creationId xmlns:a16="http://schemas.microsoft.com/office/drawing/2014/main" id="{CF7192FD-BBD6-5383-F392-0359BEBFA256}"/>
                </a:ext>
              </a:extLst>
            </p:cNvPr>
            <p:cNvSpPr/>
            <p:nvPr/>
          </p:nvSpPr>
          <p:spPr>
            <a:xfrm rot="1047626">
              <a:off x="6999486" y="3632015"/>
              <a:ext cx="690443" cy="54119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16">
              <a:extLst>
                <a:ext uri="{FF2B5EF4-FFF2-40B4-BE49-F238E27FC236}">
                  <a16:creationId xmlns:a16="http://schemas.microsoft.com/office/drawing/2014/main" id="{8C02C176-5741-FCB3-28D2-652EE84B62C1}"/>
                </a:ext>
              </a:extLst>
            </p:cNvPr>
            <p:cNvSpPr/>
            <p:nvPr/>
          </p:nvSpPr>
          <p:spPr>
            <a:xfrm>
              <a:off x="7200067" y="3733800"/>
              <a:ext cx="246769" cy="731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05">
              <a:extLst>
                <a:ext uri="{FF2B5EF4-FFF2-40B4-BE49-F238E27FC236}">
                  <a16:creationId xmlns:a16="http://schemas.microsoft.com/office/drawing/2014/main" id="{CF8BFABD-9CBB-C9FF-FA68-CA5771B2E5C8}"/>
                </a:ext>
              </a:extLst>
            </p:cNvPr>
            <p:cNvGrpSpPr/>
            <p:nvPr/>
          </p:nvGrpSpPr>
          <p:grpSpPr>
            <a:xfrm>
              <a:off x="7010400" y="4191000"/>
              <a:ext cx="266749" cy="1262177"/>
              <a:chOff x="5753051" y="4833823"/>
              <a:chExt cx="495349" cy="1566978"/>
            </a:xfrm>
          </p:grpSpPr>
          <p:grpSp>
            <p:nvGrpSpPr>
              <p:cNvPr id="299" name="Group 118">
                <a:extLst>
                  <a:ext uri="{FF2B5EF4-FFF2-40B4-BE49-F238E27FC236}">
                    <a16:creationId xmlns:a16="http://schemas.microsoft.com/office/drawing/2014/main" id="{5FF1A7BB-4957-B091-83D1-15D8E1D2549C}"/>
                  </a:ext>
                </a:extLst>
              </p:cNvPr>
              <p:cNvGrpSpPr/>
              <p:nvPr/>
            </p:nvGrpSpPr>
            <p:grpSpPr>
              <a:xfrm rot="380276">
                <a:off x="5798245" y="4833823"/>
                <a:ext cx="450155" cy="796492"/>
                <a:chOff x="7107920" y="443752"/>
                <a:chExt cx="410356" cy="762808"/>
              </a:xfrm>
            </p:grpSpPr>
            <p:grpSp>
              <p:nvGrpSpPr>
                <p:cNvPr id="309" name="Group 63">
                  <a:extLst>
                    <a:ext uri="{FF2B5EF4-FFF2-40B4-BE49-F238E27FC236}">
                      <a16:creationId xmlns:a16="http://schemas.microsoft.com/office/drawing/2014/main" id="{D797387D-1D68-8C86-97EC-B6889B24BC38}"/>
                    </a:ext>
                  </a:extLst>
                </p:cNvPr>
                <p:cNvGrpSpPr/>
                <p:nvPr/>
              </p:nvGrpSpPr>
              <p:grpSpPr>
                <a:xfrm rot="5201482">
                  <a:off x="6832778" y="737323"/>
                  <a:ext cx="744379" cy="194096"/>
                  <a:chOff x="3886200" y="6096000"/>
                  <a:chExt cx="3124200" cy="533400"/>
                </a:xfrm>
              </p:grpSpPr>
              <p:sp>
                <p:nvSpPr>
                  <p:cNvPr id="314" name="Left-Right Arrow 154">
                    <a:extLst>
                      <a:ext uri="{FF2B5EF4-FFF2-40B4-BE49-F238E27FC236}">
                        <a16:creationId xmlns:a16="http://schemas.microsoft.com/office/drawing/2014/main" id="{7C99F790-1ADF-BD9C-660C-DB38F9636A2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Left-Right Arrow 155">
                    <a:extLst>
                      <a:ext uri="{FF2B5EF4-FFF2-40B4-BE49-F238E27FC236}">
                        <a16:creationId xmlns:a16="http://schemas.microsoft.com/office/drawing/2014/main" id="{416DDE69-B7FD-9184-5FDF-28C80CA822D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Left-Right Arrow 156">
                    <a:extLst>
                      <a:ext uri="{FF2B5EF4-FFF2-40B4-BE49-F238E27FC236}">
                        <a16:creationId xmlns:a16="http://schemas.microsoft.com/office/drawing/2014/main" id="{4D2B8B41-59D5-EC5E-33F5-76130B6BFE3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71">
                  <a:extLst>
                    <a:ext uri="{FF2B5EF4-FFF2-40B4-BE49-F238E27FC236}">
                      <a16:creationId xmlns:a16="http://schemas.microsoft.com/office/drawing/2014/main" id="{14239769-AD26-0BC3-72AA-3BE1276CAE5F}"/>
                    </a:ext>
                  </a:extLst>
                </p:cNvPr>
                <p:cNvGrpSpPr/>
                <p:nvPr/>
              </p:nvGrpSpPr>
              <p:grpSpPr>
                <a:xfrm rot="5241472">
                  <a:off x="7049030" y="718885"/>
                  <a:ext cx="744379" cy="194113"/>
                  <a:chOff x="3886200" y="6095954"/>
                  <a:chExt cx="3124200" cy="533446"/>
                </a:xfrm>
              </p:grpSpPr>
              <p:sp>
                <p:nvSpPr>
                  <p:cNvPr id="311" name="Left-Right Arrow 26">
                    <a:extLst>
                      <a:ext uri="{FF2B5EF4-FFF2-40B4-BE49-F238E27FC236}">
                        <a16:creationId xmlns:a16="http://schemas.microsoft.com/office/drawing/2014/main" id="{351031EB-CD53-0F54-D216-F25EA017F35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Left-Right Arrow 27">
                    <a:extLst>
                      <a:ext uri="{FF2B5EF4-FFF2-40B4-BE49-F238E27FC236}">
                        <a16:creationId xmlns:a16="http://schemas.microsoft.com/office/drawing/2014/main" id="{2FFB7218-3AF2-7843-C025-AC96362A0E02}"/>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Left-Right Arrow 153">
                    <a:extLst>
                      <a:ext uri="{FF2B5EF4-FFF2-40B4-BE49-F238E27FC236}">
                        <a16:creationId xmlns:a16="http://schemas.microsoft.com/office/drawing/2014/main" id="{B39F32CD-03D6-72D3-1071-467B9E43DB34}"/>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0" name="Group 118">
                <a:extLst>
                  <a:ext uri="{FF2B5EF4-FFF2-40B4-BE49-F238E27FC236}">
                    <a16:creationId xmlns:a16="http://schemas.microsoft.com/office/drawing/2014/main" id="{F3159D95-22A5-FC66-0B80-60B02155D8D0}"/>
                  </a:ext>
                </a:extLst>
              </p:cNvPr>
              <p:cNvGrpSpPr/>
              <p:nvPr/>
            </p:nvGrpSpPr>
            <p:grpSpPr>
              <a:xfrm rot="466432">
                <a:off x="5753051" y="5604309"/>
                <a:ext cx="450155" cy="796492"/>
                <a:chOff x="7107920" y="443752"/>
                <a:chExt cx="410342" cy="762808"/>
              </a:xfrm>
            </p:grpSpPr>
            <p:grpSp>
              <p:nvGrpSpPr>
                <p:cNvPr id="301" name="Group 63">
                  <a:extLst>
                    <a:ext uri="{FF2B5EF4-FFF2-40B4-BE49-F238E27FC236}">
                      <a16:creationId xmlns:a16="http://schemas.microsoft.com/office/drawing/2014/main" id="{14C6C371-8F89-CD63-7A5D-2C9FA317E6FB}"/>
                    </a:ext>
                  </a:extLst>
                </p:cNvPr>
                <p:cNvGrpSpPr/>
                <p:nvPr/>
              </p:nvGrpSpPr>
              <p:grpSpPr>
                <a:xfrm rot="5201482">
                  <a:off x="6832778" y="737323"/>
                  <a:ext cx="744379" cy="194096"/>
                  <a:chOff x="3886200" y="6096000"/>
                  <a:chExt cx="3124200" cy="533400"/>
                </a:xfrm>
              </p:grpSpPr>
              <p:sp>
                <p:nvSpPr>
                  <p:cNvPr id="306" name="Left-Right Arrow 146">
                    <a:extLst>
                      <a:ext uri="{FF2B5EF4-FFF2-40B4-BE49-F238E27FC236}">
                        <a16:creationId xmlns:a16="http://schemas.microsoft.com/office/drawing/2014/main" id="{D7281CB7-0C61-FACB-8C4B-7495ED35493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Left-Right Arrow 147">
                    <a:extLst>
                      <a:ext uri="{FF2B5EF4-FFF2-40B4-BE49-F238E27FC236}">
                        <a16:creationId xmlns:a16="http://schemas.microsoft.com/office/drawing/2014/main" id="{FA6122D3-E005-491D-F28F-0BC683824B6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Left-Right Arrow 148">
                    <a:extLst>
                      <a:ext uri="{FF2B5EF4-FFF2-40B4-BE49-F238E27FC236}">
                        <a16:creationId xmlns:a16="http://schemas.microsoft.com/office/drawing/2014/main" id="{C339B3E6-2DDA-4C0D-7846-F757E7195D0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71">
                  <a:extLst>
                    <a:ext uri="{FF2B5EF4-FFF2-40B4-BE49-F238E27FC236}">
                      <a16:creationId xmlns:a16="http://schemas.microsoft.com/office/drawing/2014/main" id="{E64D4EBA-0AC9-E1DC-A6B8-A293F8693A3D}"/>
                    </a:ext>
                  </a:extLst>
                </p:cNvPr>
                <p:cNvGrpSpPr/>
                <p:nvPr/>
              </p:nvGrpSpPr>
              <p:grpSpPr>
                <a:xfrm rot="5241472">
                  <a:off x="7049024" y="718894"/>
                  <a:ext cx="744379" cy="194096"/>
                  <a:chOff x="3886200" y="6096000"/>
                  <a:chExt cx="3124200" cy="533400"/>
                </a:xfrm>
              </p:grpSpPr>
              <p:sp>
                <p:nvSpPr>
                  <p:cNvPr id="303" name="Left-Right Arrow 26">
                    <a:extLst>
                      <a:ext uri="{FF2B5EF4-FFF2-40B4-BE49-F238E27FC236}">
                        <a16:creationId xmlns:a16="http://schemas.microsoft.com/office/drawing/2014/main" id="{29312AAC-71E8-18AD-5FDC-E28C6154668C}"/>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Left-Right Arrow 27">
                    <a:extLst>
                      <a:ext uri="{FF2B5EF4-FFF2-40B4-BE49-F238E27FC236}">
                        <a16:creationId xmlns:a16="http://schemas.microsoft.com/office/drawing/2014/main" id="{022DAEA4-4466-4DA6-B3F5-54AD3EE3595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Left-Right Arrow 145">
                    <a:extLst>
                      <a:ext uri="{FF2B5EF4-FFF2-40B4-BE49-F238E27FC236}">
                        <a16:creationId xmlns:a16="http://schemas.microsoft.com/office/drawing/2014/main" id="{D33BDC37-7967-2008-CEF8-C05DCB562B6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8" name="Group 206">
              <a:extLst>
                <a:ext uri="{FF2B5EF4-FFF2-40B4-BE49-F238E27FC236}">
                  <a16:creationId xmlns:a16="http://schemas.microsoft.com/office/drawing/2014/main" id="{F0FA0F63-30C2-55B4-C6E7-310650DD2B53}"/>
                </a:ext>
              </a:extLst>
            </p:cNvPr>
            <p:cNvGrpSpPr/>
            <p:nvPr/>
          </p:nvGrpSpPr>
          <p:grpSpPr>
            <a:xfrm rot="21077279">
              <a:off x="7467600" y="4191000"/>
              <a:ext cx="266749" cy="1262177"/>
              <a:chOff x="5753051" y="4833823"/>
              <a:chExt cx="495349" cy="1566978"/>
            </a:xfrm>
          </p:grpSpPr>
          <p:grpSp>
            <p:nvGrpSpPr>
              <p:cNvPr id="281" name="Group 118">
                <a:extLst>
                  <a:ext uri="{FF2B5EF4-FFF2-40B4-BE49-F238E27FC236}">
                    <a16:creationId xmlns:a16="http://schemas.microsoft.com/office/drawing/2014/main" id="{9A6798A0-3005-AF31-69A7-A15518F8B5C3}"/>
                  </a:ext>
                </a:extLst>
              </p:cNvPr>
              <p:cNvGrpSpPr/>
              <p:nvPr/>
            </p:nvGrpSpPr>
            <p:grpSpPr>
              <a:xfrm rot="380276">
                <a:off x="5798245" y="4833823"/>
                <a:ext cx="450155" cy="796492"/>
                <a:chOff x="7107920" y="443752"/>
                <a:chExt cx="410356" cy="762808"/>
              </a:xfrm>
            </p:grpSpPr>
            <p:grpSp>
              <p:nvGrpSpPr>
                <p:cNvPr id="291" name="Group 63">
                  <a:extLst>
                    <a:ext uri="{FF2B5EF4-FFF2-40B4-BE49-F238E27FC236}">
                      <a16:creationId xmlns:a16="http://schemas.microsoft.com/office/drawing/2014/main" id="{CDC21A7E-B389-9EFB-5FDA-3723DD26FC64}"/>
                    </a:ext>
                  </a:extLst>
                </p:cNvPr>
                <p:cNvGrpSpPr/>
                <p:nvPr/>
              </p:nvGrpSpPr>
              <p:grpSpPr>
                <a:xfrm rot="5201482">
                  <a:off x="6832778" y="737323"/>
                  <a:ext cx="744379" cy="194096"/>
                  <a:chOff x="3886200" y="6096000"/>
                  <a:chExt cx="3124200" cy="533400"/>
                </a:xfrm>
              </p:grpSpPr>
              <p:sp>
                <p:nvSpPr>
                  <p:cNvPr id="296" name="Left-Right Arrow 136">
                    <a:extLst>
                      <a:ext uri="{FF2B5EF4-FFF2-40B4-BE49-F238E27FC236}">
                        <a16:creationId xmlns:a16="http://schemas.microsoft.com/office/drawing/2014/main" id="{761724BA-7BAF-CF1B-23E7-DE28B148D08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Left-Right Arrow 137">
                    <a:extLst>
                      <a:ext uri="{FF2B5EF4-FFF2-40B4-BE49-F238E27FC236}">
                        <a16:creationId xmlns:a16="http://schemas.microsoft.com/office/drawing/2014/main" id="{D7D4636B-5312-CBE2-B39A-A0DD6C7BEF4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Left-Right Arrow 138">
                    <a:extLst>
                      <a:ext uri="{FF2B5EF4-FFF2-40B4-BE49-F238E27FC236}">
                        <a16:creationId xmlns:a16="http://schemas.microsoft.com/office/drawing/2014/main" id="{96653CC3-B8D8-C48C-F637-4B37B9D49F14}"/>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71">
                  <a:extLst>
                    <a:ext uri="{FF2B5EF4-FFF2-40B4-BE49-F238E27FC236}">
                      <a16:creationId xmlns:a16="http://schemas.microsoft.com/office/drawing/2014/main" id="{CF4B36B9-1345-E638-8275-0520CDB62FD7}"/>
                    </a:ext>
                  </a:extLst>
                </p:cNvPr>
                <p:cNvGrpSpPr/>
                <p:nvPr/>
              </p:nvGrpSpPr>
              <p:grpSpPr>
                <a:xfrm rot="5241472">
                  <a:off x="7049030" y="718885"/>
                  <a:ext cx="744379" cy="194113"/>
                  <a:chOff x="3886200" y="6095954"/>
                  <a:chExt cx="3124200" cy="533446"/>
                </a:xfrm>
              </p:grpSpPr>
              <p:sp>
                <p:nvSpPr>
                  <p:cNvPr id="293" name="Left-Right Arrow 26">
                    <a:extLst>
                      <a:ext uri="{FF2B5EF4-FFF2-40B4-BE49-F238E27FC236}">
                        <a16:creationId xmlns:a16="http://schemas.microsoft.com/office/drawing/2014/main" id="{C521BB05-BF66-0C21-D1AB-9C200B486293}"/>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Left-Right Arrow 27">
                    <a:extLst>
                      <a:ext uri="{FF2B5EF4-FFF2-40B4-BE49-F238E27FC236}">
                        <a16:creationId xmlns:a16="http://schemas.microsoft.com/office/drawing/2014/main" id="{BE016B02-0815-25D4-0138-ED006906E21A}"/>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Left-Right Arrow 135">
                    <a:extLst>
                      <a:ext uri="{FF2B5EF4-FFF2-40B4-BE49-F238E27FC236}">
                        <a16:creationId xmlns:a16="http://schemas.microsoft.com/office/drawing/2014/main" id="{01C8192C-591F-EECF-6C7C-4AF00737E91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2" name="Group 118">
                <a:extLst>
                  <a:ext uri="{FF2B5EF4-FFF2-40B4-BE49-F238E27FC236}">
                    <a16:creationId xmlns:a16="http://schemas.microsoft.com/office/drawing/2014/main" id="{1BADD5F7-A459-1C6C-6A78-D5CA015BD922}"/>
                  </a:ext>
                </a:extLst>
              </p:cNvPr>
              <p:cNvGrpSpPr/>
              <p:nvPr/>
            </p:nvGrpSpPr>
            <p:grpSpPr>
              <a:xfrm rot="466432">
                <a:off x="5753051" y="5604309"/>
                <a:ext cx="450155" cy="796492"/>
                <a:chOff x="7107920" y="443752"/>
                <a:chExt cx="410342" cy="762808"/>
              </a:xfrm>
            </p:grpSpPr>
            <p:grpSp>
              <p:nvGrpSpPr>
                <p:cNvPr id="283" name="Group 63">
                  <a:extLst>
                    <a:ext uri="{FF2B5EF4-FFF2-40B4-BE49-F238E27FC236}">
                      <a16:creationId xmlns:a16="http://schemas.microsoft.com/office/drawing/2014/main" id="{F4BFC51A-2B2D-D544-68A0-C40530893928}"/>
                    </a:ext>
                  </a:extLst>
                </p:cNvPr>
                <p:cNvGrpSpPr/>
                <p:nvPr/>
              </p:nvGrpSpPr>
              <p:grpSpPr>
                <a:xfrm rot="5201482">
                  <a:off x="6832778" y="737323"/>
                  <a:ext cx="744379" cy="194096"/>
                  <a:chOff x="3886200" y="6096000"/>
                  <a:chExt cx="3124200" cy="533400"/>
                </a:xfrm>
              </p:grpSpPr>
              <p:sp>
                <p:nvSpPr>
                  <p:cNvPr id="288" name="Left-Right Arrow 128">
                    <a:extLst>
                      <a:ext uri="{FF2B5EF4-FFF2-40B4-BE49-F238E27FC236}">
                        <a16:creationId xmlns:a16="http://schemas.microsoft.com/office/drawing/2014/main" id="{788C33A8-5096-EE73-1A4D-7B66F2DF86A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Left-Right Arrow 129">
                    <a:extLst>
                      <a:ext uri="{FF2B5EF4-FFF2-40B4-BE49-F238E27FC236}">
                        <a16:creationId xmlns:a16="http://schemas.microsoft.com/office/drawing/2014/main" id="{64241E6B-92C0-F77F-98BA-59F89C60D313}"/>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Left-Right Arrow 130">
                    <a:extLst>
                      <a:ext uri="{FF2B5EF4-FFF2-40B4-BE49-F238E27FC236}">
                        <a16:creationId xmlns:a16="http://schemas.microsoft.com/office/drawing/2014/main" id="{7CDB0831-0CD0-04EA-6520-7D645B1480C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71">
                  <a:extLst>
                    <a:ext uri="{FF2B5EF4-FFF2-40B4-BE49-F238E27FC236}">
                      <a16:creationId xmlns:a16="http://schemas.microsoft.com/office/drawing/2014/main" id="{4A68111F-91F2-D31D-BE5A-24C7C13D61D0}"/>
                    </a:ext>
                  </a:extLst>
                </p:cNvPr>
                <p:cNvGrpSpPr/>
                <p:nvPr/>
              </p:nvGrpSpPr>
              <p:grpSpPr>
                <a:xfrm rot="5241472">
                  <a:off x="7049024" y="718894"/>
                  <a:ext cx="744379" cy="194096"/>
                  <a:chOff x="3886200" y="6096000"/>
                  <a:chExt cx="3124200" cy="533400"/>
                </a:xfrm>
              </p:grpSpPr>
              <p:sp>
                <p:nvSpPr>
                  <p:cNvPr id="285" name="Left-Right Arrow 26">
                    <a:extLst>
                      <a:ext uri="{FF2B5EF4-FFF2-40B4-BE49-F238E27FC236}">
                        <a16:creationId xmlns:a16="http://schemas.microsoft.com/office/drawing/2014/main" id="{3A3309F9-98D3-DBD7-08E3-31102692E2DE}"/>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Left-Right Arrow 27">
                    <a:extLst>
                      <a:ext uri="{FF2B5EF4-FFF2-40B4-BE49-F238E27FC236}">
                        <a16:creationId xmlns:a16="http://schemas.microsoft.com/office/drawing/2014/main" id="{D0AC5059-B6EA-7FED-9C03-4AE997EF9A9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Left-Right Arrow 127">
                    <a:extLst>
                      <a:ext uri="{FF2B5EF4-FFF2-40B4-BE49-F238E27FC236}">
                        <a16:creationId xmlns:a16="http://schemas.microsoft.com/office/drawing/2014/main" id="{D1B903A5-4890-173A-ED5A-CE9F9C5B6319}"/>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9" name="Moon 238">
              <a:extLst>
                <a:ext uri="{FF2B5EF4-FFF2-40B4-BE49-F238E27FC236}">
                  <a16:creationId xmlns:a16="http://schemas.microsoft.com/office/drawing/2014/main" id="{065E712C-8E91-2A08-9BF9-E743CEE0D615}"/>
                </a:ext>
              </a:extLst>
            </p:cNvPr>
            <p:cNvSpPr/>
            <p:nvPr/>
          </p:nvSpPr>
          <p:spPr>
            <a:xfrm rot="12864855">
              <a:off x="7256869" y="3918570"/>
              <a:ext cx="311937" cy="1508097"/>
            </a:xfrm>
            <a:prstGeom prst="moon">
              <a:avLst>
                <a:gd name="adj" fmla="val 831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135">
              <a:extLst>
                <a:ext uri="{FF2B5EF4-FFF2-40B4-BE49-F238E27FC236}">
                  <a16:creationId xmlns:a16="http://schemas.microsoft.com/office/drawing/2014/main" id="{166447D8-9074-7004-5B77-909D786C13FD}"/>
                </a:ext>
              </a:extLst>
            </p:cNvPr>
            <p:cNvGrpSpPr/>
            <p:nvPr/>
          </p:nvGrpSpPr>
          <p:grpSpPr>
            <a:xfrm>
              <a:off x="6853518" y="5060577"/>
              <a:ext cx="228600" cy="228600"/>
              <a:chOff x="7391400" y="685800"/>
              <a:chExt cx="381000" cy="381000"/>
            </a:xfrm>
          </p:grpSpPr>
          <p:sp>
            <p:nvSpPr>
              <p:cNvPr id="279" name="Rectangle 278">
                <a:extLst>
                  <a:ext uri="{FF2B5EF4-FFF2-40B4-BE49-F238E27FC236}">
                    <a16:creationId xmlns:a16="http://schemas.microsoft.com/office/drawing/2014/main" id="{1229C6A6-820C-60C3-C768-DC7F74EF9CC0}"/>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595D7809-BCBA-0379-415A-F0676258281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9">
              <a:extLst>
                <a:ext uri="{FF2B5EF4-FFF2-40B4-BE49-F238E27FC236}">
                  <a16:creationId xmlns:a16="http://schemas.microsoft.com/office/drawing/2014/main" id="{E89688F8-1AC4-20F6-EC43-45DA73A80CEA}"/>
                </a:ext>
              </a:extLst>
            </p:cNvPr>
            <p:cNvGrpSpPr/>
            <p:nvPr/>
          </p:nvGrpSpPr>
          <p:grpSpPr>
            <a:xfrm rot="20783092">
              <a:off x="7673740" y="3978197"/>
              <a:ext cx="191440" cy="479433"/>
              <a:chOff x="7768720" y="990600"/>
              <a:chExt cx="548133" cy="1373642"/>
            </a:xfrm>
          </p:grpSpPr>
          <p:sp>
            <p:nvSpPr>
              <p:cNvPr id="242" name="Moon 241">
                <a:extLst>
                  <a:ext uri="{FF2B5EF4-FFF2-40B4-BE49-F238E27FC236}">
                    <a16:creationId xmlns:a16="http://schemas.microsoft.com/office/drawing/2014/main" id="{C70610AA-F7FB-2AD8-FAF1-D53D20D81351}"/>
                  </a:ext>
                </a:extLst>
              </p:cNvPr>
              <p:cNvSpPr/>
              <p:nvPr/>
            </p:nvSpPr>
            <p:spPr>
              <a:xfrm rot="20619226">
                <a:off x="7932253" y="1173046"/>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Moon 242">
                <a:extLst>
                  <a:ext uri="{FF2B5EF4-FFF2-40B4-BE49-F238E27FC236}">
                    <a16:creationId xmlns:a16="http://schemas.microsoft.com/office/drawing/2014/main" id="{53F694A9-40F4-0D34-8441-9F2247ABA63F}"/>
                  </a:ext>
                </a:extLst>
              </p:cNvPr>
              <p:cNvSpPr/>
              <p:nvPr/>
            </p:nvSpPr>
            <p:spPr>
              <a:xfrm rot="428287">
                <a:off x="7768720" y="1162279"/>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135">
                <a:extLst>
                  <a:ext uri="{FF2B5EF4-FFF2-40B4-BE49-F238E27FC236}">
                    <a16:creationId xmlns:a16="http://schemas.microsoft.com/office/drawing/2014/main" id="{DB9B902D-9A57-0575-BD58-09EE5CD1212E}"/>
                  </a:ext>
                </a:extLst>
              </p:cNvPr>
              <p:cNvGrpSpPr/>
              <p:nvPr/>
            </p:nvGrpSpPr>
            <p:grpSpPr>
              <a:xfrm>
                <a:off x="7772400" y="990600"/>
                <a:ext cx="533400" cy="533400"/>
                <a:chOff x="7391400" y="685800"/>
                <a:chExt cx="381000" cy="381000"/>
              </a:xfrm>
            </p:grpSpPr>
            <p:sp>
              <p:nvSpPr>
                <p:cNvPr id="277" name="Rectangle 276">
                  <a:extLst>
                    <a:ext uri="{FF2B5EF4-FFF2-40B4-BE49-F238E27FC236}">
                      <a16:creationId xmlns:a16="http://schemas.microsoft.com/office/drawing/2014/main" id="{1B410662-E833-9F2F-AFF9-E675E762F2B4}"/>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A178696E-943C-EC13-317E-45846171784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7" name="Group 316">
            <a:extLst>
              <a:ext uri="{FF2B5EF4-FFF2-40B4-BE49-F238E27FC236}">
                <a16:creationId xmlns:a16="http://schemas.microsoft.com/office/drawing/2014/main" id="{800F2BA3-068A-0A7A-708E-90BE8B211E95}"/>
              </a:ext>
            </a:extLst>
          </p:cNvPr>
          <p:cNvGrpSpPr/>
          <p:nvPr/>
        </p:nvGrpSpPr>
        <p:grpSpPr>
          <a:xfrm>
            <a:off x="7762011" y="2573077"/>
            <a:ext cx="1403157" cy="2672794"/>
            <a:chOff x="4448447" y="311541"/>
            <a:chExt cx="3304559" cy="6294667"/>
          </a:xfrm>
        </p:grpSpPr>
        <p:sp>
          <p:nvSpPr>
            <p:cNvPr id="318" name="Rounded Rectangle 42">
              <a:extLst>
                <a:ext uri="{FF2B5EF4-FFF2-40B4-BE49-F238E27FC236}">
                  <a16:creationId xmlns:a16="http://schemas.microsoft.com/office/drawing/2014/main" id="{A82D0244-2B1E-3B15-A4D6-6B206E13F016}"/>
                </a:ext>
              </a:extLst>
            </p:cNvPr>
            <p:cNvSpPr/>
            <p:nvPr/>
          </p:nvSpPr>
          <p:spPr>
            <a:xfrm>
              <a:off x="5219510" y="1139082"/>
              <a:ext cx="1982735" cy="167361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4">
              <a:extLst>
                <a:ext uri="{FF2B5EF4-FFF2-40B4-BE49-F238E27FC236}">
                  <a16:creationId xmlns:a16="http://schemas.microsoft.com/office/drawing/2014/main" id="{BEA7EA2A-9108-272A-8E16-82A902431E32}"/>
                </a:ext>
              </a:extLst>
            </p:cNvPr>
            <p:cNvSpPr/>
            <p:nvPr/>
          </p:nvSpPr>
          <p:spPr>
            <a:xfrm>
              <a:off x="7075148" y="4068873"/>
              <a:ext cx="677858" cy="8301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5">
              <a:extLst>
                <a:ext uri="{FF2B5EF4-FFF2-40B4-BE49-F238E27FC236}">
                  <a16:creationId xmlns:a16="http://schemas.microsoft.com/office/drawing/2014/main" id="{80BFB3C3-C5DA-1854-79C4-F56AF812A236}"/>
                </a:ext>
              </a:extLst>
            </p:cNvPr>
            <p:cNvSpPr/>
            <p:nvPr/>
          </p:nvSpPr>
          <p:spPr>
            <a:xfrm>
              <a:off x="4448447" y="3902174"/>
              <a:ext cx="677858" cy="9207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6">
              <a:extLst>
                <a:ext uri="{FF2B5EF4-FFF2-40B4-BE49-F238E27FC236}">
                  <a16:creationId xmlns:a16="http://schemas.microsoft.com/office/drawing/2014/main" id="{75573095-966F-2F9F-CBF8-4C5435BBAFAE}"/>
                </a:ext>
              </a:extLst>
            </p:cNvPr>
            <p:cNvSpPr/>
            <p:nvPr/>
          </p:nvSpPr>
          <p:spPr>
            <a:xfrm>
              <a:off x="5465233" y="5790637"/>
              <a:ext cx="847321" cy="815571"/>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7">
              <a:extLst>
                <a:ext uri="{FF2B5EF4-FFF2-40B4-BE49-F238E27FC236}">
                  <a16:creationId xmlns:a16="http://schemas.microsoft.com/office/drawing/2014/main" id="{D00426FA-432F-C606-E099-4166235033D6}"/>
                </a:ext>
              </a:extLst>
            </p:cNvPr>
            <p:cNvSpPr/>
            <p:nvPr/>
          </p:nvSpPr>
          <p:spPr>
            <a:xfrm>
              <a:off x="6058359" y="5790637"/>
              <a:ext cx="847321" cy="815571"/>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rapezoid 8">
              <a:extLst>
                <a:ext uri="{FF2B5EF4-FFF2-40B4-BE49-F238E27FC236}">
                  <a16:creationId xmlns:a16="http://schemas.microsoft.com/office/drawing/2014/main" id="{AF5A0CD0-33E1-9D47-231C-C055A1356A16}"/>
                </a:ext>
              </a:extLst>
            </p:cNvPr>
            <p:cNvSpPr/>
            <p:nvPr/>
          </p:nvSpPr>
          <p:spPr>
            <a:xfrm rot="1996156">
              <a:off x="4675463" y="2847510"/>
              <a:ext cx="1122937" cy="1716477"/>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9">
              <a:extLst>
                <a:ext uri="{FF2B5EF4-FFF2-40B4-BE49-F238E27FC236}">
                  <a16:creationId xmlns:a16="http://schemas.microsoft.com/office/drawing/2014/main" id="{9019DEA0-98BE-6BD9-A1D8-3E0340749A82}"/>
                </a:ext>
              </a:extLst>
            </p:cNvPr>
            <p:cNvSpPr/>
            <p:nvPr/>
          </p:nvSpPr>
          <p:spPr>
            <a:xfrm rot="2041752">
              <a:off x="4844083" y="2638751"/>
              <a:ext cx="1116307" cy="1553668"/>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10">
              <a:extLst>
                <a:ext uri="{FF2B5EF4-FFF2-40B4-BE49-F238E27FC236}">
                  <a16:creationId xmlns:a16="http://schemas.microsoft.com/office/drawing/2014/main" id="{CE807CF2-E019-0B54-A176-3BD5BA363518}"/>
                </a:ext>
              </a:extLst>
            </p:cNvPr>
            <p:cNvSpPr/>
            <p:nvPr/>
          </p:nvSpPr>
          <p:spPr>
            <a:xfrm rot="19870960">
              <a:off x="6526775" y="2852279"/>
              <a:ext cx="1054775" cy="1716477"/>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11">
              <a:extLst>
                <a:ext uri="{FF2B5EF4-FFF2-40B4-BE49-F238E27FC236}">
                  <a16:creationId xmlns:a16="http://schemas.microsoft.com/office/drawing/2014/main" id="{171D0BF2-613D-2E5C-742A-A93ACA4F3C6E}"/>
                </a:ext>
              </a:extLst>
            </p:cNvPr>
            <p:cNvSpPr/>
            <p:nvPr/>
          </p:nvSpPr>
          <p:spPr>
            <a:xfrm rot="20036208">
              <a:off x="6320739" y="2664859"/>
              <a:ext cx="1116307" cy="1553668"/>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12">
              <a:extLst>
                <a:ext uri="{FF2B5EF4-FFF2-40B4-BE49-F238E27FC236}">
                  <a16:creationId xmlns:a16="http://schemas.microsoft.com/office/drawing/2014/main" id="{13C9E022-675B-C9A3-2814-40D0C2FD2C62}"/>
                </a:ext>
              </a:extLst>
            </p:cNvPr>
            <p:cNvSpPr/>
            <p:nvPr/>
          </p:nvSpPr>
          <p:spPr>
            <a:xfrm>
              <a:off x="5380501" y="2709589"/>
              <a:ext cx="1609912" cy="3443525"/>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13">
              <a:extLst>
                <a:ext uri="{FF2B5EF4-FFF2-40B4-BE49-F238E27FC236}">
                  <a16:creationId xmlns:a16="http://schemas.microsoft.com/office/drawing/2014/main" id="{C607C648-8C9E-BE25-A961-B224E2F0F1E6}"/>
                </a:ext>
              </a:extLst>
            </p:cNvPr>
            <p:cNvSpPr/>
            <p:nvPr/>
          </p:nvSpPr>
          <p:spPr>
            <a:xfrm>
              <a:off x="5826387" y="2437732"/>
              <a:ext cx="666744" cy="7249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14">
              <a:extLst>
                <a:ext uri="{FF2B5EF4-FFF2-40B4-BE49-F238E27FC236}">
                  <a16:creationId xmlns:a16="http://schemas.microsoft.com/office/drawing/2014/main" id="{2632C02F-10C6-0459-3378-E3F56E7FB0C6}"/>
                </a:ext>
              </a:extLst>
            </p:cNvPr>
            <p:cNvSpPr/>
            <p:nvPr/>
          </p:nvSpPr>
          <p:spPr>
            <a:xfrm rot="21335299">
              <a:off x="6258628" y="2646139"/>
              <a:ext cx="777379" cy="3244623"/>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15">
              <a:extLst>
                <a:ext uri="{FF2B5EF4-FFF2-40B4-BE49-F238E27FC236}">
                  <a16:creationId xmlns:a16="http://schemas.microsoft.com/office/drawing/2014/main" id="{DBE78535-7EF4-AC06-677B-B456F43630AD}"/>
                </a:ext>
              </a:extLst>
            </p:cNvPr>
            <p:cNvSpPr/>
            <p:nvPr/>
          </p:nvSpPr>
          <p:spPr>
            <a:xfrm rot="353417">
              <a:off x="5361524" y="2617924"/>
              <a:ext cx="777379" cy="3295379"/>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16">
              <a:extLst>
                <a:ext uri="{FF2B5EF4-FFF2-40B4-BE49-F238E27FC236}">
                  <a16:creationId xmlns:a16="http://schemas.microsoft.com/office/drawing/2014/main" id="{68E9946A-3A08-F5DA-1D7B-1B59139A0663}"/>
                </a:ext>
              </a:extLst>
            </p:cNvPr>
            <p:cNvSpPr/>
            <p:nvPr/>
          </p:nvSpPr>
          <p:spPr>
            <a:xfrm>
              <a:off x="5329662" y="692786"/>
              <a:ext cx="1660751" cy="22189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2" name="Group 117">
              <a:extLst>
                <a:ext uri="{FF2B5EF4-FFF2-40B4-BE49-F238E27FC236}">
                  <a16:creationId xmlns:a16="http://schemas.microsoft.com/office/drawing/2014/main" id="{93661109-B863-FB0D-3AEF-E6B1CCE2F47B}"/>
                </a:ext>
              </a:extLst>
            </p:cNvPr>
            <p:cNvGrpSpPr/>
            <p:nvPr/>
          </p:nvGrpSpPr>
          <p:grpSpPr>
            <a:xfrm rot="5400000">
              <a:off x="6567157" y="5237359"/>
              <a:ext cx="343604" cy="771063"/>
              <a:chOff x="7107920" y="443752"/>
              <a:chExt cx="410342" cy="762808"/>
            </a:xfrm>
          </p:grpSpPr>
          <p:grpSp>
            <p:nvGrpSpPr>
              <p:cNvPr id="358" name="Group 63">
                <a:extLst>
                  <a:ext uri="{FF2B5EF4-FFF2-40B4-BE49-F238E27FC236}">
                    <a16:creationId xmlns:a16="http://schemas.microsoft.com/office/drawing/2014/main" id="{3C6C2C81-64FD-4C73-D120-F569728218A1}"/>
                  </a:ext>
                </a:extLst>
              </p:cNvPr>
              <p:cNvGrpSpPr/>
              <p:nvPr/>
            </p:nvGrpSpPr>
            <p:grpSpPr>
              <a:xfrm rot="5201482">
                <a:off x="6832778" y="737323"/>
                <a:ext cx="744379" cy="194096"/>
                <a:chOff x="3886200" y="6096000"/>
                <a:chExt cx="3124200" cy="533400"/>
              </a:xfrm>
            </p:grpSpPr>
            <p:sp>
              <p:nvSpPr>
                <p:cNvPr id="363" name="Left-Right Arrow 88">
                  <a:extLst>
                    <a:ext uri="{FF2B5EF4-FFF2-40B4-BE49-F238E27FC236}">
                      <a16:creationId xmlns:a16="http://schemas.microsoft.com/office/drawing/2014/main" id="{5235FAB2-42CD-4B4B-6603-103F3A720A0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Left-Right Arrow 89">
                  <a:extLst>
                    <a:ext uri="{FF2B5EF4-FFF2-40B4-BE49-F238E27FC236}">
                      <a16:creationId xmlns:a16="http://schemas.microsoft.com/office/drawing/2014/main" id="{62DCC21D-22C6-0EB1-231A-CD73158721CD}"/>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Left-Right Arrow 90">
                  <a:extLst>
                    <a:ext uri="{FF2B5EF4-FFF2-40B4-BE49-F238E27FC236}">
                      <a16:creationId xmlns:a16="http://schemas.microsoft.com/office/drawing/2014/main" id="{D5AB785C-A7EF-022A-4494-037683FE56F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9" name="Group 71">
                <a:extLst>
                  <a:ext uri="{FF2B5EF4-FFF2-40B4-BE49-F238E27FC236}">
                    <a16:creationId xmlns:a16="http://schemas.microsoft.com/office/drawing/2014/main" id="{4230A98C-521C-D8EB-24E3-9721AA40A467}"/>
                  </a:ext>
                </a:extLst>
              </p:cNvPr>
              <p:cNvGrpSpPr/>
              <p:nvPr/>
            </p:nvGrpSpPr>
            <p:grpSpPr>
              <a:xfrm rot="5241472">
                <a:off x="7049024" y="718894"/>
                <a:ext cx="744379" cy="194096"/>
                <a:chOff x="3886200" y="6096000"/>
                <a:chExt cx="3124200" cy="533400"/>
              </a:xfrm>
            </p:grpSpPr>
            <p:sp>
              <p:nvSpPr>
                <p:cNvPr id="360" name="Left-Right Arrow 26">
                  <a:extLst>
                    <a:ext uri="{FF2B5EF4-FFF2-40B4-BE49-F238E27FC236}">
                      <a16:creationId xmlns:a16="http://schemas.microsoft.com/office/drawing/2014/main" id="{1BD3D88F-498A-7F03-8606-928680FEF95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Left-Right Arrow 27">
                  <a:extLst>
                    <a:ext uri="{FF2B5EF4-FFF2-40B4-BE49-F238E27FC236}">
                      <a16:creationId xmlns:a16="http://schemas.microsoft.com/office/drawing/2014/main" id="{27EE4A29-C6DD-4487-9465-1C868689186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Left-Right Arrow 87">
                  <a:extLst>
                    <a:ext uri="{FF2B5EF4-FFF2-40B4-BE49-F238E27FC236}">
                      <a16:creationId xmlns:a16="http://schemas.microsoft.com/office/drawing/2014/main" id="{DB4B083F-227D-5925-EE38-7510F9D42CA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3" name="Freeform: Shape 332">
              <a:extLst>
                <a:ext uri="{FF2B5EF4-FFF2-40B4-BE49-F238E27FC236}">
                  <a16:creationId xmlns:a16="http://schemas.microsoft.com/office/drawing/2014/main" id="{590EE381-DDE6-741B-2BE4-0BD71848C542}"/>
                </a:ext>
              </a:extLst>
            </p:cNvPr>
            <p:cNvSpPr/>
            <p:nvPr/>
          </p:nvSpPr>
          <p:spPr>
            <a:xfrm rot="13866878">
              <a:off x="5416907" y="427757"/>
              <a:ext cx="1674965" cy="1442533"/>
            </a:xfrm>
            <a:custGeom>
              <a:avLst/>
              <a:gdLst>
                <a:gd name="connsiteX0" fmla="*/ 995066 w 1674965"/>
                <a:gd name="connsiteY0" fmla="*/ 1262230 h 1442533"/>
                <a:gd name="connsiteX1" fmla="*/ 947318 w 1674965"/>
                <a:gd name="connsiteY1" fmla="*/ 1312376 h 1442533"/>
                <a:gd name="connsiteX2" fmla="*/ 946343 w 1674965"/>
                <a:gd name="connsiteY2" fmla="*/ 1313049 h 1442533"/>
                <a:gd name="connsiteX3" fmla="*/ 943337 w 1674965"/>
                <a:gd name="connsiteY3" fmla="*/ 1316777 h 1442533"/>
                <a:gd name="connsiteX4" fmla="*/ 942234 w 1674965"/>
                <a:gd name="connsiteY4" fmla="*/ 1315888 h 1442533"/>
                <a:gd name="connsiteX5" fmla="*/ 884080 w 1674965"/>
                <a:gd name="connsiteY5" fmla="*/ 1356067 h 1442533"/>
                <a:gd name="connsiteX6" fmla="*/ 517882 w 1674965"/>
                <a:gd name="connsiteY6" fmla="*/ 1442533 h 1442533"/>
                <a:gd name="connsiteX7" fmla="*/ 0 w 1674965"/>
                <a:gd name="connsiteY7" fmla="*/ 1147319 h 1442533"/>
                <a:gd name="connsiteX8" fmla="*/ 517882 w 1674965"/>
                <a:gd name="connsiteY8" fmla="*/ 852105 h 1442533"/>
                <a:gd name="connsiteX9" fmla="*/ 705297 w 1674965"/>
                <a:gd name="connsiteY9" fmla="*/ 852105 h 1442533"/>
                <a:gd name="connsiteX10" fmla="*/ 744338 w 1674965"/>
                <a:gd name="connsiteY10" fmla="*/ 750751 h 1442533"/>
                <a:gd name="connsiteX11" fmla="*/ 958560 w 1674965"/>
                <a:gd name="connsiteY11" fmla="*/ 409239 h 1442533"/>
                <a:gd name="connsiteX12" fmla="*/ 1625156 w 1674965"/>
                <a:gd name="connsiteY12" fmla="*/ 27017 h 1442533"/>
                <a:gd name="connsiteX13" fmla="*/ 1625155 w 1674965"/>
                <a:gd name="connsiteY13" fmla="*/ 27017 h 1442533"/>
                <a:gd name="connsiteX14" fmla="*/ 1392808 w 1674965"/>
                <a:gd name="connsiteY14" fmla="*/ 759450 h 1442533"/>
                <a:gd name="connsiteX15" fmla="*/ 1011154 w 1674965"/>
                <a:gd name="connsiteY15" fmla="*/ 1232686 h 144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4965" h="1442533">
                  <a:moveTo>
                    <a:pt x="995066" y="1262230"/>
                  </a:moveTo>
                  <a:cubicBezTo>
                    <a:pt x="981963" y="1279889"/>
                    <a:pt x="965931" y="1296670"/>
                    <a:pt x="947318" y="1312376"/>
                  </a:cubicBezTo>
                  <a:lnTo>
                    <a:pt x="946343" y="1313049"/>
                  </a:lnTo>
                  <a:lnTo>
                    <a:pt x="943337" y="1316777"/>
                  </a:lnTo>
                  <a:lnTo>
                    <a:pt x="942234" y="1315888"/>
                  </a:lnTo>
                  <a:lnTo>
                    <a:pt x="884080" y="1356067"/>
                  </a:lnTo>
                  <a:cubicBezTo>
                    <a:pt x="790362" y="1409490"/>
                    <a:pt x="660891" y="1442533"/>
                    <a:pt x="517882" y="1442533"/>
                  </a:cubicBezTo>
                  <a:cubicBezTo>
                    <a:pt x="231864" y="1442533"/>
                    <a:pt x="0" y="1310361"/>
                    <a:pt x="0" y="1147319"/>
                  </a:cubicBezTo>
                  <a:cubicBezTo>
                    <a:pt x="0" y="984277"/>
                    <a:pt x="231864" y="852105"/>
                    <a:pt x="517882" y="852105"/>
                  </a:cubicBezTo>
                  <a:lnTo>
                    <a:pt x="705297" y="852105"/>
                  </a:lnTo>
                  <a:lnTo>
                    <a:pt x="744338" y="750751"/>
                  </a:lnTo>
                  <a:cubicBezTo>
                    <a:pt x="792663" y="642920"/>
                    <a:pt x="865472" y="524665"/>
                    <a:pt x="958560" y="409239"/>
                  </a:cubicBezTo>
                  <a:cubicBezTo>
                    <a:pt x="1206797" y="101435"/>
                    <a:pt x="1505241" y="-69692"/>
                    <a:pt x="1625156" y="27017"/>
                  </a:cubicBezTo>
                  <a:lnTo>
                    <a:pt x="1625155" y="27017"/>
                  </a:lnTo>
                  <a:cubicBezTo>
                    <a:pt x="1745070" y="123726"/>
                    <a:pt x="1641044" y="451647"/>
                    <a:pt x="1392808" y="759450"/>
                  </a:cubicBezTo>
                  <a:lnTo>
                    <a:pt x="1011154" y="1232686"/>
                  </a:ln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4" name="Group 118">
              <a:extLst>
                <a:ext uri="{FF2B5EF4-FFF2-40B4-BE49-F238E27FC236}">
                  <a16:creationId xmlns:a16="http://schemas.microsoft.com/office/drawing/2014/main" id="{F383FAB1-CBEE-F842-1C89-ADB9889679EA}"/>
                </a:ext>
              </a:extLst>
            </p:cNvPr>
            <p:cNvGrpSpPr/>
            <p:nvPr/>
          </p:nvGrpSpPr>
          <p:grpSpPr>
            <a:xfrm rot="6034792">
              <a:off x="5433240" y="5276738"/>
              <a:ext cx="343604" cy="771063"/>
              <a:chOff x="7107920" y="443752"/>
              <a:chExt cx="410342" cy="762808"/>
            </a:xfrm>
          </p:grpSpPr>
          <p:grpSp>
            <p:nvGrpSpPr>
              <p:cNvPr id="350" name="Group 63">
                <a:extLst>
                  <a:ext uri="{FF2B5EF4-FFF2-40B4-BE49-F238E27FC236}">
                    <a16:creationId xmlns:a16="http://schemas.microsoft.com/office/drawing/2014/main" id="{2C351106-7594-2193-75E5-388FA04BB51A}"/>
                  </a:ext>
                </a:extLst>
              </p:cNvPr>
              <p:cNvGrpSpPr/>
              <p:nvPr/>
            </p:nvGrpSpPr>
            <p:grpSpPr>
              <a:xfrm rot="5201482">
                <a:off x="6832778" y="737323"/>
                <a:ext cx="744379" cy="194096"/>
                <a:chOff x="3886200" y="6096000"/>
                <a:chExt cx="3124200" cy="533400"/>
              </a:xfrm>
            </p:grpSpPr>
            <p:sp>
              <p:nvSpPr>
                <p:cNvPr id="355" name="Left-Right Arrow 80">
                  <a:extLst>
                    <a:ext uri="{FF2B5EF4-FFF2-40B4-BE49-F238E27FC236}">
                      <a16:creationId xmlns:a16="http://schemas.microsoft.com/office/drawing/2014/main" id="{83833BC6-6157-5F0E-6547-EF1F93CEE67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Left-Right Arrow 81">
                  <a:extLst>
                    <a:ext uri="{FF2B5EF4-FFF2-40B4-BE49-F238E27FC236}">
                      <a16:creationId xmlns:a16="http://schemas.microsoft.com/office/drawing/2014/main" id="{12AD90C0-2803-9B1F-8C7B-53B014B3543E}"/>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Left-Right Arrow 82">
                  <a:extLst>
                    <a:ext uri="{FF2B5EF4-FFF2-40B4-BE49-F238E27FC236}">
                      <a16:creationId xmlns:a16="http://schemas.microsoft.com/office/drawing/2014/main" id="{4649C597-B7AA-E413-4C9C-BFFD4C9E5CE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71">
                <a:extLst>
                  <a:ext uri="{FF2B5EF4-FFF2-40B4-BE49-F238E27FC236}">
                    <a16:creationId xmlns:a16="http://schemas.microsoft.com/office/drawing/2014/main" id="{497E6125-9A82-ABE0-44CA-2EDC494B75FA}"/>
                  </a:ext>
                </a:extLst>
              </p:cNvPr>
              <p:cNvGrpSpPr/>
              <p:nvPr/>
            </p:nvGrpSpPr>
            <p:grpSpPr>
              <a:xfrm rot="5241472">
                <a:off x="7049024" y="718894"/>
                <a:ext cx="744379" cy="194096"/>
                <a:chOff x="3886200" y="6096000"/>
                <a:chExt cx="3124200" cy="533400"/>
              </a:xfrm>
            </p:grpSpPr>
            <p:sp>
              <p:nvSpPr>
                <p:cNvPr id="352" name="Left-Right Arrow 26">
                  <a:extLst>
                    <a:ext uri="{FF2B5EF4-FFF2-40B4-BE49-F238E27FC236}">
                      <a16:creationId xmlns:a16="http://schemas.microsoft.com/office/drawing/2014/main" id="{2096103E-184F-F2BC-568A-FF41E2BFB4C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Left-Right Arrow 27">
                  <a:extLst>
                    <a:ext uri="{FF2B5EF4-FFF2-40B4-BE49-F238E27FC236}">
                      <a16:creationId xmlns:a16="http://schemas.microsoft.com/office/drawing/2014/main" id="{7FDC1F20-B549-3B64-27C7-73801BD8944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Left-Right Arrow 79">
                  <a:extLst>
                    <a:ext uri="{FF2B5EF4-FFF2-40B4-BE49-F238E27FC236}">
                      <a16:creationId xmlns:a16="http://schemas.microsoft.com/office/drawing/2014/main" id="{49469F31-1052-9827-E44A-9C4C1896225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5" name="Moon 334">
              <a:extLst>
                <a:ext uri="{FF2B5EF4-FFF2-40B4-BE49-F238E27FC236}">
                  <a16:creationId xmlns:a16="http://schemas.microsoft.com/office/drawing/2014/main" id="{A5670A2A-7557-8872-51E3-36F34FAC635A}"/>
                </a:ext>
              </a:extLst>
            </p:cNvPr>
            <p:cNvSpPr/>
            <p:nvPr/>
          </p:nvSpPr>
          <p:spPr>
            <a:xfrm rot="16200000">
              <a:off x="6043517" y="4437625"/>
              <a:ext cx="334722" cy="1101519"/>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a:extLst>
                <a:ext uri="{FF2B5EF4-FFF2-40B4-BE49-F238E27FC236}">
                  <a16:creationId xmlns:a16="http://schemas.microsoft.com/office/drawing/2014/main" id="{7480A09F-C61F-6626-02F9-7EBD98E164EF}"/>
                </a:ext>
              </a:extLst>
            </p:cNvPr>
            <p:cNvSpPr/>
            <p:nvPr/>
          </p:nvSpPr>
          <p:spPr>
            <a:xfrm rot="16200000">
              <a:off x="6043517" y="3545033"/>
              <a:ext cx="334722" cy="1101519"/>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131">
              <a:extLst>
                <a:ext uri="{FF2B5EF4-FFF2-40B4-BE49-F238E27FC236}">
                  <a16:creationId xmlns:a16="http://schemas.microsoft.com/office/drawing/2014/main" id="{4DF4EFF3-2B02-640D-BDBB-67F18CFE9A60}"/>
                </a:ext>
              </a:extLst>
            </p:cNvPr>
            <p:cNvGrpSpPr/>
            <p:nvPr/>
          </p:nvGrpSpPr>
          <p:grpSpPr>
            <a:xfrm>
              <a:off x="6541333" y="3816858"/>
              <a:ext cx="330456" cy="334722"/>
              <a:chOff x="7391400" y="685800"/>
              <a:chExt cx="381000" cy="381000"/>
            </a:xfrm>
          </p:grpSpPr>
          <p:sp>
            <p:nvSpPr>
              <p:cNvPr id="348" name="Rectangle 347">
                <a:extLst>
                  <a:ext uri="{FF2B5EF4-FFF2-40B4-BE49-F238E27FC236}">
                    <a16:creationId xmlns:a16="http://schemas.microsoft.com/office/drawing/2014/main" id="{918CE206-5789-C1F7-589C-437D90D474B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DB2D4650-FDAC-0208-DB0F-8CA63AE21506}"/>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132">
              <a:extLst>
                <a:ext uri="{FF2B5EF4-FFF2-40B4-BE49-F238E27FC236}">
                  <a16:creationId xmlns:a16="http://schemas.microsoft.com/office/drawing/2014/main" id="{122A671A-ED10-F112-BB96-B3FAAAF3EAD2}"/>
                </a:ext>
              </a:extLst>
            </p:cNvPr>
            <p:cNvGrpSpPr/>
            <p:nvPr/>
          </p:nvGrpSpPr>
          <p:grpSpPr>
            <a:xfrm>
              <a:off x="5549966" y="3816858"/>
              <a:ext cx="330456" cy="334722"/>
              <a:chOff x="7391400" y="685800"/>
              <a:chExt cx="381000" cy="381000"/>
            </a:xfrm>
          </p:grpSpPr>
          <p:sp>
            <p:nvSpPr>
              <p:cNvPr id="346" name="Rectangle 345">
                <a:extLst>
                  <a:ext uri="{FF2B5EF4-FFF2-40B4-BE49-F238E27FC236}">
                    <a16:creationId xmlns:a16="http://schemas.microsoft.com/office/drawing/2014/main" id="{4A281076-399C-6ECA-C1E6-E078BB41EE6F}"/>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AD2BFAEF-C795-52F8-D031-D0A774D931E2}"/>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135">
              <a:extLst>
                <a:ext uri="{FF2B5EF4-FFF2-40B4-BE49-F238E27FC236}">
                  <a16:creationId xmlns:a16="http://schemas.microsoft.com/office/drawing/2014/main" id="{A3B87DFC-11CB-6A67-77C2-9D539715FAF0}"/>
                </a:ext>
              </a:extLst>
            </p:cNvPr>
            <p:cNvGrpSpPr/>
            <p:nvPr/>
          </p:nvGrpSpPr>
          <p:grpSpPr>
            <a:xfrm>
              <a:off x="6625568" y="4722577"/>
              <a:ext cx="330456" cy="334722"/>
              <a:chOff x="7391400" y="685800"/>
              <a:chExt cx="381000" cy="381000"/>
            </a:xfrm>
          </p:grpSpPr>
          <p:sp>
            <p:nvSpPr>
              <p:cNvPr id="344" name="Rectangle 343">
                <a:extLst>
                  <a:ext uri="{FF2B5EF4-FFF2-40B4-BE49-F238E27FC236}">
                    <a16:creationId xmlns:a16="http://schemas.microsoft.com/office/drawing/2014/main" id="{D29F9CE5-2302-6AED-65DA-2529052F92B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F48FC668-C582-C839-629A-0AEE0B6C1861}"/>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138">
              <a:extLst>
                <a:ext uri="{FF2B5EF4-FFF2-40B4-BE49-F238E27FC236}">
                  <a16:creationId xmlns:a16="http://schemas.microsoft.com/office/drawing/2014/main" id="{00D02F62-2FDD-F74F-8A48-368157F8C245}"/>
                </a:ext>
              </a:extLst>
            </p:cNvPr>
            <p:cNvGrpSpPr/>
            <p:nvPr/>
          </p:nvGrpSpPr>
          <p:grpSpPr>
            <a:xfrm>
              <a:off x="5491651" y="4735702"/>
              <a:ext cx="330456" cy="334722"/>
              <a:chOff x="7391400" y="685800"/>
              <a:chExt cx="381000" cy="381000"/>
            </a:xfrm>
          </p:grpSpPr>
          <p:sp>
            <p:nvSpPr>
              <p:cNvPr id="342" name="Rectangle 341">
                <a:extLst>
                  <a:ext uri="{FF2B5EF4-FFF2-40B4-BE49-F238E27FC236}">
                    <a16:creationId xmlns:a16="http://schemas.microsoft.com/office/drawing/2014/main" id="{59C953DE-6001-D7D9-850C-30823506B50E}"/>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F872E6A9-ECEE-C555-2E8C-03665D09FFFF}"/>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6" name="Group 53">
            <a:extLst>
              <a:ext uri="{FF2B5EF4-FFF2-40B4-BE49-F238E27FC236}">
                <a16:creationId xmlns:a16="http://schemas.microsoft.com/office/drawing/2014/main" id="{81EA5F82-84A6-6DE5-2DBE-A2FBD3FE4A00}"/>
              </a:ext>
            </a:extLst>
          </p:cNvPr>
          <p:cNvGrpSpPr/>
          <p:nvPr/>
        </p:nvGrpSpPr>
        <p:grpSpPr>
          <a:xfrm>
            <a:off x="9058082" y="1063799"/>
            <a:ext cx="1283036" cy="2594956"/>
            <a:chOff x="3276600" y="786829"/>
            <a:chExt cx="1231029" cy="2489771"/>
          </a:xfrm>
        </p:grpSpPr>
        <p:sp>
          <p:nvSpPr>
            <p:cNvPr id="367" name="Cloud 2">
              <a:extLst>
                <a:ext uri="{FF2B5EF4-FFF2-40B4-BE49-F238E27FC236}">
                  <a16:creationId xmlns:a16="http://schemas.microsoft.com/office/drawing/2014/main" id="{6E8BEC3B-4734-4D0B-07D1-A3D776232B1C}"/>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Cloud 3">
              <a:extLst>
                <a:ext uri="{FF2B5EF4-FFF2-40B4-BE49-F238E27FC236}">
                  <a16:creationId xmlns:a16="http://schemas.microsoft.com/office/drawing/2014/main" id="{3248BA02-9A60-576A-F472-D972BC511D68}"/>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4">
              <a:extLst>
                <a:ext uri="{FF2B5EF4-FFF2-40B4-BE49-F238E27FC236}">
                  <a16:creationId xmlns:a16="http://schemas.microsoft.com/office/drawing/2014/main" id="{0DC2EB03-8C7B-6C8B-1AD6-8BFC148B8FA6}"/>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5">
              <a:extLst>
                <a:ext uri="{FF2B5EF4-FFF2-40B4-BE49-F238E27FC236}">
                  <a16:creationId xmlns:a16="http://schemas.microsoft.com/office/drawing/2014/main" id="{FD950A12-3BF9-2AB9-4757-46667EA390B4}"/>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6">
              <a:extLst>
                <a:ext uri="{FF2B5EF4-FFF2-40B4-BE49-F238E27FC236}">
                  <a16:creationId xmlns:a16="http://schemas.microsoft.com/office/drawing/2014/main" id="{AB74482E-C73A-FCCE-8646-9D7FFF30BB4C}"/>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7">
              <a:extLst>
                <a:ext uri="{FF2B5EF4-FFF2-40B4-BE49-F238E27FC236}">
                  <a16:creationId xmlns:a16="http://schemas.microsoft.com/office/drawing/2014/main" id="{D09D21CE-4EB2-A8EE-EA06-0A4DF5ACED3A}"/>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8">
              <a:extLst>
                <a:ext uri="{FF2B5EF4-FFF2-40B4-BE49-F238E27FC236}">
                  <a16:creationId xmlns:a16="http://schemas.microsoft.com/office/drawing/2014/main" id="{A5908E8A-DF3A-0BFA-863F-3C4CE3A13AB7}"/>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rapezoid 9">
              <a:extLst>
                <a:ext uri="{FF2B5EF4-FFF2-40B4-BE49-F238E27FC236}">
                  <a16:creationId xmlns:a16="http://schemas.microsoft.com/office/drawing/2014/main" id="{F0FFB304-3BDA-24CF-FDB2-643D4EA19512}"/>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rapezoid 10">
              <a:extLst>
                <a:ext uri="{FF2B5EF4-FFF2-40B4-BE49-F238E27FC236}">
                  <a16:creationId xmlns:a16="http://schemas.microsoft.com/office/drawing/2014/main" id="{AA832DAC-DB9D-3001-E835-1EE703BF75AA}"/>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Trapezoid 11">
              <a:extLst>
                <a:ext uri="{FF2B5EF4-FFF2-40B4-BE49-F238E27FC236}">
                  <a16:creationId xmlns:a16="http://schemas.microsoft.com/office/drawing/2014/main" id="{9709407C-2422-95AB-128C-BE439539D6B1}"/>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Trapezoid 12">
              <a:extLst>
                <a:ext uri="{FF2B5EF4-FFF2-40B4-BE49-F238E27FC236}">
                  <a16:creationId xmlns:a16="http://schemas.microsoft.com/office/drawing/2014/main" id="{B090C460-95B0-BD0F-6B05-BB1D5F9AB698}"/>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13">
              <a:extLst>
                <a:ext uri="{FF2B5EF4-FFF2-40B4-BE49-F238E27FC236}">
                  <a16:creationId xmlns:a16="http://schemas.microsoft.com/office/drawing/2014/main" id="{0479B543-0E9F-3D44-1FE6-6C86048E63F9}"/>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Trapezoid 14">
              <a:extLst>
                <a:ext uri="{FF2B5EF4-FFF2-40B4-BE49-F238E27FC236}">
                  <a16:creationId xmlns:a16="http://schemas.microsoft.com/office/drawing/2014/main" id="{011A0F50-017E-634F-543E-77A552761203}"/>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rapezoid 15">
              <a:extLst>
                <a:ext uri="{FF2B5EF4-FFF2-40B4-BE49-F238E27FC236}">
                  <a16:creationId xmlns:a16="http://schemas.microsoft.com/office/drawing/2014/main" id="{AAFC9267-B770-4C78-7083-8C220606D777}"/>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16">
              <a:extLst>
                <a:ext uri="{FF2B5EF4-FFF2-40B4-BE49-F238E27FC236}">
                  <a16:creationId xmlns:a16="http://schemas.microsoft.com/office/drawing/2014/main" id="{D7F5D06C-489D-1F36-065D-675ADEF72066}"/>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2" name="Group 62">
              <a:extLst>
                <a:ext uri="{FF2B5EF4-FFF2-40B4-BE49-F238E27FC236}">
                  <a16:creationId xmlns:a16="http://schemas.microsoft.com/office/drawing/2014/main" id="{B0F66798-FB8F-F0FF-A622-DA782284146B}"/>
                </a:ext>
              </a:extLst>
            </p:cNvPr>
            <p:cNvGrpSpPr/>
            <p:nvPr/>
          </p:nvGrpSpPr>
          <p:grpSpPr>
            <a:xfrm rot="5201482">
              <a:off x="3803137" y="1994656"/>
              <a:ext cx="476901" cy="103518"/>
              <a:chOff x="3886200" y="6096000"/>
              <a:chExt cx="3124200" cy="533400"/>
            </a:xfrm>
          </p:grpSpPr>
          <p:sp>
            <p:nvSpPr>
              <p:cNvPr id="402" name="Left-Right Arrow 193">
                <a:extLst>
                  <a:ext uri="{FF2B5EF4-FFF2-40B4-BE49-F238E27FC236}">
                    <a16:creationId xmlns:a16="http://schemas.microsoft.com/office/drawing/2014/main" id="{308D2E8E-0B97-7F4B-3EE8-E1F6206C8AA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Left-Right Arrow 194">
                <a:extLst>
                  <a:ext uri="{FF2B5EF4-FFF2-40B4-BE49-F238E27FC236}">
                    <a16:creationId xmlns:a16="http://schemas.microsoft.com/office/drawing/2014/main" id="{0816A1E8-3457-87D6-51E0-66DCCA695016}"/>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Left-Right Arrow 195">
                <a:extLst>
                  <a:ext uri="{FF2B5EF4-FFF2-40B4-BE49-F238E27FC236}">
                    <a16:creationId xmlns:a16="http://schemas.microsoft.com/office/drawing/2014/main" id="{3C65F5F7-CD0D-AC69-3875-74C684DA104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63">
              <a:extLst>
                <a:ext uri="{FF2B5EF4-FFF2-40B4-BE49-F238E27FC236}">
                  <a16:creationId xmlns:a16="http://schemas.microsoft.com/office/drawing/2014/main" id="{0414E3A0-6E27-030B-C30C-63EFF940B74E}"/>
                </a:ext>
              </a:extLst>
            </p:cNvPr>
            <p:cNvGrpSpPr/>
            <p:nvPr/>
          </p:nvGrpSpPr>
          <p:grpSpPr>
            <a:xfrm rot="5201482">
              <a:off x="3819688" y="2594378"/>
              <a:ext cx="476901" cy="103518"/>
              <a:chOff x="3886200" y="6096000"/>
              <a:chExt cx="3124200" cy="533400"/>
            </a:xfrm>
          </p:grpSpPr>
          <p:sp>
            <p:nvSpPr>
              <p:cNvPr id="399" name="Left-Right Arrow 190">
                <a:extLst>
                  <a:ext uri="{FF2B5EF4-FFF2-40B4-BE49-F238E27FC236}">
                    <a16:creationId xmlns:a16="http://schemas.microsoft.com/office/drawing/2014/main" id="{1F0204E4-38CD-E90C-99E7-F75E27DC005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Left-Right Arrow 191">
                <a:extLst>
                  <a:ext uri="{FF2B5EF4-FFF2-40B4-BE49-F238E27FC236}">
                    <a16:creationId xmlns:a16="http://schemas.microsoft.com/office/drawing/2014/main" id="{38D3E783-E941-05C0-A452-A967250132B3}"/>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Left-Right Arrow 192">
                <a:extLst>
                  <a:ext uri="{FF2B5EF4-FFF2-40B4-BE49-F238E27FC236}">
                    <a16:creationId xmlns:a16="http://schemas.microsoft.com/office/drawing/2014/main" id="{C7515631-DBDD-143A-94C6-8973E523CF4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67">
              <a:extLst>
                <a:ext uri="{FF2B5EF4-FFF2-40B4-BE49-F238E27FC236}">
                  <a16:creationId xmlns:a16="http://schemas.microsoft.com/office/drawing/2014/main" id="{4AD9DD92-D372-A633-E6E8-CEDF0744AA18}"/>
                </a:ext>
              </a:extLst>
            </p:cNvPr>
            <p:cNvGrpSpPr/>
            <p:nvPr/>
          </p:nvGrpSpPr>
          <p:grpSpPr>
            <a:xfrm rot="5400000">
              <a:off x="3578790" y="1999625"/>
              <a:ext cx="476901" cy="103518"/>
              <a:chOff x="3886200" y="6096000"/>
              <a:chExt cx="3124200" cy="533400"/>
            </a:xfrm>
          </p:grpSpPr>
          <p:sp>
            <p:nvSpPr>
              <p:cNvPr id="396" name="Left-Right Arrow 187">
                <a:extLst>
                  <a:ext uri="{FF2B5EF4-FFF2-40B4-BE49-F238E27FC236}">
                    <a16:creationId xmlns:a16="http://schemas.microsoft.com/office/drawing/2014/main" id="{890A1BB4-9E55-F5CA-F064-5356F141E56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Left-Right Arrow 188">
                <a:extLst>
                  <a:ext uri="{FF2B5EF4-FFF2-40B4-BE49-F238E27FC236}">
                    <a16:creationId xmlns:a16="http://schemas.microsoft.com/office/drawing/2014/main" id="{AC9C5DE9-EB5D-397B-03E8-D5B9AF797FA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Left-Right Arrow 189">
                <a:extLst>
                  <a:ext uri="{FF2B5EF4-FFF2-40B4-BE49-F238E27FC236}">
                    <a16:creationId xmlns:a16="http://schemas.microsoft.com/office/drawing/2014/main" id="{4E135B31-9F76-CDE4-429F-B072B65F7A36}"/>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71">
              <a:extLst>
                <a:ext uri="{FF2B5EF4-FFF2-40B4-BE49-F238E27FC236}">
                  <a16:creationId xmlns:a16="http://schemas.microsoft.com/office/drawing/2014/main" id="{C1CBF7E5-A729-A703-B3DD-2B9937B504EB}"/>
                </a:ext>
              </a:extLst>
            </p:cNvPr>
            <p:cNvGrpSpPr/>
            <p:nvPr/>
          </p:nvGrpSpPr>
          <p:grpSpPr>
            <a:xfrm rot="5400000">
              <a:off x="3551568" y="2602446"/>
              <a:ext cx="476901" cy="103518"/>
              <a:chOff x="3886200" y="6096000"/>
              <a:chExt cx="3124200" cy="533400"/>
            </a:xfrm>
          </p:grpSpPr>
          <p:sp>
            <p:nvSpPr>
              <p:cNvPr id="393" name="Left-Right Arrow 26">
                <a:extLst>
                  <a:ext uri="{FF2B5EF4-FFF2-40B4-BE49-F238E27FC236}">
                    <a16:creationId xmlns:a16="http://schemas.microsoft.com/office/drawing/2014/main" id="{4FB65E14-C58A-7E7C-6858-B56551E14A4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Left-Right Arrow 27">
                <a:extLst>
                  <a:ext uri="{FF2B5EF4-FFF2-40B4-BE49-F238E27FC236}">
                    <a16:creationId xmlns:a16="http://schemas.microsoft.com/office/drawing/2014/main" id="{5F28F9E0-CBA6-0E6D-7DDA-C2E0B838D65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Left-Right Arrow 186">
                <a:extLst>
                  <a:ext uri="{FF2B5EF4-FFF2-40B4-BE49-F238E27FC236}">
                    <a16:creationId xmlns:a16="http://schemas.microsoft.com/office/drawing/2014/main" id="{3F794F7A-B45A-DEEF-C121-1F2A785C4BF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6" name="Diamond 385">
              <a:extLst>
                <a:ext uri="{FF2B5EF4-FFF2-40B4-BE49-F238E27FC236}">
                  <a16:creationId xmlns:a16="http://schemas.microsoft.com/office/drawing/2014/main" id="{78F01841-E868-78B8-70EF-6057F12046BE}"/>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Diamond 386">
              <a:extLst>
                <a:ext uri="{FF2B5EF4-FFF2-40B4-BE49-F238E27FC236}">
                  <a16:creationId xmlns:a16="http://schemas.microsoft.com/office/drawing/2014/main" id="{70D6C990-2EFD-7F00-C2BB-7EE261F5515B}"/>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Diamond 387">
              <a:extLst>
                <a:ext uri="{FF2B5EF4-FFF2-40B4-BE49-F238E27FC236}">
                  <a16:creationId xmlns:a16="http://schemas.microsoft.com/office/drawing/2014/main" id="{5CCA7EDF-A4B1-5AA8-87EE-A3D27FEFC7B9}"/>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Diamond 388">
              <a:extLst>
                <a:ext uri="{FF2B5EF4-FFF2-40B4-BE49-F238E27FC236}">
                  <a16:creationId xmlns:a16="http://schemas.microsoft.com/office/drawing/2014/main" id="{7FE27F38-18B5-493D-3741-F20279A992B1}"/>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92789E9F-4D22-B033-FA6F-255BAACCEF19}"/>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6C60872A-AB2B-81D8-E5B1-2941EEA31CC0}"/>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Cloud 2">
              <a:extLst>
                <a:ext uri="{FF2B5EF4-FFF2-40B4-BE49-F238E27FC236}">
                  <a16:creationId xmlns:a16="http://schemas.microsoft.com/office/drawing/2014/main" id="{BC6CE22A-4078-9437-52F4-38E7162BD9AE}"/>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419">
            <a:extLst>
              <a:ext uri="{FF2B5EF4-FFF2-40B4-BE49-F238E27FC236}">
                <a16:creationId xmlns:a16="http://schemas.microsoft.com/office/drawing/2014/main" id="{ADC73FBB-80F7-D376-5FBB-D4F6A8F45720}"/>
              </a:ext>
            </a:extLst>
          </p:cNvPr>
          <p:cNvGrpSpPr/>
          <p:nvPr/>
        </p:nvGrpSpPr>
        <p:grpSpPr>
          <a:xfrm>
            <a:off x="3505200" y="3962400"/>
            <a:ext cx="2911414" cy="2133600"/>
            <a:chOff x="3505200" y="3962400"/>
            <a:chExt cx="2911414" cy="2133600"/>
          </a:xfrm>
        </p:grpSpPr>
        <p:grpSp>
          <p:nvGrpSpPr>
            <p:cNvPr id="205" name="Group 6"/>
            <p:cNvGrpSpPr/>
            <p:nvPr/>
          </p:nvGrpSpPr>
          <p:grpSpPr>
            <a:xfrm>
              <a:off x="3505200" y="3962400"/>
              <a:ext cx="2911414" cy="2133600"/>
              <a:chOff x="3441191" y="1240801"/>
              <a:chExt cx="3801419" cy="3007122"/>
            </a:xfrm>
          </p:grpSpPr>
          <p:grpSp>
            <p:nvGrpSpPr>
              <p:cNvPr id="247" name="Group 16"/>
              <p:cNvGrpSpPr/>
              <p:nvPr/>
            </p:nvGrpSpPr>
            <p:grpSpPr>
              <a:xfrm>
                <a:off x="3441191" y="1240801"/>
                <a:ext cx="3755899" cy="3007122"/>
                <a:chOff x="-2011680" y="1349418"/>
                <a:chExt cx="7269480" cy="6346781"/>
              </a:xfrm>
            </p:grpSpPr>
            <p:grpSp>
              <p:nvGrpSpPr>
                <p:cNvPr id="249" name="Group 1"/>
                <p:cNvGrpSpPr/>
                <p:nvPr/>
              </p:nvGrpSpPr>
              <p:grpSpPr>
                <a:xfrm>
                  <a:off x="-2011680" y="1349418"/>
                  <a:ext cx="7269480" cy="6346781"/>
                  <a:chOff x="-137160" y="1426805"/>
                  <a:chExt cx="2423160" cy="1697395"/>
                </a:xfrm>
              </p:grpSpPr>
              <p:sp>
                <p:nvSpPr>
                  <p:cNvPr id="254"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0" name="Frame 249"/>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Frame 250"/>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Frame 251"/>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Rectangle 252"/>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 name="TextBox 245"/>
              <p:cNvSpPr txBox="1"/>
              <p:nvPr/>
            </p:nvSpPr>
            <p:spPr>
              <a:xfrm>
                <a:off x="5630058" y="1777787"/>
                <a:ext cx="1612552" cy="1691758"/>
              </a:xfrm>
              <a:prstGeom prst="rect">
                <a:avLst/>
              </a:prstGeom>
              <a:noFill/>
            </p:spPr>
            <p:txBody>
              <a:bodyPr wrap="square" rtlCol="0">
                <a:spAutoFit/>
              </a:bodyPr>
              <a:lstStyle/>
              <a:p>
                <a:pPr algn="ctr"/>
                <a:r>
                  <a:rPr lang="en-US" sz="2400" dirty="0">
                    <a:solidFill>
                      <a:schemeClr val="bg2">
                        <a:lumMod val="25000"/>
                      </a:schemeClr>
                    </a:solidFill>
                    <a:latin typeface="Abadi" panose="020B0604020104020204" pitchFamily="34" charset="0"/>
                  </a:rPr>
                  <a:t>The Brass Plates</a:t>
                </a:r>
              </a:p>
            </p:txBody>
          </p:sp>
        </p:grpSp>
        <p:grpSp>
          <p:nvGrpSpPr>
            <p:cNvPr id="405" name="Group 404">
              <a:extLst>
                <a:ext uri="{FF2B5EF4-FFF2-40B4-BE49-F238E27FC236}">
                  <a16:creationId xmlns:a16="http://schemas.microsoft.com/office/drawing/2014/main" id="{E8CCA481-69D4-085E-73C9-98BC0B0D3B76}"/>
                </a:ext>
              </a:extLst>
            </p:cNvPr>
            <p:cNvGrpSpPr/>
            <p:nvPr/>
          </p:nvGrpSpPr>
          <p:grpSpPr>
            <a:xfrm>
              <a:off x="3708109" y="4121653"/>
              <a:ext cx="902513" cy="1833028"/>
              <a:chOff x="4847870" y="1415932"/>
              <a:chExt cx="2215815" cy="4500383"/>
            </a:xfrm>
          </p:grpSpPr>
          <p:sp>
            <p:nvSpPr>
              <p:cNvPr id="406" name="Oval 405">
                <a:extLst>
                  <a:ext uri="{FF2B5EF4-FFF2-40B4-BE49-F238E27FC236}">
                    <a16:creationId xmlns:a16="http://schemas.microsoft.com/office/drawing/2014/main" id="{EDA54EE5-4E21-064F-1835-630DB547BA97}"/>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Trapezoid 406">
                <a:extLst>
                  <a:ext uri="{FF2B5EF4-FFF2-40B4-BE49-F238E27FC236}">
                    <a16:creationId xmlns:a16="http://schemas.microsoft.com/office/drawing/2014/main" id="{2513ED18-7160-6F8C-D20B-B5050B1A07B4}"/>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AB3573A6-CE08-93C3-5542-626656995311}"/>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Trapezoid 408">
                <a:extLst>
                  <a:ext uri="{FF2B5EF4-FFF2-40B4-BE49-F238E27FC236}">
                    <a16:creationId xmlns:a16="http://schemas.microsoft.com/office/drawing/2014/main" id="{E5CCD053-03E0-CF5F-7E08-A167F3170351}"/>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rapezoid 409">
                <a:extLst>
                  <a:ext uri="{FF2B5EF4-FFF2-40B4-BE49-F238E27FC236}">
                    <a16:creationId xmlns:a16="http://schemas.microsoft.com/office/drawing/2014/main" id="{F7FCEEA1-9524-F359-44E1-4E9BC1DF2542}"/>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B6018772-C94E-6C32-618A-5D09A23A7798}"/>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apezoid 411">
                <a:extLst>
                  <a:ext uri="{FF2B5EF4-FFF2-40B4-BE49-F238E27FC236}">
                    <a16:creationId xmlns:a16="http://schemas.microsoft.com/office/drawing/2014/main" id="{13D20491-E462-1F9C-AD8E-CE8C3BDC6130}"/>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22001DBE-3A5A-9BDD-293D-0EB804D2DFD9}"/>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192CD602-DB72-C524-C75E-60CEDA4D22F9}"/>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Freeform: Shape 414">
                <a:extLst>
                  <a:ext uri="{FF2B5EF4-FFF2-40B4-BE49-F238E27FC236}">
                    <a16:creationId xmlns:a16="http://schemas.microsoft.com/office/drawing/2014/main" id="{EAC28C34-6EB6-B48F-B27A-6014B9304E22}"/>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6" name="Double Wave 415">
                <a:extLst>
                  <a:ext uri="{FF2B5EF4-FFF2-40B4-BE49-F238E27FC236}">
                    <a16:creationId xmlns:a16="http://schemas.microsoft.com/office/drawing/2014/main" id="{CEC4AA50-468B-7D31-3939-0659CADDFC9F}"/>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Double Wave 416">
                <a:extLst>
                  <a:ext uri="{FF2B5EF4-FFF2-40B4-BE49-F238E27FC236}">
                    <a16:creationId xmlns:a16="http://schemas.microsoft.com/office/drawing/2014/main" id="{93DBC50F-21D0-66F1-44AE-1E0BE5C95166}"/>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Flowchart: Delay 417">
                <a:extLst>
                  <a:ext uri="{FF2B5EF4-FFF2-40B4-BE49-F238E27FC236}">
                    <a16:creationId xmlns:a16="http://schemas.microsoft.com/office/drawing/2014/main" id="{0F9A1A63-10C3-F9EB-73AB-4E9446BB1A9C}"/>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5CECDFE5-5C82-BB22-6E68-9D79881A2A39}"/>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9037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276"/>
                                        </p:tgtEl>
                                        <p:attrNameLst>
                                          <p:attrName>style.visibility</p:attrName>
                                        </p:attrNameLst>
                                      </p:cBhvr>
                                      <p:to>
                                        <p:strVal val="visible"/>
                                      </p:to>
                                    </p:set>
                                    <p:anim calcmode="lin" valueType="num">
                                      <p:cBhvr>
                                        <p:cTn id="29" dur="1000" fill="hold"/>
                                        <p:tgtEl>
                                          <p:spTgt spid="276"/>
                                        </p:tgtEl>
                                        <p:attrNameLst>
                                          <p:attrName>ppt_w</p:attrName>
                                        </p:attrNameLst>
                                      </p:cBhvr>
                                      <p:tavLst>
                                        <p:tav tm="0">
                                          <p:val>
                                            <p:fltVal val="0"/>
                                          </p:val>
                                        </p:tav>
                                        <p:tav tm="100000">
                                          <p:val>
                                            <p:strVal val="#ppt_w"/>
                                          </p:val>
                                        </p:tav>
                                      </p:tavLst>
                                    </p:anim>
                                    <p:anim calcmode="lin" valueType="num">
                                      <p:cBhvr>
                                        <p:cTn id="30" dur="1000" fill="hold"/>
                                        <p:tgtEl>
                                          <p:spTgt spid="276"/>
                                        </p:tgtEl>
                                        <p:attrNameLst>
                                          <p:attrName>ppt_h</p:attrName>
                                        </p:attrNameLst>
                                      </p:cBhvr>
                                      <p:tavLst>
                                        <p:tav tm="0">
                                          <p:val>
                                            <p:fltVal val="0"/>
                                          </p:val>
                                        </p:tav>
                                        <p:tav tm="100000">
                                          <p:val>
                                            <p:strVal val="#ppt_h"/>
                                          </p:val>
                                        </p:tav>
                                      </p:tavLst>
                                    </p:anim>
                                    <p:anim calcmode="lin" valueType="num">
                                      <p:cBhvr>
                                        <p:cTn id="31" dur="1000" fill="hold"/>
                                        <p:tgtEl>
                                          <p:spTgt spid="276"/>
                                        </p:tgtEl>
                                        <p:attrNameLst>
                                          <p:attrName>style.rotation</p:attrName>
                                        </p:attrNameLst>
                                      </p:cBhvr>
                                      <p:tavLst>
                                        <p:tav tm="0">
                                          <p:val>
                                            <p:fltVal val="360"/>
                                          </p:val>
                                        </p:tav>
                                        <p:tav tm="100000">
                                          <p:val>
                                            <p:fltVal val="0"/>
                                          </p:val>
                                        </p:tav>
                                      </p:tavLst>
                                    </p:anim>
                                    <p:animEffect transition="in" filter="fade">
                                      <p:cBhvr>
                                        <p:cTn id="32" dur="1000"/>
                                        <p:tgtEl>
                                          <p:spTgt spid="276"/>
                                        </p:tgtEl>
                                      </p:cBhvr>
                                    </p:animEffect>
                                  </p:childTnLst>
                                </p:cTn>
                              </p:par>
                              <p:par>
                                <p:cTn id="33" presetID="1" presetClass="entr" presetSubtype="0" fill="hold" nodeType="withEffect">
                                  <p:stCondLst>
                                    <p:cond delay="0"/>
                                  </p:stCondLst>
                                  <p:childTnLst>
                                    <p:set>
                                      <p:cBhvr>
                                        <p:cTn id="34"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639613" y="0"/>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Responsibility of Parents</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4114800" y="762001"/>
            <a:ext cx="6553200" cy="1908215"/>
          </a:xfrm>
          <a:prstGeom prst="rect">
            <a:avLst/>
          </a:prstGeom>
          <a:noFill/>
        </p:spPr>
        <p:txBody>
          <a:bodyPr wrap="square" rtlCol="0">
            <a:spAutoFit/>
          </a:bodyPr>
          <a:lstStyle/>
          <a:p>
            <a:r>
              <a:rPr lang="en-US" dirty="0">
                <a:solidFill>
                  <a:schemeClr val="bg1"/>
                </a:solidFill>
              </a:rPr>
              <a:t>Teach their children the commandments of God</a:t>
            </a:r>
          </a:p>
          <a:p>
            <a:endParaRPr lang="en-US" dirty="0">
              <a:solidFill>
                <a:schemeClr val="bg1"/>
              </a:solidFill>
              <a:cs typeface="Calibri" panose="020F0502020204030204" pitchFamily="34" charset="0"/>
            </a:endParaRPr>
          </a:p>
          <a:p>
            <a:r>
              <a:rPr lang="en-US" dirty="0">
                <a:solidFill>
                  <a:schemeClr val="bg1"/>
                </a:solidFill>
              </a:rPr>
              <a:t>“Parenting is a godly responsibility necessary for the salvation of Father’s children and important for our preparation for eternal blessings.”</a:t>
            </a:r>
          </a:p>
          <a:p>
            <a:r>
              <a:rPr lang="en-US" sz="1400" dirty="0">
                <a:solidFill>
                  <a:schemeClr val="bg1"/>
                </a:solidFill>
              </a:rPr>
              <a:t>Patricia P. </a:t>
            </a:r>
            <a:r>
              <a:rPr lang="en-US" sz="1400" dirty="0" err="1">
                <a:solidFill>
                  <a:schemeClr val="bg1"/>
                </a:solidFill>
              </a:rPr>
              <a:t>Pinegar</a:t>
            </a:r>
            <a:endParaRPr lang="en-US" sz="1400" dirty="0">
              <a:solidFill>
                <a:schemeClr val="bg1"/>
              </a:solidFill>
              <a:cs typeface="Calibri" panose="020F0502020204030204" pitchFamily="34" charset="0"/>
            </a:endParaRPr>
          </a:p>
          <a:p>
            <a:endParaRPr lang="en-US" sz="1400" dirty="0">
              <a:solidFill>
                <a:schemeClr val="bg1"/>
              </a:solidFill>
              <a:cs typeface="Calibri" panose="020F0502020204030204" pitchFamily="34" charset="0"/>
            </a:endParaRPr>
          </a:p>
        </p:txBody>
      </p:sp>
      <p:sp>
        <p:nvSpPr>
          <p:cNvPr id="8" name="TextBox 7"/>
          <p:cNvSpPr txBox="1"/>
          <p:nvPr/>
        </p:nvSpPr>
        <p:spPr>
          <a:xfrm>
            <a:off x="134112" y="6550223"/>
            <a:ext cx="2438400" cy="307777"/>
          </a:xfrm>
          <a:prstGeom prst="rect">
            <a:avLst/>
          </a:prstGeom>
          <a:noFill/>
        </p:spPr>
        <p:txBody>
          <a:bodyPr wrap="square" rtlCol="0">
            <a:spAutoFit/>
          </a:bodyPr>
          <a:lstStyle/>
          <a:p>
            <a:r>
              <a:rPr lang="en-US" sz="1400" dirty="0">
                <a:solidFill>
                  <a:schemeClr val="bg2"/>
                </a:solidFill>
              </a:rPr>
              <a:t>Mosiah 1:4</a:t>
            </a:r>
          </a:p>
        </p:txBody>
      </p:sp>
      <p:grpSp>
        <p:nvGrpSpPr>
          <p:cNvPr id="363" name="Group 362"/>
          <p:cNvGrpSpPr/>
          <p:nvPr/>
        </p:nvGrpSpPr>
        <p:grpSpPr>
          <a:xfrm>
            <a:off x="1778876" y="4390697"/>
            <a:ext cx="2911414" cy="2171283"/>
            <a:chOff x="1981200" y="3962400"/>
            <a:chExt cx="2911414" cy="2171283"/>
          </a:xfrm>
        </p:grpSpPr>
        <p:grpSp>
          <p:nvGrpSpPr>
            <p:cNvPr id="242" name="Group 6"/>
            <p:cNvGrpSpPr/>
            <p:nvPr/>
          </p:nvGrpSpPr>
          <p:grpSpPr>
            <a:xfrm>
              <a:off x="1981200" y="3962400"/>
              <a:ext cx="2911414" cy="2133600"/>
              <a:chOff x="3441191" y="1240801"/>
              <a:chExt cx="3801419" cy="3007122"/>
            </a:xfrm>
          </p:grpSpPr>
          <p:grpSp>
            <p:nvGrpSpPr>
              <p:cNvPr id="243" name="Group 46"/>
              <p:cNvGrpSpPr/>
              <p:nvPr/>
            </p:nvGrpSpPr>
            <p:grpSpPr>
              <a:xfrm>
                <a:off x="3441191" y="1240801"/>
                <a:ext cx="3755898" cy="3007122"/>
                <a:chOff x="802558" y="4166401"/>
                <a:chExt cx="1981641" cy="1586581"/>
              </a:xfrm>
            </p:grpSpPr>
            <p:grpSp>
              <p:nvGrpSpPr>
                <p:cNvPr id="244" name="Group 16"/>
                <p:cNvGrpSpPr/>
                <p:nvPr/>
              </p:nvGrpSpPr>
              <p:grpSpPr>
                <a:xfrm>
                  <a:off x="802558" y="4166401"/>
                  <a:ext cx="1981641" cy="1586581"/>
                  <a:chOff x="-2011680" y="1349418"/>
                  <a:chExt cx="7269480" cy="6346781"/>
                </a:xfrm>
              </p:grpSpPr>
              <p:grpSp>
                <p:nvGrpSpPr>
                  <p:cNvPr id="245" name="Group 1"/>
                  <p:cNvGrpSpPr/>
                  <p:nvPr/>
                </p:nvGrpSpPr>
                <p:grpSpPr>
                  <a:xfrm>
                    <a:off x="-2011680" y="1349418"/>
                    <a:ext cx="7269480" cy="6346781"/>
                    <a:chOff x="-137160" y="1426805"/>
                    <a:chExt cx="2423160" cy="1697395"/>
                  </a:xfrm>
                </p:grpSpPr>
                <p:sp>
                  <p:nvSpPr>
                    <p:cNvPr id="254"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0" name="Frame 249"/>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Frame 250"/>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Frame 251"/>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Rectangle 252"/>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TextBox 247"/>
                <p:cNvSpPr txBox="1"/>
                <p:nvPr/>
              </p:nvSpPr>
              <p:spPr>
                <a:xfrm>
                  <a:off x="1988662" y="4309435"/>
                  <a:ext cx="695994" cy="389075"/>
                </a:xfrm>
                <a:prstGeom prst="rect">
                  <a:avLst/>
                </a:prstGeom>
                <a:noFill/>
              </p:spPr>
              <p:txBody>
                <a:bodyPr wrap="square" rtlCol="0">
                  <a:spAutoFit/>
                </a:bodyPr>
                <a:lstStyle/>
                <a:p>
                  <a:pPr algn="ctr"/>
                  <a:endParaRPr lang="en-US" sz="2800" dirty="0">
                    <a:latin typeface="Comic Sans MS" pitchFamily="66" charset="0"/>
                  </a:endParaRPr>
                </a:p>
              </p:txBody>
            </p:sp>
          </p:grpSp>
          <p:sp>
            <p:nvSpPr>
              <p:cNvPr id="246" name="TextBox 245"/>
              <p:cNvSpPr txBox="1"/>
              <p:nvPr/>
            </p:nvSpPr>
            <p:spPr>
              <a:xfrm>
                <a:off x="5630058" y="1777787"/>
                <a:ext cx="1612552" cy="1691758"/>
              </a:xfrm>
              <a:prstGeom prst="rect">
                <a:avLst/>
              </a:prstGeom>
              <a:noFill/>
            </p:spPr>
            <p:txBody>
              <a:bodyPr wrap="square" rtlCol="0">
                <a:spAutoFit/>
              </a:bodyPr>
              <a:lstStyle/>
              <a:p>
                <a:pPr algn="ctr"/>
                <a:r>
                  <a:rPr lang="en-US" sz="2400" dirty="0">
                    <a:solidFill>
                      <a:schemeClr val="bg2">
                        <a:lumMod val="25000"/>
                      </a:schemeClr>
                    </a:solidFill>
                    <a:latin typeface="Abadi" panose="020B0604020104020204" pitchFamily="34" charset="0"/>
                  </a:rPr>
                  <a:t>Our Family Book</a:t>
                </a:r>
              </a:p>
            </p:txBody>
          </p:sp>
        </p:grpSp>
        <p:sp>
          <p:nvSpPr>
            <p:cNvPr id="276" name="TextBox 275"/>
            <p:cNvSpPr txBox="1"/>
            <p:nvPr/>
          </p:nvSpPr>
          <p:spPr>
            <a:xfrm>
              <a:off x="2019300" y="4010025"/>
              <a:ext cx="1219200" cy="2123658"/>
            </a:xfrm>
            <a:prstGeom prst="rect">
              <a:avLst/>
            </a:prstGeom>
            <a:noFill/>
          </p:spPr>
          <p:txBody>
            <a:bodyPr wrap="square" rtlCol="0">
              <a:spAutoFit/>
            </a:bodyPr>
            <a:lstStyle/>
            <a:p>
              <a:r>
                <a:rPr lang="en-US" sz="1200" dirty="0"/>
                <a:t>“But ye will teach them to walk in the ways of truth and soberness; ye will teach them to love one another, and to serve one another” </a:t>
              </a:r>
            </a:p>
            <a:p>
              <a:r>
                <a:rPr lang="en-US" sz="1200" dirty="0"/>
                <a:t>(Mosiah 4:15). </a:t>
              </a:r>
              <a:endParaRPr lang="en-US" sz="1200" dirty="0">
                <a:solidFill>
                  <a:srgbClr val="00B0F0"/>
                </a:solidFill>
                <a:cs typeface="Calibri" panose="020F0502020204030204" pitchFamily="34" charset="0"/>
              </a:endParaRPr>
            </a:p>
          </p:txBody>
        </p:sp>
      </p:grpSp>
      <p:sp>
        <p:nvSpPr>
          <p:cNvPr id="220" name="TextBox 219"/>
          <p:cNvSpPr txBox="1"/>
          <p:nvPr/>
        </p:nvSpPr>
        <p:spPr>
          <a:xfrm>
            <a:off x="1676400" y="2667001"/>
            <a:ext cx="6553200" cy="1200329"/>
          </a:xfrm>
          <a:prstGeom prst="rect">
            <a:avLst/>
          </a:prstGeom>
          <a:noFill/>
        </p:spPr>
        <p:txBody>
          <a:bodyPr wrap="square" rtlCol="0">
            <a:spAutoFit/>
          </a:bodyPr>
          <a:lstStyle/>
          <a:p>
            <a:r>
              <a:rPr lang="en-US" dirty="0">
                <a:solidFill>
                  <a:schemeClr val="bg1"/>
                </a:solidFill>
              </a:rPr>
              <a:t>“You need more than your own wisdom in rearing [your children]. You need the help of the Lord. Pray for that help and follow the inspiration which you receive”</a:t>
            </a:r>
          </a:p>
          <a:p>
            <a:r>
              <a:rPr lang="en-US" dirty="0">
                <a:solidFill>
                  <a:schemeClr val="bg1"/>
                </a:solidFill>
              </a:rPr>
              <a:t> </a:t>
            </a:r>
            <a:r>
              <a:rPr lang="en-US" sz="1400" dirty="0">
                <a:solidFill>
                  <a:schemeClr val="bg1"/>
                </a:solidFill>
              </a:rPr>
              <a:t>Gordon B. Hinckley</a:t>
            </a:r>
            <a:endParaRPr lang="en-US" sz="1400" dirty="0">
              <a:solidFill>
                <a:schemeClr val="bg1"/>
              </a:solidFill>
              <a:cs typeface="Calibri" panose="020F0502020204030204" pitchFamily="34" charset="0"/>
            </a:endParaRPr>
          </a:p>
        </p:txBody>
      </p:sp>
      <p:sp>
        <p:nvSpPr>
          <p:cNvPr id="249" name="TextBox 248"/>
          <p:cNvSpPr txBox="1"/>
          <p:nvPr/>
        </p:nvSpPr>
        <p:spPr>
          <a:xfrm>
            <a:off x="4855779" y="3623443"/>
            <a:ext cx="3581400" cy="1200329"/>
          </a:xfrm>
          <a:prstGeom prst="rect">
            <a:avLst/>
          </a:prstGeom>
          <a:noFill/>
        </p:spPr>
        <p:txBody>
          <a:bodyPr wrap="square" rtlCol="0">
            <a:spAutoFit/>
          </a:bodyPr>
          <a:lstStyle/>
          <a:p>
            <a:r>
              <a:rPr lang="en-US" dirty="0">
                <a:solidFill>
                  <a:schemeClr val="bg1"/>
                </a:solidFill>
              </a:rPr>
              <a:t>“And they shall also teach their children to pray, and to walk uprightly before the Lord” </a:t>
            </a:r>
          </a:p>
          <a:p>
            <a:r>
              <a:rPr lang="en-US" dirty="0">
                <a:solidFill>
                  <a:schemeClr val="bg1"/>
                </a:solidFill>
              </a:rPr>
              <a:t>(D&amp;C 68:28).</a:t>
            </a:r>
            <a:endParaRPr lang="en-US" dirty="0">
              <a:solidFill>
                <a:schemeClr val="bg1"/>
              </a:solidFill>
              <a:cs typeface="Calibri" panose="020F0502020204030204" pitchFamily="34" charset="0"/>
            </a:endParaRPr>
          </a:p>
        </p:txBody>
      </p:sp>
      <p:grpSp>
        <p:nvGrpSpPr>
          <p:cNvPr id="260" name="Group 259"/>
          <p:cNvGrpSpPr/>
          <p:nvPr/>
        </p:nvGrpSpPr>
        <p:grpSpPr>
          <a:xfrm>
            <a:off x="2212078" y="578070"/>
            <a:ext cx="737167" cy="2017985"/>
            <a:chOff x="3581400" y="457200"/>
            <a:chExt cx="1423988" cy="3898149"/>
          </a:xfrm>
        </p:grpSpPr>
        <p:grpSp>
          <p:nvGrpSpPr>
            <p:cNvPr id="275" name="Group 15"/>
            <p:cNvGrpSpPr/>
            <p:nvPr/>
          </p:nvGrpSpPr>
          <p:grpSpPr>
            <a:xfrm>
              <a:off x="3581400" y="457200"/>
              <a:ext cx="1423988" cy="3898149"/>
              <a:chOff x="5410200" y="990600"/>
              <a:chExt cx="1905000" cy="4788699"/>
            </a:xfrm>
          </p:grpSpPr>
          <p:sp>
            <p:nvSpPr>
              <p:cNvPr id="280" name="Rounded Rectangle 279"/>
              <p:cNvSpPr/>
              <p:nvPr/>
            </p:nvSpPr>
            <p:spPr>
              <a:xfrm rot="731251">
                <a:off x="5434270" y="1248254"/>
                <a:ext cx="381000" cy="990600"/>
              </a:xfrm>
              <a:prstGeom prst="roundRect">
                <a:avLst>
                  <a:gd name="adj"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280"/>
              <p:cNvSpPr/>
              <p:nvPr/>
            </p:nvSpPr>
            <p:spPr>
              <a:xfrm rot="21194807">
                <a:off x="6762522" y="1238165"/>
                <a:ext cx="381000" cy="990600"/>
              </a:xfrm>
              <a:prstGeom prst="roundRect">
                <a:avLst>
                  <a:gd name="adj" fmla="val 49585"/>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rot="17610301" flipH="1">
                <a:off x="6345730" y="5179622"/>
                <a:ext cx="427527" cy="658734"/>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rot="2704841" flipH="1">
                <a:off x="5656803" y="5236169"/>
                <a:ext cx="427527" cy="658734"/>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5410200" y="3657600"/>
                <a:ext cx="381000" cy="609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6934200" y="3657600"/>
                <a:ext cx="381000" cy="609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Manual Operation 285"/>
              <p:cNvSpPr/>
              <p:nvPr/>
            </p:nvSpPr>
            <p:spPr>
              <a:xfrm rot="9438105" flipH="1">
                <a:off x="6592727" y="2648441"/>
                <a:ext cx="573321" cy="12954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lowchart: Manual Operation 286"/>
              <p:cNvSpPr/>
              <p:nvPr/>
            </p:nvSpPr>
            <p:spPr>
              <a:xfrm rot="11918038">
                <a:off x="5525926" y="2648442"/>
                <a:ext cx="573321" cy="12954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Manual Operation 287"/>
              <p:cNvSpPr/>
              <p:nvPr/>
            </p:nvSpPr>
            <p:spPr>
              <a:xfrm rot="10800000">
                <a:off x="5715000" y="2590800"/>
                <a:ext cx="1219200" cy="1447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5486400" y="990600"/>
                <a:ext cx="16002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Manual Operation 289"/>
              <p:cNvSpPr/>
              <p:nvPr/>
            </p:nvSpPr>
            <p:spPr>
              <a:xfrm rot="10800000">
                <a:off x="5638800" y="4038600"/>
                <a:ext cx="838200" cy="1447800"/>
              </a:xfrm>
              <a:prstGeom prst="flowChartManualOperation">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lowchart: Manual Operation 290"/>
              <p:cNvSpPr/>
              <p:nvPr/>
            </p:nvSpPr>
            <p:spPr>
              <a:xfrm rot="10800000">
                <a:off x="6172200" y="4038600"/>
                <a:ext cx="838200" cy="1447800"/>
              </a:xfrm>
              <a:prstGeom prst="flowChartManualOperation">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291"/>
              <p:cNvSpPr/>
              <p:nvPr/>
            </p:nvSpPr>
            <p:spPr>
              <a:xfrm>
                <a:off x="5715000" y="3886200"/>
                <a:ext cx="1219200" cy="152400"/>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Pentagon 292"/>
              <p:cNvSpPr/>
              <p:nvPr/>
            </p:nvSpPr>
            <p:spPr>
              <a:xfrm rot="16010993">
                <a:off x="6429754" y="3034310"/>
                <a:ext cx="498921" cy="72321"/>
              </a:xfrm>
              <a:prstGeom prst="homePlat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Pentagon 293"/>
              <p:cNvSpPr/>
              <p:nvPr/>
            </p:nvSpPr>
            <p:spPr>
              <a:xfrm rot="5400000">
                <a:off x="6400800" y="3048000"/>
                <a:ext cx="381000" cy="381000"/>
              </a:xfrm>
              <a:prstGeom prst="homePlate">
                <a:avLst>
                  <a:gd name="adj" fmla="val 2983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6172200" y="3886200"/>
                <a:ext cx="304800" cy="1524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84"/>
            <p:cNvGrpSpPr/>
            <p:nvPr/>
          </p:nvGrpSpPr>
          <p:grpSpPr>
            <a:xfrm>
              <a:off x="4131533" y="1967747"/>
              <a:ext cx="247650" cy="716526"/>
              <a:chOff x="2409825" y="1955390"/>
              <a:chExt cx="247650" cy="716526"/>
            </a:xfrm>
          </p:grpSpPr>
          <p:sp>
            <p:nvSpPr>
              <p:cNvPr id="278" name="Pentagon 277"/>
              <p:cNvSpPr/>
              <p:nvPr/>
            </p:nvSpPr>
            <p:spPr>
              <a:xfrm rot="5400000">
                <a:off x="2240526" y="2316879"/>
                <a:ext cx="586248" cy="123825"/>
              </a:xfrm>
              <a:prstGeom prst="homePlat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gular Pentagon 278"/>
              <p:cNvSpPr/>
              <p:nvPr/>
            </p:nvSpPr>
            <p:spPr>
              <a:xfrm rot="10800000">
                <a:off x="2409825" y="1955390"/>
                <a:ext cx="247650" cy="195416"/>
              </a:xfrm>
              <a:prstGeom prst="pentag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1" name="Group 380"/>
          <p:cNvGrpSpPr/>
          <p:nvPr/>
        </p:nvGrpSpPr>
        <p:grpSpPr>
          <a:xfrm>
            <a:off x="8153400" y="1981201"/>
            <a:ext cx="1923980" cy="2128687"/>
            <a:chOff x="6629400" y="1981200"/>
            <a:chExt cx="1923980" cy="2128687"/>
          </a:xfrm>
        </p:grpSpPr>
        <p:grpSp>
          <p:nvGrpSpPr>
            <p:cNvPr id="296" name="Group 295"/>
            <p:cNvGrpSpPr/>
            <p:nvPr/>
          </p:nvGrpSpPr>
          <p:grpSpPr>
            <a:xfrm>
              <a:off x="8001000" y="2286000"/>
              <a:ext cx="552380" cy="1823887"/>
              <a:chOff x="6643255" y="914400"/>
              <a:chExt cx="900545" cy="2973482"/>
            </a:xfrm>
          </p:grpSpPr>
          <p:sp>
            <p:nvSpPr>
              <p:cNvPr id="297" name="Oval 296"/>
              <p:cNvSpPr/>
              <p:nvPr/>
            </p:nvSpPr>
            <p:spPr>
              <a:xfrm>
                <a:off x="6643255" y="2747610"/>
                <a:ext cx="292283" cy="2654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7251517" y="2794926"/>
                <a:ext cx="292283" cy="2654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Manual Operation 49"/>
              <p:cNvSpPr/>
              <p:nvPr/>
            </p:nvSpPr>
            <p:spPr>
              <a:xfrm rot="10800000">
                <a:off x="6993157" y="2965866"/>
                <a:ext cx="508787" cy="796380"/>
              </a:xfrm>
              <a:prstGeom prst="flowChartManualOperation">
                <a:avLst/>
              </a:prstGeom>
              <a:solidFill>
                <a:schemeClr val="accent1">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Manual Operation 299"/>
              <p:cNvSpPr/>
              <p:nvPr/>
            </p:nvSpPr>
            <p:spPr>
              <a:xfrm rot="10800000">
                <a:off x="6771236" y="2958773"/>
                <a:ext cx="389710" cy="796380"/>
              </a:xfrm>
              <a:prstGeom prst="flowChartManualOperation">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Manual Operation 300"/>
              <p:cNvSpPr/>
              <p:nvPr/>
            </p:nvSpPr>
            <p:spPr>
              <a:xfrm rot="11701945" flipH="1">
                <a:off x="6778155" y="1760716"/>
                <a:ext cx="308805" cy="1126177"/>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lowchart: Manual Operation 301"/>
              <p:cNvSpPr/>
              <p:nvPr/>
            </p:nvSpPr>
            <p:spPr>
              <a:xfrm rot="9898055">
                <a:off x="7127899" y="1815877"/>
                <a:ext cx="308805" cy="1138107"/>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lowchart: Extract 302"/>
              <p:cNvSpPr/>
              <p:nvPr/>
            </p:nvSpPr>
            <p:spPr>
              <a:xfrm>
                <a:off x="6814539" y="1334605"/>
                <a:ext cx="595391" cy="1631261"/>
              </a:xfrm>
              <a:prstGeom prst="flowChartExtra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6771236" y="3622422"/>
                <a:ext cx="292283" cy="26546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7160947" y="3622422"/>
                <a:ext cx="292283" cy="26546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lowchart: Extract 305"/>
              <p:cNvSpPr/>
              <p:nvPr/>
            </p:nvSpPr>
            <p:spPr>
              <a:xfrm rot="10800000">
                <a:off x="6993157" y="1972925"/>
                <a:ext cx="238156" cy="212773"/>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6731185" y="990600"/>
                <a:ext cx="736415" cy="105685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loud 307"/>
              <p:cNvSpPr/>
              <p:nvPr/>
            </p:nvSpPr>
            <p:spPr>
              <a:xfrm>
                <a:off x="6705600" y="914400"/>
                <a:ext cx="714469" cy="292703"/>
              </a:xfrm>
              <a:prstGeom prst="cloud">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9" name="Group 308"/>
            <p:cNvGrpSpPr/>
            <p:nvPr/>
          </p:nvGrpSpPr>
          <p:grpSpPr>
            <a:xfrm>
              <a:off x="7162800" y="1981200"/>
              <a:ext cx="726363" cy="1869595"/>
              <a:chOff x="5233086" y="914400"/>
              <a:chExt cx="1184189" cy="3048000"/>
            </a:xfrm>
          </p:grpSpPr>
          <p:sp>
            <p:nvSpPr>
              <p:cNvPr id="310" name="Cloud 309"/>
              <p:cNvSpPr/>
              <p:nvPr/>
            </p:nvSpPr>
            <p:spPr>
              <a:xfrm>
                <a:off x="5233086" y="1898070"/>
                <a:ext cx="1184189" cy="522609"/>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Oval 310"/>
              <p:cNvSpPr/>
              <p:nvPr/>
            </p:nvSpPr>
            <p:spPr>
              <a:xfrm>
                <a:off x="5973104" y="3084289"/>
                <a:ext cx="258809" cy="2189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5445566" y="3025748"/>
                <a:ext cx="258809" cy="2189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lowchart: Manual Operation 312"/>
              <p:cNvSpPr/>
              <p:nvPr/>
            </p:nvSpPr>
            <p:spPr>
              <a:xfrm rot="10800000">
                <a:off x="5513547" y="3169828"/>
                <a:ext cx="692485" cy="656839"/>
              </a:xfrm>
              <a:prstGeom prst="flowChartManualOperation">
                <a:avLst/>
              </a:prstGeom>
              <a:solidFill>
                <a:srgbClr val="FF9F9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lowchart: Manual Operation 313"/>
              <p:cNvSpPr/>
              <p:nvPr/>
            </p:nvSpPr>
            <p:spPr>
              <a:xfrm rot="11701945" flipH="1">
                <a:off x="5557230" y="2130069"/>
                <a:ext cx="285300" cy="1019983"/>
              </a:xfrm>
              <a:prstGeom prst="flowChartManualOperation">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Manual Operation 314"/>
              <p:cNvSpPr/>
              <p:nvPr/>
            </p:nvSpPr>
            <p:spPr>
              <a:xfrm rot="9898055">
                <a:off x="5844973" y="2115956"/>
                <a:ext cx="337513" cy="1083386"/>
              </a:xfrm>
              <a:prstGeom prst="flowChartManualOperation">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lowchart: Extract 315"/>
              <p:cNvSpPr/>
              <p:nvPr/>
            </p:nvSpPr>
            <p:spPr>
              <a:xfrm>
                <a:off x="5552140" y="1966924"/>
                <a:ext cx="603886" cy="1532624"/>
              </a:xfrm>
              <a:prstGeom prst="flowChartExtra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5590490" y="3743454"/>
                <a:ext cx="258809" cy="218946"/>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5898261" y="3743454"/>
                <a:ext cx="258809" cy="218946"/>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318"/>
              <p:cNvSpPr/>
              <p:nvPr/>
            </p:nvSpPr>
            <p:spPr>
              <a:xfrm rot="16200000">
                <a:off x="5721493" y="2279507"/>
                <a:ext cx="308084" cy="168670"/>
              </a:xfrm>
              <a:prstGeom prst="moon">
                <a:avLst>
                  <a:gd name="adj" fmla="val 41177"/>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5794750" y="1902633"/>
                <a:ext cx="158450" cy="3854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5485368" y="1318497"/>
                <a:ext cx="745294" cy="8811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Cloud 321"/>
              <p:cNvSpPr/>
              <p:nvPr/>
            </p:nvSpPr>
            <p:spPr>
              <a:xfrm rot="5151226">
                <a:off x="5549487" y="1486219"/>
                <a:ext cx="1333562" cy="342991"/>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loud 322"/>
              <p:cNvSpPr/>
              <p:nvPr/>
            </p:nvSpPr>
            <p:spPr>
              <a:xfrm rot="17299812">
                <a:off x="4809714" y="1469349"/>
                <a:ext cx="1439906" cy="330008"/>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loud 323"/>
              <p:cNvSpPr/>
              <p:nvPr/>
            </p:nvSpPr>
            <p:spPr>
              <a:xfrm>
                <a:off x="5452606" y="917186"/>
                <a:ext cx="764088" cy="522609"/>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5" name="Group 324"/>
            <p:cNvGrpSpPr/>
            <p:nvPr/>
          </p:nvGrpSpPr>
          <p:grpSpPr>
            <a:xfrm>
              <a:off x="6629400" y="2438400"/>
              <a:ext cx="607618" cy="1603497"/>
              <a:chOff x="1524000" y="2338821"/>
              <a:chExt cx="676321" cy="2156980"/>
            </a:xfrm>
          </p:grpSpPr>
          <p:grpSp>
            <p:nvGrpSpPr>
              <p:cNvPr id="326" name="Group 48"/>
              <p:cNvGrpSpPr/>
              <p:nvPr/>
            </p:nvGrpSpPr>
            <p:grpSpPr>
              <a:xfrm>
                <a:off x="1524000" y="2362200"/>
                <a:ext cx="676321" cy="2133601"/>
                <a:chOff x="5386303" y="2711849"/>
                <a:chExt cx="704334" cy="1860151"/>
              </a:xfrm>
            </p:grpSpPr>
            <p:sp>
              <p:nvSpPr>
                <p:cNvPr id="330" name="Oval 329"/>
                <p:cNvSpPr/>
                <p:nvPr/>
              </p:nvSpPr>
              <p:spPr>
                <a:xfrm>
                  <a:off x="5386303" y="3944536"/>
                  <a:ext cx="228600" cy="152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5862037" y="3944536"/>
                  <a:ext cx="228600" cy="152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lowchart: Manual Operation 49"/>
                <p:cNvSpPr/>
                <p:nvPr/>
              </p:nvSpPr>
              <p:spPr>
                <a:xfrm rot="10800000">
                  <a:off x="5715000" y="4038600"/>
                  <a:ext cx="304800" cy="457200"/>
                </a:xfrm>
                <a:prstGeom prst="flowChartManualOperation">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lowchart: Manual Operation 332"/>
                <p:cNvSpPr/>
                <p:nvPr/>
              </p:nvSpPr>
              <p:spPr>
                <a:xfrm rot="10800000">
                  <a:off x="5486400" y="4038600"/>
                  <a:ext cx="304800" cy="457200"/>
                </a:xfrm>
                <a:prstGeom prst="flowChartManualOperation">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lowchart: Manual Operation 333"/>
                <p:cNvSpPr/>
                <p:nvPr/>
              </p:nvSpPr>
              <p:spPr>
                <a:xfrm rot="11701945" flipH="1">
                  <a:off x="5476691" y="3451003"/>
                  <a:ext cx="241523" cy="544586"/>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Flowchart: Manual Operation 334"/>
                <p:cNvSpPr/>
                <p:nvPr/>
              </p:nvSpPr>
              <p:spPr>
                <a:xfrm rot="9898055">
                  <a:off x="5781490" y="3489404"/>
                  <a:ext cx="241523" cy="544586"/>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lowchart: Extract 335"/>
                <p:cNvSpPr/>
                <p:nvPr/>
              </p:nvSpPr>
              <p:spPr>
                <a:xfrm>
                  <a:off x="5486400" y="3200400"/>
                  <a:ext cx="533400" cy="958375"/>
                </a:xfrm>
                <a:prstGeom prst="flowChartExtra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5457994" y="2711849"/>
                  <a:ext cx="555495" cy="7933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5486400" y="4419600"/>
                  <a:ext cx="228600" cy="1524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5791200" y="4419600"/>
                  <a:ext cx="228600" cy="1524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7" name="Teardrop 326"/>
              <p:cNvSpPr/>
              <p:nvPr/>
            </p:nvSpPr>
            <p:spPr>
              <a:xfrm>
                <a:off x="1524000" y="2362200"/>
                <a:ext cx="461319" cy="296562"/>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eardrop 327"/>
              <p:cNvSpPr/>
              <p:nvPr/>
            </p:nvSpPr>
            <p:spPr>
              <a:xfrm rot="14501571">
                <a:off x="1813496" y="2440549"/>
                <a:ext cx="417112" cy="21365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1792184" y="2380735"/>
                <a:ext cx="234324" cy="201827"/>
              </a:xfrm>
              <a:prstGeom prst="ellipse">
                <a:avLst/>
              </a:prstGeom>
              <a:solidFill>
                <a:srgbClr val="F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0" name="Group 339"/>
          <p:cNvGrpSpPr/>
          <p:nvPr/>
        </p:nvGrpSpPr>
        <p:grpSpPr>
          <a:xfrm>
            <a:off x="3069135" y="722588"/>
            <a:ext cx="711250" cy="1838216"/>
            <a:chOff x="304800" y="717541"/>
            <a:chExt cx="1373924" cy="3550888"/>
          </a:xfrm>
        </p:grpSpPr>
        <p:sp>
          <p:nvSpPr>
            <p:cNvPr id="341" name="Oval 6"/>
            <p:cNvSpPr/>
            <p:nvPr/>
          </p:nvSpPr>
          <p:spPr>
            <a:xfrm>
              <a:off x="353446" y="2818686"/>
              <a:ext cx="243228" cy="4812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5"/>
            <p:cNvSpPr/>
            <p:nvPr/>
          </p:nvSpPr>
          <p:spPr>
            <a:xfrm>
              <a:off x="1375002" y="2818686"/>
              <a:ext cx="243228" cy="4812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ounded Rectangle 342"/>
            <p:cNvSpPr/>
            <p:nvPr/>
          </p:nvSpPr>
          <p:spPr>
            <a:xfrm rot="20539312">
              <a:off x="385788" y="1843746"/>
              <a:ext cx="1292936" cy="734460"/>
            </a:xfrm>
            <a:prstGeom prst="roundRect">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lowchart: Manual Operation 8"/>
            <p:cNvSpPr/>
            <p:nvPr/>
          </p:nvSpPr>
          <p:spPr>
            <a:xfrm rot="12378413" flipH="1">
              <a:off x="470416" y="2077071"/>
              <a:ext cx="340519" cy="1022568"/>
            </a:xfrm>
            <a:prstGeom prst="flowChartManualOperati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lowchart: Manual Operation 9"/>
            <p:cNvSpPr/>
            <p:nvPr/>
          </p:nvSpPr>
          <p:spPr>
            <a:xfrm rot="9493756">
              <a:off x="1175699" y="2018188"/>
              <a:ext cx="340519" cy="1022568"/>
            </a:xfrm>
            <a:prstGeom prst="flowChartManualOperati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2"/>
            <p:cNvSpPr/>
            <p:nvPr/>
          </p:nvSpPr>
          <p:spPr>
            <a:xfrm rot="17610301" flipH="1">
              <a:off x="1015696" y="3889422"/>
              <a:ext cx="337483" cy="420531"/>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
            <p:cNvSpPr/>
            <p:nvPr/>
          </p:nvSpPr>
          <p:spPr>
            <a:xfrm rot="3989699">
              <a:off x="521205" y="3880698"/>
              <a:ext cx="337483" cy="420531"/>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lowchart: Manual Operation 4"/>
            <p:cNvSpPr/>
            <p:nvPr/>
          </p:nvSpPr>
          <p:spPr>
            <a:xfrm rot="10800000">
              <a:off x="304800" y="2999139"/>
              <a:ext cx="1313429" cy="1022568"/>
            </a:xfrm>
            <a:prstGeom prst="flowChartManualOperation">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Flowchart: Extract 7"/>
            <p:cNvSpPr/>
            <p:nvPr/>
          </p:nvSpPr>
          <p:spPr>
            <a:xfrm>
              <a:off x="304800" y="1856269"/>
              <a:ext cx="1362075" cy="1804532"/>
            </a:xfrm>
            <a:prstGeom prst="flowChartExtra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14"/>
            <p:cNvSpPr/>
            <p:nvPr/>
          </p:nvSpPr>
          <p:spPr>
            <a:xfrm>
              <a:off x="1083129" y="893506"/>
              <a:ext cx="212271" cy="361253"/>
            </a:xfrm>
            <a:prstGeom prst="ellipse">
              <a:avLst/>
            </a:prstGeom>
            <a:solidFill>
              <a:srgbClr val="DAA600"/>
            </a:solidFill>
            <a:ln w="12700">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350"/>
            <p:cNvSpPr/>
            <p:nvPr/>
          </p:nvSpPr>
          <p:spPr>
            <a:xfrm>
              <a:off x="860854" y="2086232"/>
              <a:ext cx="228600" cy="228600"/>
            </a:xfrm>
            <a:prstGeom prst="roundRe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10"/>
            <p:cNvSpPr/>
            <p:nvPr/>
          </p:nvSpPr>
          <p:spPr>
            <a:xfrm>
              <a:off x="596673" y="893852"/>
              <a:ext cx="826974" cy="13233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Wave 12"/>
            <p:cNvSpPr/>
            <p:nvPr/>
          </p:nvSpPr>
          <p:spPr>
            <a:xfrm rot="17342052" flipH="1">
              <a:off x="-282813" y="1590421"/>
              <a:ext cx="1599243" cy="366626"/>
            </a:xfrm>
            <a:prstGeom prst="wave">
              <a:avLst/>
            </a:prstGeom>
            <a:solidFill>
              <a:srgbClr val="DAA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Wave 11"/>
            <p:cNvSpPr/>
            <p:nvPr/>
          </p:nvSpPr>
          <p:spPr>
            <a:xfrm rot="4050276">
              <a:off x="551570" y="1366176"/>
              <a:ext cx="1630881" cy="475055"/>
            </a:xfrm>
            <a:prstGeom prst="wave">
              <a:avLst/>
            </a:prstGeom>
            <a:solidFill>
              <a:srgbClr val="DAA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Wave 13"/>
            <p:cNvSpPr/>
            <p:nvPr/>
          </p:nvSpPr>
          <p:spPr>
            <a:xfrm rot="312085" flipH="1">
              <a:off x="553912" y="717541"/>
              <a:ext cx="722269" cy="485311"/>
            </a:xfrm>
            <a:prstGeom prst="wave">
              <a:avLst/>
            </a:prstGeom>
            <a:solidFill>
              <a:srgbClr val="DAA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1091297" y="924199"/>
              <a:ext cx="234995" cy="406212"/>
            </a:xfrm>
            <a:prstGeom prst="ellipse">
              <a:avLst/>
            </a:prstGeom>
            <a:solidFill>
              <a:srgbClr val="E2AC00"/>
            </a:solidFill>
            <a:ln w="12700">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rot="812099">
              <a:off x="308919" y="1841158"/>
              <a:ext cx="321276" cy="642551"/>
            </a:xfrm>
            <a:prstGeom prst="ellipse">
              <a:avLst/>
            </a:prstGeom>
            <a:solidFill>
              <a:srgbClr val="E2AC00"/>
            </a:solidFill>
            <a:ln w="12700">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8" name="Group 29"/>
            <p:cNvGrpSpPr/>
            <p:nvPr/>
          </p:nvGrpSpPr>
          <p:grpSpPr>
            <a:xfrm rot="966488">
              <a:off x="990600" y="3048000"/>
              <a:ext cx="457200" cy="533403"/>
              <a:chOff x="2438400" y="3423138"/>
              <a:chExt cx="609600" cy="844062"/>
            </a:xfrm>
          </p:grpSpPr>
          <p:sp>
            <p:nvSpPr>
              <p:cNvPr id="359" name="Moon 358"/>
              <p:cNvSpPr/>
              <p:nvPr/>
            </p:nvSpPr>
            <p:spPr>
              <a:xfrm>
                <a:off x="2639643" y="3423138"/>
                <a:ext cx="228600" cy="533400"/>
              </a:xfrm>
              <a:prstGeom prst="moon">
                <a:avLst>
                  <a:gd name="adj" fmla="val 22549"/>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2438400" y="3733800"/>
                <a:ext cx="304800" cy="304800"/>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p:cNvSpPr/>
              <p:nvPr/>
            </p:nvSpPr>
            <p:spPr>
              <a:xfrm>
                <a:off x="2667000" y="3962400"/>
                <a:ext cx="304800" cy="304800"/>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p:cNvSpPr/>
              <p:nvPr/>
            </p:nvSpPr>
            <p:spPr>
              <a:xfrm>
                <a:off x="2743200" y="3657600"/>
                <a:ext cx="304800" cy="304800"/>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4" name="Group 8"/>
          <p:cNvGrpSpPr/>
          <p:nvPr/>
        </p:nvGrpSpPr>
        <p:grpSpPr>
          <a:xfrm>
            <a:off x="6781800" y="4495800"/>
            <a:ext cx="670004" cy="2209800"/>
            <a:chOff x="7389973" y="1460776"/>
            <a:chExt cx="1312971" cy="4330424"/>
          </a:xfrm>
        </p:grpSpPr>
        <p:grpSp>
          <p:nvGrpSpPr>
            <p:cNvPr id="365" name="Group 238"/>
            <p:cNvGrpSpPr/>
            <p:nvPr/>
          </p:nvGrpSpPr>
          <p:grpSpPr>
            <a:xfrm rot="21065330">
              <a:off x="7389973" y="1460776"/>
              <a:ext cx="1312971" cy="2073815"/>
              <a:chOff x="6747898" y="3506037"/>
              <a:chExt cx="1509789" cy="2015745"/>
            </a:xfrm>
          </p:grpSpPr>
          <p:sp>
            <p:nvSpPr>
              <p:cNvPr id="371" name="Wave 370"/>
              <p:cNvSpPr/>
              <p:nvPr/>
            </p:nvSpPr>
            <p:spPr>
              <a:xfrm rot="5400000">
                <a:off x="6325602" y="3928333"/>
                <a:ext cx="1779818" cy="935225"/>
              </a:xfrm>
              <a:prstGeom prst="wave">
                <a:avLst>
                  <a:gd name="adj1" fmla="val 20000"/>
                  <a:gd name="adj2" fmla="val -1000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Wave 371"/>
              <p:cNvSpPr/>
              <p:nvPr/>
            </p:nvSpPr>
            <p:spPr>
              <a:xfrm rot="6864377">
                <a:off x="6900166" y="4164260"/>
                <a:ext cx="1779818" cy="935225"/>
              </a:xfrm>
              <a:prstGeom prst="wave">
                <a:avLst>
                  <a:gd name="adj1" fmla="val 20000"/>
                  <a:gd name="adj2" fmla="val -1000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Wave 372"/>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Wave 373"/>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Wave 375"/>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Wave 376"/>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p:cNvSpPr/>
              <p:nvPr/>
            </p:nvSpPr>
            <p:spPr>
              <a:xfrm>
                <a:off x="7488888" y="4781766"/>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6" name="Group 106"/>
            <p:cNvGrpSpPr/>
            <p:nvPr/>
          </p:nvGrpSpPr>
          <p:grpSpPr>
            <a:xfrm>
              <a:off x="7696200" y="3200400"/>
              <a:ext cx="914400" cy="2590800"/>
              <a:chOff x="7696200" y="3200400"/>
              <a:chExt cx="914400" cy="2590800"/>
            </a:xfrm>
          </p:grpSpPr>
          <p:sp>
            <p:nvSpPr>
              <p:cNvPr id="367" name="Isosceles Triangle 366"/>
              <p:cNvSpPr/>
              <p:nvPr/>
            </p:nvSpPr>
            <p:spPr>
              <a:xfrm rot="10800000">
                <a:off x="7696200" y="3200400"/>
                <a:ext cx="914400" cy="25908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7848600" y="3962400"/>
                <a:ext cx="609600" cy="76200"/>
              </a:xfrm>
              <a:prstGeom prst="rect">
                <a:avLst/>
              </a:prstGeom>
              <a:solidFill>
                <a:srgbClr val="FFA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7954818" y="4645891"/>
                <a:ext cx="394855" cy="69273"/>
              </a:xfrm>
              <a:prstGeom prst="rect">
                <a:avLst/>
              </a:prstGeom>
              <a:solidFill>
                <a:srgbClr val="FFA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Flowchart: Summing Junction 369"/>
              <p:cNvSpPr/>
              <p:nvPr/>
            </p:nvSpPr>
            <p:spPr>
              <a:xfrm>
                <a:off x="8001000" y="4038600"/>
                <a:ext cx="304800" cy="609600"/>
              </a:xfrm>
              <a:prstGeom prst="flowChartSummingJunction">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2" name="Group 381"/>
          <p:cNvGrpSpPr/>
          <p:nvPr/>
        </p:nvGrpSpPr>
        <p:grpSpPr>
          <a:xfrm>
            <a:off x="7543800" y="5105400"/>
            <a:ext cx="2971800" cy="1600200"/>
            <a:chOff x="6019800" y="5105400"/>
            <a:chExt cx="2971800" cy="1600200"/>
          </a:xfrm>
        </p:grpSpPr>
        <p:sp>
          <p:nvSpPr>
            <p:cNvPr id="380" name="Rounded Rectangle 379"/>
            <p:cNvSpPr/>
            <p:nvPr/>
          </p:nvSpPr>
          <p:spPr>
            <a:xfrm>
              <a:off x="6019800" y="5105400"/>
              <a:ext cx="2819400" cy="1600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TextBox 378"/>
            <p:cNvSpPr txBox="1"/>
            <p:nvPr/>
          </p:nvSpPr>
          <p:spPr>
            <a:xfrm>
              <a:off x="6096000" y="5105400"/>
              <a:ext cx="2895600" cy="1477328"/>
            </a:xfrm>
            <a:prstGeom prst="rect">
              <a:avLst/>
            </a:prstGeom>
            <a:noFill/>
          </p:spPr>
          <p:txBody>
            <a:bodyPr wrap="square" rtlCol="0">
              <a:spAutoFit/>
            </a:bodyPr>
            <a:lstStyle/>
            <a:p>
              <a:r>
                <a:rPr lang="en-US" dirty="0">
                  <a:solidFill>
                    <a:srgbClr val="FF0000"/>
                  </a:solidFill>
                </a:rPr>
                <a:t>Passing the torch:</a:t>
              </a:r>
            </a:p>
            <a:p>
              <a:endParaRPr lang="en-US" dirty="0">
                <a:solidFill>
                  <a:srgbClr val="FF0000"/>
                </a:solidFill>
              </a:endParaRPr>
            </a:p>
            <a:p>
              <a:r>
                <a:rPr lang="en-US" dirty="0">
                  <a:solidFill>
                    <a:srgbClr val="FF0000"/>
                  </a:solidFill>
                </a:rPr>
                <a:t>Each generation passes the “truth and light” to their children</a:t>
              </a:r>
              <a:endParaRPr lang="en-US" dirty="0">
                <a:solidFill>
                  <a:srgbClr val="FF0000"/>
                </a:solidFill>
                <a:cs typeface="Calibri" panose="020F0502020204030204" pitchFamily="34" charset="0"/>
              </a:endParaRPr>
            </a:p>
          </p:txBody>
        </p:sp>
      </p:grpSp>
      <p:pic>
        <p:nvPicPr>
          <p:cNvPr id="5" name="Picture 4">
            <a:extLst>
              <a:ext uri="{FF2B5EF4-FFF2-40B4-BE49-F238E27FC236}">
                <a16:creationId xmlns:a16="http://schemas.microsoft.com/office/drawing/2014/main" id="{B81D2263-B62C-4A1F-B5A1-4FF9C7931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54" y="2729733"/>
            <a:ext cx="870567" cy="1085522"/>
          </a:xfrm>
          <a:prstGeom prst="rect">
            <a:avLst/>
          </a:prstGeom>
        </p:spPr>
      </p:pic>
      <p:pic>
        <p:nvPicPr>
          <p:cNvPr id="10" name="Picture 9">
            <a:extLst>
              <a:ext uri="{FF2B5EF4-FFF2-40B4-BE49-F238E27FC236}">
                <a16:creationId xmlns:a16="http://schemas.microsoft.com/office/drawing/2014/main" id="{B7E5E55D-922B-491E-9BE0-64ED4F873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365" y="1160736"/>
            <a:ext cx="874969" cy="1088478"/>
          </a:xfrm>
          <a:prstGeom prst="rect">
            <a:avLst/>
          </a:prstGeom>
        </p:spPr>
      </p:pic>
    </p:spTree>
    <p:extLst>
      <p:ext uri="{BB962C8B-B14F-4D97-AF65-F5344CB8AC3E}">
        <p14:creationId xmlns:p14="http://schemas.microsoft.com/office/powerpoint/2010/main" val="191341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81"/>
                                        </p:tgtEl>
                                        <p:attrNameLst>
                                          <p:attrName>style.visibility</p:attrName>
                                        </p:attrNameLst>
                                      </p:cBhvr>
                                      <p:to>
                                        <p:strVal val="visible"/>
                                      </p:to>
                                    </p:set>
                                    <p:animEffect transition="in" filter="wipe(down)">
                                      <p:cBhvr>
                                        <p:cTn id="9" dur="580">
                                          <p:stCondLst>
                                            <p:cond delay="0"/>
                                          </p:stCondLst>
                                        </p:cTn>
                                        <p:tgtEl>
                                          <p:spTgt spid="381"/>
                                        </p:tgtEl>
                                      </p:cBhvr>
                                    </p:animEffect>
                                    <p:anim calcmode="lin" valueType="num">
                                      <p:cBhvr>
                                        <p:cTn id="10" dur="1822" tmFilter="0,0; 0.14,0.36; 0.43,0.73; 0.71,0.91; 1.0,1.0">
                                          <p:stCondLst>
                                            <p:cond delay="0"/>
                                          </p:stCondLst>
                                        </p:cTn>
                                        <p:tgtEl>
                                          <p:spTgt spid="38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8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8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8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81"/>
                                        </p:tgtEl>
                                        <p:attrNameLst>
                                          <p:attrName>ppt_y</p:attrName>
                                        </p:attrNameLst>
                                      </p:cBhvr>
                                      <p:tavLst>
                                        <p:tav tm="0" fmla="#ppt_y-sin(pi*$)/81">
                                          <p:val>
                                            <p:fltVal val="0"/>
                                          </p:val>
                                        </p:tav>
                                        <p:tav tm="100000">
                                          <p:val>
                                            <p:fltVal val="1"/>
                                          </p:val>
                                        </p:tav>
                                      </p:tavLst>
                                    </p:anim>
                                    <p:animScale>
                                      <p:cBhvr>
                                        <p:cTn id="15" dur="26">
                                          <p:stCondLst>
                                            <p:cond delay="650"/>
                                          </p:stCondLst>
                                        </p:cTn>
                                        <p:tgtEl>
                                          <p:spTgt spid="381"/>
                                        </p:tgtEl>
                                      </p:cBhvr>
                                      <p:to x="100000" y="60000"/>
                                    </p:animScale>
                                    <p:animScale>
                                      <p:cBhvr>
                                        <p:cTn id="16" dur="166" decel="50000">
                                          <p:stCondLst>
                                            <p:cond delay="676"/>
                                          </p:stCondLst>
                                        </p:cTn>
                                        <p:tgtEl>
                                          <p:spTgt spid="381"/>
                                        </p:tgtEl>
                                      </p:cBhvr>
                                      <p:to x="100000" y="100000"/>
                                    </p:animScale>
                                    <p:animScale>
                                      <p:cBhvr>
                                        <p:cTn id="17" dur="26">
                                          <p:stCondLst>
                                            <p:cond delay="1312"/>
                                          </p:stCondLst>
                                        </p:cTn>
                                        <p:tgtEl>
                                          <p:spTgt spid="381"/>
                                        </p:tgtEl>
                                      </p:cBhvr>
                                      <p:to x="100000" y="80000"/>
                                    </p:animScale>
                                    <p:animScale>
                                      <p:cBhvr>
                                        <p:cTn id="18" dur="166" decel="50000">
                                          <p:stCondLst>
                                            <p:cond delay="1338"/>
                                          </p:stCondLst>
                                        </p:cTn>
                                        <p:tgtEl>
                                          <p:spTgt spid="381"/>
                                        </p:tgtEl>
                                      </p:cBhvr>
                                      <p:to x="100000" y="100000"/>
                                    </p:animScale>
                                    <p:animScale>
                                      <p:cBhvr>
                                        <p:cTn id="19" dur="26">
                                          <p:stCondLst>
                                            <p:cond delay="1642"/>
                                          </p:stCondLst>
                                        </p:cTn>
                                        <p:tgtEl>
                                          <p:spTgt spid="381"/>
                                        </p:tgtEl>
                                      </p:cBhvr>
                                      <p:to x="100000" y="90000"/>
                                    </p:animScale>
                                    <p:animScale>
                                      <p:cBhvr>
                                        <p:cTn id="20" dur="166" decel="50000">
                                          <p:stCondLst>
                                            <p:cond delay="1668"/>
                                          </p:stCondLst>
                                        </p:cTn>
                                        <p:tgtEl>
                                          <p:spTgt spid="381"/>
                                        </p:tgtEl>
                                      </p:cBhvr>
                                      <p:to x="100000" y="100000"/>
                                    </p:animScale>
                                    <p:animScale>
                                      <p:cBhvr>
                                        <p:cTn id="21" dur="26">
                                          <p:stCondLst>
                                            <p:cond delay="1808"/>
                                          </p:stCondLst>
                                        </p:cTn>
                                        <p:tgtEl>
                                          <p:spTgt spid="381"/>
                                        </p:tgtEl>
                                      </p:cBhvr>
                                      <p:to x="100000" y="95000"/>
                                    </p:animScale>
                                    <p:animScale>
                                      <p:cBhvr>
                                        <p:cTn id="22" dur="166" decel="50000">
                                          <p:stCondLst>
                                            <p:cond delay="1834"/>
                                          </p:stCondLst>
                                        </p:cTn>
                                        <p:tgtEl>
                                          <p:spTgt spid="38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20">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20">
                                            <p:txEl>
                                              <p:pRg st="1" end="1"/>
                                            </p:txEl>
                                          </p:spTgt>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363"/>
                                        </p:tgtEl>
                                        <p:attrNameLst>
                                          <p:attrName>style.visibility</p:attrName>
                                        </p:attrNameLst>
                                      </p:cBhvr>
                                      <p:to>
                                        <p:strVal val="visible"/>
                                      </p:to>
                                    </p:set>
                                    <p:anim calcmode="lin" valueType="num">
                                      <p:cBhvr>
                                        <p:cTn id="49" dur="1000" fill="hold"/>
                                        <p:tgtEl>
                                          <p:spTgt spid="363"/>
                                        </p:tgtEl>
                                        <p:attrNameLst>
                                          <p:attrName>ppt_x</p:attrName>
                                        </p:attrNameLst>
                                      </p:cBhvr>
                                      <p:tavLst>
                                        <p:tav tm="0">
                                          <p:val>
                                            <p:strVal val="#ppt_x-.2"/>
                                          </p:val>
                                        </p:tav>
                                        <p:tav tm="100000">
                                          <p:val>
                                            <p:strVal val="#ppt_x"/>
                                          </p:val>
                                        </p:tav>
                                      </p:tavLst>
                                    </p:anim>
                                    <p:anim calcmode="lin" valueType="num">
                                      <p:cBhvr>
                                        <p:cTn id="50" dur="1000" fill="hold"/>
                                        <p:tgtEl>
                                          <p:spTgt spid="36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6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82"/>
                                        </p:tgtEl>
                                        <p:attrNameLst>
                                          <p:attrName>style.visibility</p:attrName>
                                        </p:attrNameLst>
                                      </p:cBhvr>
                                      <p:to>
                                        <p:strVal val="visible"/>
                                      </p:to>
                                    </p:set>
                                    <p:animEffect transition="in" filter="fade">
                                      <p:cBhvr>
                                        <p:cTn id="56" dur="2000"/>
                                        <p:tgtEl>
                                          <p:spTgt spid="382"/>
                                        </p:tgtEl>
                                      </p:cBhvr>
                                    </p:animEffect>
                                  </p:childTnLst>
                                </p:cTn>
                              </p:par>
                              <p:par>
                                <p:cTn id="57" presetID="10" presetClass="entr" presetSubtype="0" fill="hold" nodeType="withEffect">
                                  <p:stCondLst>
                                    <p:cond delay="0"/>
                                  </p:stCondLst>
                                  <p:childTnLst>
                                    <p:set>
                                      <p:cBhvr>
                                        <p:cTn id="58" dur="1" fill="hold">
                                          <p:stCondLst>
                                            <p:cond delay="0"/>
                                          </p:stCondLst>
                                        </p:cTn>
                                        <p:tgtEl>
                                          <p:spTgt spid="364"/>
                                        </p:tgtEl>
                                        <p:attrNameLst>
                                          <p:attrName>style.visibility</p:attrName>
                                        </p:attrNameLst>
                                      </p:cBhvr>
                                      <p:to>
                                        <p:strVal val="visible"/>
                                      </p:to>
                                    </p:set>
                                    <p:animEffect transition="in" filter="fade">
                                      <p:cBhvr>
                                        <p:cTn id="59" dur="2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AB163C2-9817-491B-9C91-B482E63D4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25" name="TextBox 24"/>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A Desire</a:t>
            </a:r>
          </a:p>
        </p:txBody>
      </p:sp>
      <p:sp>
        <p:nvSpPr>
          <p:cNvPr id="27" name="TextBox 26"/>
          <p:cNvSpPr txBox="1"/>
          <p:nvPr/>
        </p:nvSpPr>
        <p:spPr>
          <a:xfrm>
            <a:off x="0" y="6550223"/>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1:2-8</a:t>
            </a:r>
          </a:p>
        </p:txBody>
      </p:sp>
      <p:sp>
        <p:nvSpPr>
          <p:cNvPr id="31" name="TextBox 30"/>
          <p:cNvSpPr txBox="1"/>
          <p:nvPr/>
        </p:nvSpPr>
        <p:spPr>
          <a:xfrm>
            <a:off x="2057400" y="990600"/>
            <a:ext cx="1981200" cy="923330"/>
          </a:xfrm>
          <a:prstGeom prst="rect">
            <a:avLst/>
          </a:prstGeom>
          <a:noFill/>
        </p:spPr>
        <p:txBody>
          <a:bodyPr wrap="square" rtlCol="0">
            <a:spAutoFit/>
          </a:bodyPr>
          <a:lstStyle/>
          <a:p>
            <a:pPr algn="ctr"/>
            <a:r>
              <a:rPr lang="en-US" dirty="0">
                <a:solidFill>
                  <a:schemeClr val="bg1"/>
                </a:solidFill>
              </a:rPr>
              <a:t>What </a:t>
            </a:r>
            <a:r>
              <a:rPr lang="en-US" dirty="0" err="1">
                <a:solidFill>
                  <a:schemeClr val="bg1"/>
                </a:solidFill>
              </a:rPr>
              <a:t>Enos</a:t>
            </a:r>
            <a:r>
              <a:rPr lang="en-US" dirty="0">
                <a:solidFill>
                  <a:schemeClr val="bg1"/>
                </a:solidFill>
              </a:rPr>
              <a:t> Desired</a:t>
            </a:r>
          </a:p>
          <a:p>
            <a:pPr algn="ctr"/>
            <a:r>
              <a:rPr lang="en-US" dirty="0" err="1">
                <a:solidFill>
                  <a:schemeClr val="bg1"/>
                </a:solidFill>
              </a:rPr>
              <a:t>Enos</a:t>
            </a:r>
            <a:r>
              <a:rPr lang="en-US" dirty="0">
                <a:solidFill>
                  <a:schemeClr val="bg1"/>
                </a:solidFill>
              </a:rPr>
              <a:t> 1:2</a:t>
            </a:r>
          </a:p>
          <a:p>
            <a:pPr algn="ctr"/>
            <a:r>
              <a:rPr lang="en-US" dirty="0" err="1">
                <a:solidFill>
                  <a:schemeClr val="bg1"/>
                </a:solidFill>
              </a:rPr>
              <a:t>Enos</a:t>
            </a:r>
            <a:r>
              <a:rPr lang="en-US" dirty="0">
                <a:solidFill>
                  <a:schemeClr val="bg1"/>
                </a:solidFill>
              </a:rPr>
              <a:t> 1:3</a:t>
            </a:r>
          </a:p>
        </p:txBody>
      </p:sp>
      <p:sp>
        <p:nvSpPr>
          <p:cNvPr id="32" name="TextBox 31"/>
          <p:cNvSpPr txBox="1"/>
          <p:nvPr/>
        </p:nvSpPr>
        <p:spPr>
          <a:xfrm>
            <a:off x="5105400" y="914401"/>
            <a:ext cx="1981200" cy="1200329"/>
          </a:xfrm>
          <a:prstGeom prst="rect">
            <a:avLst/>
          </a:prstGeom>
          <a:noFill/>
        </p:spPr>
        <p:txBody>
          <a:bodyPr wrap="square" rtlCol="0">
            <a:spAutoFit/>
          </a:bodyPr>
          <a:lstStyle/>
          <a:p>
            <a:pPr algn="ctr"/>
            <a:r>
              <a:rPr lang="en-US" dirty="0">
                <a:solidFill>
                  <a:schemeClr val="bg1"/>
                </a:solidFill>
              </a:rPr>
              <a:t>What </a:t>
            </a:r>
            <a:r>
              <a:rPr lang="en-US" dirty="0" err="1">
                <a:solidFill>
                  <a:schemeClr val="bg1"/>
                </a:solidFill>
              </a:rPr>
              <a:t>Enos</a:t>
            </a:r>
            <a:r>
              <a:rPr lang="en-US" dirty="0">
                <a:solidFill>
                  <a:schemeClr val="bg1"/>
                </a:solidFill>
              </a:rPr>
              <a:t> Did</a:t>
            </a:r>
          </a:p>
          <a:p>
            <a:pPr algn="ctr"/>
            <a:r>
              <a:rPr lang="en-US" dirty="0" err="1">
                <a:solidFill>
                  <a:schemeClr val="bg1"/>
                </a:solidFill>
              </a:rPr>
              <a:t>Enos</a:t>
            </a:r>
            <a:r>
              <a:rPr lang="en-US" dirty="0">
                <a:solidFill>
                  <a:schemeClr val="bg1"/>
                </a:solidFill>
              </a:rPr>
              <a:t> 1:2</a:t>
            </a:r>
          </a:p>
          <a:p>
            <a:pPr algn="ctr"/>
            <a:r>
              <a:rPr lang="en-US" dirty="0" err="1">
                <a:solidFill>
                  <a:schemeClr val="bg1"/>
                </a:solidFill>
              </a:rPr>
              <a:t>Enos</a:t>
            </a:r>
            <a:r>
              <a:rPr lang="en-US" dirty="0">
                <a:solidFill>
                  <a:schemeClr val="bg1"/>
                </a:solidFill>
              </a:rPr>
              <a:t> 1:4</a:t>
            </a:r>
          </a:p>
          <a:p>
            <a:pPr algn="ctr"/>
            <a:r>
              <a:rPr lang="en-US" dirty="0" err="1">
                <a:solidFill>
                  <a:schemeClr val="bg1"/>
                </a:solidFill>
              </a:rPr>
              <a:t>Enos</a:t>
            </a:r>
            <a:r>
              <a:rPr lang="en-US" dirty="0">
                <a:solidFill>
                  <a:schemeClr val="bg1"/>
                </a:solidFill>
              </a:rPr>
              <a:t> 1:8</a:t>
            </a:r>
          </a:p>
        </p:txBody>
      </p:sp>
      <p:sp>
        <p:nvSpPr>
          <p:cNvPr id="33" name="TextBox 32"/>
          <p:cNvSpPr txBox="1"/>
          <p:nvPr/>
        </p:nvSpPr>
        <p:spPr>
          <a:xfrm>
            <a:off x="7696200" y="914401"/>
            <a:ext cx="2743200" cy="1200329"/>
          </a:xfrm>
          <a:prstGeom prst="rect">
            <a:avLst/>
          </a:prstGeom>
          <a:noFill/>
        </p:spPr>
        <p:txBody>
          <a:bodyPr wrap="square" rtlCol="0">
            <a:spAutoFit/>
          </a:bodyPr>
          <a:lstStyle/>
          <a:p>
            <a:pPr algn="ctr"/>
            <a:r>
              <a:rPr lang="en-US" dirty="0">
                <a:solidFill>
                  <a:schemeClr val="bg1"/>
                </a:solidFill>
              </a:rPr>
              <a:t>Results of what </a:t>
            </a:r>
            <a:r>
              <a:rPr lang="en-US" dirty="0" err="1">
                <a:solidFill>
                  <a:schemeClr val="bg1"/>
                </a:solidFill>
              </a:rPr>
              <a:t>Enos</a:t>
            </a:r>
            <a:r>
              <a:rPr lang="en-US" dirty="0">
                <a:solidFill>
                  <a:schemeClr val="bg1"/>
                </a:solidFill>
              </a:rPr>
              <a:t> Did</a:t>
            </a:r>
          </a:p>
          <a:p>
            <a:pPr algn="ctr"/>
            <a:r>
              <a:rPr lang="en-US" dirty="0" err="1">
                <a:solidFill>
                  <a:schemeClr val="bg1"/>
                </a:solidFill>
              </a:rPr>
              <a:t>Enos</a:t>
            </a:r>
            <a:r>
              <a:rPr lang="en-US" dirty="0">
                <a:solidFill>
                  <a:schemeClr val="bg1"/>
                </a:solidFill>
              </a:rPr>
              <a:t> 1:5</a:t>
            </a:r>
          </a:p>
          <a:p>
            <a:pPr algn="ctr"/>
            <a:r>
              <a:rPr lang="en-US" dirty="0" err="1">
                <a:solidFill>
                  <a:schemeClr val="bg1"/>
                </a:solidFill>
              </a:rPr>
              <a:t>Enos</a:t>
            </a:r>
            <a:r>
              <a:rPr lang="en-US" dirty="0">
                <a:solidFill>
                  <a:schemeClr val="bg1"/>
                </a:solidFill>
              </a:rPr>
              <a:t> 1:6</a:t>
            </a:r>
          </a:p>
          <a:p>
            <a:pPr algn="ctr"/>
            <a:r>
              <a:rPr lang="en-US" dirty="0" err="1">
                <a:solidFill>
                  <a:schemeClr val="bg1"/>
                </a:solidFill>
              </a:rPr>
              <a:t>Enos</a:t>
            </a:r>
            <a:r>
              <a:rPr lang="en-US" dirty="0">
                <a:solidFill>
                  <a:schemeClr val="bg1"/>
                </a:solidFill>
              </a:rPr>
              <a:t> 1:8</a:t>
            </a:r>
          </a:p>
        </p:txBody>
      </p:sp>
      <p:grpSp>
        <p:nvGrpSpPr>
          <p:cNvPr id="62" name="Group 61"/>
          <p:cNvGrpSpPr/>
          <p:nvPr/>
        </p:nvGrpSpPr>
        <p:grpSpPr>
          <a:xfrm>
            <a:off x="1905000" y="2133600"/>
            <a:ext cx="2438400" cy="1905000"/>
            <a:chOff x="381000" y="2133600"/>
            <a:chExt cx="2438400" cy="1905000"/>
          </a:xfrm>
        </p:grpSpPr>
        <p:sp>
          <p:nvSpPr>
            <p:cNvPr id="28" name="Rounded Rectangle 27"/>
            <p:cNvSpPr/>
            <p:nvPr/>
          </p:nvSpPr>
          <p:spPr>
            <a:xfrm>
              <a:off x="381000" y="2133600"/>
              <a:ext cx="24384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33400" y="2209800"/>
              <a:ext cx="1981200" cy="1477328"/>
            </a:xfrm>
            <a:prstGeom prst="rect">
              <a:avLst/>
            </a:prstGeom>
            <a:noFill/>
          </p:spPr>
          <p:txBody>
            <a:bodyPr wrap="square" rtlCol="0">
              <a:spAutoFit/>
            </a:bodyPr>
            <a:lstStyle/>
            <a:p>
              <a:r>
                <a:rPr lang="en-US" dirty="0"/>
                <a:t>Remission of Sins</a:t>
              </a:r>
            </a:p>
            <a:p>
              <a:endParaRPr lang="en-US" dirty="0"/>
            </a:p>
            <a:p>
              <a:r>
                <a:rPr lang="en-US" dirty="0"/>
                <a:t>Eternal Life</a:t>
              </a:r>
            </a:p>
            <a:p>
              <a:endParaRPr lang="en-US" dirty="0"/>
            </a:p>
            <a:p>
              <a:r>
                <a:rPr lang="en-US" dirty="0"/>
                <a:t>Joy of the Saints</a:t>
              </a:r>
            </a:p>
          </p:txBody>
        </p:sp>
      </p:grpSp>
      <p:grpSp>
        <p:nvGrpSpPr>
          <p:cNvPr id="63" name="Group 62"/>
          <p:cNvGrpSpPr/>
          <p:nvPr/>
        </p:nvGrpSpPr>
        <p:grpSpPr>
          <a:xfrm>
            <a:off x="4953000" y="2209800"/>
            <a:ext cx="2438400" cy="3886200"/>
            <a:chOff x="3429000" y="2209800"/>
            <a:chExt cx="2438400" cy="3886200"/>
          </a:xfrm>
        </p:grpSpPr>
        <p:sp>
          <p:nvSpPr>
            <p:cNvPr id="29" name="Rounded Rectangle 28"/>
            <p:cNvSpPr/>
            <p:nvPr/>
          </p:nvSpPr>
          <p:spPr>
            <a:xfrm>
              <a:off x="3429000" y="2209800"/>
              <a:ext cx="2438400" cy="38862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657600" y="2514600"/>
              <a:ext cx="1981200" cy="3416320"/>
            </a:xfrm>
            <a:prstGeom prst="rect">
              <a:avLst/>
            </a:prstGeom>
            <a:noFill/>
          </p:spPr>
          <p:txBody>
            <a:bodyPr wrap="square" rtlCol="0">
              <a:spAutoFit/>
            </a:bodyPr>
            <a:lstStyle/>
            <a:p>
              <a:r>
                <a:rPr lang="en-US" dirty="0"/>
                <a:t>Wrestled--prayed</a:t>
              </a:r>
            </a:p>
            <a:p>
              <a:endParaRPr lang="en-US" dirty="0"/>
            </a:p>
            <a:p>
              <a:r>
                <a:rPr lang="en-US" dirty="0"/>
                <a:t>Kneeled down before his Maker</a:t>
              </a:r>
            </a:p>
            <a:p>
              <a:endParaRPr lang="en-US" dirty="0"/>
            </a:p>
            <a:p>
              <a:r>
                <a:rPr lang="en-US" dirty="0"/>
                <a:t>Prayed all day long</a:t>
              </a:r>
            </a:p>
            <a:p>
              <a:endParaRPr lang="en-US" dirty="0"/>
            </a:p>
            <a:p>
              <a:r>
                <a:rPr lang="en-US" dirty="0"/>
                <a:t>Raised his voice to the heavens</a:t>
              </a:r>
            </a:p>
            <a:p>
              <a:endParaRPr lang="en-US" dirty="0"/>
            </a:p>
            <a:p>
              <a:r>
                <a:rPr lang="en-US" dirty="0"/>
                <a:t>Had faith in the Lord</a:t>
              </a:r>
            </a:p>
          </p:txBody>
        </p:sp>
      </p:grpSp>
      <p:grpSp>
        <p:nvGrpSpPr>
          <p:cNvPr id="76" name="Group 75"/>
          <p:cNvGrpSpPr/>
          <p:nvPr/>
        </p:nvGrpSpPr>
        <p:grpSpPr>
          <a:xfrm>
            <a:off x="7848600" y="2209800"/>
            <a:ext cx="2438400" cy="2819400"/>
            <a:chOff x="6324600" y="2209800"/>
            <a:chExt cx="2438400" cy="2819400"/>
          </a:xfrm>
        </p:grpSpPr>
        <p:sp>
          <p:nvSpPr>
            <p:cNvPr id="30" name="Rounded Rectangle 29"/>
            <p:cNvSpPr/>
            <p:nvPr/>
          </p:nvSpPr>
          <p:spPr>
            <a:xfrm>
              <a:off x="6324600" y="2209800"/>
              <a:ext cx="2438400" cy="28194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553200" y="2438400"/>
              <a:ext cx="1981200" cy="2308324"/>
            </a:xfrm>
            <a:prstGeom prst="rect">
              <a:avLst/>
            </a:prstGeom>
            <a:noFill/>
          </p:spPr>
          <p:txBody>
            <a:bodyPr wrap="square" rtlCol="0">
              <a:spAutoFit/>
            </a:bodyPr>
            <a:lstStyle/>
            <a:p>
              <a:r>
                <a:rPr lang="en-US" dirty="0"/>
                <a:t>His sins were forgiven</a:t>
              </a:r>
            </a:p>
            <a:p>
              <a:endParaRPr lang="en-US" dirty="0"/>
            </a:p>
            <a:p>
              <a:r>
                <a:rPr lang="en-US" dirty="0"/>
                <a:t>His guilt was swept away</a:t>
              </a:r>
            </a:p>
            <a:p>
              <a:endParaRPr lang="en-US" dirty="0"/>
            </a:p>
            <a:p>
              <a:r>
                <a:rPr lang="en-US" dirty="0"/>
                <a:t>His faith had made him whole</a:t>
              </a:r>
            </a:p>
          </p:txBody>
        </p:sp>
      </p:grpSp>
      <p:pic>
        <p:nvPicPr>
          <p:cNvPr id="3" name="Picture 2">
            <a:extLst>
              <a:ext uri="{FF2B5EF4-FFF2-40B4-BE49-F238E27FC236}">
                <a16:creationId xmlns:a16="http://schemas.microsoft.com/office/drawing/2014/main" id="{2D5388D6-FAD8-43FF-976A-7941603F7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24" y="4246054"/>
            <a:ext cx="3795712" cy="2132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415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1000"/>
                                        <p:tgtEl>
                                          <p:spTgt spid="63"/>
                                        </p:tgtEl>
                                      </p:cBhvr>
                                    </p:animEffect>
                                    <p:anim calcmode="lin" valueType="num">
                                      <p:cBhvr>
                                        <p:cTn id="23" dur="1000" fill="hold"/>
                                        <p:tgtEl>
                                          <p:spTgt spid="63"/>
                                        </p:tgtEl>
                                        <p:attrNameLst>
                                          <p:attrName>ppt_x</p:attrName>
                                        </p:attrNameLst>
                                      </p:cBhvr>
                                      <p:tavLst>
                                        <p:tav tm="0">
                                          <p:val>
                                            <p:strVal val="#ppt_x"/>
                                          </p:val>
                                        </p:tav>
                                        <p:tav tm="100000">
                                          <p:val>
                                            <p:strVal val="#ppt_x"/>
                                          </p:val>
                                        </p:tav>
                                      </p:tavLst>
                                    </p:anim>
                                    <p:anim calcmode="lin" valueType="num">
                                      <p:cBhvr>
                                        <p:cTn id="2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1000"/>
                                        <p:tgtEl>
                                          <p:spTgt spid="76"/>
                                        </p:tgtEl>
                                      </p:cBhvr>
                                    </p:animEffect>
                                    <p:anim calcmode="lin" valueType="num">
                                      <p:cBhvr>
                                        <p:cTn id="34" dur="1000" fill="hold"/>
                                        <p:tgtEl>
                                          <p:spTgt spid="76"/>
                                        </p:tgtEl>
                                        <p:attrNameLst>
                                          <p:attrName>ppt_x</p:attrName>
                                        </p:attrNameLst>
                                      </p:cBhvr>
                                      <p:tavLst>
                                        <p:tav tm="0">
                                          <p:val>
                                            <p:strVal val="#ppt_x"/>
                                          </p:val>
                                        </p:tav>
                                        <p:tav tm="100000">
                                          <p:val>
                                            <p:strVal val="#ppt_x"/>
                                          </p:val>
                                        </p:tav>
                                      </p:tavLst>
                                    </p:anim>
                                    <p:anim calcmode="lin" valueType="num">
                                      <p:cBhvr>
                                        <p:cTn id="3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Before I Die</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3733800" y="914401"/>
            <a:ext cx="6553200" cy="646331"/>
          </a:xfrm>
          <a:prstGeom prst="rect">
            <a:avLst/>
          </a:prstGeom>
          <a:noFill/>
        </p:spPr>
        <p:txBody>
          <a:bodyPr wrap="square" rtlCol="0">
            <a:spAutoFit/>
          </a:bodyPr>
          <a:lstStyle/>
          <a:p>
            <a:r>
              <a:rPr lang="en-US" dirty="0">
                <a:solidFill>
                  <a:schemeClr val="bg1"/>
                </a:solidFill>
              </a:rPr>
              <a:t>Three years prior to his death Adam called the righteous of his posterity to a grand council</a:t>
            </a:r>
            <a:endParaRPr lang="en-US" dirty="0">
              <a:solidFill>
                <a:schemeClr val="bg1"/>
              </a:solidFill>
              <a:latin typeface="Calibri" panose="020F0502020204030204" pitchFamily="34" charset="0"/>
              <a:cs typeface="Calibri" panose="020F0502020204030204" pitchFamily="34" charset="0"/>
            </a:endParaRPr>
          </a:p>
        </p:txBody>
      </p:sp>
      <p:grpSp>
        <p:nvGrpSpPr>
          <p:cNvPr id="204" name="Group 203"/>
          <p:cNvGrpSpPr/>
          <p:nvPr/>
        </p:nvGrpSpPr>
        <p:grpSpPr>
          <a:xfrm>
            <a:off x="2347819" y="353012"/>
            <a:ext cx="914400" cy="1981200"/>
            <a:chOff x="838201" y="1295400"/>
            <a:chExt cx="2200939" cy="4869824"/>
          </a:xfrm>
        </p:grpSpPr>
        <p:sp>
          <p:nvSpPr>
            <p:cNvPr id="205" name="Oval 204"/>
            <p:cNvSpPr/>
            <p:nvPr/>
          </p:nvSpPr>
          <p:spPr>
            <a:xfrm rot="3211573">
              <a:off x="1934169" y="5713487"/>
              <a:ext cx="552357" cy="3511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rot="18597934">
              <a:off x="1331172" y="5711478"/>
              <a:ext cx="552357" cy="3511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p:cNvSpPr/>
            <p:nvPr/>
          </p:nvSpPr>
          <p:spPr>
            <a:xfrm>
              <a:off x="1066800" y="3429000"/>
              <a:ext cx="1600200" cy="2438400"/>
            </a:xfrm>
            <a:prstGeom prst="trapezoid">
              <a:avLst>
                <a:gd name="adj" fmla="val 399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rot="2387893">
              <a:off x="2486783" y="3565102"/>
              <a:ext cx="552357" cy="3511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rot="7204752">
              <a:off x="729919" y="3630775"/>
              <a:ext cx="561788" cy="3452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p:cNvSpPr/>
            <p:nvPr/>
          </p:nvSpPr>
          <p:spPr>
            <a:xfrm rot="1673599">
              <a:off x="894688" y="2657347"/>
              <a:ext cx="690447" cy="1121787"/>
            </a:xfrm>
            <a:prstGeom prst="trapezoid">
              <a:avLst>
                <a:gd name="adj" fmla="val 39969"/>
              </a:avLst>
            </a:prstGeom>
            <a:solidFill>
              <a:srgbClr val="DAC67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p:cNvSpPr/>
            <p:nvPr/>
          </p:nvSpPr>
          <p:spPr>
            <a:xfrm rot="19808278">
              <a:off x="2024646" y="2601726"/>
              <a:ext cx="690447" cy="1276857"/>
            </a:xfrm>
            <a:prstGeom prst="trapezoid">
              <a:avLst>
                <a:gd name="adj" fmla="val 28868"/>
              </a:avLst>
            </a:prstGeom>
            <a:solidFill>
              <a:srgbClr val="DAC67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1275386" y="2699871"/>
              <a:ext cx="1104716" cy="2176929"/>
            </a:xfrm>
            <a:prstGeom prst="roundRect">
              <a:avLst>
                <a:gd name="adj" fmla="val 24230"/>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212"/>
            <p:cNvSpPr/>
            <p:nvPr/>
          </p:nvSpPr>
          <p:spPr>
            <a:xfrm rot="21376392">
              <a:off x="1983772" y="2697649"/>
              <a:ext cx="533669" cy="3091329"/>
            </a:xfrm>
            <a:prstGeom prst="roundRect">
              <a:avLst>
                <a:gd name="adj" fmla="val 50000"/>
              </a:avLst>
            </a:prstGeom>
            <a:solidFill>
              <a:srgbClr val="DAC67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ounded Rectangle 213"/>
            <p:cNvSpPr/>
            <p:nvPr/>
          </p:nvSpPr>
          <p:spPr>
            <a:xfrm rot="223737">
              <a:off x="1142665" y="2695550"/>
              <a:ext cx="602023" cy="3173181"/>
            </a:xfrm>
            <a:prstGeom prst="roundRect">
              <a:avLst>
                <a:gd name="adj" fmla="val 41877"/>
              </a:avLst>
            </a:prstGeom>
            <a:solidFill>
              <a:srgbClr val="DAC67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1600199" y="2489200"/>
              <a:ext cx="533401" cy="6320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1371600" y="1676400"/>
              <a:ext cx="966626" cy="1264023"/>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loud 216"/>
            <p:cNvSpPr/>
            <p:nvPr/>
          </p:nvSpPr>
          <p:spPr>
            <a:xfrm rot="3184928">
              <a:off x="1682581" y="1511965"/>
              <a:ext cx="842683" cy="690447"/>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loud 217"/>
            <p:cNvSpPr/>
            <p:nvPr/>
          </p:nvSpPr>
          <p:spPr>
            <a:xfrm>
              <a:off x="1275386" y="1295400"/>
              <a:ext cx="897582" cy="84268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TextBox 218"/>
          <p:cNvSpPr txBox="1"/>
          <p:nvPr/>
        </p:nvSpPr>
        <p:spPr>
          <a:xfrm>
            <a:off x="6781800" y="1371600"/>
            <a:ext cx="3886200" cy="2308324"/>
          </a:xfrm>
          <a:prstGeom prst="rect">
            <a:avLst/>
          </a:prstGeom>
          <a:noFill/>
        </p:spPr>
        <p:txBody>
          <a:bodyPr wrap="square" rtlCol="0">
            <a:spAutoFit/>
          </a:bodyPr>
          <a:lstStyle/>
          <a:p>
            <a:r>
              <a:rPr lang="en-US" dirty="0">
                <a:solidFill>
                  <a:schemeClr val="bg1"/>
                </a:solidFill>
              </a:rPr>
              <a:t>“…he called Seth, </a:t>
            </a:r>
            <a:r>
              <a:rPr lang="en-US" dirty="0" err="1">
                <a:solidFill>
                  <a:schemeClr val="bg1"/>
                </a:solidFill>
              </a:rPr>
              <a:t>Enos</a:t>
            </a:r>
            <a:r>
              <a:rPr lang="en-US" dirty="0">
                <a:solidFill>
                  <a:schemeClr val="bg1"/>
                </a:solidFill>
              </a:rPr>
              <a:t>, </a:t>
            </a:r>
            <a:r>
              <a:rPr lang="en-US" dirty="0" err="1">
                <a:solidFill>
                  <a:schemeClr val="bg1"/>
                </a:solidFill>
              </a:rPr>
              <a:t>Cainan</a:t>
            </a:r>
            <a:r>
              <a:rPr lang="en-US" dirty="0">
                <a:solidFill>
                  <a:schemeClr val="bg1"/>
                </a:solidFill>
              </a:rPr>
              <a:t>, </a:t>
            </a:r>
            <a:r>
              <a:rPr lang="en-US" dirty="0" err="1">
                <a:solidFill>
                  <a:schemeClr val="bg1"/>
                </a:solidFill>
              </a:rPr>
              <a:t>Mahalaleel</a:t>
            </a:r>
            <a:r>
              <a:rPr lang="en-US" dirty="0">
                <a:solidFill>
                  <a:schemeClr val="bg1"/>
                </a:solidFill>
              </a:rPr>
              <a:t>, Jared, Enoch, and Methuselah, who were all </a:t>
            </a:r>
            <a:r>
              <a:rPr lang="en-US" baseline="30000" dirty="0" err="1">
                <a:solidFill>
                  <a:schemeClr val="bg1"/>
                </a:solidFill>
              </a:rPr>
              <a:t>a</a:t>
            </a:r>
            <a:r>
              <a:rPr lang="en-US" dirty="0" err="1">
                <a:solidFill>
                  <a:schemeClr val="bg1"/>
                </a:solidFill>
              </a:rPr>
              <a:t>high</a:t>
            </a:r>
            <a:r>
              <a:rPr lang="en-US" dirty="0">
                <a:solidFill>
                  <a:schemeClr val="bg1"/>
                </a:solidFill>
              </a:rPr>
              <a:t> priests, with the residue of his posterity who were righteous, into the valley of </a:t>
            </a:r>
            <a:r>
              <a:rPr lang="en-US" baseline="30000" dirty="0" err="1">
                <a:solidFill>
                  <a:schemeClr val="bg1"/>
                </a:solidFill>
              </a:rPr>
              <a:t>b</a:t>
            </a:r>
            <a:r>
              <a:rPr lang="en-US" dirty="0" err="1">
                <a:solidFill>
                  <a:schemeClr val="bg1"/>
                </a:solidFill>
              </a:rPr>
              <a:t>Adam-ondi-Ahman</a:t>
            </a:r>
            <a:r>
              <a:rPr lang="en-US" dirty="0">
                <a:solidFill>
                  <a:schemeClr val="bg1"/>
                </a:solidFill>
              </a:rPr>
              <a:t>, and there bestowed upon them his last blessing.”</a:t>
            </a:r>
          </a:p>
          <a:p>
            <a:r>
              <a:rPr lang="en-US" dirty="0">
                <a:solidFill>
                  <a:schemeClr val="bg1"/>
                </a:solidFill>
                <a:cs typeface="Calibri" panose="020F0502020204030204" pitchFamily="34" charset="0"/>
              </a:rPr>
              <a:t>D&amp;C 107:53</a:t>
            </a:r>
          </a:p>
        </p:txBody>
      </p:sp>
      <p:sp>
        <p:nvSpPr>
          <p:cNvPr id="220" name="TextBox 219"/>
          <p:cNvSpPr txBox="1"/>
          <p:nvPr/>
        </p:nvSpPr>
        <p:spPr>
          <a:xfrm>
            <a:off x="2895600" y="2971800"/>
            <a:ext cx="3581400" cy="1754326"/>
          </a:xfrm>
          <a:prstGeom prst="rect">
            <a:avLst/>
          </a:prstGeom>
          <a:noFill/>
        </p:spPr>
        <p:txBody>
          <a:bodyPr wrap="square" rtlCol="0">
            <a:spAutoFit/>
          </a:bodyPr>
          <a:lstStyle/>
          <a:p>
            <a:r>
              <a:rPr lang="en-US" dirty="0">
                <a:solidFill>
                  <a:schemeClr val="bg1"/>
                </a:solidFill>
              </a:rPr>
              <a:t>“And Jacob (Israel)called unto his sons, and said, Gather yourselves together, that I may tell you </a:t>
            </a:r>
            <a:r>
              <a:rPr lang="en-US" i="1" dirty="0">
                <a:solidFill>
                  <a:schemeClr val="bg1"/>
                </a:solidFill>
              </a:rPr>
              <a:t>that</a:t>
            </a:r>
            <a:r>
              <a:rPr lang="en-US" dirty="0">
                <a:solidFill>
                  <a:schemeClr val="bg1"/>
                </a:solidFill>
              </a:rPr>
              <a:t> which shall befall you in the last days.”</a:t>
            </a:r>
          </a:p>
          <a:p>
            <a:r>
              <a:rPr lang="en-US" dirty="0">
                <a:solidFill>
                  <a:schemeClr val="bg1"/>
                </a:solidFill>
              </a:rPr>
              <a:t>Genesis 49</a:t>
            </a:r>
            <a:endParaRPr lang="en-US" dirty="0">
              <a:solidFill>
                <a:schemeClr val="bg1"/>
              </a:solidFill>
              <a:cs typeface="Calibri" panose="020F0502020204030204" pitchFamily="34" charset="0"/>
            </a:endParaRPr>
          </a:p>
        </p:txBody>
      </p:sp>
      <p:grpSp>
        <p:nvGrpSpPr>
          <p:cNvPr id="221" name="Group 220"/>
          <p:cNvGrpSpPr/>
          <p:nvPr/>
        </p:nvGrpSpPr>
        <p:grpSpPr>
          <a:xfrm>
            <a:off x="1752600" y="3048000"/>
            <a:ext cx="1219200" cy="2209800"/>
            <a:chOff x="6248400" y="522866"/>
            <a:chExt cx="2386263" cy="4963534"/>
          </a:xfrm>
        </p:grpSpPr>
        <p:sp>
          <p:nvSpPr>
            <p:cNvPr id="222" name="Oval 221"/>
            <p:cNvSpPr/>
            <p:nvPr/>
          </p:nvSpPr>
          <p:spPr>
            <a:xfrm>
              <a:off x="8153400" y="3276600"/>
              <a:ext cx="481263"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6248400" y="3200400"/>
              <a:ext cx="421105"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6986337" y="4800600"/>
              <a:ext cx="601579"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7407442" y="4800600"/>
              <a:ext cx="601579"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p:cNvSpPr/>
            <p:nvPr/>
          </p:nvSpPr>
          <p:spPr>
            <a:xfrm rot="1996156">
              <a:off x="6425618" y="2325776"/>
              <a:ext cx="797258" cy="1443356"/>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rot="2041752">
              <a:off x="6590558" y="1980631"/>
              <a:ext cx="792552" cy="1491938"/>
            </a:xfrm>
            <a:prstGeom prst="trapezoid">
              <a:avLst/>
            </a:prstGeom>
            <a:solidFill>
              <a:srgbClr val="CC8B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rot="19870960">
              <a:off x="7740007" y="2329787"/>
              <a:ext cx="748865" cy="1443356"/>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p:cNvSpPr/>
            <p:nvPr/>
          </p:nvSpPr>
          <p:spPr>
            <a:xfrm rot="20036208">
              <a:off x="7563565" y="2022638"/>
              <a:ext cx="792552" cy="1464018"/>
            </a:xfrm>
            <a:prstGeom prst="trapezoid">
              <a:avLst/>
            </a:prstGeom>
            <a:solidFill>
              <a:srgbClr val="CC8B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p:cNvSpPr/>
            <p:nvPr/>
          </p:nvSpPr>
          <p:spPr>
            <a:xfrm>
              <a:off x="6926179" y="2209800"/>
              <a:ext cx="1143000" cy="2895600"/>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7242748" y="1981200"/>
              <a:ext cx="473372" cy="609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p:cNvSpPr/>
            <p:nvPr/>
          </p:nvSpPr>
          <p:spPr>
            <a:xfrm rot="21335299">
              <a:off x="7541741" y="2056718"/>
              <a:ext cx="551920" cy="2898914"/>
            </a:xfrm>
            <a:prstGeom prst="trapezoid">
              <a:avLst/>
            </a:prstGeom>
            <a:solidFill>
              <a:srgbClr val="CC8B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p:cNvSpPr/>
            <p:nvPr/>
          </p:nvSpPr>
          <p:spPr>
            <a:xfrm rot="353417">
              <a:off x="6912705" y="2162703"/>
              <a:ext cx="551920" cy="2771026"/>
            </a:xfrm>
            <a:prstGeom prst="trapezoid">
              <a:avLst/>
            </a:prstGeom>
            <a:solidFill>
              <a:srgbClr val="CC8B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6934200" y="741948"/>
              <a:ext cx="1143000" cy="15440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132"/>
            <p:cNvGrpSpPr/>
            <p:nvPr/>
          </p:nvGrpSpPr>
          <p:grpSpPr>
            <a:xfrm rot="5652533">
              <a:off x="6137535" y="3376222"/>
              <a:ext cx="2286000" cy="110552"/>
              <a:chOff x="1412199" y="5878018"/>
              <a:chExt cx="3858717" cy="630212"/>
            </a:xfrm>
            <a:solidFill>
              <a:schemeClr val="accent2">
                <a:lumMod val="75000"/>
              </a:schemeClr>
            </a:solidFill>
          </p:grpSpPr>
          <p:grpSp>
            <p:nvGrpSpPr>
              <p:cNvPr id="262" name="Group 122"/>
              <p:cNvGrpSpPr/>
              <p:nvPr/>
            </p:nvGrpSpPr>
            <p:grpSpPr>
              <a:xfrm>
                <a:off x="3628244" y="5890510"/>
                <a:ext cx="1113644" cy="609600"/>
                <a:chOff x="1409700" y="5905500"/>
                <a:chExt cx="1113644" cy="609600"/>
              </a:xfrm>
              <a:grpFill/>
            </p:grpSpPr>
            <p:sp>
              <p:nvSpPr>
                <p:cNvPr id="270" name="Flowchart: Collate 269"/>
                <p:cNvSpPr/>
                <p:nvPr/>
              </p:nvSpPr>
              <p:spPr>
                <a:xfrm rot="5400000">
                  <a:off x="1371600" y="5943600"/>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Flowchart: Collate 270"/>
                <p:cNvSpPr/>
                <p:nvPr/>
              </p:nvSpPr>
              <p:spPr>
                <a:xfrm>
                  <a:off x="1913744" y="5947348"/>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3" name="Group 123"/>
              <p:cNvGrpSpPr/>
              <p:nvPr/>
            </p:nvGrpSpPr>
            <p:grpSpPr>
              <a:xfrm>
                <a:off x="2514600" y="5898630"/>
                <a:ext cx="1113644" cy="609600"/>
                <a:chOff x="1409700" y="5905500"/>
                <a:chExt cx="1113644" cy="609600"/>
              </a:xfrm>
              <a:grpFill/>
            </p:grpSpPr>
            <p:sp>
              <p:nvSpPr>
                <p:cNvPr id="268" name="Flowchart: Collate 267"/>
                <p:cNvSpPr/>
                <p:nvPr/>
              </p:nvSpPr>
              <p:spPr>
                <a:xfrm rot="5400000">
                  <a:off x="1371600" y="5943600"/>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9" name="Flowchart: Collate 268"/>
                <p:cNvSpPr/>
                <p:nvPr/>
              </p:nvSpPr>
              <p:spPr>
                <a:xfrm>
                  <a:off x="1913744" y="5947348"/>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4" name="Group 126"/>
              <p:cNvGrpSpPr/>
              <p:nvPr/>
            </p:nvGrpSpPr>
            <p:grpSpPr>
              <a:xfrm>
                <a:off x="1412199" y="5878018"/>
                <a:ext cx="1113644" cy="609600"/>
                <a:chOff x="1409700" y="5905500"/>
                <a:chExt cx="1113644" cy="609600"/>
              </a:xfrm>
              <a:grpFill/>
            </p:grpSpPr>
            <p:sp>
              <p:nvSpPr>
                <p:cNvPr id="266" name="Flowchart: Collate 265"/>
                <p:cNvSpPr/>
                <p:nvPr/>
              </p:nvSpPr>
              <p:spPr>
                <a:xfrm rot="5400000">
                  <a:off x="1371600" y="5943600"/>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Flowchart: Collate 266"/>
                <p:cNvSpPr/>
                <p:nvPr/>
              </p:nvSpPr>
              <p:spPr>
                <a:xfrm>
                  <a:off x="1913744" y="5947348"/>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5" name="Flowchart: Collate 264"/>
              <p:cNvSpPr/>
              <p:nvPr/>
            </p:nvSpPr>
            <p:spPr>
              <a:xfrm rot="5400000">
                <a:off x="4699416" y="5928610"/>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6" name="Group 133"/>
            <p:cNvGrpSpPr/>
            <p:nvPr/>
          </p:nvGrpSpPr>
          <p:grpSpPr>
            <a:xfrm rot="5135575">
              <a:off x="6619944" y="3374592"/>
              <a:ext cx="2286000" cy="110552"/>
              <a:chOff x="1412199" y="5878018"/>
              <a:chExt cx="3858717" cy="630212"/>
            </a:xfrm>
            <a:solidFill>
              <a:schemeClr val="accent2">
                <a:lumMod val="75000"/>
              </a:schemeClr>
            </a:solidFill>
          </p:grpSpPr>
          <p:grpSp>
            <p:nvGrpSpPr>
              <p:cNvPr id="252" name="Group 122"/>
              <p:cNvGrpSpPr/>
              <p:nvPr/>
            </p:nvGrpSpPr>
            <p:grpSpPr>
              <a:xfrm>
                <a:off x="3628244" y="5890510"/>
                <a:ext cx="1113644" cy="609600"/>
                <a:chOff x="1409700" y="5905500"/>
                <a:chExt cx="1113644" cy="609600"/>
              </a:xfrm>
              <a:grpFill/>
            </p:grpSpPr>
            <p:sp>
              <p:nvSpPr>
                <p:cNvPr id="260" name="Flowchart: Collate 259"/>
                <p:cNvSpPr/>
                <p:nvPr/>
              </p:nvSpPr>
              <p:spPr>
                <a:xfrm rot="5400000">
                  <a:off x="1371600" y="5943600"/>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Flowchart: Collate 260"/>
                <p:cNvSpPr/>
                <p:nvPr/>
              </p:nvSpPr>
              <p:spPr>
                <a:xfrm>
                  <a:off x="1913744" y="5947348"/>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3" name="Group 123"/>
              <p:cNvGrpSpPr/>
              <p:nvPr/>
            </p:nvGrpSpPr>
            <p:grpSpPr>
              <a:xfrm>
                <a:off x="2514600" y="5898630"/>
                <a:ext cx="1113644" cy="609600"/>
                <a:chOff x="1409700" y="5905500"/>
                <a:chExt cx="1113644" cy="609600"/>
              </a:xfrm>
              <a:grpFill/>
            </p:grpSpPr>
            <p:sp>
              <p:nvSpPr>
                <p:cNvPr id="258" name="Flowchart: Collate 257"/>
                <p:cNvSpPr/>
                <p:nvPr/>
              </p:nvSpPr>
              <p:spPr>
                <a:xfrm rot="5400000">
                  <a:off x="1371600" y="5943600"/>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Flowchart: Collate 258"/>
                <p:cNvSpPr/>
                <p:nvPr/>
              </p:nvSpPr>
              <p:spPr>
                <a:xfrm>
                  <a:off x="1913744" y="5947348"/>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4" name="Group 126"/>
              <p:cNvGrpSpPr/>
              <p:nvPr/>
            </p:nvGrpSpPr>
            <p:grpSpPr>
              <a:xfrm>
                <a:off x="1412199" y="5878018"/>
                <a:ext cx="1113644" cy="609600"/>
                <a:chOff x="1409700" y="5905500"/>
                <a:chExt cx="1113644" cy="609600"/>
              </a:xfrm>
              <a:grpFill/>
            </p:grpSpPr>
            <p:sp>
              <p:nvSpPr>
                <p:cNvPr id="256" name="Flowchart: Collate 255"/>
                <p:cNvSpPr/>
                <p:nvPr/>
              </p:nvSpPr>
              <p:spPr>
                <a:xfrm rot="5400000">
                  <a:off x="1371600" y="5943600"/>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Flowchart: Collate 256"/>
                <p:cNvSpPr/>
                <p:nvPr/>
              </p:nvSpPr>
              <p:spPr>
                <a:xfrm>
                  <a:off x="1913744" y="5947348"/>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5" name="Flowchart: Collate 254"/>
              <p:cNvSpPr/>
              <p:nvPr/>
            </p:nvSpPr>
            <p:spPr>
              <a:xfrm rot="5400000">
                <a:off x="4699416" y="5928610"/>
                <a:ext cx="609600" cy="533400"/>
              </a:xfrm>
              <a:prstGeom prst="flowChartCollat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7" name="Group 161"/>
            <p:cNvGrpSpPr/>
            <p:nvPr/>
          </p:nvGrpSpPr>
          <p:grpSpPr>
            <a:xfrm rot="10800000">
              <a:off x="7132782" y="4572000"/>
              <a:ext cx="152400" cy="457200"/>
              <a:chOff x="5562600" y="5410200"/>
              <a:chExt cx="762000" cy="990600"/>
            </a:xfrm>
          </p:grpSpPr>
          <p:sp>
            <p:nvSpPr>
              <p:cNvPr id="247" name="Isosceles Triangle 246"/>
              <p:cNvSpPr/>
              <p:nvPr/>
            </p:nvSpPr>
            <p:spPr>
              <a:xfrm>
                <a:off x="5791200" y="5410200"/>
                <a:ext cx="304800" cy="9144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Isosceles Triangle 247"/>
              <p:cNvSpPr/>
              <p:nvPr/>
            </p:nvSpPr>
            <p:spPr>
              <a:xfrm>
                <a:off x="5943600" y="5410200"/>
                <a:ext cx="304800" cy="9144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a:off x="5638800" y="5486400"/>
                <a:ext cx="304800" cy="9144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p:cNvSpPr/>
              <p:nvPr/>
            </p:nvSpPr>
            <p:spPr>
              <a:xfrm>
                <a:off x="5562600" y="5943600"/>
                <a:ext cx="762000" cy="457200"/>
              </a:xfrm>
              <a:prstGeom prst="trapezoi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5715000" y="5867399"/>
                <a:ext cx="457200" cy="228601"/>
              </a:xfrm>
              <a:prstGeom prst="ellipse">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162"/>
            <p:cNvGrpSpPr/>
            <p:nvPr/>
          </p:nvGrpSpPr>
          <p:grpSpPr>
            <a:xfrm rot="10800000">
              <a:off x="7772400" y="4495800"/>
              <a:ext cx="152400" cy="457200"/>
              <a:chOff x="5562600" y="5410200"/>
              <a:chExt cx="762000" cy="990600"/>
            </a:xfrm>
          </p:grpSpPr>
          <p:sp>
            <p:nvSpPr>
              <p:cNvPr id="242" name="Isosceles Triangle 241"/>
              <p:cNvSpPr/>
              <p:nvPr/>
            </p:nvSpPr>
            <p:spPr>
              <a:xfrm>
                <a:off x="5791200" y="5410200"/>
                <a:ext cx="304800" cy="9144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Isosceles Triangle 242"/>
              <p:cNvSpPr/>
              <p:nvPr/>
            </p:nvSpPr>
            <p:spPr>
              <a:xfrm>
                <a:off x="5943600" y="5410200"/>
                <a:ext cx="304800" cy="9144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Isosceles Triangle 243"/>
              <p:cNvSpPr/>
              <p:nvPr/>
            </p:nvSpPr>
            <p:spPr>
              <a:xfrm>
                <a:off x="5638800" y="5486400"/>
                <a:ext cx="304800" cy="9144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p:cNvSpPr/>
              <p:nvPr/>
            </p:nvSpPr>
            <p:spPr>
              <a:xfrm>
                <a:off x="5562600" y="5943600"/>
                <a:ext cx="762000" cy="457200"/>
              </a:xfrm>
              <a:prstGeom prst="trapezoi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5715000" y="5867400"/>
                <a:ext cx="457200" cy="228600"/>
              </a:xfrm>
              <a:prstGeom prst="ellipse">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Cloud 238"/>
            <p:cNvSpPr/>
            <p:nvPr/>
          </p:nvSpPr>
          <p:spPr>
            <a:xfrm rot="2502709" flipH="1">
              <a:off x="6672396" y="522866"/>
              <a:ext cx="696793" cy="1310863"/>
            </a:xfrm>
            <a:prstGeom prst="cloud">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loud 239"/>
            <p:cNvSpPr/>
            <p:nvPr/>
          </p:nvSpPr>
          <p:spPr>
            <a:xfrm rot="7219208" flipH="1">
              <a:off x="7475024" y="363891"/>
              <a:ext cx="710332" cy="1307413"/>
            </a:xfrm>
            <a:prstGeom prst="cloud">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7086600" y="685800"/>
              <a:ext cx="609600" cy="533400"/>
            </a:xfrm>
            <a:prstGeom prst="ellipse">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 name="TextBox 296"/>
          <p:cNvSpPr txBox="1"/>
          <p:nvPr/>
        </p:nvSpPr>
        <p:spPr>
          <a:xfrm>
            <a:off x="6781800" y="5181601"/>
            <a:ext cx="3581400" cy="1200329"/>
          </a:xfrm>
          <a:prstGeom prst="rect">
            <a:avLst/>
          </a:prstGeom>
          <a:noFill/>
        </p:spPr>
        <p:txBody>
          <a:bodyPr wrap="square" rtlCol="0">
            <a:spAutoFit/>
          </a:bodyPr>
          <a:lstStyle/>
          <a:p>
            <a:r>
              <a:rPr lang="en-US" dirty="0">
                <a:solidFill>
                  <a:schemeClr val="bg1"/>
                </a:solidFill>
              </a:rPr>
              <a:t>“And Joseph said unto his brethren, I die, </a:t>
            </a:r>
            <a:r>
              <a:rPr lang="en-US" i="1" dirty="0">
                <a:solidFill>
                  <a:schemeClr val="bg1"/>
                </a:solidFill>
              </a:rPr>
              <a:t>and go unto my fathers; and I go down to my grave with joy. …” </a:t>
            </a:r>
            <a:r>
              <a:rPr lang="en-US" dirty="0">
                <a:solidFill>
                  <a:schemeClr val="bg1"/>
                </a:solidFill>
              </a:rPr>
              <a:t>JTS Genesis 50:24</a:t>
            </a:r>
            <a:endParaRPr lang="en-US" dirty="0">
              <a:solidFill>
                <a:schemeClr val="bg1"/>
              </a:solidFill>
              <a:cs typeface="Calibri" panose="020F0502020204030204" pitchFamily="34" charset="0"/>
            </a:endParaRPr>
          </a:p>
        </p:txBody>
      </p:sp>
      <p:grpSp>
        <p:nvGrpSpPr>
          <p:cNvPr id="298" name="Group 297"/>
          <p:cNvGrpSpPr/>
          <p:nvPr/>
        </p:nvGrpSpPr>
        <p:grpSpPr>
          <a:xfrm>
            <a:off x="5791200" y="4267200"/>
            <a:ext cx="990600" cy="2590800"/>
            <a:chOff x="754412" y="3803705"/>
            <a:chExt cx="1521331" cy="4292726"/>
          </a:xfrm>
        </p:grpSpPr>
        <p:grpSp>
          <p:nvGrpSpPr>
            <p:cNvPr id="299" name="Group 3"/>
            <p:cNvGrpSpPr/>
            <p:nvPr/>
          </p:nvGrpSpPr>
          <p:grpSpPr>
            <a:xfrm rot="2754858">
              <a:off x="991462" y="7433382"/>
              <a:ext cx="362746" cy="580393"/>
              <a:chOff x="1676400" y="2133600"/>
              <a:chExt cx="1447800" cy="2088845"/>
            </a:xfrm>
          </p:grpSpPr>
          <p:sp>
            <p:nvSpPr>
              <p:cNvPr id="349" name="Oval 348"/>
              <p:cNvSpPr/>
              <p:nvPr/>
            </p:nvSpPr>
            <p:spPr>
              <a:xfrm>
                <a:off x="1676400" y="2133600"/>
                <a:ext cx="1447800" cy="20574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Moon 349"/>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Moon 350"/>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18"/>
            <p:cNvGrpSpPr/>
            <p:nvPr/>
          </p:nvGrpSpPr>
          <p:grpSpPr>
            <a:xfrm rot="19182012">
              <a:off x="1592451" y="7516038"/>
              <a:ext cx="362746" cy="580393"/>
              <a:chOff x="1676400" y="2133600"/>
              <a:chExt cx="1447800" cy="2088845"/>
            </a:xfrm>
          </p:grpSpPr>
          <p:sp>
            <p:nvSpPr>
              <p:cNvPr id="346" name="Oval 345"/>
              <p:cNvSpPr/>
              <p:nvPr/>
            </p:nvSpPr>
            <p:spPr>
              <a:xfrm>
                <a:off x="1676400" y="2133600"/>
                <a:ext cx="1447800" cy="20574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Moon 346"/>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Moon 347"/>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1" name="Oval 300"/>
            <p:cNvSpPr/>
            <p:nvPr/>
          </p:nvSpPr>
          <p:spPr>
            <a:xfrm rot="2451945">
              <a:off x="1984283" y="6148579"/>
              <a:ext cx="291460" cy="3509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rot="19586780">
              <a:off x="754412" y="6149848"/>
              <a:ext cx="296658" cy="337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p:cNvSpPr/>
            <p:nvPr/>
          </p:nvSpPr>
          <p:spPr>
            <a:xfrm rot="20354810">
              <a:off x="1456672" y="4945164"/>
              <a:ext cx="653200" cy="1459952"/>
            </a:xfrm>
            <a:prstGeom prst="trapezoid">
              <a:avLst>
                <a:gd name="adj" fmla="val 12409"/>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p:cNvSpPr/>
            <p:nvPr/>
          </p:nvSpPr>
          <p:spPr>
            <a:xfrm rot="1018040">
              <a:off x="864941" y="5019469"/>
              <a:ext cx="653200" cy="1325152"/>
            </a:xfrm>
            <a:prstGeom prst="trapezoid">
              <a:avLst>
                <a:gd name="adj" fmla="val 26582"/>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304"/>
            <p:cNvSpPr/>
            <p:nvPr/>
          </p:nvSpPr>
          <p:spPr>
            <a:xfrm>
              <a:off x="909066" y="5016636"/>
              <a:ext cx="1211265" cy="2679564"/>
            </a:xfrm>
            <a:prstGeom prst="trapezoid">
              <a:avLst>
                <a:gd name="adj" fmla="val 36016"/>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Isosceles Triangle 305"/>
            <p:cNvSpPr/>
            <p:nvPr/>
          </p:nvSpPr>
          <p:spPr>
            <a:xfrm rot="10800000">
              <a:off x="1320140" y="4403766"/>
              <a:ext cx="346076" cy="1096942"/>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 name="Group 77"/>
            <p:cNvGrpSpPr/>
            <p:nvPr/>
          </p:nvGrpSpPr>
          <p:grpSpPr>
            <a:xfrm>
              <a:off x="966746" y="3803705"/>
              <a:ext cx="1166855" cy="1482633"/>
              <a:chOff x="5029200" y="600855"/>
              <a:chExt cx="1541530" cy="2059846"/>
            </a:xfrm>
          </p:grpSpPr>
          <p:sp>
            <p:nvSpPr>
              <p:cNvPr id="338" name="Rounded Rectangle 337"/>
              <p:cNvSpPr/>
              <p:nvPr/>
            </p:nvSpPr>
            <p:spPr>
              <a:xfrm rot="4035056">
                <a:off x="5713976" y="1727746"/>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338"/>
              <p:cNvSpPr/>
              <p:nvPr/>
            </p:nvSpPr>
            <p:spPr>
              <a:xfrm rot="4845266">
                <a:off x="5637774" y="1803947"/>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5029200" y="838200"/>
                <a:ext cx="1371600" cy="1606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1" name="Group 71"/>
              <p:cNvGrpSpPr/>
              <p:nvPr/>
            </p:nvGrpSpPr>
            <p:grpSpPr>
              <a:xfrm rot="21037220">
                <a:off x="5059595" y="600855"/>
                <a:ext cx="1340487" cy="1376021"/>
                <a:chOff x="6862932" y="1711953"/>
                <a:chExt cx="1742735" cy="1770839"/>
              </a:xfrm>
              <a:solidFill>
                <a:srgbClr val="E2B470"/>
              </a:solidFill>
            </p:grpSpPr>
            <p:sp>
              <p:nvSpPr>
                <p:cNvPr id="342" name="Chord 341"/>
                <p:cNvSpPr/>
                <p:nvPr/>
              </p:nvSpPr>
              <p:spPr>
                <a:xfrm rot="8556574">
                  <a:off x="6874226" y="1711953"/>
                  <a:ext cx="1709272" cy="1770839"/>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Chord 342"/>
                <p:cNvSpPr/>
                <p:nvPr/>
              </p:nvSpPr>
              <p:spPr>
                <a:xfrm rot="8556574">
                  <a:off x="7032233" y="1750901"/>
                  <a:ext cx="1504306" cy="1584832"/>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Moon 343"/>
                <p:cNvSpPr/>
                <p:nvPr/>
              </p:nvSpPr>
              <p:spPr>
                <a:xfrm rot="5400000">
                  <a:off x="7677150" y="1543050"/>
                  <a:ext cx="647700" cy="10668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ounded Rectangle 344"/>
                <p:cNvSpPr/>
                <p:nvPr/>
              </p:nvSpPr>
              <p:spPr>
                <a:xfrm rot="551536">
                  <a:off x="6862932" y="2145504"/>
                  <a:ext cx="1742735" cy="201855"/>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8" name="Group 213"/>
            <p:cNvGrpSpPr/>
            <p:nvPr/>
          </p:nvGrpSpPr>
          <p:grpSpPr>
            <a:xfrm>
              <a:off x="990600" y="4114800"/>
              <a:ext cx="990600" cy="228600"/>
              <a:chOff x="2895600" y="4343400"/>
              <a:chExt cx="1524000" cy="381000"/>
            </a:xfrm>
          </p:grpSpPr>
          <p:sp>
            <p:nvSpPr>
              <p:cNvPr id="324" name="Rounded Rectangle 323"/>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200"/>
              <p:cNvGrpSpPr/>
              <p:nvPr/>
            </p:nvGrpSpPr>
            <p:grpSpPr>
              <a:xfrm>
                <a:off x="2950029" y="4388922"/>
                <a:ext cx="1405247" cy="294904"/>
                <a:chOff x="990600" y="3101789"/>
                <a:chExt cx="4800600" cy="1775011"/>
              </a:xfrm>
            </p:grpSpPr>
            <p:sp>
              <p:nvSpPr>
                <p:cNvPr id="326" name="L-Shape 325"/>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L-Shape 326"/>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L-Shape 327"/>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L-Shape 328"/>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L-Shape 329"/>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L-Shape 330"/>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Isosceles Triangle 331"/>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Isosceles Triangle 332"/>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Isosceles Triangle 333"/>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Isosceles Triangle 334"/>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Diamond 335"/>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Diamond 336"/>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9" name="Group 214"/>
            <p:cNvGrpSpPr/>
            <p:nvPr/>
          </p:nvGrpSpPr>
          <p:grpSpPr>
            <a:xfrm>
              <a:off x="1143000" y="5867400"/>
              <a:ext cx="762000" cy="304800"/>
              <a:chOff x="2895600" y="4343400"/>
              <a:chExt cx="1524000" cy="381000"/>
            </a:xfrm>
          </p:grpSpPr>
          <p:sp>
            <p:nvSpPr>
              <p:cNvPr id="310" name="Rounded Rectangle 309"/>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 name="Group 200"/>
              <p:cNvGrpSpPr/>
              <p:nvPr/>
            </p:nvGrpSpPr>
            <p:grpSpPr>
              <a:xfrm>
                <a:off x="2950029" y="4388922"/>
                <a:ext cx="1405247" cy="294904"/>
                <a:chOff x="990600" y="3101789"/>
                <a:chExt cx="4800600" cy="1775011"/>
              </a:xfrm>
            </p:grpSpPr>
            <p:sp>
              <p:nvSpPr>
                <p:cNvPr id="312" name="L-Shape 311"/>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L-Shape 312"/>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L-Shape 313"/>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L-Shape 314"/>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L-Shape 315"/>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L-Shape 316"/>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Isosceles Triangle 317"/>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Isosceles Triangle 318"/>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Isosceles Triangle 319"/>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Isosceles Triangle 320"/>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Diamond 321"/>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Diamond 322"/>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 name="Group 8"/>
          <p:cNvGrpSpPr/>
          <p:nvPr/>
        </p:nvGrpSpPr>
        <p:grpSpPr>
          <a:xfrm>
            <a:off x="3048000" y="762000"/>
            <a:ext cx="438968" cy="1447800"/>
            <a:chOff x="7389973" y="1460776"/>
            <a:chExt cx="1312971" cy="4330424"/>
          </a:xfrm>
        </p:grpSpPr>
        <p:grpSp>
          <p:nvGrpSpPr>
            <p:cNvPr id="5" name="Group 238"/>
            <p:cNvGrpSpPr/>
            <p:nvPr/>
          </p:nvGrpSpPr>
          <p:grpSpPr>
            <a:xfrm rot="21065330">
              <a:off x="7389973" y="1460776"/>
              <a:ext cx="1312971" cy="2073815"/>
              <a:chOff x="6747898" y="3506037"/>
              <a:chExt cx="1509789" cy="2015745"/>
            </a:xfrm>
          </p:grpSpPr>
          <p:sp>
            <p:nvSpPr>
              <p:cNvPr id="16" name="Wave 15"/>
              <p:cNvSpPr/>
              <p:nvPr/>
            </p:nvSpPr>
            <p:spPr>
              <a:xfrm rot="5400000">
                <a:off x="6325602" y="3928333"/>
                <a:ext cx="1779818" cy="935225"/>
              </a:xfrm>
              <a:prstGeom prst="wave">
                <a:avLst>
                  <a:gd name="adj1" fmla="val 20000"/>
                  <a:gd name="adj2" fmla="val -1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p:cNvSpPr/>
              <p:nvPr/>
            </p:nvSpPr>
            <p:spPr>
              <a:xfrm rot="6864377">
                <a:off x="6900166" y="4164260"/>
                <a:ext cx="1779818" cy="935225"/>
              </a:xfrm>
              <a:prstGeom prst="wave">
                <a:avLst>
                  <a:gd name="adj1" fmla="val 20000"/>
                  <a:gd name="adj2" fmla="val -1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p:cNvSpPr/>
              <p:nvPr/>
            </p:nvSpPr>
            <p:spPr>
              <a:xfrm rot="5097427">
                <a:off x="6634608" y="4180925"/>
                <a:ext cx="1526092" cy="938316"/>
              </a:xfrm>
              <a:prstGeom prst="wave">
                <a:avLst>
                  <a:gd name="adj1" fmla="val 20000"/>
                  <a:gd name="adj2" fmla="val -10000"/>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ave 18"/>
              <p:cNvSpPr/>
              <p:nvPr/>
            </p:nvSpPr>
            <p:spPr>
              <a:xfrm rot="6552689">
                <a:off x="7102869" y="4455469"/>
                <a:ext cx="1270291" cy="533531"/>
              </a:xfrm>
              <a:prstGeom prst="wave">
                <a:avLst>
                  <a:gd name="adj1" fmla="val 20000"/>
                  <a:gd name="adj2" fmla="val -10000"/>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354397">
                <a:off x="7334017" y="4312390"/>
                <a:ext cx="451496" cy="838200"/>
              </a:xfrm>
              <a:prstGeom prst="ellipse">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ave 20"/>
              <p:cNvSpPr/>
              <p:nvPr/>
            </p:nvSpPr>
            <p:spPr>
              <a:xfrm rot="6864377">
                <a:off x="7082414" y="4728855"/>
                <a:ext cx="1050439" cy="433602"/>
              </a:xfrm>
              <a:prstGeom prst="wave">
                <a:avLst>
                  <a:gd name="adj1" fmla="val 20000"/>
                  <a:gd name="adj2" fmla="val -1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Wave 21"/>
              <p:cNvSpPr/>
              <p:nvPr/>
            </p:nvSpPr>
            <p:spPr>
              <a:xfrm rot="4556139">
                <a:off x="7043255" y="4839808"/>
                <a:ext cx="867476" cy="374601"/>
              </a:xfrm>
              <a:prstGeom prst="wave">
                <a:avLst>
                  <a:gd name="adj1" fmla="val 20000"/>
                  <a:gd name="adj2" fmla="val -10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888" y="4781766"/>
                <a:ext cx="212338" cy="379045"/>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06"/>
            <p:cNvGrpSpPr/>
            <p:nvPr/>
          </p:nvGrpSpPr>
          <p:grpSpPr>
            <a:xfrm>
              <a:off x="7696200" y="3200400"/>
              <a:ext cx="914400" cy="2590800"/>
              <a:chOff x="7696200" y="3200400"/>
              <a:chExt cx="914400" cy="2590800"/>
            </a:xfrm>
          </p:grpSpPr>
          <p:sp>
            <p:nvSpPr>
              <p:cNvPr id="12" name="Isosceles Triangle 11"/>
              <p:cNvSpPr/>
              <p:nvPr/>
            </p:nvSpPr>
            <p:spPr>
              <a:xfrm rot="10800000">
                <a:off x="7696200" y="3200400"/>
                <a:ext cx="914400" cy="2590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48600" y="3962400"/>
                <a:ext cx="609600" cy="76200"/>
              </a:xfrm>
              <a:prstGeom prst="rect">
                <a:avLst/>
              </a:prstGeom>
              <a:solidFill>
                <a:srgbClr val="FFAD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54818" y="4645891"/>
                <a:ext cx="394855" cy="69273"/>
              </a:xfrm>
              <a:prstGeom prst="rect">
                <a:avLst/>
              </a:prstGeom>
              <a:solidFill>
                <a:srgbClr val="FFAD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p:cNvSpPr/>
              <p:nvPr/>
            </p:nvSpPr>
            <p:spPr>
              <a:xfrm>
                <a:off x="8001000" y="4038600"/>
                <a:ext cx="304800" cy="609600"/>
              </a:xfrm>
              <a:prstGeom prst="flowChartSummingJunction">
                <a:avLst/>
              </a:prstGeom>
              <a:solidFill>
                <a:srgbClr val="DEB0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8323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animEffect transition="in" filter="wipe(down)">
                                      <p:cBhvr>
                                        <p:cTn id="13" dur="580">
                                          <p:stCondLst>
                                            <p:cond delay="0"/>
                                          </p:stCondLst>
                                        </p:cTn>
                                        <p:tgtEl>
                                          <p:spTgt spid="204"/>
                                        </p:tgtEl>
                                      </p:cBhvr>
                                    </p:animEffect>
                                    <p:anim calcmode="lin" valueType="num">
                                      <p:cBhvr>
                                        <p:cTn id="14" dur="1822" tmFilter="0,0; 0.14,0.36; 0.43,0.73; 0.71,0.91; 1.0,1.0">
                                          <p:stCondLst>
                                            <p:cond delay="0"/>
                                          </p:stCondLst>
                                        </p:cTn>
                                        <p:tgtEl>
                                          <p:spTgt spid="20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0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0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0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04"/>
                                        </p:tgtEl>
                                        <p:attrNameLst>
                                          <p:attrName>ppt_y</p:attrName>
                                        </p:attrNameLst>
                                      </p:cBhvr>
                                      <p:tavLst>
                                        <p:tav tm="0" fmla="#ppt_y-sin(pi*$)/81">
                                          <p:val>
                                            <p:fltVal val="0"/>
                                          </p:val>
                                        </p:tav>
                                        <p:tav tm="100000">
                                          <p:val>
                                            <p:fltVal val="1"/>
                                          </p:val>
                                        </p:tav>
                                      </p:tavLst>
                                    </p:anim>
                                    <p:animScale>
                                      <p:cBhvr>
                                        <p:cTn id="19" dur="26">
                                          <p:stCondLst>
                                            <p:cond delay="650"/>
                                          </p:stCondLst>
                                        </p:cTn>
                                        <p:tgtEl>
                                          <p:spTgt spid="204"/>
                                        </p:tgtEl>
                                      </p:cBhvr>
                                      <p:to x="100000" y="60000"/>
                                    </p:animScale>
                                    <p:animScale>
                                      <p:cBhvr>
                                        <p:cTn id="20" dur="166" decel="50000">
                                          <p:stCondLst>
                                            <p:cond delay="676"/>
                                          </p:stCondLst>
                                        </p:cTn>
                                        <p:tgtEl>
                                          <p:spTgt spid="204"/>
                                        </p:tgtEl>
                                      </p:cBhvr>
                                      <p:to x="100000" y="100000"/>
                                    </p:animScale>
                                    <p:animScale>
                                      <p:cBhvr>
                                        <p:cTn id="21" dur="26">
                                          <p:stCondLst>
                                            <p:cond delay="1312"/>
                                          </p:stCondLst>
                                        </p:cTn>
                                        <p:tgtEl>
                                          <p:spTgt spid="204"/>
                                        </p:tgtEl>
                                      </p:cBhvr>
                                      <p:to x="100000" y="80000"/>
                                    </p:animScale>
                                    <p:animScale>
                                      <p:cBhvr>
                                        <p:cTn id="22" dur="166" decel="50000">
                                          <p:stCondLst>
                                            <p:cond delay="1338"/>
                                          </p:stCondLst>
                                        </p:cTn>
                                        <p:tgtEl>
                                          <p:spTgt spid="204"/>
                                        </p:tgtEl>
                                      </p:cBhvr>
                                      <p:to x="100000" y="100000"/>
                                    </p:animScale>
                                    <p:animScale>
                                      <p:cBhvr>
                                        <p:cTn id="23" dur="26">
                                          <p:stCondLst>
                                            <p:cond delay="1642"/>
                                          </p:stCondLst>
                                        </p:cTn>
                                        <p:tgtEl>
                                          <p:spTgt spid="204"/>
                                        </p:tgtEl>
                                      </p:cBhvr>
                                      <p:to x="100000" y="90000"/>
                                    </p:animScale>
                                    <p:animScale>
                                      <p:cBhvr>
                                        <p:cTn id="24" dur="166" decel="50000">
                                          <p:stCondLst>
                                            <p:cond delay="1668"/>
                                          </p:stCondLst>
                                        </p:cTn>
                                        <p:tgtEl>
                                          <p:spTgt spid="204"/>
                                        </p:tgtEl>
                                      </p:cBhvr>
                                      <p:to x="100000" y="100000"/>
                                    </p:animScale>
                                    <p:animScale>
                                      <p:cBhvr>
                                        <p:cTn id="25" dur="26">
                                          <p:stCondLst>
                                            <p:cond delay="1808"/>
                                          </p:stCondLst>
                                        </p:cTn>
                                        <p:tgtEl>
                                          <p:spTgt spid="204"/>
                                        </p:tgtEl>
                                      </p:cBhvr>
                                      <p:to x="100000" y="95000"/>
                                    </p:animScale>
                                    <p:animScale>
                                      <p:cBhvr>
                                        <p:cTn id="26" dur="166" decel="50000">
                                          <p:stCondLst>
                                            <p:cond delay="1834"/>
                                          </p:stCondLst>
                                        </p:cTn>
                                        <p:tgtEl>
                                          <p:spTgt spid="204"/>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1450">
                                          <p:stCondLst>
                                            <p:cond delay="0"/>
                                          </p:stCondLst>
                                        </p:cTn>
                                        <p:tgtEl>
                                          <p:spTgt spid="2"/>
                                        </p:tgtEl>
                                      </p:cBhvr>
                                    </p:animEffect>
                                    <p:anim calcmode="lin" valueType="num">
                                      <p:cBhvr>
                                        <p:cTn id="30" dur="4555"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1660"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1660" tmFilter="0, 0; 0.125,0.2665; 0.25,0.4; 0.375,0.465; 0.5,0.5;  0.625,0.535; 0.75,0.6; 0.875,0.7335; 1,1">
                                          <p:stCondLst>
                                            <p:cond delay="1660"/>
                                          </p:stCondLst>
                                        </p:cTn>
                                        <p:tgtEl>
                                          <p:spTgt spid="2"/>
                                        </p:tgtEl>
                                        <p:attrNameLst>
                                          <p:attrName>ppt_y</p:attrName>
                                        </p:attrNameLst>
                                      </p:cBhvr>
                                      <p:tavLst>
                                        <p:tav tm="0" fmla="#ppt_y-sin(pi*$)/9">
                                          <p:val>
                                            <p:fltVal val="0"/>
                                          </p:val>
                                        </p:tav>
                                        <p:tav tm="100000">
                                          <p:val>
                                            <p:fltVal val="1"/>
                                          </p:val>
                                        </p:tav>
                                      </p:tavLst>
                                    </p:anim>
                                    <p:anim calcmode="lin" valueType="num">
                                      <p:cBhvr>
                                        <p:cTn id="33" dur="830" tmFilter="0, 0; 0.125,0.2665; 0.25,0.4; 0.375,0.465; 0.5,0.5;  0.625,0.535; 0.75,0.6; 0.875,0.7335; 1,1">
                                          <p:stCondLst>
                                            <p:cond delay="3310"/>
                                          </p:stCondLst>
                                        </p:cTn>
                                        <p:tgtEl>
                                          <p:spTgt spid="2"/>
                                        </p:tgtEl>
                                        <p:attrNameLst>
                                          <p:attrName>ppt_y</p:attrName>
                                        </p:attrNameLst>
                                      </p:cBhvr>
                                      <p:tavLst>
                                        <p:tav tm="0" fmla="#ppt_y-sin(pi*$)/27">
                                          <p:val>
                                            <p:fltVal val="0"/>
                                          </p:val>
                                        </p:tav>
                                        <p:tav tm="100000">
                                          <p:val>
                                            <p:fltVal val="1"/>
                                          </p:val>
                                        </p:tav>
                                      </p:tavLst>
                                    </p:anim>
                                    <p:anim calcmode="lin" valueType="num">
                                      <p:cBhvr>
                                        <p:cTn id="34" dur="410" tmFilter="0, 0; 0.125,0.2665; 0.25,0.4; 0.375,0.465; 0.5,0.5;  0.625,0.535; 0.75,0.6; 0.875,0.7335; 1,1">
                                          <p:stCondLst>
                                            <p:cond delay="4140"/>
                                          </p:stCondLst>
                                        </p:cTn>
                                        <p:tgtEl>
                                          <p:spTgt spid="2"/>
                                        </p:tgtEl>
                                        <p:attrNameLst>
                                          <p:attrName>ppt_y</p:attrName>
                                        </p:attrNameLst>
                                      </p:cBhvr>
                                      <p:tavLst>
                                        <p:tav tm="0" fmla="#ppt_y-sin(pi*$)/81">
                                          <p:val>
                                            <p:fltVal val="0"/>
                                          </p:val>
                                        </p:tav>
                                        <p:tav tm="100000">
                                          <p:val>
                                            <p:fltVal val="1"/>
                                          </p:val>
                                        </p:tav>
                                      </p:tavLst>
                                    </p:anim>
                                    <p:animScale>
                                      <p:cBhvr>
                                        <p:cTn id="35" dur="65">
                                          <p:stCondLst>
                                            <p:cond delay="1625"/>
                                          </p:stCondLst>
                                        </p:cTn>
                                        <p:tgtEl>
                                          <p:spTgt spid="2"/>
                                        </p:tgtEl>
                                      </p:cBhvr>
                                      <p:to x="100000" y="60000"/>
                                    </p:animScale>
                                    <p:animScale>
                                      <p:cBhvr>
                                        <p:cTn id="36" dur="415" decel="50000">
                                          <p:stCondLst>
                                            <p:cond delay="1690"/>
                                          </p:stCondLst>
                                        </p:cTn>
                                        <p:tgtEl>
                                          <p:spTgt spid="2"/>
                                        </p:tgtEl>
                                      </p:cBhvr>
                                      <p:to x="100000" y="100000"/>
                                    </p:animScale>
                                    <p:animScale>
                                      <p:cBhvr>
                                        <p:cTn id="37" dur="65">
                                          <p:stCondLst>
                                            <p:cond delay="3280"/>
                                          </p:stCondLst>
                                        </p:cTn>
                                        <p:tgtEl>
                                          <p:spTgt spid="2"/>
                                        </p:tgtEl>
                                      </p:cBhvr>
                                      <p:to x="100000" y="80000"/>
                                    </p:animScale>
                                    <p:animScale>
                                      <p:cBhvr>
                                        <p:cTn id="38" dur="415" decel="50000">
                                          <p:stCondLst>
                                            <p:cond delay="3345"/>
                                          </p:stCondLst>
                                        </p:cTn>
                                        <p:tgtEl>
                                          <p:spTgt spid="2"/>
                                        </p:tgtEl>
                                      </p:cBhvr>
                                      <p:to x="100000" y="100000"/>
                                    </p:animScale>
                                    <p:animScale>
                                      <p:cBhvr>
                                        <p:cTn id="39" dur="65">
                                          <p:stCondLst>
                                            <p:cond delay="4105"/>
                                          </p:stCondLst>
                                        </p:cTn>
                                        <p:tgtEl>
                                          <p:spTgt spid="2"/>
                                        </p:tgtEl>
                                      </p:cBhvr>
                                      <p:to x="100000" y="90000"/>
                                    </p:animScale>
                                    <p:animScale>
                                      <p:cBhvr>
                                        <p:cTn id="40" dur="415" decel="50000">
                                          <p:stCondLst>
                                            <p:cond delay="4170"/>
                                          </p:stCondLst>
                                        </p:cTn>
                                        <p:tgtEl>
                                          <p:spTgt spid="2"/>
                                        </p:tgtEl>
                                      </p:cBhvr>
                                      <p:to x="100000" y="100000"/>
                                    </p:animScale>
                                    <p:animScale>
                                      <p:cBhvr>
                                        <p:cTn id="41" dur="65">
                                          <p:stCondLst>
                                            <p:cond delay="4520"/>
                                          </p:stCondLst>
                                        </p:cTn>
                                        <p:tgtEl>
                                          <p:spTgt spid="2"/>
                                        </p:tgtEl>
                                      </p:cBhvr>
                                      <p:to x="100000" y="95000"/>
                                    </p:animScale>
                                    <p:animScale>
                                      <p:cBhvr>
                                        <p:cTn id="42" dur="415" decel="50000">
                                          <p:stCondLst>
                                            <p:cond delay="4585"/>
                                          </p:stCondLst>
                                        </p:cTn>
                                        <p:tgtEl>
                                          <p:spTgt spid="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0"/>
                                        </p:tgtEl>
                                        <p:attrNameLst>
                                          <p:attrName>style.visibility</p:attrName>
                                        </p:attrNameLst>
                                      </p:cBhvr>
                                      <p:to>
                                        <p:strVal val="visible"/>
                                      </p:to>
                                    </p:set>
                                  </p:childTnLst>
                                </p:cTn>
                              </p:par>
                              <p:par>
                                <p:cTn id="47" presetID="26" presetClass="entr" presetSubtype="0" fill="hold" nodeType="withEffect">
                                  <p:stCondLst>
                                    <p:cond delay="0"/>
                                  </p:stCondLst>
                                  <p:childTnLst>
                                    <p:set>
                                      <p:cBhvr>
                                        <p:cTn id="48" dur="1" fill="hold">
                                          <p:stCondLst>
                                            <p:cond delay="0"/>
                                          </p:stCondLst>
                                        </p:cTn>
                                        <p:tgtEl>
                                          <p:spTgt spid="221"/>
                                        </p:tgtEl>
                                        <p:attrNameLst>
                                          <p:attrName>style.visibility</p:attrName>
                                        </p:attrNameLst>
                                      </p:cBhvr>
                                      <p:to>
                                        <p:strVal val="visible"/>
                                      </p:to>
                                    </p:set>
                                    <p:animEffect transition="in" filter="wipe(down)">
                                      <p:cBhvr>
                                        <p:cTn id="49" dur="580">
                                          <p:stCondLst>
                                            <p:cond delay="0"/>
                                          </p:stCondLst>
                                        </p:cTn>
                                        <p:tgtEl>
                                          <p:spTgt spid="221"/>
                                        </p:tgtEl>
                                      </p:cBhvr>
                                    </p:animEffect>
                                    <p:anim calcmode="lin" valueType="num">
                                      <p:cBhvr>
                                        <p:cTn id="50" dur="1822" tmFilter="0,0; 0.14,0.36; 0.43,0.73; 0.71,0.91; 1.0,1.0">
                                          <p:stCondLst>
                                            <p:cond delay="0"/>
                                          </p:stCondLst>
                                        </p:cTn>
                                        <p:tgtEl>
                                          <p:spTgt spid="22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2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2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2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21"/>
                                        </p:tgtEl>
                                        <p:attrNameLst>
                                          <p:attrName>ppt_y</p:attrName>
                                        </p:attrNameLst>
                                      </p:cBhvr>
                                      <p:tavLst>
                                        <p:tav tm="0" fmla="#ppt_y-sin(pi*$)/81">
                                          <p:val>
                                            <p:fltVal val="0"/>
                                          </p:val>
                                        </p:tav>
                                        <p:tav tm="100000">
                                          <p:val>
                                            <p:fltVal val="1"/>
                                          </p:val>
                                        </p:tav>
                                      </p:tavLst>
                                    </p:anim>
                                    <p:animScale>
                                      <p:cBhvr>
                                        <p:cTn id="55" dur="26">
                                          <p:stCondLst>
                                            <p:cond delay="650"/>
                                          </p:stCondLst>
                                        </p:cTn>
                                        <p:tgtEl>
                                          <p:spTgt spid="221"/>
                                        </p:tgtEl>
                                      </p:cBhvr>
                                      <p:to x="100000" y="60000"/>
                                    </p:animScale>
                                    <p:animScale>
                                      <p:cBhvr>
                                        <p:cTn id="56" dur="166" decel="50000">
                                          <p:stCondLst>
                                            <p:cond delay="676"/>
                                          </p:stCondLst>
                                        </p:cTn>
                                        <p:tgtEl>
                                          <p:spTgt spid="221"/>
                                        </p:tgtEl>
                                      </p:cBhvr>
                                      <p:to x="100000" y="100000"/>
                                    </p:animScale>
                                    <p:animScale>
                                      <p:cBhvr>
                                        <p:cTn id="57" dur="26">
                                          <p:stCondLst>
                                            <p:cond delay="1312"/>
                                          </p:stCondLst>
                                        </p:cTn>
                                        <p:tgtEl>
                                          <p:spTgt spid="221"/>
                                        </p:tgtEl>
                                      </p:cBhvr>
                                      <p:to x="100000" y="80000"/>
                                    </p:animScale>
                                    <p:animScale>
                                      <p:cBhvr>
                                        <p:cTn id="58" dur="166" decel="50000">
                                          <p:stCondLst>
                                            <p:cond delay="1338"/>
                                          </p:stCondLst>
                                        </p:cTn>
                                        <p:tgtEl>
                                          <p:spTgt spid="221"/>
                                        </p:tgtEl>
                                      </p:cBhvr>
                                      <p:to x="100000" y="100000"/>
                                    </p:animScale>
                                    <p:animScale>
                                      <p:cBhvr>
                                        <p:cTn id="59" dur="26">
                                          <p:stCondLst>
                                            <p:cond delay="1642"/>
                                          </p:stCondLst>
                                        </p:cTn>
                                        <p:tgtEl>
                                          <p:spTgt spid="221"/>
                                        </p:tgtEl>
                                      </p:cBhvr>
                                      <p:to x="100000" y="90000"/>
                                    </p:animScale>
                                    <p:animScale>
                                      <p:cBhvr>
                                        <p:cTn id="60" dur="166" decel="50000">
                                          <p:stCondLst>
                                            <p:cond delay="1668"/>
                                          </p:stCondLst>
                                        </p:cTn>
                                        <p:tgtEl>
                                          <p:spTgt spid="221"/>
                                        </p:tgtEl>
                                      </p:cBhvr>
                                      <p:to x="100000" y="100000"/>
                                    </p:animScale>
                                    <p:animScale>
                                      <p:cBhvr>
                                        <p:cTn id="61" dur="26">
                                          <p:stCondLst>
                                            <p:cond delay="1808"/>
                                          </p:stCondLst>
                                        </p:cTn>
                                        <p:tgtEl>
                                          <p:spTgt spid="221"/>
                                        </p:tgtEl>
                                      </p:cBhvr>
                                      <p:to x="100000" y="95000"/>
                                    </p:animScale>
                                    <p:animScale>
                                      <p:cBhvr>
                                        <p:cTn id="62" dur="166" decel="50000">
                                          <p:stCondLst>
                                            <p:cond delay="1834"/>
                                          </p:stCondLst>
                                        </p:cTn>
                                        <p:tgtEl>
                                          <p:spTgt spid="22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7"/>
                                        </p:tgtEl>
                                        <p:attrNameLst>
                                          <p:attrName>style.visibility</p:attrName>
                                        </p:attrNameLst>
                                      </p:cBhvr>
                                      <p:to>
                                        <p:strVal val="visible"/>
                                      </p:to>
                                    </p:set>
                                  </p:childTnLst>
                                </p:cTn>
                              </p:par>
                              <p:par>
                                <p:cTn id="67" presetID="26" presetClass="entr" presetSubtype="0" fill="hold" nodeType="withEffect">
                                  <p:stCondLst>
                                    <p:cond delay="0"/>
                                  </p:stCondLst>
                                  <p:childTnLst>
                                    <p:set>
                                      <p:cBhvr>
                                        <p:cTn id="68" dur="1" fill="hold">
                                          <p:stCondLst>
                                            <p:cond delay="0"/>
                                          </p:stCondLst>
                                        </p:cTn>
                                        <p:tgtEl>
                                          <p:spTgt spid="298"/>
                                        </p:tgtEl>
                                        <p:attrNameLst>
                                          <p:attrName>style.visibility</p:attrName>
                                        </p:attrNameLst>
                                      </p:cBhvr>
                                      <p:to>
                                        <p:strVal val="visible"/>
                                      </p:to>
                                    </p:set>
                                    <p:animEffect transition="in" filter="wipe(down)">
                                      <p:cBhvr>
                                        <p:cTn id="69" dur="580">
                                          <p:stCondLst>
                                            <p:cond delay="0"/>
                                          </p:stCondLst>
                                        </p:cTn>
                                        <p:tgtEl>
                                          <p:spTgt spid="298"/>
                                        </p:tgtEl>
                                      </p:cBhvr>
                                    </p:animEffect>
                                    <p:anim calcmode="lin" valueType="num">
                                      <p:cBhvr>
                                        <p:cTn id="70" dur="1822" tmFilter="0,0; 0.14,0.36; 0.43,0.73; 0.71,0.91; 1.0,1.0">
                                          <p:stCondLst>
                                            <p:cond delay="0"/>
                                          </p:stCondLst>
                                        </p:cTn>
                                        <p:tgtEl>
                                          <p:spTgt spid="29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8"/>
                                        </p:tgtEl>
                                        <p:attrNameLst>
                                          <p:attrName>ppt_y</p:attrName>
                                        </p:attrNameLst>
                                      </p:cBhvr>
                                      <p:tavLst>
                                        <p:tav tm="0" fmla="#ppt_y-sin(pi*$)/81">
                                          <p:val>
                                            <p:fltVal val="0"/>
                                          </p:val>
                                        </p:tav>
                                        <p:tav tm="100000">
                                          <p:val>
                                            <p:fltVal val="1"/>
                                          </p:val>
                                        </p:tav>
                                      </p:tavLst>
                                    </p:anim>
                                    <p:animScale>
                                      <p:cBhvr>
                                        <p:cTn id="75" dur="26">
                                          <p:stCondLst>
                                            <p:cond delay="650"/>
                                          </p:stCondLst>
                                        </p:cTn>
                                        <p:tgtEl>
                                          <p:spTgt spid="298"/>
                                        </p:tgtEl>
                                      </p:cBhvr>
                                      <p:to x="100000" y="60000"/>
                                    </p:animScale>
                                    <p:animScale>
                                      <p:cBhvr>
                                        <p:cTn id="76" dur="166" decel="50000">
                                          <p:stCondLst>
                                            <p:cond delay="676"/>
                                          </p:stCondLst>
                                        </p:cTn>
                                        <p:tgtEl>
                                          <p:spTgt spid="298"/>
                                        </p:tgtEl>
                                      </p:cBhvr>
                                      <p:to x="100000" y="100000"/>
                                    </p:animScale>
                                    <p:animScale>
                                      <p:cBhvr>
                                        <p:cTn id="77" dur="26">
                                          <p:stCondLst>
                                            <p:cond delay="1312"/>
                                          </p:stCondLst>
                                        </p:cTn>
                                        <p:tgtEl>
                                          <p:spTgt spid="298"/>
                                        </p:tgtEl>
                                      </p:cBhvr>
                                      <p:to x="100000" y="80000"/>
                                    </p:animScale>
                                    <p:animScale>
                                      <p:cBhvr>
                                        <p:cTn id="78" dur="166" decel="50000">
                                          <p:stCondLst>
                                            <p:cond delay="1338"/>
                                          </p:stCondLst>
                                        </p:cTn>
                                        <p:tgtEl>
                                          <p:spTgt spid="298"/>
                                        </p:tgtEl>
                                      </p:cBhvr>
                                      <p:to x="100000" y="100000"/>
                                    </p:animScale>
                                    <p:animScale>
                                      <p:cBhvr>
                                        <p:cTn id="79" dur="26">
                                          <p:stCondLst>
                                            <p:cond delay="1642"/>
                                          </p:stCondLst>
                                        </p:cTn>
                                        <p:tgtEl>
                                          <p:spTgt spid="298"/>
                                        </p:tgtEl>
                                      </p:cBhvr>
                                      <p:to x="100000" y="90000"/>
                                    </p:animScale>
                                    <p:animScale>
                                      <p:cBhvr>
                                        <p:cTn id="80" dur="166" decel="50000">
                                          <p:stCondLst>
                                            <p:cond delay="1668"/>
                                          </p:stCondLst>
                                        </p:cTn>
                                        <p:tgtEl>
                                          <p:spTgt spid="298"/>
                                        </p:tgtEl>
                                      </p:cBhvr>
                                      <p:to x="100000" y="100000"/>
                                    </p:animScale>
                                    <p:animScale>
                                      <p:cBhvr>
                                        <p:cTn id="81" dur="26">
                                          <p:stCondLst>
                                            <p:cond delay="1808"/>
                                          </p:stCondLst>
                                        </p:cTn>
                                        <p:tgtEl>
                                          <p:spTgt spid="298"/>
                                        </p:tgtEl>
                                      </p:cBhvr>
                                      <p:to x="100000" y="95000"/>
                                    </p:animScale>
                                    <p:animScale>
                                      <p:cBhvr>
                                        <p:cTn id="82" dur="166" decel="50000">
                                          <p:stCondLst>
                                            <p:cond delay="1834"/>
                                          </p:stCondLst>
                                        </p:cTn>
                                        <p:tgtEl>
                                          <p:spTgt spid="29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1.66667E-6 -2.22222E-6 C 0.00313 0.00625 0.00521 0.01319 0.00834 0.01944 C 0.00938 0.02616 0.01164 0.03241 0.0125 0.03889 C 0.0132 0.04444 0.01459 0.05555 0.01459 0.05555 C 0.01615 0.09861 0.02448 0.1618 -0.00209 0.19722 C -0.00451 0.20694 -0.01145 0.22083 -0.01771 0.22639 C -0.01909 0.23194 -0.03126 0.25046 -0.03542 0.25417 C -0.03942 0.26204 -0.04376 0.26898 -0.04792 0.27639 C -0.04949 0.28287 -0.05244 0.28958 -0.0573 0.29167 C -0.05903 0.29861 -0.06216 0.30417 -0.06667 0.30833 C -0.06893 0.31273 -0.07223 0.31458 -0.07396 0.31944 C -0.07657 0.32639 -0.07813 0.33333 -0.0823 0.33889 C -0.0764 0.34028 -0.07067 0.3419 -0.06459 0.34305 C -0.05973 0.3456 -0.05469 0.34583 -0.05001 0.34861 C -0.0448 0.35162 -0.04219 0.35532 -0.03646 0.35694 C -0.03264 0.36042 -0.02935 0.3625 -0.02501 0.36389 C -0.01372 0.37292 -0.01841 0.3706 -0.01145 0.37361 C -0.00677 0.37986 -0.00972 0.37708 -0.00209 0.38055 C -0.00104 0.38102 0.00105 0.38194 0.00105 0.38194 C 0.01355 0.39444 0.02743 0.40463 0.03959 0.41805 C 0.04636 0.42569 0.05591 0.43657 0.06459 0.43889 C 0.07934 0.44884 0.09167 0.46389 0.1073 0.47222 C 0.11684 0.47731 0.12518 0.48472 0.13438 0.49028 C 0.13907 0.49305 0.14358 0.49421 0.14775 0.49861 C 0.15799 0.50949 0.16615 0.52361 0.17709 0.53333 C 0.17795 0.53426 0.17917 0.53426 0.18021 0.53472 C 0.1816 0.53565 0.18316 0.53634 0.18438 0.5375 C 0.19115 0.54398 0.18386 0.54005 0.19063 0.54305 C 0.19566 0.54815 0.20052 0.55 0.20625 0.55278 C 0.21042 0.55486 0.21355 0.55903 0.21771 0.56111 C 0.23316 0.56944 0.25747 0.57917 0.27396 0.57917 " pathEditMode="relative" ptsTypes="ffffffffffffffffffffffffffffffA">
                                      <p:cBhvr>
                                        <p:cTn id="86" dur="5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9" grpId="0"/>
      <p:bldP spid="220" grpId="0"/>
      <p:bldP spid="29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Last Blessings</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97536" y="6550223"/>
            <a:ext cx="2438400" cy="307777"/>
          </a:xfrm>
          <a:prstGeom prst="rect">
            <a:avLst/>
          </a:prstGeom>
          <a:noFill/>
        </p:spPr>
        <p:txBody>
          <a:bodyPr wrap="square" rtlCol="0">
            <a:spAutoFit/>
          </a:bodyPr>
          <a:lstStyle/>
          <a:p>
            <a:r>
              <a:rPr lang="en-US" sz="1400" dirty="0">
                <a:solidFill>
                  <a:schemeClr val="bg2"/>
                </a:solidFill>
              </a:rPr>
              <a:t>Mosiah 1:9-10</a:t>
            </a:r>
          </a:p>
        </p:txBody>
      </p:sp>
      <p:sp>
        <p:nvSpPr>
          <p:cNvPr id="220" name="TextBox 219"/>
          <p:cNvSpPr txBox="1"/>
          <p:nvPr/>
        </p:nvSpPr>
        <p:spPr>
          <a:xfrm>
            <a:off x="4267200" y="2667000"/>
            <a:ext cx="4038600" cy="3416320"/>
          </a:xfrm>
          <a:prstGeom prst="rect">
            <a:avLst/>
          </a:prstGeom>
          <a:noFill/>
        </p:spPr>
        <p:txBody>
          <a:bodyPr wrap="square" rtlCol="0">
            <a:spAutoFit/>
          </a:bodyPr>
          <a:lstStyle/>
          <a:p>
            <a:pPr fontAlgn="base"/>
            <a:r>
              <a:rPr lang="en-US" dirty="0">
                <a:solidFill>
                  <a:schemeClr val="bg1"/>
                </a:solidFill>
              </a:rPr>
              <a:t>“…that he waxed old, and he saw that he must very soon go the way of all the earth; therefore, he thought it expedient that he should confer the kingdom upon one of his sons.</a:t>
            </a:r>
          </a:p>
          <a:p>
            <a:pPr fontAlgn="base"/>
            <a:r>
              <a:rPr lang="en-US" dirty="0">
                <a:solidFill>
                  <a:schemeClr val="bg1"/>
                </a:solidFill>
              </a:rPr>
              <a:t>  Therefore, he had Mosiah brought before him; and these are the words which he </a:t>
            </a:r>
            <a:r>
              <a:rPr lang="en-US" dirty="0" err="1">
                <a:solidFill>
                  <a:schemeClr val="bg1"/>
                </a:solidFill>
              </a:rPr>
              <a:t>spake</a:t>
            </a:r>
            <a:r>
              <a:rPr lang="en-US" dirty="0">
                <a:solidFill>
                  <a:schemeClr val="bg1"/>
                </a:solidFill>
              </a:rPr>
              <a:t> unto him, saying: My son, I would that ye should make a proclamation throughout all this land among all this people, or the people of </a:t>
            </a:r>
            <a:r>
              <a:rPr lang="en-US" dirty="0" err="1">
                <a:solidFill>
                  <a:schemeClr val="bg1"/>
                </a:solidFill>
              </a:rPr>
              <a:t>Zarahemla</a:t>
            </a:r>
            <a:r>
              <a:rPr lang="en-US" dirty="0">
                <a:solidFill>
                  <a:schemeClr val="bg1"/>
                </a:solidFill>
              </a:rPr>
              <a:t>,…”</a:t>
            </a:r>
          </a:p>
        </p:txBody>
      </p:sp>
      <p:grpSp>
        <p:nvGrpSpPr>
          <p:cNvPr id="42" name="Group 271"/>
          <p:cNvGrpSpPr/>
          <p:nvPr/>
        </p:nvGrpSpPr>
        <p:grpSpPr>
          <a:xfrm flipH="1">
            <a:off x="2245663" y="553389"/>
            <a:ext cx="963827" cy="1981200"/>
            <a:chOff x="3048000" y="304800"/>
            <a:chExt cx="2743200" cy="5638800"/>
          </a:xfrm>
        </p:grpSpPr>
        <p:sp>
          <p:nvSpPr>
            <p:cNvPr id="273" name="Oval 272"/>
            <p:cNvSpPr/>
            <p:nvPr/>
          </p:nvSpPr>
          <p:spPr>
            <a:xfrm>
              <a:off x="3505200" y="5334000"/>
              <a:ext cx="762000" cy="60960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4267200" y="5334000"/>
              <a:ext cx="762000" cy="60960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3048000" y="3505200"/>
              <a:ext cx="381000" cy="609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p:cNvSpPr/>
            <p:nvPr/>
          </p:nvSpPr>
          <p:spPr>
            <a:xfrm rot="1480658">
              <a:off x="3219171" y="2105729"/>
              <a:ext cx="990600" cy="1828800"/>
            </a:xfrm>
            <a:prstGeom prst="trapezoid">
              <a:avLst>
                <a:gd name="adj" fmla="val 30469"/>
              </a:avLst>
            </a:prstGeom>
            <a:solidFill>
              <a:srgbClr val="D1B8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p:cNvSpPr/>
            <p:nvPr/>
          </p:nvSpPr>
          <p:spPr>
            <a:xfrm rot="1447265">
              <a:off x="3386766" y="1997494"/>
              <a:ext cx="762000" cy="144780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p:cNvSpPr/>
            <p:nvPr/>
          </p:nvSpPr>
          <p:spPr>
            <a:xfrm>
              <a:off x="3352800" y="2209800"/>
              <a:ext cx="1981200" cy="3429000"/>
            </a:xfrm>
            <a:prstGeom prst="trapezoid">
              <a:avLst>
                <a:gd name="adj" fmla="val 30469"/>
              </a:avLst>
            </a:prstGeom>
            <a:solidFill>
              <a:srgbClr val="D1B8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apezoid 278"/>
            <p:cNvSpPr/>
            <p:nvPr/>
          </p:nvSpPr>
          <p:spPr>
            <a:xfrm>
              <a:off x="3429000" y="1981200"/>
              <a:ext cx="1828800" cy="236220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p:cNvSpPr/>
            <p:nvPr/>
          </p:nvSpPr>
          <p:spPr>
            <a:xfrm rot="402310">
              <a:off x="3431017" y="2143558"/>
              <a:ext cx="762000" cy="3300306"/>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loud 280"/>
            <p:cNvSpPr/>
            <p:nvPr/>
          </p:nvSpPr>
          <p:spPr>
            <a:xfrm>
              <a:off x="3581400" y="381000"/>
              <a:ext cx="609600" cy="15240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Cloud 281"/>
            <p:cNvSpPr/>
            <p:nvPr/>
          </p:nvSpPr>
          <p:spPr>
            <a:xfrm rot="21175570">
              <a:off x="4589855" y="417252"/>
              <a:ext cx="685800" cy="1569896"/>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3810000" y="304800"/>
              <a:ext cx="12192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p:cNvSpPr/>
            <p:nvPr/>
          </p:nvSpPr>
          <p:spPr>
            <a:xfrm rot="21185207">
              <a:off x="4495800" y="2209800"/>
              <a:ext cx="762000" cy="3300306"/>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8"/>
            <p:cNvGrpSpPr/>
            <p:nvPr/>
          </p:nvGrpSpPr>
          <p:grpSpPr>
            <a:xfrm rot="1104790">
              <a:off x="3865411" y="2816104"/>
              <a:ext cx="1752600" cy="2011504"/>
              <a:chOff x="5638800" y="3962400"/>
              <a:chExt cx="1752600" cy="1676400"/>
            </a:xfrm>
          </p:grpSpPr>
          <p:sp>
            <p:nvSpPr>
              <p:cNvPr id="292" name="Flowchart: Delay 15"/>
              <p:cNvSpPr/>
              <p:nvPr/>
            </p:nvSpPr>
            <p:spPr>
              <a:xfrm rot="15782805">
                <a:off x="6019800" y="41910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Delay 292"/>
              <p:cNvSpPr/>
              <p:nvPr/>
            </p:nvSpPr>
            <p:spPr>
              <a:xfrm rot="15844793">
                <a:off x="5867400" y="41910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lowchart: Delay 293"/>
              <p:cNvSpPr/>
              <p:nvPr/>
            </p:nvSpPr>
            <p:spPr>
              <a:xfrm rot="16200000">
                <a:off x="5562600" y="42672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Delay 14"/>
              <p:cNvSpPr/>
              <p:nvPr/>
            </p:nvSpPr>
            <p:spPr>
              <a:xfrm rot="16200000">
                <a:off x="5410200" y="42672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23"/>
            <p:cNvGrpSpPr/>
            <p:nvPr/>
          </p:nvGrpSpPr>
          <p:grpSpPr>
            <a:xfrm>
              <a:off x="4679748" y="1988912"/>
              <a:ext cx="1111452" cy="2049688"/>
              <a:chOff x="4755948" y="2903312"/>
              <a:chExt cx="1111452" cy="2049688"/>
            </a:xfrm>
          </p:grpSpPr>
          <p:sp>
            <p:nvSpPr>
              <p:cNvPr id="289" name="Oval 288"/>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p:cNvSpPr/>
              <p:nvPr/>
            </p:nvSpPr>
            <p:spPr>
              <a:xfrm rot="19830111">
                <a:off x="4816550" y="2903312"/>
                <a:ext cx="822282" cy="1828800"/>
              </a:xfrm>
              <a:prstGeom prst="trapezoid">
                <a:avLst>
                  <a:gd name="adj" fmla="val 30469"/>
                </a:avLst>
              </a:prstGeom>
              <a:solidFill>
                <a:srgbClr val="D1B8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7" name="Cloud 286"/>
            <p:cNvSpPr/>
            <p:nvPr/>
          </p:nvSpPr>
          <p:spPr>
            <a:xfrm rot="21175570">
              <a:off x="3808231" y="1284927"/>
              <a:ext cx="1146537" cy="127967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rot="5400000">
              <a:off x="4322869" y="1422240"/>
              <a:ext cx="204619" cy="3974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 name="TextBox 296"/>
          <p:cNvSpPr txBox="1"/>
          <p:nvPr/>
        </p:nvSpPr>
        <p:spPr>
          <a:xfrm>
            <a:off x="3886200" y="838201"/>
            <a:ext cx="4495800" cy="1200329"/>
          </a:xfrm>
          <a:prstGeom prst="rect">
            <a:avLst/>
          </a:prstGeom>
          <a:noFill/>
        </p:spPr>
        <p:txBody>
          <a:bodyPr wrap="square" rtlCol="0">
            <a:spAutoFit/>
          </a:bodyPr>
          <a:lstStyle/>
          <a:p>
            <a:r>
              <a:rPr lang="en-US" dirty="0">
                <a:solidFill>
                  <a:schemeClr val="bg1"/>
                </a:solidFill>
              </a:rPr>
              <a:t>“And this </a:t>
            </a:r>
            <a:r>
              <a:rPr lang="en-US" i="1" dirty="0">
                <a:solidFill>
                  <a:schemeClr val="bg1"/>
                </a:solidFill>
              </a:rPr>
              <a:t>is</a:t>
            </a:r>
            <a:r>
              <a:rPr lang="en-US" dirty="0">
                <a:solidFill>
                  <a:schemeClr val="bg1"/>
                </a:solidFill>
              </a:rPr>
              <a:t> the blessing, wherewith Moses the man of God</a:t>
            </a:r>
            <a:r>
              <a:rPr lang="en-US" baseline="30000" dirty="0">
                <a:solidFill>
                  <a:schemeClr val="bg1"/>
                </a:solidFill>
              </a:rPr>
              <a:t> </a:t>
            </a:r>
            <a:r>
              <a:rPr lang="en-US" dirty="0">
                <a:solidFill>
                  <a:schemeClr val="bg1"/>
                </a:solidFill>
              </a:rPr>
              <a:t>blessed the children of Israel before his death.”</a:t>
            </a:r>
          </a:p>
          <a:p>
            <a:r>
              <a:rPr lang="en-US" dirty="0">
                <a:solidFill>
                  <a:schemeClr val="bg1"/>
                </a:solidFill>
              </a:rPr>
              <a:t>Deut. 33</a:t>
            </a:r>
            <a:endParaRPr lang="en-US" dirty="0">
              <a:solidFill>
                <a:schemeClr val="bg1"/>
              </a:solidFill>
              <a:cs typeface="Calibri" panose="020F0502020204030204" pitchFamily="34" charset="0"/>
            </a:endParaRPr>
          </a:p>
        </p:txBody>
      </p:sp>
      <p:grpSp>
        <p:nvGrpSpPr>
          <p:cNvPr id="7" name="Group 6">
            <a:extLst>
              <a:ext uri="{FF2B5EF4-FFF2-40B4-BE49-F238E27FC236}">
                <a16:creationId xmlns:a16="http://schemas.microsoft.com/office/drawing/2014/main" id="{E07C66A3-8792-9D09-40F8-E575C07D4AC6}"/>
              </a:ext>
            </a:extLst>
          </p:cNvPr>
          <p:cNvGrpSpPr/>
          <p:nvPr/>
        </p:nvGrpSpPr>
        <p:grpSpPr>
          <a:xfrm>
            <a:off x="8428741" y="2182772"/>
            <a:ext cx="1398998" cy="2791937"/>
            <a:chOff x="4795899" y="198408"/>
            <a:chExt cx="2932227" cy="5851754"/>
          </a:xfrm>
        </p:grpSpPr>
        <p:sp>
          <p:nvSpPr>
            <p:cNvPr id="40" name="Oval 39">
              <a:extLst>
                <a:ext uri="{FF2B5EF4-FFF2-40B4-BE49-F238E27FC236}">
                  <a16:creationId xmlns:a16="http://schemas.microsoft.com/office/drawing/2014/main" id="{4E568F59-FD5D-1E18-63A0-06428D08E3BC}"/>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71C00CB-C6B7-3BA1-496A-674C70F7AA23}"/>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73EE715-7B16-1068-6A42-805EFC8AE783}"/>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Manual Operation 128">
              <a:extLst>
                <a:ext uri="{FF2B5EF4-FFF2-40B4-BE49-F238E27FC236}">
                  <a16:creationId xmlns:a16="http://schemas.microsoft.com/office/drawing/2014/main" id="{D4C1D3DB-C31D-CA36-EF29-BD0233460ADA}"/>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a:extLst>
                <a:ext uri="{FF2B5EF4-FFF2-40B4-BE49-F238E27FC236}">
                  <a16:creationId xmlns:a16="http://schemas.microsoft.com/office/drawing/2014/main" id="{997CEE06-93AB-F756-B03F-471EB71BDCD6}"/>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82B83F22-F91C-2F4C-5615-9B2DBD607AFD}"/>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oud 131">
              <a:extLst>
                <a:ext uri="{FF2B5EF4-FFF2-40B4-BE49-F238E27FC236}">
                  <a16:creationId xmlns:a16="http://schemas.microsoft.com/office/drawing/2014/main" id="{7A7F63AF-E154-70EC-8179-736A4AAC8051}"/>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loud 132">
              <a:extLst>
                <a:ext uri="{FF2B5EF4-FFF2-40B4-BE49-F238E27FC236}">
                  <a16:creationId xmlns:a16="http://schemas.microsoft.com/office/drawing/2014/main" id="{1FFDF572-8C41-52B7-B1B6-80DFDB86B3E7}"/>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Manual Operation 133">
              <a:extLst>
                <a:ext uri="{FF2B5EF4-FFF2-40B4-BE49-F238E27FC236}">
                  <a16:creationId xmlns:a16="http://schemas.microsoft.com/office/drawing/2014/main" id="{3F54EEE2-B02E-F15B-08B3-0D86A13F2071}"/>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apezoid 134">
              <a:extLst>
                <a:ext uri="{FF2B5EF4-FFF2-40B4-BE49-F238E27FC236}">
                  <a16:creationId xmlns:a16="http://schemas.microsoft.com/office/drawing/2014/main" id="{CEA2AB79-CF14-91DC-0A59-7B0B6877F682}"/>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apezoid 135">
              <a:extLst>
                <a:ext uri="{FF2B5EF4-FFF2-40B4-BE49-F238E27FC236}">
                  <a16:creationId xmlns:a16="http://schemas.microsoft.com/office/drawing/2014/main" id="{0790B556-1E76-2DC2-94B5-DAB5F7DE1E61}"/>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Isosceles Triangle 136">
              <a:extLst>
                <a:ext uri="{FF2B5EF4-FFF2-40B4-BE49-F238E27FC236}">
                  <a16:creationId xmlns:a16="http://schemas.microsoft.com/office/drawing/2014/main" id="{D780B010-65A5-71F8-EE92-D7B92412F696}"/>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88">
              <a:extLst>
                <a:ext uri="{FF2B5EF4-FFF2-40B4-BE49-F238E27FC236}">
                  <a16:creationId xmlns:a16="http://schemas.microsoft.com/office/drawing/2014/main" id="{6FC2B837-592B-2967-3519-1664C40C6630}"/>
                </a:ext>
              </a:extLst>
            </p:cNvPr>
            <p:cNvGrpSpPr/>
            <p:nvPr/>
          </p:nvGrpSpPr>
          <p:grpSpPr>
            <a:xfrm>
              <a:off x="5334000" y="5257800"/>
              <a:ext cx="1817298" cy="314739"/>
              <a:chOff x="5334000" y="5257800"/>
              <a:chExt cx="1752600" cy="381000"/>
            </a:xfrm>
          </p:grpSpPr>
          <p:sp>
            <p:nvSpPr>
              <p:cNvPr id="153" name="Quad Arrow Callout 134">
                <a:extLst>
                  <a:ext uri="{FF2B5EF4-FFF2-40B4-BE49-F238E27FC236}">
                    <a16:creationId xmlns:a16="http://schemas.microsoft.com/office/drawing/2014/main" id="{AD6B7339-9DB1-3601-0495-DBBE0EAC4752}"/>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Quad Arrow Callout 135">
                <a:extLst>
                  <a:ext uri="{FF2B5EF4-FFF2-40B4-BE49-F238E27FC236}">
                    <a16:creationId xmlns:a16="http://schemas.microsoft.com/office/drawing/2014/main" id="{56D3E675-7049-3607-79CC-13AAE262C90E}"/>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Quad Arrow Callout 136">
                <a:extLst>
                  <a:ext uri="{FF2B5EF4-FFF2-40B4-BE49-F238E27FC236}">
                    <a16:creationId xmlns:a16="http://schemas.microsoft.com/office/drawing/2014/main" id="{3E546263-2B67-5B46-4A95-1904D0713035}"/>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Quad Arrow Callout 137">
                <a:extLst>
                  <a:ext uri="{FF2B5EF4-FFF2-40B4-BE49-F238E27FC236}">
                    <a16:creationId xmlns:a16="http://schemas.microsoft.com/office/drawing/2014/main" id="{86E2342F-6ED9-B156-447D-2CE6F1182055}"/>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Oval 138">
              <a:extLst>
                <a:ext uri="{FF2B5EF4-FFF2-40B4-BE49-F238E27FC236}">
                  <a16:creationId xmlns:a16="http://schemas.microsoft.com/office/drawing/2014/main" id="{EB4E9CC4-43D3-6061-FE27-84E2210EF3D8}"/>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Stored Data 139">
              <a:extLst>
                <a:ext uri="{FF2B5EF4-FFF2-40B4-BE49-F238E27FC236}">
                  <a16:creationId xmlns:a16="http://schemas.microsoft.com/office/drawing/2014/main" id="{28EC9F9C-CA41-6796-9657-C5881AF41AE2}"/>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1DC0DF0D-E626-BCB2-5FEB-4EC27DC9D08D}"/>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FC704289-36DF-01C6-CC78-2E92E07F4B02}"/>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a:extLst>
                <a:ext uri="{FF2B5EF4-FFF2-40B4-BE49-F238E27FC236}">
                  <a16:creationId xmlns:a16="http://schemas.microsoft.com/office/drawing/2014/main" id="{546F3C7B-68D7-0C66-30CB-29E0C4F13630}"/>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E8F55DFC-DF7C-1F21-5645-593BC77CD2CF}"/>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Left-Right Arrow 126">
              <a:extLst>
                <a:ext uri="{FF2B5EF4-FFF2-40B4-BE49-F238E27FC236}">
                  <a16:creationId xmlns:a16="http://schemas.microsoft.com/office/drawing/2014/main" id="{9CF75AF2-B33F-14C5-91A4-10A5282BB04D}"/>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Left-Right Arrow 127">
              <a:extLst>
                <a:ext uri="{FF2B5EF4-FFF2-40B4-BE49-F238E27FC236}">
                  <a16:creationId xmlns:a16="http://schemas.microsoft.com/office/drawing/2014/main" id="{49555D26-6D73-3CF2-2148-26B7B952B397}"/>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onut 128">
              <a:extLst>
                <a:ext uri="{FF2B5EF4-FFF2-40B4-BE49-F238E27FC236}">
                  <a16:creationId xmlns:a16="http://schemas.microsoft.com/office/drawing/2014/main" id="{35D16C12-31DA-0FD2-BC78-F410A52408ED}"/>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8" name="Group 119">
              <a:extLst>
                <a:ext uri="{FF2B5EF4-FFF2-40B4-BE49-F238E27FC236}">
                  <a16:creationId xmlns:a16="http://schemas.microsoft.com/office/drawing/2014/main" id="{B565CA6B-DF61-49D1-1D8F-E34596CA7934}"/>
                </a:ext>
              </a:extLst>
            </p:cNvPr>
            <p:cNvGrpSpPr/>
            <p:nvPr/>
          </p:nvGrpSpPr>
          <p:grpSpPr>
            <a:xfrm>
              <a:off x="5638800" y="838201"/>
              <a:ext cx="1253706" cy="248728"/>
              <a:chOff x="5334000" y="5257800"/>
              <a:chExt cx="1752600" cy="381000"/>
            </a:xfrm>
          </p:grpSpPr>
          <p:sp>
            <p:nvSpPr>
              <p:cNvPr id="149" name="Quad Arrow Callout 130">
                <a:extLst>
                  <a:ext uri="{FF2B5EF4-FFF2-40B4-BE49-F238E27FC236}">
                    <a16:creationId xmlns:a16="http://schemas.microsoft.com/office/drawing/2014/main" id="{F2342A95-C485-B89D-45D4-BD841B1428DD}"/>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Callout 131">
                <a:extLst>
                  <a:ext uri="{FF2B5EF4-FFF2-40B4-BE49-F238E27FC236}">
                    <a16:creationId xmlns:a16="http://schemas.microsoft.com/office/drawing/2014/main" id="{BCA93E6C-ABCC-C7CC-C4C4-A467832F222A}"/>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Quad Arrow Callout 132">
                <a:extLst>
                  <a:ext uri="{FF2B5EF4-FFF2-40B4-BE49-F238E27FC236}">
                    <a16:creationId xmlns:a16="http://schemas.microsoft.com/office/drawing/2014/main" id="{31E42105-4354-58B3-1B71-C9CF108CFA39}"/>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Quad Arrow Callout 133">
                <a:extLst>
                  <a:ext uri="{FF2B5EF4-FFF2-40B4-BE49-F238E27FC236}">
                    <a16:creationId xmlns:a16="http://schemas.microsoft.com/office/drawing/2014/main" id="{8D58EA33-1A6A-5F9F-9251-871EDF0EB137}"/>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7" name="Group 53">
            <a:extLst>
              <a:ext uri="{FF2B5EF4-FFF2-40B4-BE49-F238E27FC236}">
                <a16:creationId xmlns:a16="http://schemas.microsoft.com/office/drawing/2014/main" id="{F3AB2602-7D58-2B56-E0DB-A3A1BB39A424}"/>
              </a:ext>
            </a:extLst>
          </p:cNvPr>
          <p:cNvGrpSpPr/>
          <p:nvPr/>
        </p:nvGrpSpPr>
        <p:grpSpPr>
          <a:xfrm>
            <a:off x="1923732" y="3466009"/>
            <a:ext cx="1408232" cy="2848167"/>
            <a:chOff x="3276600" y="786829"/>
            <a:chExt cx="1231029" cy="2489771"/>
          </a:xfrm>
        </p:grpSpPr>
        <p:sp>
          <p:nvSpPr>
            <p:cNvPr id="158" name="Cloud 2">
              <a:extLst>
                <a:ext uri="{FF2B5EF4-FFF2-40B4-BE49-F238E27FC236}">
                  <a16:creationId xmlns:a16="http://schemas.microsoft.com/office/drawing/2014/main" id="{8659577E-6C4A-8F9A-3259-11B228C2F86D}"/>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loud 3">
              <a:extLst>
                <a:ext uri="{FF2B5EF4-FFF2-40B4-BE49-F238E27FC236}">
                  <a16:creationId xmlns:a16="http://schemas.microsoft.com/office/drawing/2014/main" id="{81D531F4-D54E-250F-734E-D0A73354DBE0}"/>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4">
              <a:extLst>
                <a:ext uri="{FF2B5EF4-FFF2-40B4-BE49-F238E27FC236}">
                  <a16:creationId xmlns:a16="http://schemas.microsoft.com/office/drawing/2014/main" id="{D43F1C8C-F6AE-AFB5-D442-742C3F24224D}"/>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5">
              <a:extLst>
                <a:ext uri="{FF2B5EF4-FFF2-40B4-BE49-F238E27FC236}">
                  <a16:creationId xmlns:a16="http://schemas.microsoft.com/office/drawing/2014/main" id="{A2CC6201-C4BB-8A45-C52F-218CBB0151B7}"/>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6">
              <a:extLst>
                <a:ext uri="{FF2B5EF4-FFF2-40B4-BE49-F238E27FC236}">
                  <a16:creationId xmlns:a16="http://schemas.microsoft.com/office/drawing/2014/main" id="{EFA307A7-0736-50DF-C465-180C6FB1C59B}"/>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7">
              <a:extLst>
                <a:ext uri="{FF2B5EF4-FFF2-40B4-BE49-F238E27FC236}">
                  <a16:creationId xmlns:a16="http://schemas.microsoft.com/office/drawing/2014/main" id="{56E2239F-64F2-4E16-1DDF-15744EC3A36E}"/>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8">
              <a:extLst>
                <a:ext uri="{FF2B5EF4-FFF2-40B4-BE49-F238E27FC236}">
                  <a16:creationId xmlns:a16="http://schemas.microsoft.com/office/drawing/2014/main" id="{CE8C1839-8A01-126D-0D7B-524BD25DBF97}"/>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9">
              <a:extLst>
                <a:ext uri="{FF2B5EF4-FFF2-40B4-BE49-F238E27FC236}">
                  <a16:creationId xmlns:a16="http://schemas.microsoft.com/office/drawing/2014/main" id="{51EA2F99-6144-6020-1F73-92B101EB72DE}"/>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0">
              <a:extLst>
                <a:ext uri="{FF2B5EF4-FFF2-40B4-BE49-F238E27FC236}">
                  <a16:creationId xmlns:a16="http://schemas.microsoft.com/office/drawing/2014/main" id="{8B7712A5-1A18-FFC2-B1F6-71C8F7820866}"/>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1">
              <a:extLst>
                <a:ext uri="{FF2B5EF4-FFF2-40B4-BE49-F238E27FC236}">
                  <a16:creationId xmlns:a16="http://schemas.microsoft.com/office/drawing/2014/main" id="{FD2BC880-7756-8689-E07B-F5FBB53681F7}"/>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2">
              <a:extLst>
                <a:ext uri="{FF2B5EF4-FFF2-40B4-BE49-F238E27FC236}">
                  <a16:creationId xmlns:a16="http://schemas.microsoft.com/office/drawing/2014/main" id="{414C916D-9128-B488-B0AF-072F519206E3}"/>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3">
              <a:extLst>
                <a:ext uri="{FF2B5EF4-FFF2-40B4-BE49-F238E27FC236}">
                  <a16:creationId xmlns:a16="http://schemas.microsoft.com/office/drawing/2014/main" id="{59E5E4FA-36B4-86AF-651D-EE64980A45A5}"/>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4">
              <a:extLst>
                <a:ext uri="{FF2B5EF4-FFF2-40B4-BE49-F238E27FC236}">
                  <a16:creationId xmlns:a16="http://schemas.microsoft.com/office/drawing/2014/main" id="{E756CD5D-4D11-3D97-4B8A-7CDD3F3106D5}"/>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5">
              <a:extLst>
                <a:ext uri="{FF2B5EF4-FFF2-40B4-BE49-F238E27FC236}">
                  <a16:creationId xmlns:a16="http://schemas.microsoft.com/office/drawing/2014/main" id="{856FBE9C-2708-F7C7-4AB7-0B471DAD51A9}"/>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6">
              <a:extLst>
                <a:ext uri="{FF2B5EF4-FFF2-40B4-BE49-F238E27FC236}">
                  <a16:creationId xmlns:a16="http://schemas.microsoft.com/office/drawing/2014/main" id="{AF40756B-5FCA-930F-19B6-96EA288F9934}"/>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62">
              <a:extLst>
                <a:ext uri="{FF2B5EF4-FFF2-40B4-BE49-F238E27FC236}">
                  <a16:creationId xmlns:a16="http://schemas.microsoft.com/office/drawing/2014/main" id="{2979B546-01F0-E53D-0F2D-87D61F0A438A}"/>
                </a:ext>
              </a:extLst>
            </p:cNvPr>
            <p:cNvGrpSpPr/>
            <p:nvPr/>
          </p:nvGrpSpPr>
          <p:grpSpPr>
            <a:xfrm rot="5201482">
              <a:off x="3803137" y="1994656"/>
              <a:ext cx="476901" cy="103518"/>
              <a:chOff x="3886200" y="6096000"/>
              <a:chExt cx="3124200" cy="533400"/>
            </a:xfrm>
          </p:grpSpPr>
          <p:sp>
            <p:nvSpPr>
              <p:cNvPr id="218" name="Left-Right Arrow 193">
                <a:extLst>
                  <a:ext uri="{FF2B5EF4-FFF2-40B4-BE49-F238E27FC236}">
                    <a16:creationId xmlns:a16="http://schemas.microsoft.com/office/drawing/2014/main" id="{50A38268-5073-7600-5BA7-17FAF266AB3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Left-Right Arrow 194">
                <a:extLst>
                  <a:ext uri="{FF2B5EF4-FFF2-40B4-BE49-F238E27FC236}">
                    <a16:creationId xmlns:a16="http://schemas.microsoft.com/office/drawing/2014/main" id="{ED2BF20B-88DD-7C94-549B-513B43AD666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Left-Right Arrow 195">
                <a:extLst>
                  <a:ext uri="{FF2B5EF4-FFF2-40B4-BE49-F238E27FC236}">
                    <a16:creationId xmlns:a16="http://schemas.microsoft.com/office/drawing/2014/main" id="{5A07707C-12AD-9ECC-CE64-E1AD3CFA2AB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63">
              <a:extLst>
                <a:ext uri="{FF2B5EF4-FFF2-40B4-BE49-F238E27FC236}">
                  <a16:creationId xmlns:a16="http://schemas.microsoft.com/office/drawing/2014/main" id="{B5866EB0-B4B0-B346-93BC-517ABBEF49CC}"/>
                </a:ext>
              </a:extLst>
            </p:cNvPr>
            <p:cNvGrpSpPr/>
            <p:nvPr/>
          </p:nvGrpSpPr>
          <p:grpSpPr>
            <a:xfrm rot="5201482">
              <a:off x="3819688" y="2594378"/>
              <a:ext cx="476901" cy="103518"/>
              <a:chOff x="3886200" y="6096000"/>
              <a:chExt cx="3124200" cy="533400"/>
            </a:xfrm>
          </p:grpSpPr>
          <p:sp>
            <p:nvSpPr>
              <p:cNvPr id="215" name="Left-Right Arrow 190">
                <a:extLst>
                  <a:ext uri="{FF2B5EF4-FFF2-40B4-BE49-F238E27FC236}">
                    <a16:creationId xmlns:a16="http://schemas.microsoft.com/office/drawing/2014/main" id="{22B849A6-F97C-30EA-AE77-DC59D83A177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Left-Right Arrow 191">
                <a:extLst>
                  <a:ext uri="{FF2B5EF4-FFF2-40B4-BE49-F238E27FC236}">
                    <a16:creationId xmlns:a16="http://schemas.microsoft.com/office/drawing/2014/main" id="{F7C6D0D5-8F1E-D751-C24B-CD317D50662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Left-Right Arrow 192">
                <a:extLst>
                  <a:ext uri="{FF2B5EF4-FFF2-40B4-BE49-F238E27FC236}">
                    <a16:creationId xmlns:a16="http://schemas.microsoft.com/office/drawing/2014/main" id="{7CB061FD-CD71-913F-D46B-898998314BC0}"/>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67">
              <a:extLst>
                <a:ext uri="{FF2B5EF4-FFF2-40B4-BE49-F238E27FC236}">
                  <a16:creationId xmlns:a16="http://schemas.microsoft.com/office/drawing/2014/main" id="{BBF29573-2CE7-4880-D70C-297D90019371}"/>
                </a:ext>
              </a:extLst>
            </p:cNvPr>
            <p:cNvGrpSpPr/>
            <p:nvPr/>
          </p:nvGrpSpPr>
          <p:grpSpPr>
            <a:xfrm rot="5400000">
              <a:off x="3578790" y="1999625"/>
              <a:ext cx="476901" cy="103518"/>
              <a:chOff x="3886200" y="6096000"/>
              <a:chExt cx="3124200" cy="533400"/>
            </a:xfrm>
          </p:grpSpPr>
          <p:sp>
            <p:nvSpPr>
              <p:cNvPr id="212" name="Left-Right Arrow 187">
                <a:extLst>
                  <a:ext uri="{FF2B5EF4-FFF2-40B4-BE49-F238E27FC236}">
                    <a16:creationId xmlns:a16="http://schemas.microsoft.com/office/drawing/2014/main" id="{1E0745FE-B27E-29E5-81C9-410A50D8340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Left-Right Arrow 188">
                <a:extLst>
                  <a:ext uri="{FF2B5EF4-FFF2-40B4-BE49-F238E27FC236}">
                    <a16:creationId xmlns:a16="http://schemas.microsoft.com/office/drawing/2014/main" id="{5E8C51C9-4029-492E-BE97-4B939EAE443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Left-Right Arrow 189">
                <a:extLst>
                  <a:ext uri="{FF2B5EF4-FFF2-40B4-BE49-F238E27FC236}">
                    <a16:creationId xmlns:a16="http://schemas.microsoft.com/office/drawing/2014/main" id="{4C0E82ED-0F07-4F5E-88E5-88DAC9C7316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71">
              <a:extLst>
                <a:ext uri="{FF2B5EF4-FFF2-40B4-BE49-F238E27FC236}">
                  <a16:creationId xmlns:a16="http://schemas.microsoft.com/office/drawing/2014/main" id="{85A51398-8466-FC37-8A2F-9522F40AFC24}"/>
                </a:ext>
              </a:extLst>
            </p:cNvPr>
            <p:cNvGrpSpPr/>
            <p:nvPr/>
          </p:nvGrpSpPr>
          <p:grpSpPr>
            <a:xfrm rot="5400000">
              <a:off x="3551568" y="2602446"/>
              <a:ext cx="476901" cy="103518"/>
              <a:chOff x="3886200" y="6096000"/>
              <a:chExt cx="3124200" cy="533400"/>
            </a:xfrm>
          </p:grpSpPr>
          <p:sp>
            <p:nvSpPr>
              <p:cNvPr id="209" name="Left-Right Arrow 26">
                <a:extLst>
                  <a:ext uri="{FF2B5EF4-FFF2-40B4-BE49-F238E27FC236}">
                    <a16:creationId xmlns:a16="http://schemas.microsoft.com/office/drawing/2014/main" id="{6E19BEB5-4CD2-2D27-0CFF-0B1DF6ADD21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Left-Right Arrow 27">
                <a:extLst>
                  <a:ext uri="{FF2B5EF4-FFF2-40B4-BE49-F238E27FC236}">
                    <a16:creationId xmlns:a16="http://schemas.microsoft.com/office/drawing/2014/main" id="{AC371913-D544-7478-9C24-AABF0EE88D9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Left-Right Arrow 186">
                <a:extLst>
                  <a:ext uri="{FF2B5EF4-FFF2-40B4-BE49-F238E27FC236}">
                    <a16:creationId xmlns:a16="http://schemas.microsoft.com/office/drawing/2014/main" id="{63DF6D77-8847-4AE3-1325-8883C80F992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Diamond 176">
              <a:extLst>
                <a:ext uri="{FF2B5EF4-FFF2-40B4-BE49-F238E27FC236}">
                  <a16:creationId xmlns:a16="http://schemas.microsoft.com/office/drawing/2014/main" id="{797A5549-53E3-12F9-E31A-81CEF37EA894}"/>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630F2B82-66F8-C369-EC7F-4A37E17DA304}"/>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iamond 203">
              <a:extLst>
                <a:ext uri="{FF2B5EF4-FFF2-40B4-BE49-F238E27FC236}">
                  <a16:creationId xmlns:a16="http://schemas.microsoft.com/office/drawing/2014/main" id="{BF16C67F-2CF6-7932-5D09-A08944979D8A}"/>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a:extLst>
                <a:ext uri="{FF2B5EF4-FFF2-40B4-BE49-F238E27FC236}">
                  <a16:creationId xmlns:a16="http://schemas.microsoft.com/office/drawing/2014/main" id="{5383A54E-F397-91AC-5694-134CC6AFABDB}"/>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4312F4B7-DF4A-8889-1FEC-E18553C44149}"/>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30BAC875-7B6C-140B-FD1E-F40980BF033C}"/>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
              <a:extLst>
                <a:ext uri="{FF2B5EF4-FFF2-40B4-BE49-F238E27FC236}">
                  <a16:creationId xmlns:a16="http://schemas.microsoft.com/office/drawing/2014/main" id="{52A12BA0-1D18-8466-A0F3-E504087374CC}"/>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8"/>
          <p:cNvGrpSpPr/>
          <p:nvPr/>
        </p:nvGrpSpPr>
        <p:grpSpPr>
          <a:xfrm>
            <a:off x="3200400" y="990600"/>
            <a:ext cx="438968" cy="1447800"/>
            <a:chOff x="7389973" y="1460776"/>
            <a:chExt cx="1312971" cy="4330424"/>
          </a:xfrm>
        </p:grpSpPr>
        <p:grpSp>
          <p:nvGrpSpPr>
            <p:cNvPr id="237" name="Group 238"/>
            <p:cNvGrpSpPr/>
            <p:nvPr/>
          </p:nvGrpSpPr>
          <p:grpSpPr>
            <a:xfrm rot="21065330">
              <a:off x="7389973" y="1460776"/>
              <a:ext cx="1312971" cy="2073815"/>
              <a:chOff x="6747898" y="3506037"/>
              <a:chExt cx="1509789" cy="2015745"/>
            </a:xfrm>
          </p:grpSpPr>
          <p:sp>
            <p:nvSpPr>
              <p:cNvPr id="16" name="Wave 15"/>
              <p:cNvSpPr/>
              <p:nvPr/>
            </p:nvSpPr>
            <p:spPr>
              <a:xfrm rot="5400000">
                <a:off x="6325602" y="3928333"/>
                <a:ext cx="1779818" cy="935225"/>
              </a:xfrm>
              <a:prstGeom prst="wave">
                <a:avLst>
                  <a:gd name="adj1" fmla="val 20000"/>
                  <a:gd name="adj2" fmla="val -1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p:cNvSpPr/>
              <p:nvPr/>
            </p:nvSpPr>
            <p:spPr>
              <a:xfrm rot="6864377">
                <a:off x="6900166" y="4164260"/>
                <a:ext cx="1779818" cy="935225"/>
              </a:xfrm>
              <a:prstGeom prst="wave">
                <a:avLst>
                  <a:gd name="adj1" fmla="val 20000"/>
                  <a:gd name="adj2" fmla="val -1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p:cNvSpPr/>
              <p:nvPr/>
            </p:nvSpPr>
            <p:spPr>
              <a:xfrm rot="5097427">
                <a:off x="6634608" y="4180925"/>
                <a:ext cx="1526092" cy="938316"/>
              </a:xfrm>
              <a:prstGeom prst="wave">
                <a:avLst>
                  <a:gd name="adj1" fmla="val 20000"/>
                  <a:gd name="adj2" fmla="val -10000"/>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ave 18"/>
              <p:cNvSpPr/>
              <p:nvPr/>
            </p:nvSpPr>
            <p:spPr>
              <a:xfrm rot="6552689">
                <a:off x="7102869" y="4455469"/>
                <a:ext cx="1270291" cy="533531"/>
              </a:xfrm>
              <a:prstGeom prst="wave">
                <a:avLst>
                  <a:gd name="adj1" fmla="val 20000"/>
                  <a:gd name="adj2" fmla="val -10000"/>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354397">
                <a:off x="7334017" y="4312390"/>
                <a:ext cx="451496" cy="838200"/>
              </a:xfrm>
              <a:prstGeom prst="ellipse">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ave 20"/>
              <p:cNvSpPr/>
              <p:nvPr/>
            </p:nvSpPr>
            <p:spPr>
              <a:xfrm rot="6864377">
                <a:off x="7082414" y="4728855"/>
                <a:ext cx="1050439" cy="433602"/>
              </a:xfrm>
              <a:prstGeom prst="wave">
                <a:avLst>
                  <a:gd name="adj1" fmla="val 20000"/>
                  <a:gd name="adj2" fmla="val -10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Wave 21"/>
              <p:cNvSpPr/>
              <p:nvPr/>
            </p:nvSpPr>
            <p:spPr>
              <a:xfrm rot="4556139">
                <a:off x="7043255" y="4839808"/>
                <a:ext cx="867476" cy="374601"/>
              </a:xfrm>
              <a:prstGeom prst="wave">
                <a:avLst>
                  <a:gd name="adj1" fmla="val 20000"/>
                  <a:gd name="adj2" fmla="val -10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888" y="4781766"/>
                <a:ext cx="212338" cy="379045"/>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106"/>
            <p:cNvGrpSpPr/>
            <p:nvPr/>
          </p:nvGrpSpPr>
          <p:grpSpPr>
            <a:xfrm>
              <a:off x="7696200" y="3200400"/>
              <a:ext cx="914400" cy="2590800"/>
              <a:chOff x="7696200" y="3200400"/>
              <a:chExt cx="914400" cy="2590800"/>
            </a:xfrm>
          </p:grpSpPr>
          <p:sp>
            <p:nvSpPr>
              <p:cNvPr id="12" name="Isosceles Triangle 11"/>
              <p:cNvSpPr/>
              <p:nvPr/>
            </p:nvSpPr>
            <p:spPr>
              <a:xfrm rot="10800000">
                <a:off x="7696200" y="3200400"/>
                <a:ext cx="914400" cy="2590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48600" y="3962400"/>
                <a:ext cx="609600" cy="76200"/>
              </a:xfrm>
              <a:prstGeom prst="rect">
                <a:avLst/>
              </a:prstGeom>
              <a:solidFill>
                <a:srgbClr val="FFAD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54818" y="4645891"/>
                <a:ext cx="394855" cy="69273"/>
              </a:xfrm>
              <a:prstGeom prst="rect">
                <a:avLst/>
              </a:prstGeom>
              <a:solidFill>
                <a:srgbClr val="FFAD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p:cNvSpPr/>
              <p:nvPr/>
            </p:nvSpPr>
            <p:spPr>
              <a:xfrm>
                <a:off x="8001000" y="4038600"/>
                <a:ext cx="304800" cy="609600"/>
              </a:xfrm>
              <a:prstGeom prst="flowChartSummingJunction">
                <a:avLst/>
              </a:prstGeom>
              <a:solidFill>
                <a:srgbClr val="DEB0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625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 presetClass="entr" presetSubtype="1" fill="hold" nodeType="withEffect">
                                  <p:stCondLst>
                                    <p:cond delay="0"/>
                                  </p:stCondLst>
                                  <p:childTnLst>
                                    <p:set>
                                      <p:cBhvr>
                                        <p:cTn id="22" dur="1" fill="hold">
                                          <p:stCondLst>
                                            <p:cond delay="0"/>
                                          </p:stCondLst>
                                        </p:cTn>
                                        <p:tgtEl>
                                          <p:spTgt spid="236"/>
                                        </p:tgtEl>
                                        <p:attrNameLst>
                                          <p:attrName>style.visibility</p:attrName>
                                        </p:attrNameLst>
                                      </p:cBhvr>
                                      <p:to>
                                        <p:strVal val="visible"/>
                                      </p:to>
                                    </p:set>
                                    <p:anim calcmode="lin" valueType="num">
                                      <p:cBhvr additive="base">
                                        <p:cTn id="23" dur="2000" fill="hold"/>
                                        <p:tgtEl>
                                          <p:spTgt spid="236"/>
                                        </p:tgtEl>
                                        <p:attrNameLst>
                                          <p:attrName>ppt_x</p:attrName>
                                        </p:attrNameLst>
                                      </p:cBhvr>
                                      <p:tavLst>
                                        <p:tav tm="0">
                                          <p:val>
                                            <p:strVal val="#ppt_x"/>
                                          </p:val>
                                        </p:tav>
                                        <p:tav tm="100000">
                                          <p:val>
                                            <p:strVal val="#ppt_x"/>
                                          </p:val>
                                        </p:tav>
                                      </p:tavLst>
                                    </p:anim>
                                    <p:anim calcmode="lin" valueType="num">
                                      <p:cBhvr additive="base">
                                        <p:cTn id="24" dur="2000" fill="hold"/>
                                        <p:tgtEl>
                                          <p:spTgt spid="236"/>
                                        </p:tgtEl>
                                        <p:attrNameLst>
                                          <p:attrName>ppt_y</p:attrName>
                                        </p:attrNameLst>
                                      </p:cBhvr>
                                      <p:tavLst>
                                        <p:tav tm="0">
                                          <p:val>
                                            <p:strVal val="0-#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2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1.25E-6 0 C 0.0237 0.01921 0.04726 0.03681 0.07239 0.05139 C 0.07682 0.05394 0.08112 0.05486 0.08542 0.05833 C 0.10508 0.07431 0.12799 0.09005 0.15013 0.09722 C 0.16289 0.10764 0.18203 0.1125 0.19583 0.11944 C 0.22565 0.13449 0.25351 0.16088 0.28476 0.16806 C 0.29219 0.17199 0.29805 0.17315 0.30547 0.17639 C 0.31107 0.17894 0.31614 0.18333 0.32174 0.18611 C 0.32487 0.1875 0.32917 0.18796 0.33216 0.18889 C 0.3431 0.19236 0.35299 0.19931 0.36406 0.20139 C 0.372 0.20556 0.36758 0.2037 0.37786 0.20694 C 0.38281 0.20856 0.38294 0.21042 0.38737 0.2125 C 0.39518 0.2162 0.40364 0.21898 0.41159 0.22083 C 0.41797 0.22431 0.42487 0.22639 0.43138 0.22917 C 0.4401 0.23264 0.4487 0.23773 0.45729 0.24167 C 0.46367 0.24468 0.46966 0.25069 0.4763 0.25278 C 0.48151 0.2544 0.48659 0.2581 0.4918 0.25972 C 0.49818 0.26181 0.50469 0.26296 0.51081 0.26667 C 0.51484 0.26898 0.5181 0.27361 0.522 0.27639 C 0.52943 0.28171 0.53737 0.28634 0.54531 0.28889 C 0.54883 0.29282 0.55404 0.29468 0.5582 0.29722 C 0.56289 0.3 0.56055 0.29676 0.56263 0.3 C 0.55247 0.30208 0.54323 0.30764 0.5332 0.30972 C 0.52252 0.31551 0.51159 0.32199 0.50039 0.325 C 0.48099 0.33009 0.46042 0.3294 0.44088 0.33194 C 0.40234 0.33681 0.36393 0.34144 0.32526 0.34306 C 0.26081 0.34907 0.28607 0.34699 0.24935 0.35 C 0.23568 0.3544 0.22252 0.35972 0.20872 0.3625 C 0.18502 0.37523 0.15989 0.38356 0.13633 0.39722 C 0.12109 0.40602 0.10859 0.41782 0.0931 0.42639 C 0.07383 0.43704 0.05377 0.44236 0.0345 0.45278 C 0.02513 0.45787 0.01601 0.4669 0.00768 0.475 C 0.00742 0.47731 0.00599 0.48009 0.0069 0.48194 C 0.00807 0.48472 0.01081 0.48472 0.01289 0.48611 C 0.0138 0.48657 0.0151 0.48611 0.01549 0.4875 C 0.01627 0.49144 0.01549 0.49583 0.01549 0.5 " pathEditMode="relative" rAng="0" ptsTypes="AAAAAAAAAAAAAAAAAAAAAAAAAAAAAAAAAAAA">
                                      <p:cBhvr>
                                        <p:cTn id="50" dur="3000" fill="hold"/>
                                        <p:tgtEl>
                                          <p:spTgt spid="236"/>
                                        </p:tgtEl>
                                        <p:attrNameLst>
                                          <p:attrName>ppt_x</p:attrName>
                                          <p:attrName>ppt_y</p:attrName>
                                        </p:attrNameLst>
                                      </p:cBhvr>
                                      <p:rCtr x="28125" y="25000"/>
                                    </p:animMotion>
                                  </p:childTnLst>
                                </p:cTn>
                              </p:par>
                              <p:par>
                                <p:cTn id="51" presetID="26" presetClass="entr" presetSubtype="0"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wipe(down)">
                                      <p:cBhvr>
                                        <p:cTn id="53" dur="580">
                                          <p:stCondLst>
                                            <p:cond delay="0"/>
                                          </p:stCondLst>
                                        </p:cTn>
                                        <p:tgtEl>
                                          <p:spTgt spid="157"/>
                                        </p:tgtEl>
                                      </p:cBhvr>
                                    </p:animEffect>
                                    <p:anim calcmode="lin" valueType="num">
                                      <p:cBhvr>
                                        <p:cTn id="54" dur="182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5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5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57"/>
                                        </p:tgtEl>
                                        <p:attrNameLst>
                                          <p:attrName>ppt_y</p:attrName>
                                        </p:attrNameLst>
                                      </p:cBhvr>
                                      <p:tavLst>
                                        <p:tav tm="0" fmla="#ppt_y-sin(pi*$)/81">
                                          <p:val>
                                            <p:fltVal val="0"/>
                                          </p:val>
                                        </p:tav>
                                        <p:tav tm="100000">
                                          <p:val>
                                            <p:fltVal val="1"/>
                                          </p:val>
                                        </p:tav>
                                      </p:tavLst>
                                    </p:anim>
                                    <p:animScale>
                                      <p:cBhvr>
                                        <p:cTn id="59" dur="26">
                                          <p:stCondLst>
                                            <p:cond delay="650"/>
                                          </p:stCondLst>
                                        </p:cTn>
                                        <p:tgtEl>
                                          <p:spTgt spid="157"/>
                                        </p:tgtEl>
                                      </p:cBhvr>
                                      <p:to x="100000" y="60000"/>
                                    </p:animScale>
                                    <p:animScale>
                                      <p:cBhvr>
                                        <p:cTn id="60" dur="166" decel="50000">
                                          <p:stCondLst>
                                            <p:cond delay="676"/>
                                          </p:stCondLst>
                                        </p:cTn>
                                        <p:tgtEl>
                                          <p:spTgt spid="157"/>
                                        </p:tgtEl>
                                      </p:cBhvr>
                                      <p:to x="100000" y="100000"/>
                                    </p:animScale>
                                    <p:animScale>
                                      <p:cBhvr>
                                        <p:cTn id="61" dur="26">
                                          <p:stCondLst>
                                            <p:cond delay="1312"/>
                                          </p:stCondLst>
                                        </p:cTn>
                                        <p:tgtEl>
                                          <p:spTgt spid="157"/>
                                        </p:tgtEl>
                                      </p:cBhvr>
                                      <p:to x="100000" y="80000"/>
                                    </p:animScale>
                                    <p:animScale>
                                      <p:cBhvr>
                                        <p:cTn id="62" dur="166" decel="50000">
                                          <p:stCondLst>
                                            <p:cond delay="1338"/>
                                          </p:stCondLst>
                                        </p:cTn>
                                        <p:tgtEl>
                                          <p:spTgt spid="157"/>
                                        </p:tgtEl>
                                      </p:cBhvr>
                                      <p:to x="100000" y="100000"/>
                                    </p:animScale>
                                    <p:animScale>
                                      <p:cBhvr>
                                        <p:cTn id="63" dur="26">
                                          <p:stCondLst>
                                            <p:cond delay="1642"/>
                                          </p:stCondLst>
                                        </p:cTn>
                                        <p:tgtEl>
                                          <p:spTgt spid="157"/>
                                        </p:tgtEl>
                                      </p:cBhvr>
                                      <p:to x="100000" y="90000"/>
                                    </p:animScale>
                                    <p:animScale>
                                      <p:cBhvr>
                                        <p:cTn id="64" dur="166" decel="50000">
                                          <p:stCondLst>
                                            <p:cond delay="1668"/>
                                          </p:stCondLst>
                                        </p:cTn>
                                        <p:tgtEl>
                                          <p:spTgt spid="157"/>
                                        </p:tgtEl>
                                      </p:cBhvr>
                                      <p:to x="100000" y="100000"/>
                                    </p:animScale>
                                    <p:animScale>
                                      <p:cBhvr>
                                        <p:cTn id="65" dur="26">
                                          <p:stCondLst>
                                            <p:cond delay="1808"/>
                                          </p:stCondLst>
                                        </p:cTn>
                                        <p:tgtEl>
                                          <p:spTgt spid="157"/>
                                        </p:tgtEl>
                                      </p:cBhvr>
                                      <p:to x="100000" y="95000"/>
                                    </p:animScale>
                                    <p:animScale>
                                      <p:cBhvr>
                                        <p:cTn id="66" dur="166" decel="50000">
                                          <p:stCondLst>
                                            <p:cond delay="1834"/>
                                          </p:stCondLst>
                                        </p:cTn>
                                        <p:tgtEl>
                                          <p:spTgt spid="1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9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To Be A King and A Ruler</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115824" y="6550223"/>
            <a:ext cx="2438400" cy="307777"/>
          </a:xfrm>
          <a:prstGeom prst="rect">
            <a:avLst/>
          </a:prstGeom>
          <a:noFill/>
        </p:spPr>
        <p:txBody>
          <a:bodyPr wrap="square" rtlCol="0">
            <a:spAutoFit/>
          </a:bodyPr>
          <a:lstStyle/>
          <a:p>
            <a:r>
              <a:rPr lang="en-US" sz="1400" dirty="0">
                <a:solidFill>
                  <a:schemeClr val="bg2"/>
                </a:solidFill>
              </a:rPr>
              <a:t>Mosiah 1:10</a:t>
            </a:r>
          </a:p>
        </p:txBody>
      </p:sp>
      <p:grpSp>
        <p:nvGrpSpPr>
          <p:cNvPr id="2" name="Group 53"/>
          <p:cNvGrpSpPr/>
          <p:nvPr/>
        </p:nvGrpSpPr>
        <p:grpSpPr>
          <a:xfrm>
            <a:off x="2286000" y="2971801"/>
            <a:ext cx="1219200" cy="2438141"/>
            <a:chOff x="3276600" y="786829"/>
            <a:chExt cx="1219200" cy="2489771"/>
          </a:xfrm>
        </p:grpSpPr>
        <p:sp>
          <p:nvSpPr>
            <p:cNvPr id="25" name="Cloud 2"/>
            <p:cNvSpPr/>
            <p:nvPr/>
          </p:nvSpPr>
          <p:spPr>
            <a:xfrm rot="1518698" flipH="1">
              <a:off x="3438312" y="836066"/>
              <a:ext cx="407897" cy="89015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3"/>
            <p:cNvSpPr/>
            <p:nvPr/>
          </p:nvSpPr>
          <p:spPr>
            <a:xfrm rot="20659987">
              <a:off x="4018852" y="853664"/>
              <a:ext cx="361746" cy="86871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4"/>
            <p:cNvSpPr/>
            <p:nvPr/>
          </p:nvSpPr>
          <p:spPr>
            <a:xfrm>
              <a:off x="4245708" y="2166393"/>
              <a:ext cx="250092" cy="363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p:cNvSpPr/>
            <p:nvPr/>
          </p:nvSpPr>
          <p:spPr>
            <a:xfrm>
              <a:off x="3276600" y="2093454"/>
              <a:ext cx="250092" cy="4028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6"/>
            <p:cNvSpPr/>
            <p:nvPr/>
          </p:nvSpPr>
          <p:spPr>
            <a:xfrm>
              <a:off x="3651738" y="2919748"/>
              <a:ext cx="312615" cy="356852"/>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7"/>
            <p:cNvSpPr/>
            <p:nvPr/>
          </p:nvSpPr>
          <p:spPr>
            <a:xfrm>
              <a:off x="3870569" y="2919748"/>
              <a:ext cx="312615" cy="356852"/>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8"/>
            <p:cNvSpPr/>
            <p:nvPr/>
          </p:nvSpPr>
          <p:spPr>
            <a:xfrm rot="1996156">
              <a:off x="3360356" y="1631987"/>
              <a:ext cx="414302" cy="751042"/>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9"/>
            <p:cNvSpPr/>
            <p:nvPr/>
          </p:nvSpPr>
          <p:spPr>
            <a:xfrm rot="2041752">
              <a:off x="3422568" y="1540645"/>
              <a:ext cx="411856" cy="679805"/>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10"/>
            <p:cNvSpPr/>
            <p:nvPr/>
          </p:nvSpPr>
          <p:spPr>
            <a:xfrm rot="19870960">
              <a:off x="4043389" y="1634074"/>
              <a:ext cx="389154" cy="751042"/>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11"/>
            <p:cNvSpPr/>
            <p:nvPr/>
          </p:nvSpPr>
          <p:spPr>
            <a:xfrm rot="20036208">
              <a:off x="3967373" y="1552069"/>
              <a:ext cx="411856" cy="679805"/>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12"/>
            <p:cNvSpPr/>
            <p:nvPr/>
          </p:nvSpPr>
          <p:spPr>
            <a:xfrm>
              <a:off x="3620477" y="1571640"/>
              <a:ext cx="593969" cy="1506709"/>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3"/>
            <p:cNvSpPr/>
            <p:nvPr/>
          </p:nvSpPr>
          <p:spPr>
            <a:xfrm>
              <a:off x="3784984" y="1452689"/>
              <a:ext cx="245992" cy="3172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14"/>
            <p:cNvSpPr/>
            <p:nvPr/>
          </p:nvSpPr>
          <p:spPr>
            <a:xfrm rot="21335299">
              <a:off x="3944457" y="1543878"/>
              <a:ext cx="286810" cy="1419680"/>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15"/>
            <p:cNvSpPr/>
            <p:nvPr/>
          </p:nvSpPr>
          <p:spPr>
            <a:xfrm rot="353417">
              <a:off x="3613475" y="1531532"/>
              <a:ext cx="286810" cy="1441888"/>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6"/>
            <p:cNvSpPr/>
            <p:nvPr/>
          </p:nvSpPr>
          <p:spPr>
            <a:xfrm>
              <a:off x="3557954" y="807851"/>
              <a:ext cx="750277" cy="8034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2"/>
            <p:cNvGrpSpPr/>
            <p:nvPr/>
          </p:nvGrpSpPr>
          <p:grpSpPr>
            <a:xfrm rot="5201482">
              <a:off x="3803137" y="1994656"/>
              <a:ext cx="476901" cy="103518"/>
              <a:chOff x="3886200" y="6096000"/>
              <a:chExt cx="3124200" cy="533400"/>
            </a:xfrm>
          </p:grpSpPr>
          <p:sp>
            <p:nvSpPr>
              <p:cNvPr id="60" name="Left-Right Arrow 59"/>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Right Arrow 60"/>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Left-Right Arrow 61"/>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3"/>
            <p:cNvGrpSpPr/>
            <p:nvPr/>
          </p:nvGrpSpPr>
          <p:grpSpPr>
            <a:xfrm rot="5201482">
              <a:off x="3819688" y="2594378"/>
              <a:ext cx="476901" cy="103518"/>
              <a:chOff x="3886200" y="6096000"/>
              <a:chExt cx="3124200" cy="533400"/>
            </a:xfrm>
          </p:grpSpPr>
          <p:sp>
            <p:nvSpPr>
              <p:cNvPr id="57" name="Left-Right Arrow 56"/>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eft-Right Arrow 57"/>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Right Arrow 58"/>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67"/>
            <p:cNvGrpSpPr/>
            <p:nvPr/>
          </p:nvGrpSpPr>
          <p:grpSpPr>
            <a:xfrm rot="5400000">
              <a:off x="3578790" y="1999625"/>
              <a:ext cx="476901" cy="103518"/>
              <a:chOff x="3886200" y="6096000"/>
              <a:chExt cx="3124200" cy="533400"/>
            </a:xfrm>
          </p:grpSpPr>
          <p:sp>
            <p:nvSpPr>
              <p:cNvPr id="54" name="Left-Right Arrow 53"/>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eft-Right Arrow 54"/>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eft-Right Arrow 55"/>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1"/>
            <p:cNvGrpSpPr/>
            <p:nvPr/>
          </p:nvGrpSpPr>
          <p:grpSpPr>
            <a:xfrm rot="5400000">
              <a:off x="3551568" y="2602446"/>
              <a:ext cx="476901" cy="103518"/>
              <a:chOff x="3886200" y="6096000"/>
              <a:chExt cx="3124200" cy="533400"/>
            </a:xfrm>
          </p:grpSpPr>
          <p:sp>
            <p:nvSpPr>
              <p:cNvPr id="51" name="Left-Right Arrow 26"/>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eft-Right Arrow 27"/>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eft-Right Arrow 52"/>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Diamond 43"/>
            <p:cNvSpPr/>
            <p:nvPr/>
          </p:nvSpPr>
          <p:spPr>
            <a:xfrm>
              <a:off x="3995615" y="2252055"/>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a:off x="3745523" y="2252055"/>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3776785" y="1657302"/>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3964354" y="1657302"/>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861375" y="1729605"/>
              <a:ext cx="156308" cy="79300"/>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852180" y="2315030"/>
              <a:ext cx="156308" cy="79300"/>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2"/>
            <p:cNvSpPr/>
            <p:nvPr/>
          </p:nvSpPr>
          <p:spPr>
            <a:xfrm rot="15742615" flipH="1">
              <a:off x="3778420" y="528827"/>
              <a:ext cx="282635" cy="798640"/>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TextBox 219"/>
          <p:cNvSpPr txBox="1"/>
          <p:nvPr/>
        </p:nvSpPr>
        <p:spPr>
          <a:xfrm>
            <a:off x="2667000" y="1066800"/>
            <a:ext cx="3429000" cy="923330"/>
          </a:xfrm>
          <a:prstGeom prst="rect">
            <a:avLst/>
          </a:prstGeom>
          <a:noFill/>
        </p:spPr>
        <p:txBody>
          <a:bodyPr wrap="square" rtlCol="0">
            <a:spAutoFit/>
          </a:bodyPr>
          <a:lstStyle/>
          <a:p>
            <a:pPr fontAlgn="base"/>
            <a:r>
              <a:rPr lang="en-US" dirty="0">
                <a:solidFill>
                  <a:schemeClr val="bg1"/>
                </a:solidFill>
              </a:rPr>
              <a:t>Mosiah is asked to make a proclamation to all his people—the people of </a:t>
            </a:r>
            <a:r>
              <a:rPr lang="en-US" dirty="0" err="1">
                <a:solidFill>
                  <a:schemeClr val="bg1"/>
                </a:solidFill>
              </a:rPr>
              <a:t>Zarahemla</a:t>
            </a:r>
            <a:endParaRPr lang="en-US" dirty="0">
              <a:solidFill>
                <a:schemeClr val="bg1"/>
              </a:solidFill>
            </a:endParaRPr>
          </a:p>
        </p:txBody>
      </p:sp>
      <p:sp>
        <p:nvSpPr>
          <p:cNvPr id="297" name="TextBox 296"/>
          <p:cNvSpPr txBox="1"/>
          <p:nvPr/>
        </p:nvSpPr>
        <p:spPr>
          <a:xfrm>
            <a:off x="3657600" y="5334000"/>
            <a:ext cx="5410200" cy="369332"/>
          </a:xfrm>
          <a:prstGeom prst="rect">
            <a:avLst/>
          </a:prstGeom>
          <a:noFill/>
        </p:spPr>
        <p:txBody>
          <a:bodyPr wrap="square" rtlCol="0">
            <a:spAutoFit/>
          </a:bodyPr>
          <a:lstStyle/>
          <a:p>
            <a:r>
              <a:rPr lang="en-US" dirty="0">
                <a:solidFill>
                  <a:schemeClr val="bg1"/>
                </a:solidFill>
              </a:rPr>
              <a:t>Then Mosiah was designated a king and a ruler</a:t>
            </a:r>
            <a:endParaRPr lang="en-US" dirty="0">
              <a:solidFill>
                <a:schemeClr val="bg1"/>
              </a:solidFill>
              <a:cs typeface="Calibri" panose="020F0502020204030204" pitchFamily="34" charset="0"/>
            </a:endParaRPr>
          </a:p>
        </p:txBody>
      </p:sp>
      <p:grpSp>
        <p:nvGrpSpPr>
          <p:cNvPr id="112" name="Group 111"/>
          <p:cNvGrpSpPr/>
          <p:nvPr/>
        </p:nvGrpSpPr>
        <p:grpSpPr>
          <a:xfrm>
            <a:off x="5410200" y="1752600"/>
            <a:ext cx="4419600" cy="1905000"/>
            <a:chOff x="1600200" y="1295400"/>
            <a:chExt cx="4419600" cy="1905000"/>
          </a:xfrm>
        </p:grpSpPr>
        <p:sp>
          <p:nvSpPr>
            <p:cNvPr id="113" name="Trapezoid 112"/>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9"/>
            <p:cNvGrpSpPr/>
            <p:nvPr/>
          </p:nvGrpSpPr>
          <p:grpSpPr>
            <a:xfrm>
              <a:off x="2362200" y="1676400"/>
              <a:ext cx="381000" cy="457200"/>
              <a:chOff x="2362200" y="1676400"/>
              <a:chExt cx="381000" cy="457200"/>
            </a:xfrm>
          </p:grpSpPr>
          <p:sp>
            <p:nvSpPr>
              <p:cNvPr id="162" name="Multiply 7"/>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8"/>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0"/>
            <p:cNvGrpSpPr/>
            <p:nvPr/>
          </p:nvGrpSpPr>
          <p:grpSpPr>
            <a:xfrm>
              <a:off x="2743200" y="1676400"/>
              <a:ext cx="381000" cy="457200"/>
              <a:chOff x="2362200" y="1676400"/>
              <a:chExt cx="381000" cy="457200"/>
            </a:xfrm>
          </p:grpSpPr>
          <p:sp>
            <p:nvSpPr>
              <p:cNvPr id="160" name="Multiply 11"/>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2"/>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3"/>
            <p:cNvGrpSpPr/>
            <p:nvPr/>
          </p:nvGrpSpPr>
          <p:grpSpPr>
            <a:xfrm>
              <a:off x="3124200" y="1676400"/>
              <a:ext cx="381000" cy="457200"/>
              <a:chOff x="2362200" y="1676400"/>
              <a:chExt cx="381000" cy="457200"/>
            </a:xfrm>
          </p:grpSpPr>
          <p:sp>
            <p:nvSpPr>
              <p:cNvPr id="158" name="Multiply 14"/>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6"/>
            <p:cNvGrpSpPr/>
            <p:nvPr/>
          </p:nvGrpSpPr>
          <p:grpSpPr>
            <a:xfrm>
              <a:off x="3505200" y="1676400"/>
              <a:ext cx="381000" cy="457200"/>
              <a:chOff x="2362200" y="1676400"/>
              <a:chExt cx="381000" cy="457200"/>
            </a:xfrm>
          </p:grpSpPr>
          <p:sp>
            <p:nvSpPr>
              <p:cNvPr id="156" name="Multiply 155"/>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9"/>
            <p:cNvGrpSpPr/>
            <p:nvPr/>
          </p:nvGrpSpPr>
          <p:grpSpPr>
            <a:xfrm>
              <a:off x="3886200" y="1676400"/>
              <a:ext cx="381000" cy="457200"/>
              <a:chOff x="2362200" y="1676400"/>
              <a:chExt cx="381000" cy="457200"/>
            </a:xfrm>
          </p:grpSpPr>
          <p:sp>
            <p:nvSpPr>
              <p:cNvPr id="154" name="Multiply 153"/>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22"/>
            <p:cNvGrpSpPr/>
            <p:nvPr/>
          </p:nvGrpSpPr>
          <p:grpSpPr>
            <a:xfrm>
              <a:off x="4267200" y="1676400"/>
              <a:ext cx="381000" cy="457200"/>
              <a:chOff x="2362200" y="1676400"/>
              <a:chExt cx="381000" cy="457200"/>
            </a:xfrm>
          </p:grpSpPr>
          <p:sp>
            <p:nvSpPr>
              <p:cNvPr id="152" name="Multiply 151"/>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25"/>
            <p:cNvGrpSpPr/>
            <p:nvPr/>
          </p:nvGrpSpPr>
          <p:grpSpPr>
            <a:xfrm>
              <a:off x="4648200" y="1676400"/>
              <a:ext cx="381000" cy="457200"/>
              <a:chOff x="2362200" y="1676400"/>
              <a:chExt cx="381000" cy="457200"/>
            </a:xfrm>
          </p:grpSpPr>
          <p:sp>
            <p:nvSpPr>
              <p:cNvPr id="150" name="Multiply 149"/>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27"/>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8"/>
            <p:cNvGrpSpPr/>
            <p:nvPr/>
          </p:nvGrpSpPr>
          <p:grpSpPr>
            <a:xfrm>
              <a:off x="5001491" y="1676400"/>
              <a:ext cx="381000" cy="457200"/>
              <a:chOff x="2362200" y="1676400"/>
              <a:chExt cx="381000" cy="457200"/>
            </a:xfrm>
          </p:grpSpPr>
          <p:sp>
            <p:nvSpPr>
              <p:cNvPr id="148" name="Multiply 147"/>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Rounded Rectangle 124"/>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33"/>
            <p:cNvGrpSpPr/>
            <p:nvPr/>
          </p:nvGrpSpPr>
          <p:grpSpPr>
            <a:xfrm>
              <a:off x="3643746" y="1828800"/>
              <a:ext cx="304800" cy="535709"/>
              <a:chOff x="2362200" y="1676400"/>
              <a:chExt cx="381000" cy="457200"/>
            </a:xfrm>
          </p:grpSpPr>
          <p:sp>
            <p:nvSpPr>
              <p:cNvPr id="146" name="Multiply 145"/>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ounded Rectangle 127"/>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38"/>
            <p:cNvGrpSpPr/>
            <p:nvPr/>
          </p:nvGrpSpPr>
          <p:grpSpPr>
            <a:xfrm>
              <a:off x="3657600" y="1295400"/>
              <a:ext cx="304800" cy="535709"/>
              <a:chOff x="2362200" y="1676400"/>
              <a:chExt cx="381000" cy="457200"/>
            </a:xfrm>
          </p:grpSpPr>
          <p:sp>
            <p:nvSpPr>
              <p:cNvPr id="144" name="Multiply 143"/>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rapezoid 130"/>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Collate 135"/>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Flowchart: Collate 136"/>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8" name="Group 48"/>
            <p:cNvGrpSpPr/>
            <p:nvPr/>
          </p:nvGrpSpPr>
          <p:grpSpPr>
            <a:xfrm>
              <a:off x="3352800" y="2286000"/>
              <a:ext cx="304800" cy="365760"/>
              <a:chOff x="2362200" y="1676400"/>
              <a:chExt cx="381000" cy="457200"/>
            </a:xfrm>
          </p:grpSpPr>
          <p:sp>
            <p:nvSpPr>
              <p:cNvPr id="142" name="Multiply 141"/>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51"/>
            <p:cNvGrpSpPr/>
            <p:nvPr/>
          </p:nvGrpSpPr>
          <p:grpSpPr>
            <a:xfrm>
              <a:off x="3962400" y="2286000"/>
              <a:ext cx="304800" cy="365760"/>
              <a:chOff x="2362200" y="1676400"/>
              <a:chExt cx="381000" cy="457200"/>
            </a:xfrm>
          </p:grpSpPr>
          <p:sp>
            <p:nvSpPr>
              <p:cNvPr id="140" name="Multiply 139"/>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 name="Sun 163"/>
          <p:cNvSpPr/>
          <p:nvPr/>
        </p:nvSpPr>
        <p:spPr>
          <a:xfrm>
            <a:off x="1752600" y="1524000"/>
            <a:ext cx="914400" cy="838200"/>
          </a:xfrm>
          <a:prstGeom prst="sun">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p:cNvSpPr txBox="1"/>
          <p:nvPr/>
        </p:nvSpPr>
        <p:spPr>
          <a:xfrm>
            <a:off x="6858000" y="3886201"/>
            <a:ext cx="3429000" cy="646331"/>
          </a:xfrm>
          <a:prstGeom prst="rect">
            <a:avLst/>
          </a:prstGeom>
          <a:noFill/>
        </p:spPr>
        <p:txBody>
          <a:bodyPr wrap="square" rtlCol="0">
            <a:spAutoFit/>
          </a:bodyPr>
          <a:lstStyle/>
          <a:p>
            <a:pPr fontAlgn="base"/>
            <a:r>
              <a:rPr lang="en-US" dirty="0">
                <a:solidFill>
                  <a:schemeClr val="bg1"/>
                </a:solidFill>
              </a:rPr>
              <a:t>He was asked to gather all the people in the land</a:t>
            </a:r>
          </a:p>
        </p:txBody>
      </p:sp>
      <p:grpSp>
        <p:nvGrpSpPr>
          <p:cNvPr id="166" name="Group 50"/>
          <p:cNvGrpSpPr/>
          <p:nvPr/>
        </p:nvGrpSpPr>
        <p:grpSpPr>
          <a:xfrm>
            <a:off x="2590800" y="2819401"/>
            <a:ext cx="730738" cy="436153"/>
            <a:chOff x="4953000" y="1219200"/>
            <a:chExt cx="1676400" cy="838200"/>
          </a:xfrm>
        </p:grpSpPr>
        <p:sp>
          <p:nvSpPr>
            <p:cNvPr id="167" name="Rounded Rectangle 166"/>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rot="501549">
            <a:off x="3371104" y="3356214"/>
            <a:ext cx="228600" cy="1846536"/>
            <a:chOff x="2362200" y="2954064"/>
            <a:chExt cx="228600" cy="1846536"/>
          </a:xfrm>
        </p:grpSpPr>
        <p:sp>
          <p:nvSpPr>
            <p:cNvPr id="172" name="Rectangle 171"/>
            <p:cNvSpPr/>
            <p:nvPr/>
          </p:nvSpPr>
          <p:spPr>
            <a:xfrm>
              <a:off x="2438400" y="3200400"/>
              <a:ext cx="76200" cy="1600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362200" y="3048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73"/>
            <p:cNvSpPr/>
            <p:nvPr/>
          </p:nvSpPr>
          <p:spPr>
            <a:xfrm rot="10800000">
              <a:off x="2385549" y="2954064"/>
              <a:ext cx="192143" cy="168135"/>
            </a:xfrm>
            <a:prstGeom prst="trapezoid">
              <a:avLst>
                <a:gd name="adj" fmla="val 2678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53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1.66667E-6 -1.73472E-18 C 0.00087 -0.00555 0.00069 -0.01134 0.00208 -0.01666 C 0.00503 -0.02801 0.01024 -0.03889 0.01354 -0.05 C 0.01493 -0.05439 0.0151 -0.05949 0.01667 -0.06389 C 0.025 -0.08703 0.03663 -0.10717 0.05 -0.125 C 0.05156 -0.12708 0.05243 -0.13009 0.05417 -0.13194 C 0.0566 -0.13449 0.06649 -0.14236 0.07083 -0.14583 C 0.07639 -0.15023 0.08246 -0.15092 0.08854 -0.15277 C 0.09427 -0.15439 0.09965 -0.15787 0.10521 -0.15972 C 0.11423 -0.16273 0.12396 -0.16412 0.13333 -0.16527 C 0.16597 -0.17407 0.19896 -0.17801 0.23229 -0.18055 C 0.3 -0.17893 0.36788 -0.17407 0.43542 -0.16805 C 0.44375 -0.16527 0.45052 -0.16481 0.45937 -0.16389 C 0.47344 -0.16018 0.48767 -0.15995 0.50208 -0.15833 C 0.51337 -0.15532 0.525 -0.15324 0.53628 -0.15139 C 0.54965 -0.14537 0.57101 -0.14444 0.58542 -0.14305 C 0.59201 -0.1412 0.59844 -0.14004 0.60503 -0.13889 C 0.61302 -0.13541 0.6026 -0.13958 0.61875 -0.13611 C 0.62482 -0.13472 0.63142 -0.13148 0.6375 -0.12916 C 0.65989 -0.1206 0.68142 -0.1074 0.70417 -0.10139 C 0.71753 -0.09236 0.73264 -0.0868 0.74687 -0.08055 C 0.75364 -0.07754 0.75868 -0.07129 0.76562 -0.06944 C 0.76875 -0.06666 0.77257 -0.06458 0.77604 -0.0625 C 0.77847 -0.06111 0.78107 -0.06134 0.78333 -0.05972 C 0.7941 -0.05185 0.78559 -0.05602 0.79271 -0.05277 C 0.79653 -0.04884 0.8 -0.04722 0.80417 -0.04444 C 0.81215 -0.03912 0.81962 -0.03287 0.82812 -0.02916 C 0.8368 -0.02037 0.84878 -0.01319 0.85937 -0.00972 C 0.8625 -0.00694 0.86597 -0.00602 0.86875 -0.00277 C 0.86996 -0.00162 0.87066 0.00023 0.87187 0.00139 C 0.87621 0.00533 0.88177 0.00648 0.88646 0.00973 " pathEditMode="relative" ptsTypes="ffffffffffffffffffffffffffffffA">
                                      <p:cBhvr>
                                        <p:cTn id="12" dur="3000" fill="hold"/>
                                        <p:tgtEl>
                                          <p:spTgt spid="164"/>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7"/>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Effect transition="in" filter="dissolve">
                                      <p:cBhvr>
                                        <p:cTn id="19" dur="2000"/>
                                        <p:tgtEl>
                                          <p:spTgt spid="166"/>
                                        </p:tgtEl>
                                      </p:cBhvr>
                                    </p:animEffect>
                                  </p:childTnLst>
                                </p:cTn>
                              </p:par>
                              <p:par>
                                <p:cTn id="20" presetID="9" presetClass="entr" presetSubtype="0" fill="hold" nodeType="withEffect">
                                  <p:stCondLst>
                                    <p:cond delay="0"/>
                                  </p:stCondLst>
                                  <p:childTnLst>
                                    <p:set>
                                      <p:cBhvr>
                                        <p:cTn id="21" dur="1" fill="hold">
                                          <p:stCondLst>
                                            <p:cond delay="0"/>
                                          </p:stCondLst>
                                        </p:cTn>
                                        <p:tgtEl>
                                          <p:spTgt spid="175"/>
                                        </p:tgtEl>
                                        <p:attrNameLst>
                                          <p:attrName>style.visibility</p:attrName>
                                        </p:attrNameLst>
                                      </p:cBhvr>
                                      <p:to>
                                        <p:strVal val="visible"/>
                                      </p:to>
                                    </p:set>
                                    <p:animEffect transition="in" filter="dissolve">
                                      <p:cBhvr>
                                        <p:cTn id="22" dur="2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97" grpId="0"/>
      <p:bldP spid="164" grpId="0" animBg="1"/>
      <p:bldP spid="16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A Name Be Given</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124968" y="6550223"/>
            <a:ext cx="2438400" cy="307777"/>
          </a:xfrm>
          <a:prstGeom prst="rect">
            <a:avLst/>
          </a:prstGeom>
          <a:noFill/>
        </p:spPr>
        <p:txBody>
          <a:bodyPr wrap="square" rtlCol="0">
            <a:spAutoFit/>
          </a:bodyPr>
          <a:lstStyle/>
          <a:p>
            <a:r>
              <a:rPr lang="en-US" sz="1400" dirty="0">
                <a:solidFill>
                  <a:schemeClr val="bg2"/>
                </a:solidFill>
              </a:rPr>
              <a:t>Mosiah 1:11-12</a:t>
            </a:r>
          </a:p>
        </p:txBody>
      </p:sp>
      <p:sp>
        <p:nvSpPr>
          <p:cNvPr id="220" name="TextBox 219"/>
          <p:cNvSpPr txBox="1"/>
          <p:nvPr/>
        </p:nvSpPr>
        <p:spPr>
          <a:xfrm>
            <a:off x="3368565" y="746235"/>
            <a:ext cx="5638800" cy="830997"/>
          </a:xfrm>
          <a:prstGeom prst="rect">
            <a:avLst/>
          </a:prstGeom>
          <a:noFill/>
        </p:spPr>
        <p:txBody>
          <a:bodyPr wrap="square" rtlCol="0">
            <a:spAutoFit/>
          </a:bodyPr>
          <a:lstStyle/>
          <a:p>
            <a:pPr algn="ctr" fontAlgn="base"/>
            <a:r>
              <a:rPr lang="en-US" sz="2400" dirty="0">
                <a:solidFill>
                  <a:schemeClr val="bg1"/>
                </a:solidFill>
              </a:rPr>
              <a:t>A name that they may be distinguished above all the people</a:t>
            </a:r>
          </a:p>
        </p:txBody>
      </p:sp>
      <p:sp>
        <p:nvSpPr>
          <p:cNvPr id="165" name="TextBox 164"/>
          <p:cNvSpPr txBox="1"/>
          <p:nvPr/>
        </p:nvSpPr>
        <p:spPr>
          <a:xfrm>
            <a:off x="7086599" y="3048000"/>
            <a:ext cx="3769659" cy="1323439"/>
          </a:xfrm>
          <a:prstGeom prst="rect">
            <a:avLst/>
          </a:prstGeom>
          <a:noFill/>
        </p:spPr>
        <p:txBody>
          <a:bodyPr wrap="square" rtlCol="0">
            <a:spAutoFit/>
          </a:bodyPr>
          <a:lstStyle/>
          <a:p>
            <a:pPr fontAlgn="base"/>
            <a:r>
              <a:rPr lang="en-US" sz="2000" dirty="0">
                <a:solidFill>
                  <a:schemeClr val="bg1"/>
                </a:solidFill>
              </a:rPr>
              <a:t>Those upon whom the title is properly conferred are rightful heirs of the powers and privileges associated with the name</a:t>
            </a:r>
          </a:p>
        </p:txBody>
      </p:sp>
      <p:sp>
        <p:nvSpPr>
          <p:cNvPr id="118" name="Horizontal Scroll 117"/>
          <p:cNvSpPr/>
          <p:nvPr/>
        </p:nvSpPr>
        <p:spPr>
          <a:xfrm>
            <a:off x="4267200" y="2057400"/>
            <a:ext cx="2743200" cy="1752600"/>
          </a:xfrm>
          <a:prstGeom prst="horizontalScroll">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4419600" y="2286001"/>
            <a:ext cx="2667000" cy="1200329"/>
          </a:xfrm>
          <a:prstGeom prst="rect">
            <a:avLst/>
          </a:prstGeom>
          <a:noFill/>
        </p:spPr>
        <p:txBody>
          <a:bodyPr wrap="square" rtlCol="0">
            <a:spAutoFit/>
          </a:bodyPr>
          <a:lstStyle/>
          <a:p>
            <a:pPr algn="ctr" fontAlgn="base"/>
            <a:r>
              <a:rPr lang="en-US" sz="2400" dirty="0">
                <a:latin typeface="Algerian" pitchFamily="82" charset="0"/>
              </a:rPr>
              <a:t>Christ—</a:t>
            </a:r>
          </a:p>
          <a:p>
            <a:pPr algn="ctr" fontAlgn="base"/>
            <a:endParaRPr lang="en-US" sz="2400" dirty="0">
              <a:latin typeface="Algerian" pitchFamily="82" charset="0"/>
            </a:endParaRPr>
          </a:p>
          <a:p>
            <a:pPr algn="ctr" fontAlgn="base"/>
            <a:r>
              <a:rPr lang="en-US" sz="2400" dirty="0">
                <a:latin typeface="Algerian" pitchFamily="82" charset="0"/>
              </a:rPr>
              <a:t>”anointed one”</a:t>
            </a:r>
          </a:p>
        </p:txBody>
      </p:sp>
      <p:sp>
        <p:nvSpPr>
          <p:cNvPr id="191" name="TextBox 190"/>
          <p:cNvSpPr txBox="1"/>
          <p:nvPr/>
        </p:nvSpPr>
        <p:spPr>
          <a:xfrm>
            <a:off x="3615558" y="5065987"/>
            <a:ext cx="4656083" cy="1477328"/>
          </a:xfrm>
          <a:prstGeom prst="rect">
            <a:avLst/>
          </a:prstGeom>
          <a:noFill/>
        </p:spPr>
        <p:txBody>
          <a:bodyPr wrap="square" rtlCol="0">
            <a:spAutoFit/>
          </a:bodyPr>
          <a:lstStyle/>
          <a:p>
            <a:pPr fontAlgn="base"/>
            <a:r>
              <a:rPr lang="en-US" dirty="0">
                <a:solidFill>
                  <a:schemeClr val="bg1"/>
                </a:solidFill>
              </a:rPr>
              <a:t>Conditions of acquiring this name:</a:t>
            </a:r>
          </a:p>
          <a:p>
            <a:pPr fontAlgn="base"/>
            <a:r>
              <a:rPr lang="en-US" dirty="0">
                <a:solidFill>
                  <a:schemeClr val="bg1"/>
                </a:solidFill>
              </a:rPr>
              <a:t>Those who are righteous and keep the law of all covenant, contracts, bonds, etc that are sealed by the Holy Spirit of promise.</a:t>
            </a:r>
          </a:p>
          <a:p>
            <a:pPr fontAlgn="base"/>
            <a:r>
              <a:rPr lang="en-US" dirty="0">
                <a:solidFill>
                  <a:schemeClr val="bg1"/>
                </a:solidFill>
              </a:rPr>
              <a:t>See D&amp;C 132:7</a:t>
            </a:r>
          </a:p>
        </p:txBody>
      </p:sp>
      <p:grpSp>
        <p:nvGrpSpPr>
          <p:cNvPr id="2" name="Group 1">
            <a:extLst>
              <a:ext uri="{FF2B5EF4-FFF2-40B4-BE49-F238E27FC236}">
                <a16:creationId xmlns:a16="http://schemas.microsoft.com/office/drawing/2014/main" id="{8D8BD885-BCC9-7FCB-BFE2-34540D1FA153}"/>
              </a:ext>
            </a:extLst>
          </p:cNvPr>
          <p:cNvGrpSpPr/>
          <p:nvPr/>
        </p:nvGrpSpPr>
        <p:grpSpPr>
          <a:xfrm>
            <a:off x="1763302" y="1572476"/>
            <a:ext cx="1745442" cy="3483325"/>
            <a:chOff x="4795899" y="198408"/>
            <a:chExt cx="2932227" cy="5851754"/>
          </a:xfrm>
        </p:grpSpPr>
        <p:sp>
          <p:nvSpPr>
            <p:cNvPr id="5" name="Oval 4">
              <a:extLst>
                <a:ext uri="{FF2B5EF4-FFF2-40B4-BE49-F238E27FC236}">
                  <a16:creationId xmlns:a16="http://schemas.microsoft.com/office/drawing/2014/main" id="{162D7BB4-B505-8B56-D1A7-4B90D207DFFE}"/>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AEDEFF7-1EC8-D173-6984-F6C87A0B3C41}"/>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BF4BFF-FCF9-0D0F-56BF-CB4A7A073241}"/>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F852E7DF-B454-BEC0-0714-0306E6DB02A2}"/>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DCE8152-028E-4513-B255-DEB169836E0A}"/>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12A802F-970B-3038-71AE-8657F722C61D}"/>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021CC3E1-D9A5-9D2D-76C0-32C782B96750}"/>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6ED9A86B-F477-AF08-8BF1-7172405BC4A8}"/>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B9BC89A1-BB24-87FB-1348-F5C976448FD5}"/>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apezoid 15">
              <a:extLst>
                <a:ext uri="{FF2B5EF4-FFF2-40B4-BE49-F238E27FC236}">
                  <a16:creationId xmlns:a16="http://schemas.microsoft.com/office/drawing/2014/main" id="{7C98BD5F-32CD-140C-66AC-143FB6C55E3C}"/>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apezoid 16">
              <a:extLst>
                <a:ext uri="{FF2B5EF4-FFF2-40B4-BE49-F238E27FC236}">
                  <a16:creationId xmlns:a16="http://schemas.microsoft.com/office/drawing/2014/main" id="{9B856584-8422-8E4E-1FCB-543BDBC094E4}"/>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09ECD6E1-1262-7EC3-B714-8C8914752886}"/>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88">
              <a:extLst>
                <a:ext uri="{FF2B5EF4-FFF2-40B4-BE49-F238E27FC236}">
                  <a16:creationId xmlns:a16="http://schemas.microsoft.com/office/drawing/2014/main" id="{DFFD670E-C54F-1EA5-AF8A-A75117023F97}"/>
                </a:ext>
              </a:extLst>
            </p:cNvPr>
            <p:cNvGrpSpPr/>
            <p:nvPr/>
          </p:nvGrpSpPr>
          <p:grpSpPr>
            <a:xfrm>
              <a:off x="5334000" y="5257800"/>
              <a:ext cx="1817298" cy="314739"/>
              <a:chOff x="5334000" y="5257800"/>
              <a:chExt cx="1752600" cy="381000"/>
            </a:xfrm>
          </p:grpSpPr>
          <p:sp>
            <p:nvSpPr>
              <p:cNvPr id="34" name="Quad Arrow Callout 134">
                <a:extLst>
                  <a:ext uri="{FF2B5EF4-FFF2-40B4-BE49-F238E27FC236}">
                    <a16:creationId xmlns:a16="http://schemas.microsoft.com/office/drawing/2014/main" id="{8D7377B7-FE13-B768-09AC-E3BFB66B43CE}"/>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135">
                <a:extLst>
                  <a:ext uri="{FF2B5EF4-FFF2-40B4-BE49-F238E27FC236}">
                    <a16:creationId xmlns:a16="http://schemas.microsoft.com/office/drawing/2014/main" id="{A88431E7-E21F-B795-C705-24FF20167E5B}"/>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136">
                <a:extLst>
                  <a:ext uri="{FF2B5EF4-FFF2-40B4-BE49-F238E27FC236}">
                    <a16:creationId xmlns:a16="http://schemas.microsoft.com/office/drawing/2014/main" id="{08E23C6B-4A39-601D-1464-93391DFB9365}"/>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Callout 137">
                <a:extLst>
                  <a:ext uri="{FF2B5EF4-FFF2-40B4-BE49-F238E27FC236}">
                    <a16:creationId xmlns:a16="http://schemas.microsoft.com/office/drawing/2014/main" id="{2DBE8DC9-C866-D7C9-0B79-ADF9B33EFC66}"/>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E3D0E312-24D4-3E32-9F65-38A1C7DD6FE4}"/>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tored Data 20">
              <a:extLst>
                <a:ext uri="{FF2B5EF4-FFF2-40B4-BE49-F238E27FC236}">
                  <a16:creationId xmlns:a16="http://schemas.microsoft.com/office/drawing/2014/main" id="{F08D137E-33FB-4CA9-B856-E93E468D0205}"/>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E4E6B042-B101-1D7D-003A-A688D289BF66}"/>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2FEA088-C18D-E1F0-24BD-804E13CA0054}"/>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5BE059C6-3660-E916-F5EF-AC340FB07515}"/>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3178E8CE-7A60-E3C5-DD6F-8DFA9A6B5510}"/>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 Arrow 126">
              <a:extLst>
                <a:ext uri="{FF2B5EF4-FFF2-40B4-BE49-F238E27FC236}">
                  <a16:creationId xmlns:a16="http://schemas.microsoft.com/office/drawing/2014/main" id="{A23E6B41-E4EE-058F-5D1D-C2391BE56C8D}"/>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Right Arrow 127">
              <a:extLst>
                <a:ext uri="{FF2B5EF4-FFF2-40B4-BE49-F238E27FC236}">
                  <a16:creationId xmlns:a16="http://schemas.microsoft.com/office/drawing/2014/main" id="{DDEC75F8-898E-98EA-EACB-4BC0A6ECB1ED}"/>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nut 128">
              <a:extLst>
                <a:ext uri="{FF2B5EF4-FFF2-40B4-BE49-F238E27FC236}">
                  <a16:creationId xmlns:a16="http://schemas.microsoft.com/office/drawing/2014/main" id="{A0F93DCF-A6BF-A893-D994-C14B3A696FD4}"/>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 name="Group 119">
              <a:extLst>
                <a:ext uri="{FF2B5EF4-FFF2-40B4-BE49-F238E27FC236}">
                  <a16:creationId xmlns:a16="http://schemas.microsoft.com/office/drawing/2014/main" id="{A14A273D-C043-E813-56B7-98FE72B966EF}"/>
                </a:ext>
              </a:extLst>
            </p:cNvPr>
            <p:cNvGrpSpPr/>
            <p:nvPr/>
          </p:nvGrpSpPr>
          <p:grpSpPr>
            <a:xfrm>
              <a:off x="5638800" y="838201"/>
              <a:ext cx="1253706" cy="248728"/>
              <a:chOff x="5334000" y="5257800"/>
              <a:chExt cx="1752600" cy="381000"/>
            </a:xfrm>
          </p:grpSpPr>
          <p:sp>
            <p:nvSpPr>
              <p:cNvPr id="30" name="Quad Arrow Callout 130">
                <a:extLst>
                  <a:ext uri="{FF2B5EF4-FFF2-40B4-BE49-F238E27FC236}">
                    <a16:creationId xmlns:a16="http://schemas.microsoft.com/office/drawing/2014/main" id="{4132A897-C7FA-9744-A002-208861AF646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Callout 131">
                <a:extLst>
                  <a:ext uri="{FF2B5EF4-FFF2-40B4-BE49-F238E27FC236}">
                    <a16:creationId xmlns:a16="http://schemas.microsoft.com/office/drawing/2014/main" id="{4C662C68-E6E5-D454-DE8E-831D11EC630C}"/>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132">
                <a:extLst>
                  <a:ext uri="{FF2B5EF4-FFF2-40B4-BE49-F238E27FC236}">
                    <a16:creationId xmlns:a16="http://schemas.microsoft.com/office/drawing/2014/main" id="{23C036D6-7B7D-84D3-169A-0C554718FBC2}"/>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133">
                <a:extLst>
                  <a:ext uri="{FF2B5EF4-FFF2-40B4-BE49-F238E27FC236}">
                    <a16:creationId xmlns:a16="http://schemas.microsoft.com/office/drawing/2014/main" id="{E3B8899C-DA18-DB59-5A6F-C2E4EBB65C35}"/>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7434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animEffect transition="in" filter="fade">
                                      <p:cBhvr>
                                        <p:cTn id="9" dur="2000"/>
                                        <p:tgtEl>
                                          <p:spTgt spid="1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0"/>
                                        </p:tgtEl>
                                        <p:attrNameLst>
                                          <p:attrName>style.visibility</p:attrName>
                                        </p:attrNameLst>
                                      </p:cBhvr>
                                      <p:to>
                                        <p:strVal val="visible"/>
                                      </p:to>
                                    </p:set>
                                    <p:animEffect transition="in" filter="fade">
                                      <p:cBhvr>
                                        <p:cTn id="18" dur="2000"/>
                                        <p:tgtEl>
                                          <p:spTgt spid="19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165" grpId="0"/>
      <p:bldP spid="118" grpId="0" animBg="1"/>
      <p:bldP spid="190" grpId="0"/>
      <p:bldP spid="19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124968" y="6550223"/>
            <a:ext cx="2438400" cy="307777"/>
          </a:xfrm>
          <a:prstGeom prst="rect">
            <a:avLst/>
          </a:prstGeom>
          <a:noFill/>
        </p:spPr>
        <p:txBody>
          <a:bodyPr wrap="square" rtlCol="0">
            <a:spAutoFit/>
          </a:bodyPr>
          <a:lstStyle/>
          <a:p>
            <a:r>
              <a:rPr lang="en-US" sz="1400" dirty="0">
                <a:solidFill>
                  <a:schemeClr val="bg2"/>
                </a:solidFill>
              </a:rPr>
              <a:t>Mosiah 1:11-12</a:t>
            </a:r>
          </a:p>
        </p:txBody>
      </p:sp>
      <p:grpSp>
        <p:nvGrpSpPr>
          <p:cNvPr id="38" name="Group 37"/>
          <p:cNvGrpSpPr/>
          <p:nvPr/>
        </p:nvGrpSpPr>
        <p:grpSpPr>
          <a:xfrm>
            <a:off x="4724400" y="228600"/>
            <a:ext cx="2819400" cy="1752600"/>
            <a:chOff x="2743200" y="2057400"/>
            <a:chExt cx="2819400" cy="1752600"/>
          </a:xfrm>
        </p:grpSpPr>
        <p:sp>
          <p:nvSpPr>
            <p:cNvPr id="118" name="Horizontal Scroll 117"/>
            <p:cNvSpPr/>
            <p:nvPr/>
          </p:nvSpPr>
          <p:spPr>
            <a:xfrm>
              <a:off x="2743200" y="2057400"/>
              <a:ext cx="2743200" cy="1752600"/>
            </a:xfrm>
            <a:prstGeom prst="horizontalScroll">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2895600" y="2362200"/>
              <a:ext cx="2667000" cy="1200329"/>
            </a:xfrm>
            <a:prstGeom prst="rect">
              <a:avLst/>
            </a:prstGeom>
            <a:noFill/>
          </p:spPr>
          <p:txBody>
            <a:bodyPr wrap="square" rtlCol="0">
              <a:spAutoFit/>
            </a:bodyPr>
            <a:lstStyle/>
            <a:p>
              <a:pPr algn="ctr" fontAlgn="base"/>
              <a:r>
                <a:rPr lang="en-US" sz="2400" dirty="0">
                  <a:latin typeface="Algerian" pitchFamily="82" charset="0"/>
                </a:rPr>
                <a:t>Christ—</a:t>
              </a:r>
            </a:p>
            <a:p>
              <a:pPr algn="ctr" fontAlgn="base"/>
              <a:endParaRPr lang="en-US" sz="2400" dirty="0">
                <a:latin typeface="Algerian" pitchFamily="82" charset="0"/>
              </a:endParaRPr>
            </a:p>
            <a:p>
              <a:pPr algn="ctr" fontAlgn="base"/>
              <a:r>
                <a:rPr lang="en-US" sz="2400" dirty="0">
                  <a:latin typeface="Algerian" pitchFamily="82" charset="0"/>
                </a:rPr>
                <a:t>”anointed one”</a:t>
              </a:r>
            </a:p>
          </p:txBody>
        </p:sp>
      </p:grpSp>
      <p:sp>
        <p:nvSpPr>
          <p:cNvPr id="37" name="TextBox 36"/>
          <p:cNvSpPr txBox="1"/>
          <p:nvPr/>
        </p:nvSpPr>
        <p:spPr>
          <a:xfrm>
            <a:off x="1576552" y="2362200"/>
            <a:ext cx="5967248" cy="2554545"/>
          </a:xfrm>
          <a:prstGeom prst="rect">
            <a:avLst/>
          </a:prstGeom>
          <a:noFill/>
        </p:spPr>
        <p:txBody>
          <a:bodyPr wrap="square" rtlCol="0">
            <a:spAutoFit/>
          </a:bodyPr>
          <a:lstStyle/>
          <a:p>
            <a:pPr algn="just" fontAlgn="base"/>
            <a:r>
              <a:rPr lang="en-US" sz="2400" dirty="0">
                <a:solidFill>
                  <a:schemeClr val="bg1"/>
                </a:solidFill>
              </a:rPr>
              <a:t>“As his followers, we cannot do a mean or shoddy or ungracious thing without tarnishing his image. Nor can we do a good and gracious and generous act without burnishing more righty the symbol of him whose name we have taken upon ourselves.” </a:t>
            </a:r>
          </a:p>
          <a:p>
            <a:pPr algn="just" fontAlgn="base"/>
            <a:r>
              <a:rPr lang="en-US" sz="1600" dirty="0">
                <a:solidFill>
                  <a:schemeClr val="bg1"/>
                </a:solidFill>
              </a:rPr>
              <a:t>Gordon B. Hinckley</a:t>
            </a:r>
          </a:p>
        </p:txBody>
      </p:sp>
      <p:pic>
        <p:nvPicPr>
          <p:cNvPr id="39" name="Picture 38" descr="Gordon b hinckley 1.jpg"/>
          <p:cNvPicPr>
            <a:picLocks noChangeAspect="1"/>
          </p:cNvPicPr>
          <p:nvPr/>
        </p:nvPicPr>
        <p:blipFill>
          <a:blip r:embed="rId2" cstate="print"/>
          <a:stretch>
            <a:fillRect/>
          </a:stretch>
        </p:blipFill>
        <p:spPr>
          <a:xfrm>
            <a:off x="8077200" y="4267200"/>
            <a:ext cx="1543050" cy="1924050"/>
          </a:xfrm>
          <a:prstGeom prst="rect">
            <a:avLst/>
          </a:prstGeom>
        </p:spPr>
      </p:pic>
    </p:spTree>
    <p:extLst>
      <p:ext uri="{BB962C8B-B14F-4D97-AF65-F5344CB8AC3E}">
        <p14:creationId xmlns:p14="http://schemas.microsoft.com/office/powerpoint/2010/main" val="288116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Questions Mosiah 1:10-18</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0" y="6550223"/>
            <a:ext cx="2438400" cy="307777"/>
          </a:xfrm>
          <a:prstGeom prst="rect">
            <a:avLst/>
          </a:prstGeom>
          <a:noFill/>
        </p:spPr>
        <p:txBody>
          <a:bodyPr wrap="square" rtlCol="0">
            <a:spAutoFit/>
          </a:bodyPr>
          <a:lstStyle/>
          <a:p>
            <a:r>
              <a:rPr lang="en-US" sz="1400" dirty="0">
                <a:solidFill>
                  <a:schemeClr val="bg2"/>
                </a:solidFill>
              </a:rPr>
              <a:t>Mosiah 1:10-18</a:t>
            </a:r>
          </a:p>
        </p:txBody>
      </p:sp>
      <p:sp>
        <p:nvSpPr>
          <p:cNvPr id="220" name="TextBox 219"/>
          <p:cNvSpPr txBox="1"/>
          <p:nvPr/>
        </p:nvSpPr>
        <p:spPr>
          <a:xfrm>
            <a:off x="3087413" y="888125"/>
            <a:ext cx="7620000" cy="6370975"/>
          </a:xfrm>
          <a:prstGeom prst="rect">
            <a:avLst/>
          </a:prstGeom>
          <a:noFill/>
        </p:spPr>
        <p:txBody>
          <a:bodyPr wrap="square" rtlCol="0">
            <a:spAutoFit/>
          </a:bodyPr>
          <a:lstStyle/>
          <a:p>
            <a:pPr fontAlgn="base"/>
            <a:r>
              <a:rPr lang="en-US" sz="2400" dirty="0">
                <a:solidFill>
                  <a:schemeClr val="bg1"/>
                </a:solidFill>
              </a:rPr>
              <a:t>What announcement did King Benjamin plan to make about his son Mosiah?</a:t>
            </a:r>
          </a:p>
          <a:p>
            <a:pPr fontAlgn="base"/>
            <a:r>
              <a:rPr lang="en-US" sz="2400" dirty="0">
                <a:solidFill>
                  <a:srgbClr val="FFFF00"/>
                </a:solidFill>
              </a:rPr>
              <a:t>To make Mosiah a King and a Ruler over the people</a:t>
            </a:r>
          </a:p>
          <a:p>
            <a:pPr fontAlgn="base"/>
            <a:endParaRPr lang="en-US" sz="2400" dirty="0">
              <a:solidFill>
                <a:schemeClr val="bg1"/>
              </a:solidFill>
            </a:endParaRPr>
          </a:p>
          <a:p>
            <a:pPr fontAlgn="base"/>
            <a:r>
              <a:rPr lang="en-US" sz="2400" dirty="0">
                <a:solidFill>
                  <a:schemeClr val="bg1"/>
                </a:solidFill>
              </a:rPr>
              <a:t>What did King Benjamin say about “a name” to distinguish the people?</a:t>
            </a:r>
          </a:p>
          <a:p>
            <a:pPr fontAlgn="base"/>
            <a:r>
              <a:rPr lang="en-US" sz="2400" dirty="0">
                <a:solidFill>
                  <a:srgbClr val="FFFF00"/>
                </a:solidFill>
              </a:rPr>
              <a:t>That they were diligent in keeping the commandments</a:t>
            </a:r>
          </a:p>
          <a:p>
            <a:pPr fontAlgn="base"/>
            <a:endParaRPr lang="en-US" sz="2400" dirty="0">
              <a:solidFill>
                <a:schemeClr val="bg1"/>
              </a:solidFill>
            </a:endParaRPr>
          </a:p>
          <a:p>
            <a:pPr fontAlgn="base"/>
            <a:r>
              <a:rPr lang="en-US" sz="2400" dirty="0">
                <a:solidFill>
                  <a:schemeClr val="bg1"/>
                </a:solidFill>
              </a:rPr>
              <a:t>Why hadn’t the Nephites been destroyed by the </a:t>
            </a:r>
            <a:r>
              <a:rPr lang="en-US" sz="2400" dirty="0" err="1">
                <a:solidFill>
                  <a:schemeClr val="bg1"/>
                </a:solidFill>
              </a:rPr>
              <a:t>Lamanites</a:t>
            </a:r>
            <a:r>
              <a:rPr lang="en-US" sz="2400" dirty="0">
                <a:solidFill>
                  <a:schemeClr val="bg1"/>
                </a:solidFill>
              </a:rPr>
              <a:t>?</a:t>
            </a:r>
          </a:p>
          <a:p>
            <a:pPr fontAlgn="base"/>
            <a:r>
              <a:rPr lang="en-US" sz="2400" dirty="0">
                <a:solidFill>
                  <a:srgbClr val="FFFF00"/>
                </a:solidFill>
              </a:rPr>
              <a:t>The Lord had ‘extended his arm’ in the preservation of their fathers and they had been faithful</a:t>
            </a:r>
          </a:p>
          <a:p>
            <a:pPr fontAlgn="base"/>
            <a:endParaRPr lang="en-US" sz="2400" dirty="0">
              <a:solidFill>
                <a:schemeClr val="bg1"/>
              </a:solidFill>
            </a:endParaRPr>
          </a:p>
          <a:p>
            <a:pPr fontAlgn="base"/>
            <a:r>
              <a:rPr lang="en-US" sz="2400" dirty="0">
                <a:solidFill>
                  <a:schemeClr val="bg1"/>
                </a:solidFill>
              </a:rPr>
              <a:t>What objects did King Benjamin ask Mosiah to take care of?</a:t>
            </a:r>
          </a:p>
          <a:p>
            <a:pPr fontAlgn="base"/>
            <a:r>
              <a:rPr lang="en-US" sz="2400" dirty="0">
                <a:solidFill>
                  <a:srgbClr val="FFFF00"/>
                </a:solidFill>
              </a:rPr>
              <a:t>The plates of Nephi, the Sword of Laban, and the ball or director (Liahona)</a:t>
            </a:r>
          </a:p>
          <a:p>
            <a:pPr fontAlgn="base"/>
            <a:endParaRPr lang="en-US" sz="2400" dirty="0">
              <a:solidFill>
                <a:schemeClr val="bg1"/>
              </a:solidFill>
            </a:endParaRPr>
          </a:p>
          <a:p>
            <a:pPr fontAlgn="base"/>
            <a:endParaRPr lang="en-US" sz="2400" dirty="0">
              <a:solidFill>
                <a:schemeClr val="bg1"/>
              </a:solidFill>
            </a:endParaRPr>
          </a:p>
        </p:txBody>
      </p:sp>
      <p:grpSp>
        <p:nvGrpSpPr>
          <p:cNvPr id="2" name="Group 1">
            <a:extLst>
              <a:ext uri="{FF2B5EF4-FFF2-40B4-BE49-F238E27FC236}">
                <a16:creationId xmlns:a16="http://schemas.microsoft.com/office/drawing/2014/main" id="{EB9A92F4-08C9-7790-3213-D411D1BA06F3}"/>
              </a:ext>
            </a:extLst>
          </p:cNvPr>
          <p:cNvGrpSpPr/>
          <p:nvPr/>
        </p:nvGrpSpPr>
        <p:grpSpPr>
          <a:xfrm>
            <a:off x="444500" y="495300"/>
            <a:ext cx="2159000" cy="5867400"/>
            <a:chOff x="9482329" y="463296"/>
            <a:chExt cx="2159000" cy="5867400"/>
          </a:xfrm>
        </p:grpSpPr>
        <p:sp>
          <p:nvSpPr>
            <p:cNvPr id="5" name="Rounded Rectangle 39">
              <a:extLst>
                <a:ext uri="{FF2B5EF4-FFF2-40B4-BE49-F238E27FC236}">
                  <a16:creationId xmlns:a16="http://schemas.microsoft.com/office/drawing/2014/main" id="{A93FA38C-0F22-378C-650F-8F8E61662E80}"/>
                </a:ext>
              </a:extLst>
            </p:cNvPr>
            <p:cNvSpPr/>
            <p:nvPr/>
          </p:nvSpPr>
          <p:spPr>
            <a:xfrm>
              <a:off x="9973396" y="1221067"/>
              <a:ext cx="139700" cy="6985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40">
              <a:extLst>
                <a:ext uri="{FF2B5EF4-FFF2-40B4-BE49-F238E27FC236}">
                  <a16:creationId xmlns:a16="http://schemas.microsoft.com/office/drawing/2014/main" id="{E1B1FC85-9290-7172-F698-A4C7FEFD0ED4}"/>
                </a:ext>
              </a:extLst>
            </p:cNvPr>
            <p:cNvSpPr/>
            <p:nvPr/>
          </p:nvSpPr>
          <p:spPr>
            <a:xfrm>
              <a:off x="11002096" y="1216834"/>
              <a:ext cx="139700" cy="6985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D443A3CB-6FD3-68CD-0AEA-CDFE0CAFFDFB}"/>
                </a:ext>
              </a:extLst>
            </p:cNvPr>
            <p:cNvSpPr/>
            <p:nvPr/>
          </p:nvSpPr>
          <p:spPr>
            <a:xfrm rot="10800000">
              <a:off x="9507730" y="592417"/>
              <a:ext cx="2095500" cy="628650"/>
            </a:xfrm>
            <a:prstGeom prst="trapezoid">
              <a:avLst>
                <a:gd name="adj" fmla="val 29040"/>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3793DC69-8CA7-71AA-2D21-A43F1993A5FF}"/>
                </a:ext>
              </a:extLst>
            </p:cNvPr>
            <p:cNvSpPr/>
            <p:nvPr/>
          </p:nvSpPr>
          <p:spPr>
            <a:xfrm>
              <a:off x="9717280" y="1989417"/>
              <a:ext cx="1676400" cy="488950"/>
            </a:xfrm>
            <a:prstGeom prst="trapezoid">
              <a:avLst>
                <a:gd name="adj" fmla="val 48088"/>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4">
              <a:extLst>
                <a:ext uri="{FF2B5EF4-FFF2-40B4-BE49-F238E27FC236}">
                  <a16:creationId xmlns:a16="http://schemas.microsoft.com/office/drawing/2014/main" id="{2274EC64-8D41-AA38-4A2C-278977811823}"/>
                </a:ext>
              </a:extLst>
            </p:cNvPr>
            <p:cNvSpPr/>
            <p:nvPr/>
          </p:nvSpPr>
          <p:spPr>
            <a:xfrm rot="16200000">
              <a:off x="7945629" y="4374896"/>
              <a:ext cx="37020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45">
              <a:extLst>
                <a:ext uri="{FF2B5EF4-FFF2-40B4-BE49-F238E27FC236}">
                  <a16:creationId xmlns:a16="http://schemas.microsoft.com/office/drawing/2014/main" id="{0E7C6D11-1477-F014-8B67-10DE3BCCCF11}"/>
                </a:ext>
              </a:extLst>
            </p:cNvPr>
            <p:cNvSpPr/>
            <p:nvPr/>
          </p:nvSpPr>
          <p:spPr>
            <a:xfrm>
              <a:off x="9662246" y="57867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6">
              <a:extLst>
                <a:ext uri="{FF2B5EF4-FFF2-40B4-BE49-F238E27FC236}">
                  <a16:creationId xmlns:a16="http://schemas.microsoft.com/office/drawing/2014/main" id="{D9414A71-FE27-862C-DCF8-1EB0BFE75760}"/>
                </a:ext>
              </a:extLst>
            </p:cNvPr>
            <p:cNvSpPr/>
            <p:nvPr/>
          </p:nvSpPr>
          <p:spPr>
            <a:xfrm rot="16200000">
              <a:off x="9482329" y="4374896"/>
              <a:ext cx="37020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47">
              <a:extLst>
                <a:ext uri="{FF2B5EF4-FFF2-40B4-BE49-F238E27FC236}">
                  <a16:creationId xmlns:a16="http://schemas.microsoft.com/office/drawing/2014/main" id="{F50A7D8A-8401-5AE8-A32B-B37E39B2F954}"/>
                </a:ext>
              </a:extLst>
            </p:cNvPr>
            <p:cNvSpPr/>
            <p:nvPr/>
          </p:nvSpPr>
          <p:spPr>
            <a:xfrm>
              <a:off x="11192596" y="57994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48">
              <a:extLst>
                <a:ext uri="{FF2B5EF4-FFF2-40B4-BE49-F238E27FC236}">
                  <a16:creationId xmlns:a16="http://schemas.microsoft.com/office/drawing/2014/main" id="{D2398823-3BF3-CAA7-603C-4E42AA1EA71A}"/>
                </a:ext>
              </a:extLst>
            </p:cNvPr>
            <p:cNvSpPr/>
            <p:nvPr/>
          </p:nvSpPr>
          <p:spPr>
            <a:xfrm>
              <a:off x="9901429" y="5911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E3BE447C-712E-0944-C6BA-9873AF32A46C}"/>
                </a:ext>
              </a:extLst>
            </p:cNvPr>
            <p:cNvSpPr/>
            <p:nvPr/>
          </p:nvSpPr>
          <p:spPr>
            <a:xfrm rot="10800000">
              <a:off x="9482329" y="463296"/>
              <a:ext cx="2159000" cy="135470"/>
            </a:xfrm>
            <a:prstGeom prst="trapezoid">
              <a:avLst>
                <a:gd name="adj" fmla="val 29040"/>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50">
              <a:extLst>
                <a:ext uri="{FF2B5EF4-FFF2-40B4-BE49-F238E27FC236}">
                  <a16:creationId xmlns:a16="http://schemas.microsoft.com/office/drawing/2014/main" id="{B3647D79-A868-9731-6A97-987AE3F2836E}"/>
                </a:ext>
              </a:extLst>
            </p:cNvPr>
            <p:cNvSpPr/>
            <p:nvPr/>
          </p:nvSpPr>
          <p:spPr>
            <a:xfrm rot="5400000">
              <a:off x="8712922" y="1526925"/>
              <a:ext cx="2025650" cy="156634"/>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51">
              <a:extLst>
                <a:ext uri="{FF2B5EF4-FFF2-40B4-BE49-F238E27FC236}">
                  <a16:creationId xmlns:a16="http://schemas.microsoft.com/office/drawing/2014/main" id="{E1EA2BC2-D7D9-03F1-1695-1BD37083F826}"/>
                </a:ext>
              </a:extLst>
            </p:cNvPr>
            <p:cNvSpPr/>
            <p:nvPr/>
          </p:nvSpPr>
          <p:spPr>
            <a:xfrm rot="5400000">
              <a:off x="10359688" y="1531159"/>
              <a:ext cx="2025650" cy="156634"/>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55">
              <a:extLst>
                <a:ext uri="{FF2B5EF4-FFF2-40B4-BE49-F238E27FC236}">
                  <a16:creationId xmlns:a16="http://schemas.microsoft.com/office/drawing/2014/main" id="{B614EE80-A3E8-6FF2-6E80-1EA1F7B09816}"/>
                </a:ext>
              </a:extLst>
            </p:cNvPr>
            <p:cNvSpPr/>
            <p:nvPr/>
          </p:nvSpPr>
          <p:spPr>
            <a:xfrm>
              <a:off x="9602980" y="173753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y 56">
              <a:extLst>
                <a:ext uri="{FF2B5EF4-FFF2-40B4-BE49-F238E27FC236}">
                  <a16:creationId xmlns:a16="http://schemas.microsoft.com/office/drawing/2014/main" id="{ADDED986-ED60-EAD1-F56A-425C7A5E1D17}"/>
                </a:ext>
              </a:extLst>
            </p:cNvPr>
            <p:cNvSpPr/>
            <p:nvPr/>
          </p:nvSpPr>
          <p:spPr>
            <a:xfrm>
              <a:off x="11207413"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57">
              <a:extLst>
                <a:ext uri="{FF2B5EF4-FFF2-40B4-BE49-F238E27FC236}">
                  <a16:creationId xmlns:a16="http://schemas.microsoft.com/office/drawing/2014/main" id="{CFE301FA-CF90-37C2-F6A6-707FB0AD202B}"/>
                </a:ext>
              </a:extLst>
            </p:cNvPr>
            <p:cNvSpPr/>
            <p:nvPr/>
          </p:nvSpPr>
          <p:spPr>
            <a:xfrm>
              <a:off x="9996680"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y 58">
              <a:extLst>
                <a:ext uri="{FF2B5EF4-FFF2-40B4-BE49-F238E27FC236}">
                  <a16:creationId xmlns:a16="http://schemas.microsoft.com/office/drawing/2014/main" id="{CC7C84F3-8A23-D7F1-0B5A-D4024652C6FC}"/>
                </a:ext>
              </a:extLst>
            </p:cNvPr>
            <p:cNvSpPr/>
            <p:nvPr/>
          </p:nvSpPr>
          <p:spPr>
            <a:xfrm>
              <a:off x="10809480" y="1750234"/>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F5F428D-49F2-C8B3-36D0-F8C2880E7564}"/>
                </a:ext>
              </a:extLst>
            </p:cNvPr>
            <p:cNvSpPr/>
            <p:nvPr/>
          </p:nvSpPr>
          <p:spPr>
            <a:xfrm>
              <a:off x="9651663" y="1957667"/>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D26567D-C5E4-B921-8B1E-8DD537FC8F1B}"/>
                </a:ext>
              </a:extLst>
            </p:cNvPr>
            <p:cNvSpPr/>
            <p:nvPr/>
          </p:nvSpPr>
          <p:spPr>
            <a:xfrm>
              <a:off x="9655896" y="1750234"/>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BF84472-D584-8810-EE98-2A2A1F483CBC}"/>
                </a:ext>
              </a:extLst>
            </p:cNvPr>
            <p:cNvSpPr/>
            <p:nvPr/>
          </p:nvSpPr>
          <p:spPr>
            <a:xfrm>
              <a:off x="11289962" y="1758700"/>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02BB20-4A70-F4A2-318F-B28E33F95143}"/>
                </a:ext>
              </a:extLst>
            </p:cNvPr>
            <p:cNvSpPr/>
            <p:nvPr/>
          </p:nvSpPr>
          <p:spPr>
            <a:xfrm>
              <a:off x="11289963" y="1970368"/>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7">
              <a:extLst>
                <a:ext uri="{FF2B5EF4-FFF2-40B4-BE49-F238E27FC236}">
                  <a16:creationId xmlns:a16="http://schemas.microsoft.com/office/drawing/2014/main" id="{1421C2AF-E314-E8A4-4C7E-ED683B7E4A69}"/>
                </a:ext>
              </a:extLst>
            </p:cNvPr>
            <p:cNvSpPr/>
            <p:nvPr/>
          </p:nvSpPr>
          <p:spPr>
            <a:xfrm>
              <a:off x="9622029" y="2478367"/>
              <a:ext cx="18859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64">
              <a:extLst>
                <a:ext uri="{FF2B5EF4-FFF2-40B4-BE49-F238E27FC236}">
                  <a16:creationId xmlns:a16="http://schemas.microsoft.com/office/drawing/2014/main" id="{F9645433-E313-51EB-501D-820BC873D012}"/>
                </a:ext>
              </a:extLst>
            </p:cNvPr>
            <p:cNvSpPr/>
            <p:nvPr/>
          </p:nvSpPr>
          <p:spPr>
            <a:xfrm>
              <a:off x="9901429" y="52130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65">
              <a:extLst>
                <a:ext uri="{FF2B5EF4-FFF2-40B4-BE49-F238E27FC236}">
                  <a16:creationId xmlns:a16="http://schemas.microsoft.com/office/drawing/2014/main" id="{74863403-7A78-06C5-40DB-DE892594E34D}"/>
                </a:ext>
              </a:extLst>
            </p:cNvPr>
            <p:cNvSpPr/>
            <p:nvPr/>
          </p:nvSpPr>
          <p:spPr>
            <a:xfrm>
              <a:off x="9901429" y="4514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66">
              <a:extLst>
                <a:ext uri="{FF2B5EF4-FFF2-40B4-BE49-F238E27FC236}">
                  <a16:creationId xmlns:a16="http://schemas.microsoft.com/office/drawing/2014/main" id="{0BC5C786-52ED-0531-1347-3066B74CC79F}"/>
                </a:ext>
              </a:extLst>
            </p:cNvPr>
            <p:cNvSpPr/>
            <p:nvPr/>
          </p:nvSpPr>
          <p:spPr>
            <a:xfrm>
              <a:off x="9901429" y="374624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67">
              <a:extLst>
                <a:ext uri="{FF2B5EF4-FFF2-40B4-BE49-F238E27FC236}">
                  <a16:creationId xmlns:a16="http://schemas.microsoft.com/office/drawing/2014/main" id="{FC09E8EF-CBFC-00A9-B08A-3190FABE67C8}"/>
                </a:ext>
              </a:extLst>
            </p:cNvPr>
            <p:cNvSpPr/>
            <p:nvPr/>
          </p:nvSpPr>
          <p:spPr>
            <a:xfrm>
              <a:off x="9901429" y="3117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68">
              <a:extLst>
                <a:ext uri="{FF2B5EF4-FFF2-40B4-BE49-F238E27FC236}">
                  <a16:creationId xmlns:a16="http://schemas.microsoft.com/office/drawing/2014/main" id="{202C3C26-4936-2956-126C-9569809E86DE}"/>
                </a:ext>
              </a:extLst>
            </p:cNvPr>
            <p:cNvSpPr/>
            <p:nvPr/>
          </p:nvSpPr>
          <p:spPr>
            <a:xfrm>
              <a:off x="9674946" y="51390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ultiply 69">
              <a:extLst>
                <a:ext uri="{FF2B5EF4-FFF2-40B4-BE49-F238E27FC236}">
                  <a16:creationId xmlns:a16="http://schemas.microsoft.com/office/drawing/2014/main" id="{4BFBFFB1-4C57-B44A-8758-8BAF3A1D5D4D}"/>
                </a:ext>
              </a:extLst>
            </p:cNvPr>
            <p:cNvSpPr/>
            <p:nvPr/>
          </p:nvSpPr>
          <p:spPr>
            <a:xfrm>
              <a:off x="9658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ultiply 70">
              <a:extLst>
                <a:ext uri="{FF2B5EF4-FFF2-40B4-BE49-F238E27FC236}">
                  <a16:creationId xmlns:a16="http://schemas.microsoft.com/office/drawing/2014/main" id="{A97A3EB3-BE91-E6A2-2CCD-6D0F5BD30EBB}"/>
                </a:ext>
              </a:extLst>
            </p:cNvPr>
            <p:cNvSpPr/>
            <p:nvPr/>
          </p:nvSpPr>
          <p:spPr>
            <a:xfrm>
              <a:off x="9649546" y="36912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ultiply 71">
              <a:extLst>
                <a:ext uri="{FF2B5EF4-FFF2-40B4-BE49-F238E27FC236}">
                  <a16:creationId xmlns:a16="http://schemas.microsoft.com/office/drawing/2014/main" id="{D565A2EC-11AF-9FF7-D4C9-FD852359E119}"/>
                </a:ext>
              </a:extLst>
            </p:cNvPr>
            <p:cNvSpPr/>
            <p:nvPr/>
          </p:nvSpPr>
          <p:spPr>
            <a:xfrm>
              <a:off x="9649545" y="3030812"/>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ultiply 72">
              <a:extLst>
                <a:ext uri="{FF2B5EF4-FFF2-40B4-BE49-F238E27FC236}">
                  <a16:creationId xmlns:a16="http://schemas.microsoft.com/office/drawing/2014/main" id="{4781B91E-C96A-6F15-534B-C71DEA63BC72}"/>
                </a:ext>
              </a:extLst>
            </p:cNvPr>
            <p:cNvSpPr/>
            <p:nvPr/>
          </p:nvSpPr>
          <p:spPr>
            <a:xfrm>
              <a:off x="11190479" y="30308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ultiply 73">
              <a:extLst>
                <a:ext uri="{FF2B5EF4-FFF2-40B4-BE49-F238E27FC236}">
                  <a16:creationId xmlns:a16="http://schemas.microsoft.com/office/drawing/2014/main" id="{57FD2BD9-D056-FB9B-EBDE-90A9CB26390D}"/>
                </a:ext>
              </a:extLst>
            </p:cNvPr>
            <p:cNvSpPr/>
            <p:nvPr/>
          </p:nvSpPr>
          <p:spPr>
            <a:xfrm>
              <a:off x="11182012" y="3648880"/>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ultiply 74">
              <a:extLst>
                <a:ext uri="{FF2B5EF4-FFF2-40B4-BE49-F238E27FC236}">
                  <a16:creationId xmlns:a16="http://schemas.microsoft.com/office/drawing/2014/main" id="{ABFBAB23-4D17-9A6E-6BDF-CDE2C35DC887}"/>
                </a:ext>
              </a:extLst>
            </p:cNvPr>
            <p:cNvSpPr/>
            <p:nvPr/>
          </p:nvSpPr>
          <p:spPr>
            <a:xfrm>
              <a:off x="11182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ultiply 75">
              <a:extLst>
                <a:ext uri="{FF2B5EF4-FFF2-40B4-BE49-F238E27FC236}">
                  <a16:creationId xmlns:a16="http://schemas.microsoft.com/office/drawing/2014/main" id="{28D9A5D7-BCAB-F401-009A-6DA3094D79B3}"/>
                </a:ext>
              </a:extLst>
            </p:cNvPr>
            <p:cNvSpPr/>
            <p:nvPr/>
          </p:nvSpPr>
          <p:spPr>
            <a:xfrm>
              <a:off x="11198946" y="51136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4A4E15E9-161D-9BD0-6858-27D837B798AC}"/>
                </a:ext>
              </a:extLst>
            </p:cNvPr>
            <p:cNvGrpSpPr/>
            <p:nvPr/>
          </p:nvGrpSpPr>
          <p:grpSpPr>
            <a:xfrm>
              <a:off x="10167038" y="785533"/>
              <a:ext cx="853555" cy="1703413"/>
              <a:chOff x="4795899" y="198408"/>
              <a:chExt cx="2932227" cy="5851754"/>
            </a:xfrm>
          </p:grpSpPr>
          <p:sp>
            <p:nvSpPr>
              <p:cNvPr id="107" name="Oval 106">
                <a:extLst>
                  <a:ext uri="{FF2B5EF4-FFF2-40B4-BE49-F238E27FC236}">
                    <a16:creationId xmlns:a16="http://schemas.microsoft.com/office/drawing/2014/main" id="{CA26D078-D7A3-21C3-7FAF-930A613DCFD1}"/>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4E328DAC-79AC-502C-014E-110B8B5DE769}"/>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FC79A10-C9BE-2277-CB2C-CDCB21DB05A4}"/>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Manual Operation 109">
                <a:extLst>
                  <a:ext uri="{FF2B5EF4-FFF2-40B4-BE49-F238E27FC236}">
                    <a16:creationId xmlns:a16="http://schemas.microsoft.com/office/drawing/2014/main" id="{A62BCA11-13D2-1CCC-C351-5D5A818DF12D}"/>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E6A0384D-2235-8A11-3344-87349B5B40A9}"/>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A2406E94-38EF-62C9-AC17-82D023A93AB1}"/>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oud 112">
                <a:extLst>
                  <a:ext uri="{FF2B5EF4-FFF2-40B4-BE49-F238E27FC236}">
                    <a16:creationId xmlns:a16="http://schemas.microsoft.com/office/drawing/2014/main" id="{389094FF-8DD2-33B3-56BD-86CB57213D1B}"/>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loud 113">
                <a:extLst>
                  <a:ext uri="{FF2B5EF4-FFF2-40B4-BE49-F238E27FC236}">
                    <a16:creationId xmlns:a16="http://schemas.microsoft.com/office/drawing/2014/main" id="{49495072-9325-D2F9-97D1-3CC5190C5A35}"/>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Manual Operation 114">
                <a:extLst>
                  <a:ext uri="{FF2B5EF4-FFF2-40B4-BE49-F238E27FC236}">
                    <a16:creationId xmlns:a16="http://schemas.microsoft.com/office/drawing/2014/main" id="{C5E5F1DC-EF24-A058-7C05-77308D003CE0}"/>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apezoid 115">
                <a:extLst>
                  <a:ext uri="{FF2B5EF4-FFF2-40B4-BE49-F238E27FC236}">
                    <a16:creationId xmlns:a16="http://schemas.microsoft.com/office/drawing/2014/main" id="{6AAA336C-9872-2261-9EAA-AFA97E0EF4CE}"/>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rapezoid 116">
                <a:extLst>
                  <a:ext uri="{FF2B5EF4-FFF2-40B4-BE49-F238E27FC236}">
                    <a16:creationId xmlns:a16="http://schemas.microsoft.com/office/drawing/2014/main" id="{481DE181-2FBE-9417-249B-460342307A3D}"/>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Isosceles Triangle 117">
                <a:extLst>
                  <a:ext uri="{FF2B5EF4-FFF2-40B4-BE49-F238E27FC236}">
                    <a16:creationId xmlns:a16="http://schemas.microsoft.com/office/drawing/2014/main" id="{5A5DB5B6-8764-74C5-B60F-6DCE464A7F55}"/>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88">
                <a:extLst>
                  <a:ext uri="{FF2B5EF4-FFF2-40B4-BE49-F238E27FC236}">
                    <a16:creationId xmlns:a16="http://schemas.microsoft.com/office/drawing/2014/main" id="{0D72F00D-AAA2-C575-E6C0-173D0A477735}"/>
                  </a:ext>
                </a:extLst>
              </p:cNvPr>
              <p:cNvGrpSpPr/>
              <p:nvPr/>
            </p:nvGrpSpPr>
            <p:grpSpPr>
              <a:xfrm>
                <a:off x="5334000" y="5257800"/>
                <a:ext cx="1817298" cy="314739"/>
                <a:chOff x="5334000" y="5257800"/>
                <a:chExt cx="1752600" cy="381000"/>
              </a:xfrm>
            </p:grpSpPr>
            <p:sp>
              <p:nvSpPr>
                <p:cNvPr id="198" name="Quad Arrow Callout 134">
                  <a:extLst>
                    <a:ext uri="{FF2B5EF4-FFF2-40B4-BE49-F238E27FC236}">
                      <a16:creationId xmlns:a16="http://schemas.microsoft.com/office/drawing/2014/main" id="{97F2CBF4-2A1A-BFD2-0B93-0A916C408111}"/>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Quad Arrow Callout 135">
                  <a:extLst>
                    <a:ext uri="{FF2B5EF4-FFF2-40B4-BE49-F238E27FC236}">
                      <a16:creationId xmlns:a16="http://schemas.microsoft.com/office/drawing/2014/main" id="{FF387F5E-C8C3-7930-ACAB-241A3CC44A69}"/>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Quad Arrow Callout 136">
                  <a:extLst>
                    <a:ext uri="{FF2B5EF4-FFF2-40B4-BE49-F238E27FC236}">
                      <a16:creationId xmlns:a16="http://schemas.microsoft.com/office/drawing/2014/main" id="{0DC02BF2-DC34-2BC4-F84F-62160449E9C8}"/>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Quad Arrow Callout 137">
                  <a:extLst>
                    <a:ext uri="{FF2B5EF4-FFF2-40B4-BE49-F238E27FC236}">
                      <a16:creationId xmlns:a16="http://schemas.microsoft.com/office/drawing/2014/main" id="{2633DA83-AA26-E726-6F10-048406DB2968}"/>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Oval 119">
                <a:extLst>
                  <a:ext uri="{FF2B5EF4-FFF2-40B4-BE49-F238E27FC236}">
                    <a16:creationId xmlns:a16="http://schemas.microsoft.com/office/drawing/2014/main" id="{DDFBDF00-B1EB-635D-6C2B-D6803C77F5C1}"/>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Stored Data 120">
                <a:extLst>
                  <a:ext uri="{FF2B5EF4-FFF2-40B4-BE49-F238E27FC236}">
                    <a16:creationId xmlns:a16="http://schemas.microsoft.com/office/drawing/2014/main" id="{C1073BCE-9CF3-EC09-DD86-D5585DB0A2D9}"/>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DCB4C9AC-EAA2-1B4A-58C9-BA3284D20211}"/>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C7D61F2D-9CF2-0121-B120-BE3708B62CC8}"/>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98B5E462-468D-04C8-F2AD-14349965D3E4}"/>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23CA9CA4-C65D-A69A-50D3-383183463C33}"/>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Left-Right Arrow 126">
                <a:extLst>
                  <a:ext uri="{FF2B5EF4-FFF2-40B4-BE49-F238E27FC236}">
                    <a16:creationId xmlns:a16="http://schemas.microsoft.com/office/drawing/2014/main" id="{20E90151-61AD-20E4-C953-45186F0D353F}"/>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Left-Right Arrow 127">
                <a:extLst>
                  <a:ext uri="{FF2B5EF4-FFF2-40B4-BE49-F238E27FC236}">
                    <a16:creationId xmlns:a16="http://schemas.microsoft.com/office/drawing/2014/main" id="{E89B8053-7961-1C5B-3CA7-D4FE1DB3C90E}"/>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onut 128">
                <a:extLst>
                  <a:ext uri="{FF2B5EF4-FFF2-40B4-BE49-F238E27FC236}">
                    <a16:creationId xmlns:a16="http://schemas.microsoft.com/office/drawing/2014/main" id="{24BEC435-0D19-5315-5473-81C0BB147740}"/>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3" name="Group 119">
                <a:extLst>
                  <a:ext uri="{FF2B5EF4-FFF2-40B4-BE49-F238E27FC236}">
                    <a16:creationId xmlns:a16="http://schemas.microsoft.com/office/drawing/2014/main" id="{76A99D70-3D1D-3C39-3943-6F8E7605B58C}"/>
                  </a:ext>
                </a:extLst>
              </p:cNvPr>
              <p:cNvGrpSpPr/>
              <p:nvPr/>
            </p:nvGrpSpPr>
            <p:grpSpPr>
              <a:xfrm>
                <a:off x="5638800" y="838201"/>
                <a:ext cx="1253706" cy="248728"/>
                <a:chOff x="5334000" y="5257800"/>
                <a:chExt cx="1752600" cy="381000"/>
              </a:xfrm>
            </p:grpSpPr>
            <p:sp>
              <p:nvSpPr>
                <p:cNvPr id="194" name="Quad Arrow Callout 130">
                  <a:extLst>
                    <a:ext uri="{FF2B5EF4-FFF2-40B4-BE49-F238E27FC236}">
                      <a16:creationId xmlns:a16="http://schemas.microsoft.com/office/drawing/2014/main" id="{79CA0291-280A-3949-21D4-AC700C8AE3CE}"/>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Quad Arrow Callout 131">
                  <a:extLst>
                    <a:ext uri="{FF2B5EF4-FFF2-40B4-BE49-F238E27FC236}">
                      <a16:creationId xmlns:a16="http://schemas.microsoft.com/office/drawing/2014/main" id="{EB96C476-68C7-F804-46FA-1996C0A31CCC}"/>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Quad Arrow Callout 132">
                  <a:extLst>
                    <a:ext uri="{FF2B5EF4-FFF2-40B4-BE49-F238E27FC236}">
                      <a16:creationId xmlns:a16="http://schemas.microsoft.com/office/drawing/2014/main" id="{C1722990-5F05-3386-4DE2-A1FE050B02DF}"/>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Quad Arrow Callout 133">
                  <a:extLst>
                    <a:ext uri="{FF2B5EF4-FFF2-40B4-BE49-F238E27FC236}">
                      <a16:creationId xmlns:a16="http://schemas.microsoft.com/office/drawing/2014/main" id="{B3128F0A-B2E0-4386-65AF-03F1D97ACF8B}"/>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 name="Rounded Rectangle 52">
              <a:extLst>
                <a:ext uri="{FF2B5EF4-FFF2-40B4-BE49-F238E27FC236}">
                  <a16:creationId xmlns:a16="http://schemas.microsoft.com/office/drawing/2014/main" id="{1ABA39C4-1AE0-34B8-5596-CCCBD782E89B}"/>
                </a:ext>
              </a:extLst>
            </p:cNvPr>
            <p:cNvSpPr/>
            <p:nvPr/>
          </p:nvSpPr>
          <p:spPr>
            <a:xfrm rot="16200000">
              <a:off x="9726808" y="2157691"/>
              <a:ext cx="823383" cy="1439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53">
              <a:extLst>
                <a:ext uri="{FF2B5EF4-FFF2-40B4-BE49-F238E27FC236}">
                  <a16:creationId xmlns:a16="http://schemas.microsoft.com/office/drawing/2014/main" id="{CF253941-CC2D-F911-B425-9C0CE4EF88F1}"/>
                </a:ext>
              </a:extLst>
            </p:cNvPr>
            <p:cNvSpPr/>
            <p:nvPr/>
          </p:nvSpPr>
          <p:spPr>
            <a:xfrm rot="16200000">
              <a:off x="10543842" y="2153458"/>
              <a:ext cx="823383" cy="1439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54">
              <a:extLst>
                <a:ext uri="{FF2B5EF4-FFF2-40B4-BE49-F238E27FC236}">
                  <a16:creationId xmlns:a16="http://schemas.microsoft.com/office/drawing/2014/main" id="{EB8E0171-63DE-79B6-B7B5-133AC8BF55FE}"/>
                </a:ext>
              </a:extLst>
            </p:cNvPr>
            <p:cNvSpPr/>
            <p:nvPr/>
          </p:nvSpPr>
          <p:spPr>
            <a:xfrm>
              <a:off x="9647430" y="1779867"/>
              <a:ext cx="181610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415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1000"/>
                                        <p:tgtEl>
                                          <p:spTgt spid="220">
                                            <p:txEl>
                                              <p:pRg st="0" end="0"/>
                                            </p:txEl>
                                          </p:spTgt>
                                        </p:tgtEl>
                                      </p:cBhvr>
                                    </p:animEffect>
                                    <p:anim calcmode="lin" valueType="num">
                                      <p:cBhvr>
                                        <p:cTn id="8" dur="1000" fill="hold"/>
                                        <p:tgtEl>
                                          <p:spTgt spid="2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20">
                                            <p:txEl>
                                              <p:pRg st="1" end="1"/>
                                            </p:txEl>
                                          </p:spTgt>
                                        </p:tgtEl>
                                        <p:attrNameLst>
                                          <p:attrName>style.visibility</p:attrName>
                                        </p:attrNameLst>
                                      </p:cBhvr>
                                      <p:to>
                                        <p:strVal val="visible"/>
                                      </p:to>
                                    </p:set>
                                    <p:animEffect transition="in" filter="dissolve">
                                      <p:cBhvr>
                                        <p:cTn id="14" dur="500"/>
                                        <p:tgtEl>
                                          <p:spTgt spid="22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20">
                                            <p:txEl>
                                              <p:pRg st="3" end="3"/>
                                            </p:txEl>
                                          </p:spTgt>
                                        </p:tgtEl>
                                        <p:attrNameLst>
                                          <p:attrName>style.visibility</p:attrName>
                                        </p:attrNameLst>
                                      </p:cBhvr>
                                      <p:to>
                                        <p:strVal val="visible"/>
                                      </p:to>
                                    </p:set>
                                    <p:animEffect transition="in" filter="fade">
                                      <p:cBhvr>
                                        <p:cTn id="19" dur="1000"/>
                                        <p:tgtEl>
                                          <p:spTgt spid="220">
                                            <p:txEl>
                                              <p:pRg st="3" end="3"/>
                                            </p:txEl>
                                          </p:spTgt>
                                        </p:tgtEl>
                                      </p:cBhvr>
                                    </p:animEffect>
                                    <p:anim calcmode="lin" valueType="num">
                                      <p:cBhvr>
                                        <p:cTn id="20"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20">
                                            <p:txEl>
                                              <p:pRg st="4" end="4"/>
                                            </p:txEl>
                                          </p:spTgt>
                                        </p:tgtEl>
                                        <p:attrNameLst>
                                          <p:attrName>style.visibility</p:attrName>
                                        </p:attrNameLst>
                                      </p:cBhvr>
                                      <p:to>
                                        <p:strVal val="visible"/>
                                      </p:to>
                                    </p:set>
                                    <p:animEffect transition="in" filter="dissolve">
                                      <p:cBhvr>
                                        <p:cTn id="26" dur="500"/>
                                        <p:tgtEl>
                                          <p:spTgt spid="22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20">
                                            <p:txEl>
                                              <p:pRg st="7" end="7"/>
                                            </p:txEl>
                                          </p:spTgt>
                                        </p:tgtEl>
                                        <p:attrNameLst>
                                          <p:attrName>style.visibility</p:attrName>
                                        </p:attrNameLst>
                                      </p:cBhvr>
                                      <p:to>
                                        <p:strVal val="visible"/>
                                      </p:to>
                                    </p:set>
                                    <p:animEffect transition="in" filter="dissolve">
                                      <p:cBhvr>
                                        <p:cTn id="35" dur="500"/>
                                        <p:tgtEl>
                                          <p:spTgt spid="220">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20">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20">
                                            <p:txEl>
                                              <p:pRg st="10" end="10"/>
                                            </p:txEl>
                                          </p:spTgt>
                                        </p:tgtEl>
                                        <p:attrNameLst>
                                          <p:attrName>style.visibility</p:attrName>
                                        </p:attrNameLst>
                                      </p:cBhvr>
                                      <p:to>
                                        <p:strVal val="visible"/>
                                      </p:to>
                                    </p:set>
                                    <p:animEffect transition="in" filter="dissolve">
                                      <p:cBhvr>
                                        <p:cTn id="44" dur="500"/>
                                        <p:tgtEl>
                                          <p:spTgt spid="220">
                                            <p:txEl>
                                              <p:pRg st="10" end="10"/>
                                            </p:txEl>
                                          </p:spTgt>
                                        </p:tgtEl>
                                      </p:cBhvr>
                                    </p:animEffect>
                                  </p:childTnLst>
                                </p:cTn>
                              </p:par>
                              <p:par>
                                <p:cTn id="45" presetID="42"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8976" y="131065"/>
            <a:ext cx="9144000" cy="3416320"/>
          </a:xfrm>
          <a:prstGeom prst="rect">
            <a:avLst/>
          </a:prstGeom>
          <a:noFill/>
        </p:spPr>
        <p:txBody>
          <a:bodyPr wrap="square" rtlCol="0">
            <a:spAutoFit/>
          </a:bodyPr>
          <a:lstStyle/>
          <a:p>
            <a:r>
              <a:rPr lang="en-US" dirty="0">
                <a:solidFill>
                  <a:schemeClr val="bg2"/>
                </a:solidFill>
              </a:rPr>
              <a:t>Sources:</a:t>
            </a:r>
          </a:p>
          <a:p>
            <a:endParaRPr lang="en-US" dirty="0">
              <a:solidFill>
                <a:schemeClr val="bg2"/>
              </a:solidFill>
            </a:endParaRPr>
          </a:p>
          <a:p>
            <a:endParaRPr lang="en-US" dirty="0">
              <a:solidFill>
                <a:schemeClr val="bg2"/>
              </a:solidFill>
            </a:endParaRPr>
          </a:p>
          <a:p>
            <a:r>
              <a:rPr lang="en-US" dirty="0">
                <a:solidFill>
                  <a:schemeClr val="bg2"/>
                </a:solidFill>
              </a:rPr>
              <a:t>Patricia P. </a:t>
            </a:r>
            <a:r>
              <a:rPr lang="en-US" dirty="0" err="1">
                <a:solidFill>
                  <a:schemeClr val="bg2"/>
                </a:solidFill>
              </a:rPr>
              <a:t>Pinegar</a:t>
            </a:r>
            <a:r>
              <a:rPr lang="en-US" dirty="0">
                <a:solidFill>
                  <a:schemeClr val="bg2"/>
                </a:solidFill>
              </a:rPr>
              <a:t> </a:t>
            </a:r>
            <a:r>
              <a:rPr lang="en-US" i="1" dirty="0">
                <a:solidFill>
                  <a:schemeClr val="bg2"/>
                </a:solidFill>
              </a:rPr>
              <a:t>Caring for the Souls of Children </a:t>
            </a:r>
            <a:r>
              <a:rPr lang="en-US" dirty="0">
                <a:solidFill>
                  <a:schemeClr val="bg2"/>
                </a:solidFill>
              </a:rPr>
              <a:t>April 1997 Gen. Conf</a:t>
            </a:r>
          </a:p>
          <a:p>
            <a:endParaRPr lang="en-US" dirty="0">
              <a:solidFill>
                <a:schemeClr val="bg2"/>
              </a:solidFill>
            </a:endParaRPr>
          </a:p>
          <a:p>
            <a:r>
              <a:rPr lang="en-US" dirty="0">
                <a:solidFill>
                  <a:schemeClr val="bg1"/>
                </a:solidFill>
              </a:rPr>
              <a:t>Gordon B. Hinckley (“The Fabric and Faith of Testimony,” </a:t>
            </a:r>
            <a:r>
              <a:rPr lang="en-US" i="1" dirty="0">
                <a:solidFill>
                  <a:schemeClr val="bg1"/>
                </a:solidFill>
              </a:rPr>
              <a:t>Ensign,</a:t>
            </a:r>
            <a:r>
              <a:rPr lang="en-US" dirty="0">
                <a:solidFill>
                  <a:schemeClr val="bg1"/>
                </a:solidFill>
              </a:rPr>
              <a:t> Nov. 1995, 89).</a:t>
            </a:r>
          </a:p>
          <a:p>
            <a:r>
              <a:rPr lang="en-US" i="1" dirty="0">
                <a:solidFill>
                  <a:schemeClr val="bg2"/>
                </a:solidFill>
              </a:rPr>
              <a:t>Be Thou An Example </a:t>
            </a:r>
            <a:r>
              <a:rPr lang="en-US" dirty="0" err="1">
                <a:solidFill>
                  <a:schemeClr val="bg2"/>
                </a:solidFill>
              </a:rPr>
              <a:t>pg</a:t>
            </a:r>
            <a:r>
              <a:rPr lang="en-US" dirty="0">
                <a:solidFill>
                  <a:schemeClr val="bg2"/>
                </a:solidFill>
              </a:rPr>
              <a:t> 90</a:t>
            </a:r>
          </a:p>
          <a:p>
            <a:endParaRPr lang="en-US" dirty="0">
              <a:solidFill>
                <a:schemeClr val="bg2"/>
              </a:solidFill>
            </a:endParaRPr>
          </a:p>
          <a:p>
            <a:r>
              <a:rPr lang="en-US" i="1" dirty="0">
                <a:solidFill>
                  <a:schemeClr val="bg2"/>
                </a:solidFill>
              </a:rPr>
              <a:t>Who’s Who </a:t>
            </a:r>
            <a:r>
              <a:rPr lang="en-US" dirty="0">
                <a:solidFill>
                  <a:schemeClr val="bg2"/>
                </a:solidFill>
              </a:rPr>
              <a:t>in the Book of Mormon by Ed J. </a:t>
            </a:r>
            <a:r>
              <a:rPr lang="en-US" dirty="0" err="1">
                <a:solidFill>
                  <a:schemeClr val="bg2"/>
                </a:solidFill>
              </a:rPr>
              <a:t>Pinegar</a:t>
            </a:r>
            <a:r>
              <a:rPr lang="en-US" dirty="0">
                <a:solidFill>
                  <a:schemeClr val="bg2"/>
                </a:solidFill>
              </a:rPr>
              <a:t> and Richard J. Allen</a:t>
            </a:r>
          </a:p>
          <a:p>
            <a:endParaRPr lang="en-US" dirty="0">
              <a:solidFill>
                <a:schemeClr val="bg2"/>
              </a:solidFill>
            </a:endParaRPr>
          </a:p>
          <a:p>
            <a:r>
              <a:rPr lang="en-US" dirty="0">
                <a:solidFill>
                  <a:schemeClr val="bg1"/>
                </a:solidFill>
              </a:rPr>
              <a:t>Richard G. Scott, “Make the Exercise of Faith Your First Priority,”</a:t>
            </a:r>
            <a:r>
              <a:rPr lang="en-US" i="1" dirty="0">
                <a:solidFill>
                  <a:schemeClr val="bg1"/>
                </a:solidFill>
              </a:rPr>
              <a:t> Ensign</a:t>
            </a:r>
            <a:r>
              <a:rPr lang="en-US" dirty="0">
                <a:solidFill>
                  <a:schemeClr val="bg1"/>
                </a:solidFill>
              </a:rPr>
              <a:t> or</a:t>
            </a:r>
            <a:r>
              <a:rPr lang="en-US" i="1" dirty="0">
                <a:solidFill>
                  <a:schemeClr val="bg1"/>
                </a:solidFill>
              </a:rPr>
              <a:t> Liahona,</a:t>
            </a:r>
            <a:r>
              <a:rPr lang="en-US" dirty="0">
                <a:solidFill>
                  <a:schemeClr val="bg1"/>
                </a:solidFill>
              </a:rPr>
              <a:t> Nov. 2014, 93).</a:t>
            </a:r>
          </a:p>
        </p:txBody>
      </p:sp>
      <p:sp>
        <p:nvSpPr>
          <p:cNvPr id="4" name="Footer Placeholder 14">
            <a:extLst>
              <a:ext uri="{FF2B5EF4-FFF2-40B4-BE49-F238E27FC236}">
                <a16:creationId xmlns:a16="http://schemas.microsoft.com/office/drawing/2014/main" id="{3F64D38C-C917-4166-934A-9D7CFC82A08B}"/>
              </a:ext>
            </a:extLst>
          </p:cNvPr>
          <p:cNvSpPr>
            <a:spLocks noGrp="1"/>
          </p:cNvSpPr>
          <p:nvPr/>
        </p:nvSpPr>
        <p:spPr>
          <a:xfrm>
            <a:off x="106089" y="64011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7935019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B8EC5-ECF5-4FE5-874E-825A42ACCCCF}"/>
              </a:ext>
            </a:extLst>
          </p:cNvPr>
          <p:cNvPicPr>
            <a:picLocks noChangeAspect="1"/>
          </p:cNvPicPr>
          <p:nvPr/>
        </p:nvPicPr>
        <p:blipFill rotWithShape="1">
          <a:blip r:embed="rId2">
            <a:extLst>
              <a:ext uri="{28A0092B-C50C-407E-A947-70E740481C1C}">
                <a14:useLocalDpi xmlns:a14="http://schemas.microsoft.com/office/drawing/2010/main" val="0"/>
              </a:ext>
            </a:extLst>
          </a:blip>
          <a:srcRect l="5116" r="6455"/>
          <a:stretch/>
        </p:blipFill>
        <p:spPr>
          <a:xfrm>
            <a:off x="632297" y="0"/>
            <a:ext cx="4708189" cy="6858000"/>
          </a:xfrm>
          <a:prstGeom prst="rect">
            <a:avLst/>
          </a:prstGeom>
        </p:spPr>
      </p:pic>
      <p:pic>
        <p:nvPicPr>
          <p:cNvPr id="4" name="Picture 3">
            <a:extLst>
              <a:ext uri="{FF2B5EF4-FFF2-40B4-BE49-F238E27FC236}">
                <a16:creationId xmlns:a16="http://schemas.microsoft.com/office/drawing/2014/main" id="{216F2126-223A-4680-8981-075217F51AA0}"/>
              </a:ext>
            </a:extLst>
          </p:cNvPr>
          <p:cNvPicPr>
            <a:picLocks noChangeAspect="1"/>
          </p:cNvPicPr>
          <p:nvPr/>
        </p:nvPicPr>
        <p:blipFill rotWithShape="1">
          <a:blip r:embed="rId2">
            <a:extLst>
              <a:ext uri="{28A0092B-C50C-407E-A947-70E740481C1C}">
                <a14:useLocalDpi xmlns:a14="http://schemas.microsoft.com/office/drawing/2010/main" val="0"/>
              </a:ext>
            </a:extLst>
          </a:blip>
          <a:srcRect l="5116" r="6455"/>
          <a:stretch/>
        </p:blipFill>
        <p:spPr>
          <a:xfrm>
            <a:off x="6961760" y="0"/>
            <a:ext cx="4708189" cy="6858000"/>
          </a:xfrm>
          <a:prstGeom prst="rect">
            <a:avLst/>
          </a:prstGeom>
        </p:spPr>
      </p:pic>
    </p:spTree>
    <p:extLst>
      <p:ext uri="{BB962C8B-B14F-4D97-AF65-F5344CB8AC3E}">
        <p14:creationId xmlns:p14="http://schemas.microsoft.com/office/powerpoint/2010/main" val="310492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CB70D83-B0C8-43C7-98DE-6D3DB234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2"/>
            <a:ext cx="12192000" cy="6868732"/>
          </a:xfrm>
          <a:prstGeom prst="rect">
            <a:avLst/>
          </a:prstGeom>
        </p:spPr>
      </p:pic>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ea typeface="Anjelika Rose Hollow" pitchFamily="2" charset="0"/>
              </a:rPr>
              <a:t>Desires Today</a:t>
            </a:r>
          </a:p>
        </p:txBody>
      </p:sp>
      <p:sp>
        <p:nvSpPr>
          <p:cNvPr id="5" name="TextBox 4"/>
          <p:cNvSpPr txBox="1"/>
          <p:nvPr/>
        </p:nvSpPr>
        <p:spPr>
          <a:xfrm>
            <a:off x="164983" y="6477000"/>
            <a:ext cx="9144000" cy="307777"/>
          </a:xfrm>
          <a:prstGeom prst="rect">
            <a:avLst/>
          </a:prstGeom>
          <a:noFill/>
        </p:spPr>
        <p:txBody>
          <a:bodyPr wrap="square" rtlCol="0">
            <a:spAutoFit/>
          </a:bodyPr>
          <a:lstStyle/>
          <a:p>
            <a:r>
              <a:rPr lang="en-US" sz="1400" dirty="0" err="1">
                <a:solidFill>
                  <a:schemeClr val="bg1"/>
                </a:solidFill>
              </a:rPr>
              <a:t>Enos</a:t>
            </a:r>
            <a:r>
              <a:rPr lang="en-US" sz="1400" dirty="0">
                <a:solidFill>
                  <a:schemeClr val="bg1"/>
                </a:solidFill>
              </a:rPr>
              <a:t> 1:2-8</a:t>
            </a:r>
          </a:p>
        </p:txBody>
      </p:sp>
      <p:sp>
        <p:nvSpPr>
          <p:cNvPr id="6" name="TextBox 5"/>
          <p:cNvSpPr txBox="1"/>
          <p:nvPr/>
        </p:nvSpPr>
        <p:spPr>
          <a:xfrm>
            <a:off x="2133600" y="914400"/>
            <a:ext cx="1981200" cy="369332"/>
          </a:xfrm>
          <a:prstGeom prst="rect">
            <a:avLst/>
          </a:prstGeom>
          <a:noFill/>
        </p:spPr>
        <p:txBody>
          <a:bodyPr wrap="square" rtlCol="0">
            <a:spAutoFit/>
          </a:bodyPr>
          <a:lstStyle/>
          <a:p>
            <a:pPr algn="ctr"/>
            <a:r>
              <a:rPr lang="en-US" dirty="0">
                <a:solidFill>
                  <a:schemeClr val="bg1"/>
                </a:solidFill>
              </a:rPr>
              <a:t>Our Desires</a:t>
            </a:r>
          </a:p>
        </p:txBody>
      </p:sp>
      <p:sp>
        <p:nvSpPr>
          <p:cNvPr id="7" name="TextBox 6"/>
          <p:cNvSpPr txBox="1"/>
          <p:nvPr/>
        </p:nvSpPr>
        <p:spPr>
          <a:xfrm>
            <a:off x="5105400" y="914400"/>
            <a:ext cx="1981200" cy="369332"/>
          </a:xfrm>
          <a:prstGeom prst="rect">
            <a:avLst/>
          </a:prstGeom>
          <a:noFill/>
        </p:spPr>
        <p:txBody>
          <a:bodyPr wrap="square" rtlCol="0">
            <a:spAutoFit/>
          </a:bodyPr>
          <a:lstStyle/>
          <a:p>
            <a:pPr algn="ctr"/>
            <a:r>
              <a:rPr lang="en-US" dirty="0">
                <a:solidFill>
                  <a:schemeClr val="bg1"/>
                </a:solidFill>
              </a:rPr>
              <a:t>What Can We Do?</a:t>
            </a:r>
          </a:p>
        </p:txBody>
      </p:sp>
      <p:sp>
        <p:nvSpPr>
          <p:cNvPr id="8" name="TextBox 7"/>
          <p:cNvSpPr txBox="1"/>
          <p:nvPr/>
        </p:nvSpPr>
        <p:spPr>
          <a:xfrm>
            <a:off x="7772400" y="914400"/>
            <a:ext cx="2743200" cy="369332"/>
          </a:xfrm>
          <a:prstGeom prst="rect">
            <a:avLst/>
          </a:prstGeom>
          <a:noFill/>
        </p:spPr>
        <p:txBody>
          <a:bodyPr wrap="square" rtlCol="0">
            <a:spAutoFit/>
          </a:bodyPr>
          <a:lstStyle/>
          <a:p>
            <a:pPr algn="ctr"/>
            <a:r>
              <a:rPr lang="en-US" dirty="0">
                <a:solidFill>
                  <a:schemeClr val="bg1"/>
                </a:solidFill>
              </a:rPr>
              <a:t>What will be the results?</a:t>
            </a:r>
          </a:p>
        </p:txBody>
      </p:sp>
      <p:grpSp>
        <p:nvGrpSpPr>
          <p:cNvPr id="9" name="Group 37"/>
          <p:cNvGrpSpPr/>
          <p:nvPr/>
        </p:nvGrpSpPr>
        <p:grpSpPr>
          <a:xfrm>
            <a:off x="1981200" y="1295400"/>
            <a:ext cx="2438400" cy="1905000"/>
            <a:chOff x="381000" y="2133600"/>
            <a:chExt cx="2438400" cy="1905000"/>
          </a:xfrm>
        </p:grpSpPr>
        <p:sp>
          <p:nvSpPr>
            <p:cNvPr id="18" name="Rounded Rectangle 17"/>
            <p:cNvSpPr/>
            <p:nvPr/>
          </p:nvSpPr>
          <p:spPr>
            <a:xfrm>
              <a:off x="381000" y="2133600"/>
              <a:ext cx="24384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3400" y="2209800"/>
              <a:ext cx="1981200" cy="1754326"/>
            </a:xfrm>
            <a:prstGeom prst="rect">
              <a:avLst/>
            </a:prstGeom>
            <a:noFill/>
          </p:spPr>
          <p:txBody>
            <a:bodyPr wrap="square" rtlCol="0">
              <a:spAutoFit/>
            </a:bodyPr>
            <a:lstStyle/>
            <a:p>
              <a:r>
                <a:rPr lang="en-US" dirty="0"/>
                <a:t>Remission of Sins</a:t>
              </a:r>
            </a:p>
            <a:p>
              <a:endParaRPr lang="en-US" dirty="0"/>
            </a:p>
            <a:p>
              <a:r>
                <a:rPr lang="en-US" dirty="0"/>
                <a:t>Eternal Life</a:t>
              </a:r>
            </a:p>
            <a:p>
              <a:endParaRPr lang="en-US" dirty="0"/>
            </a:p>
            <a:p>
              <a:r>
                <a:rPr lang="en-US" dirty="0"/>
                <a:t>Joy for our families and friends</a:t>
              </a:r>
            </a:p>
          </p:txBody>
        </p:sp>
      </p:grpSp>
      <p:grpSp>
        <p:nvGrpSpPr>
          <p:cNvPr id="10" name="Group 39"/>
          <p:cNvGrpSpPr/>
          <p:nvPr/>
        </p:nvGrpSpPr>
        <p:grpSpPr>
          <a:xfrm>
            <a:off x="4876800" y="1371600"/>
            <a:ext cx="2438400" cy="5105400"/>
            <a:chOff x="3352800" y="1371600"/>
            <a:chExt cx="2438400" cy="5105400"/>
          </a:xfrm>
        </p:grpSpPr>
        <p:sp>
          <p:nvSpPr>
            <p:cNvPr id="16" name="Rounded Rectangle 15"/>
            <p:cNvSpPr/>
            <p:nvPr/>
          </p:nvSpPr>
          <p:spPr>
            <a:xfrm>
              <a:off x="3352800" y="1371600"/>
              <a:ext cx="2438400" cy="51054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581400" y="1600200"/>
              <a:ext cx="1981200" cy="4247317"/>
            </a:xfrm>
            <a:prstGeom prst="rect">
              <a:avLst/>
            </a:prstGeom>
            <a:noFill/>
          </p:spPr>
          <p:txBody>
            <a:bodyPr wrap="square" rtlCol="0">
              <a:spAutoFit/>
            </a:bodyPr>
            <a:lstStyle/>
            <a:p>
              <a:r>
                <a:rPr lang="en-US" dirty="0"/>
                <a:t>Pray with real intent</a:t>
              </a:r>
            </a:p>
            <a:p>
              <a:endParaRPr lang="en-US" dirty="0"/>
            </a:p>
            <a:p>
              <a:r>
                <a:rPr lang="en-US" dirty="0"/>
                <a:t>Kneel down in private</a:t>
              </a:r>
            </a:p>
            <a:p>
              <a:endParaRPr lang="en-US" dirty="0"/>
            </a:p>
            <a:p>
              <a:r>
                <a:rPr lang="en-US" dirty="0"/>
                <a:t>Submit your will to the Lord</a:t>
              </a:r>
            </a:p>
            <a:p>
              <a:endParaRPr lang="en-US" dirty="0"/>
            </a:p>
            <a:p>
              <a:r>
                <a:rPr lang="en-US" dirty="0"/>
                <a:t>Pray out loud</a:t>
              </a:r>
            </a:p>
            <a:p>
              <a:endParaRPr lang="en-US" dirty="0"/>
            </a:p>
            <a:p>
              <a:r>
                <a:rPr lang="en-US" dirty="0"/>
                <a:t>Praise Him in song</a:t>
              </a:r>
            </a:p>
            <a:p>
              <a:endParaRPr lang="en-US" dirty="0"/>
            </a:p>
            <a:p>
              <a:r>
                <a:rPr lang="en-US" dirty="0"/>
                <a:t>Have Faith in the Lord</a:t>
              </a:r>
            </a:p>
          </p:txBody>
        </p:sp>
      </p:grpSp>
      <p:grpSp>
        <p:nvGrpSpPr>
          <p:cNvPr id="11" name="Group 40"/>
          <p:cNvGrpSpPr/>
          <p:nvPr/>
        </p:nvGrpSpPr>
        <p:grpSpPr>
          <a:xfrm>
            <a:off x="7848600" y="1447800"/>
            <a:ext cx="2438400" cy="3124200"/>
            <a:chOff x="6324600" y="1447800"/>
            <a:chExt cx="2438400" cy="3124200"/>
          </a:xfrm>
        </p:grpSpPr>
        <p:sp>
          <p:nvSpPr>
            <p:cNvPr id="14" name="Rounded Rectangle 13"/>
            <p:cNvSpPr/>
            <p:nvPr/>
          </p:nvSpPr>
          <p:spPr>
            <a:xfrm>
              <a:off x="6324600" y="1447800"/>
              <a:ext cx="2438400" cy="31242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553200" y="1676400"/>
              <a:ext cx="1981200" cy="2862322"/>
            </a:xfrm>
            <a:prstGeom prst="rect">
              <a:avLst/>
            </a:prstGeom>
            <a:noFill/>
          </p:spPr>
          <p:txBody>
            <a:bodyPr wrap="square" rtlCol="0">
              <a:spAutoFit/>
            </a:bodyPr>
            <a:lstStyle/>
            <a:p>
              <a:r>
                <a:rPr lang="en-US" dirty="0"/>
                <a:t>Our sins will be forgiven</a:t>
              </a:r>
            </a:p>
            <a:p>
              <a:endParaRPr lang="en-US" dirty="0"/>
            </a:p>
            <a:p>
              <a:r>
                <a:rPr lang="en-US" dirty="0"/>
                <a:t>We will no longer feel guilty</a:t>
              </a:r>
            </a:p>
            <a:p>
              <a:endParaRPr lang="en-US" dirty="0"/>
            </a:p>
            <a:p>
              <a:r>
                <a:rPr lang="en-US" dirty="0"/>
                <a:t>Through our faith in Jesus Christ we will be made whole</a:t>
              </a:r>
            </a:p>
          </p:txBody>
        </p:sp>
      </p:grpSp>
      <p:pic>
        <p:nvPicPr>
          <p:cNvPr id="23" name="Picture 22">
            <a:extLst>
              <a:ext uri="{FF2B5EF4-FFF2-40B4-BE49-F238E27FC236}">
                <a16:creationId xmlns:a16="http://schemas.microsoft.com/office/drawing/2014/main" id="{F818EF0D-7B50-4696-93DB-046C9D0C2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840" y="4606176"/>
            <a:ext cx="213360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DD154FCD-95B8-A3E8-14C6-6E14A9B6B81A}"/>
              </a:ext>
            </a:extLst>
          </p:cNvPr>
          <p:cNvPicPr>
            <a:picLocks noChangeAspect="1"/>
          </p:cNvPicPr>
          <p:nvPr/>
        </p:nvPicPr>
        <p:blipFill>
          <a:blip r:embed="rId4"/>
          <a:stretch>
            <a:fillRect/>
          </a:stretch>
        </p:blipFill>
        <p:spPr>
          <a:xfrm>
            <a:off x="1913743" y="3705808"/>
            <a:ext cx="2505857" cy="2183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699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8893</Words>
  <Application>Microsoft Office PowerPoint</Application>
  <PresentationFormat>Widescreen</PresentationFormat>
  <Paragraphs>853</Paragraphs>
  <Slides>87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87</vt:i4>
      </vt:variant>
    </vt:vector>
  </HeadingPairs>
  <TitlesOfParts>
    <vt:vector size="100" baseType="lpstr">
      <vt:lpstr>Comic Sans MS</vt:lpstr>
      <vt:lpstr>Dreaming Outloud Script Pro</vt:lpstr>
      <vt:lpstr>Calibri</vt:lpstr>
      <vt:lpstr>Colonna MT</vt:lpstr>
      <vt:lpstr>Arial</vt:lpstr>
      <vt:lpstr>Open Sans</vt:lpstr>
      <vt:lpstr>Calibri Light</vt:lpstr>
      <vt:lpstr>Bodoni MT Black</vt:lpstr>
      <vt:lpstr>Abadi</vt:lpstr>
      <vt:lpstr>Californian FB</vt:lpstr>
      <vt:lpstr>Algerian</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6</cp:revision>
  <dcterms:created xsi:type="dcterms:W3CDTF">2023-10-17T16:55:27Z</dcterms:created>
  <dcterms:modified xsi:type="dcterms:W3CDTF">2024-01-12T16:56:32Z</dcterms:modified>
</cp:coreProperties>
</file>