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77" r:id="rId2"/>
    <p:sldId id="258" r:id="rId3"/>
    <p:sldId id="259" r:id="rId4"/>
    <p:sldId id="260" r:id="rId5"/>
    <p:sldId id="278" r:id="rId6"/>
    <p:sldId id="261" r:id="rId7"/>
    <p:sldId id="262" r:id="rId8"/>
    <p:sldId id="263" r:id="rId9"/>
    <p:sldId id="264" r:id="rId10"/>
    <p:sldId id="265" r:id="rId11"/>
    <p:sldId id="266" r:id="rId12"/>
    <p:sldId id="268" r:id="rId13"/>
    <p:sldId id="276" r:id="rId14"/>
    <p:sldId id="269" r:id="rId15"/>
    <p:sldId id="270" r:id="rId16"/>
    <p:sldId id="279" r:id="rId17"/>
    <p:sldId id="280" r:id="rId18"/>
    <p:sldId id="272" r:id="rId19"/>
    <p:sldId id="273" r:id="rId20"/>
    <p:sldId id="274" r:id="rId21"/>
    <p:sldId id="257" r:id="rId22"/>
    <p:sldId id="271" r:id="rId23"/>
    <p:sldId id="267" r:id="rId24"/>
  </p:sldIdLst>
  <p:sldSz cx="12192000" cy="6858000"/>
  <p:notesSz cx="6858000" cy="9144000"/>
  <p:embeddedFontLst>
    <p:embeddedFont>
      <p:font typeface="Abadi" panose="020B0604020104020204" pitchFamily="34" charset="0"/>
      <p:regular r:id="rId25"/>
    </p:embeddedFont>
    <p:embeddedFont>
      <p:font typeface="AR ESSENCE" panose="020B0604020202020204" charset="0"/>
      <p:regular r:id="rId26"/>
    </p:embeddedFont>
    <p:embeddedFont>
      <p:font typeface="Georgia" panose="02040502050405020303" pitchFamily="18" charset="0"/>
      <p:regular r:id="rId27"/>
      <p:bold r:id="rId28"/>
      <p:italic r:id="rId29"/>
      <p:boldItalic r:id="rId30"/>
    </p:embeddedFont>
    <p:embeddedFont>
      <p:font typeface="Harrington" panose="04040505050A02020702" pitchFamily="82" charset="0"/>
      <p:regular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77C39"/>
    <a:srgbClr val="FFFFCC"/>
    <a:srgbClr val="FFFF99"/>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8" autoAdjust="0"/>
    <p:restoredTop sz="94660"/>
  </p:normalViewPr>
  <p:slideViewPr>
    <p:cSldViewPr snapToGrid="0">
      <p:cViewPr varScale="1">
        <p:scale>
          <a:sx n="111" d="100"/>
          <a:sy n="111" d="100"/>
        </p:scale>
        <p:origin x="41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27D8362-EE2B-4BB7-9FEB-0613F1C7754B}" type="datetimeFigureOut">
              <a:rPr lang="en-US" smtClean="0"/>
              <a:t>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E1BBA9-C627-4817-AD21-7D9E81FA8537}" type="slidenum">
              <a:rPr lang="en-US" smtClean="0"/>
              <a:t>‹#›</a:t>
            </a:fld>
            <a:endParaRPr lang="en-US"/>
          </a:p>
        </p:txBody>
      </p:sp>
    </p:spTree>
    <p:extLst>
      <p:ext uri="{BB962C8B-B14F-4D97-AF65-F5344CB8AC3E}">
        <p14:creationId xmlns:p14="http://schemas.microsoft.com/office/powerpoint/2010/main" val="30137214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7D8362-EE2B-4BB7-9FEB-0613F1C7754B}" type="datetimeFigureOut">
              <a:rPr lang="en-US" smtClean="0"/>
              <a:t>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E1BBA9-C627-4817-AD21-7D9E81FA8537}" type="slidenum">
              <a:rPr lang="en-US" smtClean="0"/>
              <a:t>‹#›</a:t>
            </a:fld>
            <a:endParaRPr lang="en-US"/>
          </a:p>
        </p:txBody>
      </p:sp>
    </p:spTree>
    <p:extLst>
      <p:ext uri="{BB962C8B-B14F-4D97-AF65-F5344CB8AC3E}">
        <p14:creationId xmlns:p14="http://schemas.microsoft.com/office/powerpoint/2010/main" val="32686001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7D8362-EE2B-4BB7-9FEB-0613F1C7754B}" type="datetimeFigureOut">
              <a:rPr lang="en-US" smtClean="0"/>
              <a:t>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E1BBA9-C627-4817-AD21-7D9E81FA8537}" type="slidenum">
              <a:rPr lang="en-US" smtClean="0"/>
              <a:t>‹#›</a:t>
            </a:fld>
            <a:endParaRPr lang="en-US"/>
          </a:p>
        </p:txBody>
      </p:sp>
    </p:spTree>
    <p:extLst>
      <p:ext uri="{BB962C8B-B14F-4D97-AF65-F5344CB8AC3E}">
        <p14:creationId xmlns:p14="http://schemas.microsoft.com/office/powerpoint/2010/main" val="1246202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7D8362-EE2B-4BB7-9FEB-0613F1C7754B}" type="datetimeFigureOut">
              <a:rPr lang="en-US" smtClean="0"/>
              <a:t>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E1BBA9-C627-4817-AD21-7D9E81FA8537}" type="slidenum">
              <a:rPr lang="en-US" smtClean="0"/>
              <a:t>‹#›</a:t>
            </a:fld>
            <a:endParaRPr lang="en-US"/>
          </a:p>
        </p:txBody>
      </p:sp>
    </p:spTree>
    <p:extLst>
      <p:ext uri="{BB962C8B-B14F-4D97-AF65-F5344CB8AC3E}">
        <p14:creationId xmlns:p14="http://schemas.microsoft.com/office/powerpoint/2010/main" val="22808623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27D8362-EE2B-4BB7-9FEB-0613F1C7754B}" type="datetimeFigureOut">
              <a:rPr lang="en-US" smtClean="0"/>
              <a:t>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E1BBA9-C627-4817-AD21-7D9E81FA8537}" type="slidenum">
              <a:rPr lang="en-US" smtClean="0"/>
              <a:t>‹#›</a:t>
            </a:fld>
            <a:endParaRPr lang="en-US"/>
          </a:p>
        </p:txBody>
      </p:sp>
    </p:spTree>
    <p:extLst>
      <p:ext uri="{BB962C8B-B14F-4D97-AF65-F5344CB8AC3E}">
        <p14:creationId xmlns:p14="http://schemas.microsoft.com/office/powerpoint/2010/main" val="22516998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27D8362-EE2B-4BB7-9FEB-0613F1C7754B}" type="datetimeFigureOut">
              <a:rPr lang="en-US" smtClean="0"/>
              <a:t>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E1BBA9-C627-4817-AD21-7D9E81FA8537}" type="slidenum">
              <a:rPr lang="en-US" smtClean="0"/>
              <a:t>‹#›</a:t>
            </a:fld>
            <a:endParaRPr lang="en-US"/>
          </a:p>
        </p:txBody>
      </p:sp>
    </p:spTree>
    <p:extLst>
      <p:ext uri="{BB962C8B-B14F-4D97-AF65-F5344CB8AC3E}">
        <p14:creationId xmlns:p14="http://schemas.microsoft.com/office/powerpoint/2010/main" val="42561386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27D8362-EE2B-4BB7-9FEB-0613F1C7754B}" type="datetimeFigureOut">
              <a:rPr lang="en-US" smtClean="0"/>
              <a:t>1/1/2025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E1BBA9-C627-4817-AD21-7D9E81FA8537}" type="slidenum">
              <a:rPr lang="en-US" smtClean="0"/>
              <a:t>‹#›</a:t>
            </a:fld>
            <a:endParaRPr lang="en-US"/>
          </a:p>
        </p:txBody>
      </p:sp>
    </p:spTree>
    <p:extLst>
      <p:ext uri="{BB962C8B-B14F-4D97-AF65-F5344CB8AC3E}">
        <p14:creationId xmlns:p14="http://schemas.microsoft.com/office/powerpoint/2010/main" val="33098933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27D8362-EE2B-4BB7-9FEB-0613F1C7754B}" type="datetimeFigureOut">
              <a:rPr lang="en-US" smtClean="0"/>
              <a:t>1/1/2025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E1BBA9-C627-4817-AD21-7D9E81FA8537}" type="slidenum">
              <a:rPr lang="en-US" smtClean="0"/>
              <a:t>‹#›</a:t>
            </a:fld>
            <a:endParaRPr lang="en-US"/>
          </a:p>
        </p:txBody>
      </p:sp>
    </p:spTree>
    <p:extLst>
      <p:ext uri="{BB962C8B-B14F-4D97-AF65-F5344CB8AC3E}">
        <p14:creationId xmlns:p14="http://schemas.microsoft.com/office/powerpoint/2010/main" val="4376364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7D8362-EE2B-4BB7-9FEB-0613F1C7754B}" type="datetimeFigureOut">
              <a:rPr lang="en-US" smtClean="0"/>
              <a:t>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E1BBA9-C627-4817-AD21-7D9E81FA8537}" type="slidenum">
              <a:rPr lang="en-US" smtClean="0"/>
              <a:t>‹#›</a:t>
            </a:fld>
            <a:endParaRPr lang="en-US"/>
          </a:p>
        </p:txBody>
      </p:sp>
    </p:spTree>
    <p:extLst>
      <p:ext uri="{BB962C8B-B14F-4D97-AF65-F5344CB8AC3E}">
        <p14:creationId xmlns:p14="http://schemas.microsoft.com/office/powerpoint/2010/main" val="20828279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27D8362-EE2B-4BB7-9FEB-0613F1C7754B}" type="datetimeFigureOut">
              <a:rPr lang="en-US" smtClean="0"/>
              <a:t>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E1BBA9-C627-4817-AD21-7D9E81FA8537}" type="slidenum">
              <a:rPr lang="en-US" smtClean="0"/>
              <a:t>‹#›</a:t>
            </a:fld>
            <a:endParaRPr lang="en-US"/>
          </a:p>
        </p:txBody>
      </p:sp>
    </p:spTree>
    <p:extLst>
      <p:ext uri="{BB962C8B-B14F-4D97-AF65-F5344CB8AC3E}">
        <p14:creationId xmlns:p14="http://schemas.microsoft.com/office/powerpoint/2010/main" val="34231675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27D8362-EE2B-4BB7-9FEB-0613F1C7754B}" type="datetimeFigureOut">
              <a:rPr lang="en-US" smtClean="0"/>
              <a:t>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E1BBA9-C627-4817-AD21-7D9E81FA8537}" type="slidenum">
              <a:rPr lang="en-US" smtClean="0"/>
              <a:t>‹#›</a:t>
            </a:fld>
            <a:endParaRPr lang="en-US"/>
          </a:p>
        </p:txBody>
      </p:sp>
    </p:spTree>
    <p:extLst>
      <p:ext uri="{BB962C8B-B14F-4D97-AF65-F5344CB8AC3E}">
        <p14:creationId xmlns:p14="http://schemas.microsoft.com/office/powerpoint/2010/main" val="16026455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7D8362-EE2B-4BB7-9FEB-0613F1C7754B}" type="datetimeFigureOut">
              <a:rPr lang="en-US" smtClean="0"/>
              <a:t>1/1/2025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E1BBA9-C627-4817-AD21-7D9E81FA8537}" type="slidenum">
              <a:rPr lang="en-US" smtClean="0"/>
              <a:t>‹#›</a:t>
            </a:fld>
            <a:endParaRPr lang="en-US"/>
          </a:p>
        </p:txBody>
      </p:sp>
    </p:spTree>
    <p:extLst>
      <p:ext uri="{BB962C8B-B14F-4D97-AF65-F5344CB8AC3E}">
        <p14:creationId xmlns:p14="http://schemas.microsoft.com/office/powerpoint/2010/main" val="34050595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g"/></Relationships>
</file>

<file path=ppt/slides/_rels/slide1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CE02A05-1A9D-D649-4154-57184832A083}"/>
              </a:ext>
            </a:extLst>
          </p:cNvPr>
          <p:cNvPicPr>
            <a:picLocks noChangeAspect="1"/>
          </p:cNvPicPr>
          <p:nvPr/>
        </p:nvPicPr>
        <p:blipFill>
          <a:blip r:embed="rId2"/>
          <a:stretch>
            <a:fillRect/>
          </a:stretch>
        </p:blipFill>
        <p:spPr>
          <a:xfrm>
            <a:off x="0" y="0"/>
            <a:ext cx="12228722" cy="6858000"/>
          </a:xfrm>
          <a:prstGeom prst="rect">
            <a:avLst/>
          </a:prstGeom>
        </p:spPr>
      </p:pic>
    </p:spTree>
    <p:extLst>
      <p:ext uri="{BB962C8B-B14F-4D97-AF65-F5344CB8AC3E}">
        <p14:creationId xmlns:p14="http://schemas.microsoft.com/office/powerpoint/2010/main" val="19893699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chemeClr val="bg2">
                  <a:lumMod val="25000"/>
                  <a:shade val="30000"/>
                  <a:satMod val="115000"/>
                </a:schemeClr>
              </a:gs>
              <a:gs pos="50000">
                <a:schemeClr val="bg2">
                  <a:lumMod val="25000"/>
                  <a:shade val="67500"/>
                  <a:satMod val="115000"/>
                </a:schemeClr>
              </a:gs>
              <a:gs pos="100000">
                <a:schemeClr val="bg2">
                  <a:lumMod val="25000"/>
                  <a:shade val="100000"/>
                  <a:satMod val="115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6488668"/>
            <a:ext cx="1074333" cy="369332"/>
          </a:xfrm>
          <a:prstGeom prst="rect">
            <a:avLst/>
          </a:prstGeom>
        </p:spPr>
        <p:txBody>
          <a:bodyPr wrap="none">
            <a:spAutoFit/>
          </a:bodyPr>
          <a:lstStyle/>
          <a:p>
            <a:r>
              <a:rPr lang="en-US" dirty="0">
                <a:solidFill>
                  <a:schemeClr val="bg1"/>
                </a:solidFill>
              </a:rPr>
              <a:t>D&amp;C 98:8</a:t>
            </a:r>
          </a:p>
        </p:txBody>
      </p:sp>
      <p:sp>
        <p:nvSpPr>
          <p:cNvPr id="11" name="TextBox 10"/>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R ESSENCE" panose="02000000000000000000" pitchFamily="2" charset="0"/>
              </a:rPr>
              <a:t>Purpose of the Law</a:t>
            </a:r>
          </a:p>
        </p:txBody>
      </p:sp>
      <p:sp>
        <p:nvSpPr>
          <p:cNvPr id="33" name="Rectangle 32"/>
          <p:cNvSpPr/>
          <p:nvPr/>
        </p:nvSpPr>
        <p:spPr>
          <a:xfrm>
            <a:off x="469105" y="1119787"/>
            <a:ext cx="4473009" cy="646331"/>
          </a:xfrm>
          <a:prstGeom prst="rect">
            <a:avLst/>
          </a:prstGeom>
        </p:spPr>
        <p:txBody>
          <a:bodyPr wrap="square">
            <a:spAutoFit/>
          </a:bodyPr>
          <a:lstStyle/>
          <a:p>
            <a:r>
              <a:rPr lang="en-US" dirty="0">
                <a:solidFill>
                  <a:schemeClr val="bg1"/>
                </a:solidFill>
              </a:rPr>
              <a:t>“Without the Constitution there would be no government such as the Lord had in mind. </a:t>
            </a:r>
          </a:p>
        </p:txBody>
      </p:sp>
      <p:sp>
        <p:nvSpPr>
          <p:cNvPr id="14" name="Rectangle 13"/>
          <p:cNvSpPr/>
          <p:nvPr/>
        </p:nvSpPr>
        <p:spPr>
          <a:xfrm>
            <a:off x="4570324" y="2205462"/>
            <a:ext cx="4101219" cy="1200329"/>
          </a:xfrm>
          <a:prstGeom prst="rect">
            <a:avLst/>
          </a:prstGeom>
        </p:spPr>
        <p:txBody>
          <a:bodyPr wrap="square">
            <a:spAutoFit/>
          </a:bodyPr>
          <a:lstStyle/>
          <a:p>
            <a:r>
              <a:rPr lang="en-US" dirty="0">
                <a:solidFill>
                  <a:schemeClr val="bg1"/>
                </a:solidFill>
              </a:rPr>
              <a:t>“The Lord gave us that government by </a:t>
            </a:r>
            <a:r>
              <a:rPr lang="en-US" i="1" dirty="0">
                <a:solidFill>
                  <a:schemeClr val="bg1"/>
                </a:solidFill>
              </a:rPr>
              <a:t>providing the Constitution</a:t>
            </a:r>
            <a:r>
              <a:rPr lang="en-US" dirty="0">
                <a:solidFill>
                  <a:schemeClr val="bg1"/>
                </a:solidFill>
              </a:rPr>
              <a:t> written by the hands of wise men </a:t>
            </a:r>
            <a:r>
              <a:rPr lang="en-US" i="1" dirty="0">
                <a:solidFill>
                  <a:schemeClr val="bg1"/>
                </a:solidFill>
              </a:rPr>
              <a:t>whom he raised up for this very purpose</a:t>
            </a:r>
            <a:r>
              <a:rPr lang="en-US" dirty="0">
                <a:solidFill>
                  <a:schemeClr val="bg1"/>
                </a:solidFill>
              </a:rPr>
              <a:t>.  </a:t>
            </a:r>
          </a:p>
        </p:txBody>
      </p:sp>
      <p:sp>
        <p:nvSpPr>
          <p:cNvPr id="15" name="Rectangle 14"/>
          <p:cNvSpPr/>
          <p:nvPr/>
        </p:nvSpPr>
        <p:spPr>
          <a:xfrm>
            <a:off x="4505690" y="4714389"/>
            <a:ext cx="4101219" cy="1754326"/>
          </a:xfrm>
          <a:prstGeom prst="rect">
            <a:avLst/>
          </a:prstGeom>
        </p:spPr>
        <p:txBody>
          <a:bodyPr wrap="square">
            <a:spAutoFit/>
          </a:bodyPr>
          <a:lstStyle/>
          <a:p>
            <a:r>
              <a:rPr lang="en-US" dirty="0">
                <a:solidFill>
                  <a:schemeClr val="bg1"/>
                </a:solidFill>
              </a:rPr>
              <a:t>“It was an act of God. It was another step in establishing the free conditions under which the gospel could be restored and then taken by the believing Gentiles to all other nations.”</a:t>
            </a:r>
          </a:p>
          <a:p>
            <a:r>
              <a:rPr lang="en-US" sz="1200" dirty="0">
                <a:solidFill>
                  <a:schemeClr val="bg1"/>
                </a:solidFill>
              </a:rPr>
              <a:t>Elder Mark E. Petersen</a:t>
            </a:r>
            <a:r>
              <a:rPr lang="en-US" dirty="0">
                <a:solidFill>
                  <a:schemeClr val="bg1"/>
                </a:solidFill>
              </a:rPr>
              <a:t> </a:t>
            </a:r>
          </a:p>
        </p:txBody>
      </p:sp>
      <p:pic>
        <p:nvPicPr>
          <p:cNvPr id="3" name="Picture 2">
            <a:extLst>
              <a:ext uri="{FF2B5EF4-FFF2-40B4-BE49-F238E27FC236}">
                <a16:creationId xmlns:a16="http://schemas.microsoft.com/office/drawing/2014/main" id="{D3CF8DFA-A493-4C92-AF6A-1876AB7DEC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177" y="2672393"/>
            <a:ext cx="3676650" cy="2752725"/>
          </a:xfrm>
          <a:prstGeom prst="rect">
            <a:avLst/>
          </a:prstGeom>
        </p:spPr>
      </p:pic>
      <p:pic>
        <p:nvPicPr>
          <p:cNvPr id="6" name="Picture 5">
            <a:extLst>
              <a:ext uri="{FF2B5EF4-FFF2-40B4-BE49-F238E27FC236}">
                <a16:creationId xmlns:a16="http://schemas.microsoft.com/office/drawing/2014/main" id="{FC79399F-85A3-4D5B-9B23-CFF12C650C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31318" y="841414"/>
            <a:ext cx="2871216" cy="3627120"/>
          </a:xfrm>
          <a:prstGeom prst="rect">
            <a:avLst/>
          </a:prstGeom>
        </p:spPr>
      </p:pic>
      <p:pic>
        <p:nvPicPr>
          <p:cNvPr id="8" name="Picture 7">
            <a:extLst>
              <a:ext uri="{FF2B5EF4-FFF2-40B4-BE49-F238E27FC236}">
                <a16:creationId xmlns:a16="http://schemas.microsoft.com/office/drawing/2014/main" id="{B88F6964-F6A1-43AF-AEEA-EAC8C59872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06909" y="4668490"/>
            <a:ext cx="3095625" cy="1800225"/>
          </a:xfrm>
          <a:prstGeom prst="rect">
            <a:avLst/>
          </a:prstGeom>
        </p:spPr>
      </p:pic>
      <p:pic>
        <p:nvPicPr>
          <p:cNvPr id="12" name="Picture 11">
            <a:extLst>
              <a:ext uri="{FF2B5EF4-FFF2-40B4-BE49-F238E27FC236}">
                <a16:creationId xmlns:a16="http://schemas.microsoft.com/office/drawing/2014/main" id="{47663E1F-6D32-4066-86CC-BE4434305F9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38971" y="5582490"/>
            <a:ext cx="707856" cy="943808"/>
          </a:xfrm>
          <a:prstGeom prst="rect">
            <a:avLst/>
          </a:prstGeom>
        </p:spPr>
      </p:pic>
    </p:spTree>
    <p:extLst>
      <p:ext uri="{BB962C8B-B14F-4D97-AF65-F5344CB8AC3E}">
        <p14:creationId xmlns:p14="http://schemas.microsoft.com/office/powerpoint/2010/main" val="33809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chemeClr val="bg2">
                  <a:lumMod val="25000"/>
                  <a:shade val="30000"/>
                  <a:satMod val="115000"/>
                </a:schemeClr>
              </a:gs>
              <a:gs pos="50000">
                <a:schemeClr val="bg2">
                  <a:lumMod val="25000"/>
                  <a:shade val="67500"/>
                  <a:satMod val="115000"/>
                </a:schemeClr>
              </a:gs>
              <a:gs pos="100000">
                <a:schemeClr val="bg2">
                  <a:lumMod val="25000"/>
                  <a:shade val="100000"/>
                  <a:satMod val="115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6488668"/>
            <a:ext cx="1261884" cy="369332"/>
          </a:xfrm>
          <a:prstGeom prst="rect">
            <a:avLst/>
          </a:prstGeom>
        </p:spPr>
        <p:txBody>
          <a:bodyPr wrap="none">
            <a:spAutoFit/>
          </a:bodyPr>
          <a:lstStyle/>
          <a:p>
            <a:r>
              <a:rPr lang="en-US" dirty="0">
                <a:solidFill>
                  <a:schemeClr val="bg1"/>
                </a:solidFill>
              </a:rPr>
              <a:t>D&amp;C 98:5-6</a:t>
            </a:r>
          </a:p>
        </p:txBody>
      </p:sp>
      <p:sp>
        <p:nvSpPr>
          <p:cNvPr id="11" name="TextBox 10"/>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R ESSENCE" panose="02000000000000000000" pitchFamily="2" charset="0"/>
              </a:rPr>
              <a:t>Benefits of the Law</a:t>
            </a:r>
          </a:p>
        </p:txBody>
      </p:sp>
      <p:sp>
        <p:nvSpPr>
          <p:cNvPr id="33" name="Rectangle 32"/>
          <p:cNvSpPr/>
          <p:nvPr/>
        </p:nvSpPr>
        <p:spPr>
          <a:xfrm>
            <a:off x="469105" y="1119787"/>
            <a:ext cx="4101219" cy="2862322"/>
          </a:xfrm>
          <a:prstGeom prst="rect">
            <a:avLst/>
          </a:prstGeom>
        </p:spPr>
        <p:txBody>
          <a:bodyPr wrap="square">
            <a:spAutoFit/>
          </a:bodyPr>
          <a:lstStyle/>
          <a:p>
            <a:r>
              <a:rPr lang="en-US" dirty="0">
                <a:solidFill>
                  <a:schemeClr val="bg1"/>
                </a:solidFill>
              </a:rPr>
              <a:t>“All the laws of god and the laws of nature and the laws of the land are made for the benefit of man, for his comfort, enjoyment, safety, and well-being; and it is up to the individual to learn these laws and to determine whether or not he will enjoy these benefits by obeying the law and keeping the commandments.</a:t>
            </a:r>
          </a:p>
          <a:p>
            <a:r>
              <a:rPr lang="en-US" sz="1200" dirty="0">
                <a:solidFill>
                  <a:schemeClr val="bg1"/>
                </a:solidFill>
              </a:rPr>
              <a:t>President N. Eldon Tanner</a:t>
            </a:r>
          </a:p>
          <a:p>
            <a:endParaRPr lang="en-US" dirty="0">
              <a:solidFill>
                <a:schemeClr val="bg1"/>
              </a:solidFill>
            </a:endParaRPr>
          </a:p>
        </p:txBody>
      </p:sp>
      <p:sp>
        <p:nvSpPr>
          <p:cNvPr id="14" name="Rectangle 13"/>
          <p:cNvSpPr/>
          <p:nvPr/>
        </p:nvSpPr>
        <p:spPr>
          <a:xfrm>
            <a:off x="5921829" y="1704068"/>
            <a:ext cx="4101219" cy="1200329"/>
          </a:xfrm>
          <a:prstGeom prst="rect">
            <a:avLst/>
          </a:prstGeom>
        </p:spPr>
        <p:txBody>
          <a:bodyPr wrap="square">
            <a:spAutoFit/>
          </a:bodyPr>
          <a:lstStyle/>
          <a:p>
            <a:r>
              <a:rPr lang="en-US" sz="2400" dirty="0">
                <a:solidFill>
                  <a:srgbClr val="FFFF00"/>
                </a:solidFill>
              </a:rPr>
              <a:t>How do I know that a given law is constitutional and justifiable before the Lord? </a:t>
            </a:r>
          </a:p>
        </p:txBody>
      </p:sp>
      <p:sp>
        <p:nvSpPr>
          <p:cNvPr id="15" name="Rectangle 14"/>
          <p:cNvSpPr/>
          <p:nvPr/>
        </p:nvSpPr>
        <p:spPr>
          <a:xfrm>
            <a:off x="6846118" y="3592803"/>
            <a:ext cx="4834253" cy="2215991"/>
          </a:xfrm>
          <a:prstGeom prst="rect">
            <a:avLst/>
          </a:prstGeom>
        </p:spPr>
        <p:txBody>
          <a:bodyPr wrap="square">
            <a:spAutoFit/>
          </a:bodyPr>
          <a:lstStyle/>
          <a:p>
            <a:r>
              <a:rPr lang="en-US" dirty="0">
                <a:solidFill>
                  <a:schemeClr val="bg1"/>
                </a:solidFill>
              </a:rPr>
              <a:t>“Any law that supports the principle of freedom in maintaining the rights and privileges, of mankind is constitutional in the eyes of the Lord” </a:t>
            </a:r>
          </a:p>
          <a:p>
            <a:endParaRPr lang="en-US" dirty="0">
              <a:solidFill>
                <a:schemeClr val="bg1"/>
              </a:solidFill>
            </a:endParaRPr>
          </a:p>
          <a:p>
            <a:r>
              <a:rPr lang="en-US" dirty="0">
                <a:solidFill>
                  <a:schemeClr val="bg1"/>
                </a:solidFill>
              </a:rPr>
              <a:t>“Any law that restricts or diminishes the right of agree agency of an individual is not constitutional.”</a:t>
            </a:r>
          </a:p>
          <a:p>
            <a:r>
              <a:rPr lang="en-US" sz="1200" dirty="0">
                <a:solidFill>
                  <a:schemeClr val="bg1"/>
                </a:solidFill>
              </a:rPr>
              <a:t> </a:t>
            </a:r>
            <a:r>
              <a:rPr lang="en-US" sz="1200" dirty="0">
                <a:solidFill>
                  <a:srgbClr val="FFFF00"/>
                </a:solidFill>
              </a:rPr>
              <a:t>(see comment of Elder Marion G. Romney)</a:t>
            </a:r>
          </a:p>
        </p:txBody>
      </p:sp>
      <p:pic>
        <p:nvPicPr>
          <p:cNvPr id="3" name="Picture 2">
            <a:extLst>
              <a:ext uri="{FF2B5EF4-FFF2-40B4-BE49-F238E27FC236}">
                <a16:creationId xmlns:a16="http://schemas.microsoft.com/office/drawing/2014/main" id="{AB4C538F-6FBA-4569-B9B9-2D6ED8014C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2375" y="3704286"/>
            <a:ext cx="4470400" cy="2971800"/>
          </a:xfrm>
          <a:prstGeom prst="rect">
            <a:avLst/>
          </a:prstGeom>
        </p:spPr>
      </p:pic>
    </p:spTree>
    <p:extLst>
      <p:ext uri="{BB962C8B-B14F-4D97-AF65-F5344CB8AC3E}">
        <p14:creationId xmlns:p14="http://schemas.microsoft.com/office/powerpoint/2010/main" val="4251170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chemeClr val="bg2">
                  <a:lumMod val="25000"/>
                  <a:shade val="30000"/>
                  <a:satMod val="115000"/>
                </a:schemeClr>
              </a:gs>
              <a:gs pos="50000">
                <a:schemeClr val="bg2">
                  <a:lumMod val="25000"/>
                  <a:shade val="67500"/>
                  <a:satMod val="115000"/>
                </a:schemeClr>
              </a:gs>
              <a:gs pos="100000">
                <a:schemeClr val="bg2">
                  <a:lumMod val="25000"/>
                  <a:shade val="100000"/>
                  <a:satMod val="115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6488668"/>
            <a:ext cx="2622449" cy="369332"/>
          </a:xfrm>
          <a:prstGeom prst="rect">
            <a:avLst/>
          </a:prstGeom>
        </p:spPr>
        <p:txBody>
          <a:bodyPr wrap="none">
            <a:spAutoFit/>
          </a:bodyPr>
          <a:lstStyle/>
          <a:p>
            <a:r>
              <a:rPr lang="en-US" dirty="0">
                <a:solidFill>
                  <a:schemeClr val="bg1"/>
                </a:solidFill>
              </a:rPr>
              <a:t>D&amp;C 98:9-10 </a:t>
            </a:r>
            <a:r>
              <a:rPr lang="en-US" sz="1200" dirty="0" err="1">
                <a:solidFill>
                  <a:schemeClr val="bg1"/>
                </a:solidFill>
              </a:rPr>
              <a:t>Otten</a:t>
            </a:r>
            <a:r>
              <a:rPr lang="en-US" sz="1200" dirty="0">
                <a:solidFill>
                  <a:schemeClr val="bg1"/>
                </a:solidFill>
              </a:rPr>
              <a:t> and Caldwell</a:t>
            </a:r>
          </a:p>
        </p:txBody>
      </p:sp>
      <p:sp>
        <p:nvSpPr>
          <p:cNvPr id="11" name="TextBox 10"/>
          <p:cNvSpPr txBox="1"/>
          <p:nvPr/>
        </p:nvSpPr>
        <p:spPr>
          <a:xfrm>
            <a:off x="0" y="0"/>
            <a:ext cx="12192000" cy="769441"/>
          </a:xfrm>
          <a:prstGeom prst="rect">
            <a:avLst/>
          </a:prstGeom>
          <a:noFill/>
        </p:spPr>
        <p:txBody>
          <a:bodyPr wrap="square" rtlCol="0">
            <a:spAutoFit/>
          </a:bodyPr>
          <a:lstStyle/>
          <a:p>
            <a:pPr algn="ctr"/>
            <a:r>
              <a:rPr lang="en-US" sz="4400" dirty="0">
                <a:solidFill>
                  <a:schemeClr val="bg1"/>
                </a:solidFill>
                <a:latin typeface="AR ESSENCE" panose="02000000000000000000" pitchFamily="2" charset="0"/>
              </a:rPr>
              <a:t>When Wicked Rules—Others Mourn</a:t>
            </a:r>
          </a:p>
        </p:txBody>
      </p:sp>
      <p:sp>
        <p:nvSpPr>
          <p:cNvPr id="33" name="Rectangle 32"/>
          <p:cNvSpPr/>
          <p:nvPr/>
        </p:nvSpPr>
        <p:spPr>
          <a:xfrm>
            <a:off x="469104" y="1119787"/>
            <a:ext cx="5626895" cy="1200329"/>
          </a:xfrm>
          <a:prstGeom prst="rect">
            <a:avLst/>
          </a:prstGeom>
        </p:spPr>
        <p:txBody>
          <a:bodyPr wrap="square">
            <a:spAutoFit/>
          </a:bodyPr>
          <a:lstStyle/>
          <a:p>
            <a:r>
              <a:rPr lang="en-US" sz="2400" dirty="0">
                <a:solidFill>
                  <a:schemeClr val="bg1"/>
                </a:solidFill>
              </a:rPr>
              <a:t>“However, constitutional laws alone do not necessarily insure a righteous environments as a blessing for the people.”</a:t>
            </a:r>
          </a:p>
        </p:txBody>
      </p:sp>
      <p:sp>
        <p:nvSpPr>
          <p:cNvPr id="14" name="Rectangle 13"/>
          <p:cNvSpPr/>
          <p:nvPr/>
        </p:nvSpPr>
        <p:spPr>
          <a:xfrm>
            <a:off x="6809748" y="3934123"/>
            <a:ext cx="4987300" cy="1569660"/>
          </a:xfrm>
          <a:prstGeom prst="rect">
            <a:avLst/>
          </a:prstGeom>
        </p:spPr>
        <p:txBody>
          <a:bodyPr wrap="square">
            <a:spAutoFit/>
          </a:bodyPr>
          <a:lstStyle/>
          <a:p>
            <a:r>
              <a:rPr lang="en-US" sz="3200" dirty="0">
                <a:solidFill>
                  <a:srgbClr val="FFFF00"/>
                </a:solidFill>
              </a:rPr>
              <a:t>We must seek and uphold honest and righteous men to administer righteous laws </a:t>
            </a:r>
          </a:p>
        </p:txBody>
      </p:sp>
      <p:sp>
        <p:nvSpPr>
          <p:cNvPr id="15" name="Rectangle 14"/>
          <p:cNvSpPr/>
          <p:nvPr/>
        </p:nvSpPr>
        <p:spPr>
          <a:xfrm>
            <a:off x="6344697" y="2228671"/>
            <a:ext cx="4195737" cy="1200329"/>
          </a:xfrm>
          <a:prstGeom prst="rect">
            <a:avLst/>
          </a:prstGeom>
        </p:spPr>
        <p:txBody>
          <a:bodyPr wrap="square">
            <a:spAutoFit/>
          </a:bodyPr>
          <a:lstStyle/>
          <a:p>
            <a:r>
              <a:rPr lang="en-US" sz="2400" dirty="0">
                <a:solidFill>
                  <a:schemeClr val="bg1"/>
                </a:solidFill>
              </a:rPr>
              <a:t>“The Lord expects His people to be righteously involved in the political process.”</a:t>
            </a:r>
            <a:endParaRPr lang="en-US" sz="2400" dirty="0">
              <a:solidFill>
                <a:srgbClr val="FFFF00"/>
              </a:solidFill>
            </a:endParaRPr>
          </a:p>
        </p:txBody>
      </p:sp>
      <p:pic>
        <p:nvPicPr>
          <p:cNvPr id="2052" name="Picture 4" descr="Image result for voting gif">
            <a:extLst>
              <a:ext uri="{FF2B5EF4-FFF2-40B4-BE49-F238E27FC236}">
                <a16:creationId xmlns:a16="http://schemas.microsoft.com/office/drawing/2014/main" id="{08166F6D-2357-40C6-9FAB-60158CAF9613}"/>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880535" y="2828835"/>
            <a:ext cx="38100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6827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2052"/>
                                        </p:tgtEl>
                                        <p:attrNameLst>
                                          <p:attrName>style.visibility</p:attrName>
                                        </p:attrNameLst>
                                      </p:cBhvr>
                                      <p:to>
                                        <p:strVal val="visible"/>
                                      </p:to>
                                    </p:set>
                                    <p:animEffect transition="in" filter="fade">
                                      <p:cBhvr>
                                        <p:cTn id="10" dur="500"/>
                                        <p:tgtEl>
                                          <p:spTgt spid="205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chemeClr val="bg2">
                  <a:lumMod val="25000"/>
                  <a:shade val="30000"/>
                  <a:satMod val="115000"/>
                </a:schemeClr>
              </a:gs>
              <a:gs pos="50000">
                <a:schemeClr val="bg2">
                  <a:lumMod val="25000"/>
                  <a:shade val="67500"/>
                  <a:satMod val="115000"/>
                </a:schemeClr>
              </a:gs>
              <a:gs pos="100000">
                <a:schemeClr val="bg2">
                  <a:lumMod val="25000"/>
                  <a:shade val="100000"/>
                  <a:satMod val="115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R ESSENCE" panose="02000000000000000000" pitchFamily="2" charset="0"/>
              </a:rPr>
              <a:t>Men of Honor</a:t>
            </a:r>
          </a:p>
        </p:txBody>
      </p:sp>
      <p:pic>
        <p:nvPicPr>
          <p:cNvPr id="9" name="Picture 8">
            <a:extLst>
              <a:ext uri="{FF2B5EF4-FFF2-40B4-BE49-F238E27FC236}">
                <a16:creationId xmlns:a16="http://schemas.microsoft.com/office/drawing/2014/main" id="{95225438-92BD-4549-9CD1-1D87D156C2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648" y="1462405"/>
            <a:ext cx="3158002" cy="3548180"/>
          </a:xfrm>
          <a:prstGeom prst="rect">
            <a:avLst/>
          </a:prstGeom>
        </p:spPr>
      </p:pic>
      <p:pic>
        <p:nvPicPr>
          <p:cNvPr id="12" name="Picture 11">
            <a:extLst>
              <a:ext uri="{FF2B5EF4-FFF2-40B4-BE49-F238E27FC236}">
                <a16:creationId xmlns:a16="http://schemas.microsoft.com/office/drawing/2014/main" id="{7E4CB99C-5CA8-4E1B-B572-EEBBEED64F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1039" y="2098728"/>
            <a:ext cx="2578832" cy="3676207"/>
          </a:xfrm>
          <a:prstGeom prst="rect">
            <a:avLst/>
          </a:prstGeom>
        </p:spPr>
      </p:pic>
      <p:pic>
        <p:nvPicPr>
          <p:cNvPr id="14" name="Picture 13">
            <a:extLst>
              <a:ext uri="{FF2B5EF4-FFF2-40B4-BE49-F238E27FC236}">
                <a16:creationId xmlns:a16="http://schemas.microsoft.com/office/drawing/2014/main" id="{A212691D-4D72-4690-BD82-22D6AFE0B4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32053" y="1253403"/>
            <a:ext cx="2987299" cy="4456562"/>
          </a:xfrm>
          <a:prstGeom prst="rect">
            <a:avLst/>
          </a:prstGeom>
        </p:spPr>
      </p:pic>
      <p:pic>
        <p:nvPicPr>
          <p:cNvPr id="19" name="Picture 18">
            <a:extLst>
              <a:ext uri="{FF2B5EF4-FFF2-40B4-BE49-F238E27FC236}">
                <a16:creationId xmlns:a16="http://schemas.microsoft.com/office/drawing/2014/main" id="{B20F44F3-2323-420D-BB5F-9209179051E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08178" y="1836577"/>
            <a:ext cx="3164098" cy="4200508"/>
          </a:xfrm>
          <a:prstGeom prst="rect">
            <a:avLst/>
          </a:prstGeom>
        </p:spPr>
      </p:pic>
    </p:spTree>
    <p:extLst>
      <p:ext uri="{BB962C8B-B14F-4D97-AF65-F5344CB8AC3E}">
        <p14:creationId xmlns:p14="http://schemas.microsoft.com/office/powerpoint/2010/main" val="1295279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1000"/>
                                        <p:tgtEl>
                                          <p:spTgt spid="19"/>
                                        </p:tgtEl>
                                      </p:cBhvr>
                                    </p:animEffect>
                                    <p:anim calcmode="lin" valueType="num">
                                      <p:cBhvr>
                                        <p:cTn id="29" dur="1000" fill="hold"/>
                                        <p:tgtEl>
                                          <p:spTgt spid="19"/>
                                        </p:tgtEl>
                                        <p:attrNameLst>
                                          <p:attrName>ppt_x</p:attrName>
                                        </p:attrNameLst>
                                      </p:cBhvr>
                                      <p:tavLst>
                                        <p:tav tm="0">
                                          <p:val>
                                            <p:strVal val="#ppt_x"/>
                                          </p:val>
                                        </p:tav>
                                        <p:tav tm="100000">
                                          <p:val>
                                            <p:strVal val="#ppt_x"/>
                                          </p:val>
                                        </p:tav>
                                      </p:tavLst>
                                    </p:anim>
                                    <p:anim calcmode="lin" valueType="num">
                                      <p:cBhvr>
                                        <p:cTn id="30"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chemeClr val="bg2">
                  <a:lumMod val="25000"/>
                  <a:shade val="30000"/>
                  <a:satMod val="115000"/>
                </a:schemeClr>
              </a:gs>
              <a:gs pos="50000">
                <a:schemeClr val="bg2">
                  <a:lumMod val="25000"/>
                  <a:shade val="67500"/>
                  <a:satMod val="115000"/>
                </a:schemeClr>
              </a:gs>
              <a:gs pos="100000">
                <a:schemeClr val="bg2">
                  <a:lumMod val="25000"/>
                  <a:shade val="100000"/>
                  <a:satMod val="115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04800" y="151180"/>
            <a:ext cx="10940143" cy="5940088"/>
          </a:xfrm>
          <a:prstGeom prst="rect">
            <a:avLst/>
          </a:prstGeom>
        </p:spPr>
        <p:txBody>
          <a:bodyPr wrap="square">
            <a:spAutoFit/>
          </a:bodyPr>
          <a:lstStyle/>
          <a:p>
            <a:pPr fontAlgn="base"/>
            <a:r>
              <a:rPr lang="en-US" sz="2000" b="0" i="0" dirty="0">
                <a:solidFill>
                  <a:schemeClr val="bg1"/>
                </a:solidFill>
                <a:effectLst/>
              </a:rPr>
              <a:t>The following letter was issued by the First Presidency of The Church of Jesus Christ of Latter-day Saints on September 11, 2008, to be read to Church congregations throughout the United States:</a:t>
            </a:r>
          </a:p>
          <a:p>
            <a:pPr fontAlgn="base"/>
            <a:endParaRPr lang="en-US" sz="2000" b="0" i="0" dirty="0">
              <a:solidFill>
                <a:schemeClr val="bg1"/>
              </a:solidFill>
              <a:effectLst/>
            </a:endParaRPr>
          </a:p>
          <a:p>
            <a:pPr fontAlgn="base"/>
            <a:r>
              <a:rPr lang="en-US" sz="2000" b="1" i="1" dirty="0">
                <a:solidFill>
                  <a:schemeClr val="bg1"/>
                </a:solidFill>
                <a:effectLst/>
              </a:rPr>
              <a:t>Political Participation, Voting, and the Political Neutrality of the Church</a:t>
            </a:r>
            <a:endParaRPr lang="en-US" sz="2000" b="0" i="1" dirty="0">
              <a:solidFill>
                <a:schemeClr val="bg1"/>
              </a:solidFill>
              <a:effectLst/>
            </a:endParaRPr>
          </a:p>
          <a:p>
            <a:pPr fontAlgn="base"/>
            <a:r>
              <a:rPr lang="en-US" sz="2000" b="0" i="1" dirty="0">
                <a:solidFill>
                  <a:schemeClr val="bg1"/>
                </a:solidFill>
                <a:effectLst/>
              </a:rPr>
              <a:t>As citizens we have the privilege and duty of electing office holders and influencing public policy. Participation in the political process affects our communities and nation today and in the future.</a:t>
            </a:r>
          </a:p>
          <a:p>
            <a:pPr fontAlgn="base"/>
            <a:r>
              <a:rPr lang="en-US" sz="2000" b="0" i="1" dirty="0">
                <a:solidFill>
                  <a:schemeClr val="bg1"/>
                </a:solidFill>
                <a:effectLst/>
              </a:rPr>
              <a:t>Latter-day Saints as citizens are to seek out and then uphold leaders who will act with integrity and are wise, good, and honest. Principles compatible with the gospel may be found in various political parties.</a:t>
            </a:r>
          </a:p>
          <a:p>
            <a:pPr fontAlgn="base"/>
            <a:r>
              <a:rPr lang="en-US" sz="2000" b="0" i="1" dirty="0">
                <a:solidFill>
                  <a:schemeClr val="bg1"/>
                </a:solidFill>
                <a:effectLst/>
              </a:rPr>
              <a:t>Therefore, in this election year, we urge you to register to vote, to study the issues and candidates carefully and prayerfully, and then to vote for and actively support those you believe will most nearly carry out your ideas of good government.</a:t>
            </a:r>
          </a:p>
          <a:p>
            <a:pPr fontAlgn="base"/>
            <a:r>
              <a:rPr lang="en-US" sz="2000" b="0" i="1" dirty="0">
                <a:solidFill>
                  <a:schemeClr val="bg1"/>
                </a:solidFill>
                <a:effectLst/>
              </a:rPr>
              <a:t>The Church affirms its neutrality regarding political parties, platforms, and candidates. The Church also affirms its constitutional right of expression on political and social issues.</a:t>
            </a:r>
          </a:p>
          <a:p>
            <a:pPr fontAlgn="base"/>
            <a:r>
              <a:rPr lang="en-US" sz="2000" b="0" i="1" dirty="0">
                <a:solidFill>
                  <a:schemeClr val="bg1"/>
                </a:solidFill>
                <a:effectLst/>
              </a:rPr>
              <a:t>Sincerely yours,</a:t>
            </a:r>
          </a:p>
          <a:p>
            <a:pPr fontAlgn="base"/>
            <a:br>
              <a:rPr lang="en-US" sz="2000" b="0" i="1" dirty="0">
                <a:solidFill>
                  <a:schemeClr val="bg1"/>
                </a:solidFill>
                <a:effectLst/>
              </a:rPr>
            </a:br>
            <a:r>
              <a:rPr lang="en-US" sz="2000" b="0" i="1" dirty="0">
                <a:solidFill>
                  <a:schemeClr val="bg1"/>
                </a:solidFill>
                <a:effectLst/>
              </a:rPr>
              <a:t>Thomas S. Monson</a:t>
            </a:r>
            <a:br>
              <a:rPr lang="en-US" sz="2000" b="0" i="1" dirty="0">
                <a:solidFill>
                  <a:schemeClr val="bg1"/>
                </a:solidFill>
                <a:effectLst/>
              </a:rPr>
            </a:br>
            <a:r>
              <a:rPr lang="en-US" sz="2000" b="0" i="1" dirty="0">
                <a:solidFill>
                  <a:schemeClr val="bg1"/>
                </a:solidFill>
                <a:effectLst/>
              </a:rPr>
              <a:t>Henry B. </a:t>
            </a:r>
            <a:r>
              <a:rPr lang="en-US" sz="2000" b="0" i="1" dirty="0" err="1">
                <a:solidFill>
                  <a:schemeClr val="bg1"/>
                </a:solidFill>
                <a:effectLst/>
              </a:rPr>
              <a:t>Eyring</a:t>
            </a:r>
            <a:br>
              <a:rPr lang="en-US" sz="2000" b="0" i="1" dirty="0">
                <a:solidFill>
                  <a:schemeClr val="bg1"/>
                </a:solidFill>
                <a:effectLst/>
              </a:rPr>
            </a:br>
            <a:r>
              <a:rPr lang="en-US" sz="2000" b="0" i="1" dirty="0">
                <a:solidFill>
                  <a:schemeClr val="bg1"/>
                </a:solidFill>
                <a:effectLst/>
              </a:rPr>
              <a:t>Dieter F. Uchtdorf</a:t>
            </a:r>
            <a:br>
              <a:rPr lang="en-US" sz="2000" b="0" i="1" dirty="0">
                <a:solidFill>
                  <a:schemeClr val="bg1"/>
                </a:solidFill>
                <a:effectLst/>
              </a:rPr>
            </a:br>
            <a:r>
              <a:rPr lang="en-US" sz="2000" b="0" i="1" dirty="0">
                <a:solidFill>
                  <a:schemeClr val="bg1"/>
                </a:solidFill>
                <a:effectLst/>
              </a:rPr>
              <a:t>The First Presidency  (2016)</a:t>
            </a:r>
          </a:p>
        </p:txBody>
      </p:sp>
      <p:pic>
        <p:nvPicPr>
          <p:cNvPr id="12290" name="Picture 2" descr="https://www.lds.org/bc/content/shared/content/images/magazines/liahona/2013/09/first-presidency-20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83898" y="4833867"/>
            <a:ext cx="2858273" cy="19485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6268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chemeClr val="bg2">
                  <a:lumMod val="25000"/>
                  <a:shade val="30000"/>
                  <a:satMod val="115000"/>
                </a:schemeClr>
              </a:gs>
              <a:gs pos="50000">
                <a:schemeClr val="bg2">
                  <a:lumMod val="25000"/>
                  <a:shade val="67500"/>
                  <a:satMod val="115000"/>
                </a:schemeClr>
              </a:gs>
              <a:gs pos="100000">
                <a:schemeClr val="bg2">
                  <a:lumMod val="25000"/>
                  <a:shade val="100000"/>
                  <a:satMod val="115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6488668"/>
            <a:ext cx="1191352" cy="369332"/>
          </a:xfrm>
          <a:prstGeom prst="rect">
            <a:avLst/>
          </a:prstGeom>
        </p:spPr>
        <p:txBody>
          <a:bodyPr wrap="none">
            <a:spAutoFit/>
          </a:bodyPr>
          <a:lstStyle/>
          <a:p>
            <a:r>
              <a:rPr lang="en-US" dirty="0">
                <a:solidFill>
                  <a:schemeClr val="bg1"/>
                </a:solidFill>
              </a:rPr>
              <a:t>D&amp;C 98:11</a:t>
            </a:r>
            <a:endParaRPr lang="en-US" sz="1200" dirty="0">
              <a:solidFill>
                <a:schemeClr val="bg1"/>
              </a:solidFill>
            </a:endParaRPr>
          </a:p>
        </p:txBody>
      </p:sp>
      <p:sp>
        <p:nvSpPr>
          <p:cNvPr id="11" name="TextBox 10"/>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R ESSENCE" panose="02000000000000000000" pitchFamily="2" charset="0"/>
              </a:rPr>
              <a:t>Forsake All Evil</a:t>
            </a:r>
          </a:p>
        </p:txBody>
      </p:sp>
      <p:sp>
        <p:nvSpPr>
          <p:cNvPr id="33" name="Rectangle 32"/>
          <p:cNvSpPr/>
          <p:nvPr/>
        </p:nvSpPr>
        <p:spPr>
          <a:xfrm>
            <a:off x="469105" y="1119787"/>
            <a:ext cx="5221430" cy="1077218"/>
          </a:xfrm>
          <a:prstGeom prst="rect">
            <a:avLst/>
          </a:prstGeom>
        </p:spPr>
        <p:txBody>
          <a:bodyPr wrap="square">
            <a:spAutoFit/>
          </a:bodyPr>
          <a:lstStyle/>
          <a:p>
            <a:r>
              <a:rPr lang="en-US" sz="3200" dirty="0">
                <a:solidFill>
                  <a:schemeClr val="bg1"/>
                </a:solidFill>
              </a:rPr>
              <a:t>Everything that is contrary to the will of God</a:t>
            </a:r>
          </a:p>
        </p:txBody>
      </p:sp>
      <p:sp>
        <p:nvSpPr>
          <p:cNvPr id="14" name="Rectangle 13"/>
          <p:cNvSpPr/>
          <p:nvPr/>
        </p:nvSpPr>
        <p:spPr>
          <a:xfrm>
            <a:off x="6096000" y="4265474"/>
            <a:ext cx="5806270" cy="1569660"/>
          </a:xfrm>
          <a:prstGeom prst="rect">
            <a:avLst/>
          </a:prstGeom>
        </p:spPr>
        <p:txBody>
          <a:bodyPr wrap="square">
            <a:spAutoFit/>
          </a:bodyPr>
          <a:lstStyle/>
          <a:p>
            <a:r>
              <a:rPr lang="en-US" sz="3200" dirty="0">
                <a:solidFill>
                  <a:srgbClr val="FFFF00"/>
                </a:solidFill>
              </a:rPr>
              <a:t>Obedience to the commandments of God opens a door to the revelations of God</a:t>
            </a:r>
          </a:p>
        </p:txBody>
      </p:sp>
      <p:sp>
        <p:nvSpPr>
          <p:cNvPr id="15" name="Rectangle 14"/>
          <p:cNvSpPr/>
          <p:nvPr/>
        </p:nvSpPr>
        <p:spPr>
          <a:xfrm>
            <a:off x="6016109" y="1995129"/>
            <a:ext cx="4834253" cy="1569660"/>
          </a:xfrm>
          <a:prstGeom prst="rect">
            <a:avLst/>
          </a:prstGeom>
        </p:spPr>
        <p:txBody>
          <a:bodyPr wrap="square">
            <a:spAutoFit/>
          </a:bodyPr>
          <a:lstStyle/>
          <a:p>
            <a:r>
              <a:rPr lang="en-US" sz="3200" dirty="0">
                <a:solidFill>
                  <a:schemeClr val="bg1"/>
                </a:solidFill>
              </a:rPr>
              <a:t>All good includes all that is in harmony with the will of God</a:t>
            </a:r>
            <a:endParaRPr lang="en-US" sz="3200" dirty="0">
              <a:solidFill>
                <a:srgbClr val="FFFF00"/>
              </a:solidFill>
            </a:endParaRPr>
          </a:p>
        </p:txBody>
      </p:sp>
      <p:grpSp>
        <p:nvGrpSpPr>
          <p:cNvPr id="8" name="Group 7"/>
          <p:cNvGrpSpPr/>
          <p:nvPr/>
        </p:nvGrpSpPr>
        <p:grpSpPr>
          <a:xfrm>
            <a:off x="3265965" y="1644134"/>
            <a:ext cx="2667000" cy="5029200"/>
            <a:chOff x="838200" y="76200"/>
            <a:chExt cx="2667000" cy="5029200"/>
          </a:xfrm>
        </p:grpSpPr>
        <p:grpSp>
          <p:nvGrpSpPr>
            <p:cNvPr id="9" name="Group 17"/>
            <p:cNvGrpSpPr/>
            <p:nvPr/>
          </p:nvGrpSpPr>
          <p:grpSpPr>
            <a:xfrm>
              <a:off x="838200" y="76200"/>
              <a:ext cx="2667000" cy="5029200"/>
              <a:chOff x="838200" y="76200"/>
              <a:chExt cx="2667000" cy="5029200"/>
            </a:xfrm>
          </p:grpSpPr>
          <p:grpSp>
            <p:nvGrpSpPr>
              <p:cNvPr id="13" name="Group 17"/>
              <p:cNvGrpSpPr/>
              <p:nvPr/>
            </p:nvGrpSpPr>
            <p:grpSpPr>
              <a:xfrm flipH="1">
                <a:off x="2209800" y="1447800"/>
                <a:ext cx="1295400" cy="3429000"/>
                <a:chOff x="685800" y="1447800"/>
                <a:chExt cx="1295400" cy="3124200"/>
              </a:xfrm>
            </p:grpSpPr>
            <p:sp>
              <p:nvSpPr>
                <p:cNvPr id="31" name="Bent Arrow 30"/>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Bent Arrow 31"/>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6"/>
              <p:cNvGrpSpPr/>
              <p:nvPr/>
            </p:nvGrpSpPr>
            <p:grpSpPr>
              <a:xfrm>
                <a:off x="838200" y="1447800"/>
                <a:ext cx="1295400" cy="3429000"/>
                <a:chOff x="685800" y="1447800"/>
                <a:chExt cx="1295400" cy="3429000"/>
              </a:xfrm>
            </p:grpSpPr>
            <p:sp>
              <p:nvSpPr>
                <p:cNvPr id="29" name="Bent Arrow 28"/>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Bent Arrow 14"/>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7" name="Oval 2"/>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Manual Operation 3"/>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Manual Operation 4"/>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5"/>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onut 21"/>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Rounded Rectangle 7"/>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9"/>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10"/>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11"/>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12"/>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lowchart: Manual Operation 13"/>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Rectangle 11"/>
            <p:cNvSpPr/>
            <p:nvPr/>
          </p:nvSpPr>
          <p:spPr>
            <a:xfrm>
              <a:off x="1290965" y="2449872"/>
              <a:ext cx="1905000" cy="1323439"/>
            </a:xfrm>
            <a:prstGeom prst="rect">
              <a:avLst/>
            </a:prstGeom>
          </p:spPr>
          <p:txBody>
            <a:bodyPr wrap="square">
              <a:spAutoFit/>
            </a:bodyPr>
            <a:lstStyle/>
            <a:p>
              <a:pPr algn="ctr"/>
              <a:r>
                <a:rPr lang="en-US" sz="1600" b="1" i="1" dirty="0"/>
                <a:t>The Lord will test us to see if we will keep our covenants even when it is difficult to do so</a:t>
              </a:r>
              <a:endParaRPr lang="en-US" sz="1600" dirty="0">
                <a:solidFill>
                  <a:schemeClr val="bg1"/>
                </a:solidFill>
              </a:endParaRPr>
            </a:p>
          </p:txBody>
        </p:sp>
      </p:grpSp>
    </p:spTree>
    <p:extLst>
      <p:ext uri="{BB962C8B-B14F-4D97-AF65-F5344CB8AC3E}">
        <p14:creationId xmlns:p14="http://schemas.microsoft.com/office/powerpoint/2010/main" val="206552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E68C80-F73B-6C2A-A3A1-595BE2445A17}"/>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C408813F-A75C-AB11-9E02-E0BF0A4BF8C8}"/>
              </a:ext>
            </a:extLst>
          </p:cNvPr>
          <p:cNvSpPr/>
          <p:nvPr/>
        </p:nvSpPr>
        <p:spPr>
          <a:xfrm>
            <a:off x="0" y="0"/>
            <a:ext cx="12192000" cy="6858000"/>
          </a:xfrm>
          <a:prstGeom prst="rect">
            <a:avLst/>
          </a:prstGeom>
          <a:gradFill flip="none" rotWithShape="1">
            <a:gsLst>
              <a:gs pos="0">
                <a:schemeClr val="bg2">
                  <a:lumMod val="25000"/>
                  <a:shade val="30000"/>
                  <a:satMod val="115000"/>
                </a:schemeClr>
              </a:gs>
              <a:gs pos="50000">
                <a:schemeClr val="bg2">
                  <a:lumMod val="25000"/>
                  <a:shade val="67500"/>
                  <a:satMod val="115000"/>
                </a:schemeClr>
              </a:gs>
              <a:gs pos="100000">
                <a:schemeClr val="bg2">
                  <a:lumMod val="25000"/>
                  <a:shade val="100000"/>
                  <a:satMod val="115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B7198B62-9622-CD3A-DA11-4AB3887A83AC}"/>
              </a:ext>
            </a:extLst>
          </p:cNvPr>
          <p:cNvSpPr/>
          <p:nvPr/>
        </p:nvSpPr>
        <p:spPr>
          <a:xfrm>
            <a:off x="0" y="6488668"/>
            <a:ext cx="1191352" cy="369332"/>
          </a:xfrm>
          <a:prstGeom prst="rect">
            <a:avLst/>
          </a:prstGeom>
        </p:spPr>
        <p:txBody>
          <a:bodyPr wrap="none">
            <a:spAutoFit/>
          </a:bodyPr>
          <a:lstStyle/>
          <a:p>
            <a:r>
              <a:rPr lang="en-US" dirty="0">
                <a:solidFill>
                  <a:schemeClr val="bg1"/>
                </a:solidFill>
              </a:rPr>
              <a:t>D&amp;C 98:12</a:t>
            </a:r>
            <a:endParaRPr lang="en-US" sz="1200" dirty="0">
              <a:solidFill>
                <a:schemeClr val="bg1"/>
              </a:solidFill>
            </a:endParaRPr>
          </a:p>
        </p:txBody>
      </p:sp>
      <p:sp>
        <p:nvSpPr>
          <p:cNvPr id="11" name="TextBox 10">
            <a:extLst>
              <a:ext uri="{FF2B5EF4-FFF2-40B4-BE49-F238E27FC236}">
                <a16:creationId xmlns:a16="http://schemas.microsoft.com/office/drawing/2014/main" id="{F8405655-50FA-64AC-B925-F43F18F1E8E6}"/>
              </a:ext>
            </a:extLst>
          </p:cNvPr>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R ESSENCE" panose="02000000000000000000" pitchFamily="2" charset="0"/>
              </a:rPr>
              <a:t>I Will Try You…</a:t>
            </a:r>
          </a:p>
        </p:txBody>
      </p:sp>
      <p:sp>
        <p:nvSpPr>
          <p:cNvPr id="33" name="Rectangle 32">
            <a:extLst>
              <a:ext uri="{FF2B5EF4-FFF2-40B4-BE49-F238E27FC236}">
                <a16:creationId xmlns:a16="http://schemas.microsoft.com/office/drawing/2014/main" id="{364FD865-60FE-E86A-3B8D-C039EBF3647A}"/>
              </a:ext>
            </a:extLst>
          </p:cNvPr>
          <p:cNvSpPr/>
          <p:nvPr/>
        </p:nvSpPr>
        <p:spPr>
          <a:xfrm>
            <a:off x="5790509" y="2031326"/>
            <a:ext cx="5975238" cy="4401205"/>
          </a:xfrm>
          <a:prstGeom prst="rect">
            <a:avLst/>
          </a:prstGeom>
        </p:spPr>
        <p:txBody>
          <a:bodyPr wrap="square">
            <a:spAutoFit/>
          </a:bodyPr>
          <a:lstStyle/>
          <a:p>
            <a:pPr algn="l" fontAlgn="base"/>
            <a:r>
              <a:rPr lang="en-US" sz="2000" b="0" i="1" dirty="0">
                <a:solidFill>
                  <a:schemeClr val="bg1"/>
                </a:solidFill>
                <a:effectLst/>
              </a:rPr>
              <a:t>Waiting upon the Lord implies continued obedience and spiritual progress toward Him.</a:t>
            </a:r>
            <a:r>
              <a:rPr lang="en-US" sz="2000" b="0" i="0" dirty="0">
                <a:solidFill>
                  <a:schemeClr val="bg1"/>
                </a:solidFill>
                <a:effectLst/>
              </a:rPr>
              <a:t> Waiting upon the Lord does not imply biding one’s time. You should never feel like you are in a </a:t>
            </a:r>
            <a:r>
              <a:rPr lang="en-US" sz="2000" b="0" i="1" dirty="0">
                <a:solidFill>
                  <a:schemeClr val="bg1"/>
                </a:solidFill>
                <a:effectLst/>
              </a:rPr>
              <a:t>waiting</a:t>
            </a:r>
            <a:r>
              <a:rPr lang="en-US" sz="2000" b="0" i="0" dirty="0">
                <a:solidFill>
                  <a:schemeClr val="bg1"/>
                </a:solidFill>
                <a:effectLst/>
              </a:rPr>
              <a:t> room.</a:t>
            </a:r>
          </a:p>
          <a:p>
            <a:pPr algn="l" fontAlgn="base"/>
            <a:endParaRPr lang="en-US" sz="2000" b="0" i="0" dirty="0">
              <a:solidFill>
                <a:schemeClr val="bg1"/>
              </a:solidFill>
              <a:effectLst/>
            </a:endParaRPr>
          </a:p>
          <a:p>
            <a:pPr algn="l" fontAlgn="base"/>
            <a:r>
              <a:rPr lang="en-US" sz="2000" b="0" i="0" dirty="0">
                <a:solidFill>
                  <a:schemeClr val="bg1"/>
                </a:solidFill>
                <a:effectLst/>
              </a:rPr>
              <a:t>Waiting upon the Lord implies action. I have learned over the years that our hope in Christ increases when we serve others. Serving as Jesus served, we naturally increase our hope in Him.</a:t>
            </a:r>
          </a:p>
          <a:p>
            <a:pPr algn="l" fontAlgn="base"/>
            <a:endParaRPr lang="en-US" sz="2000" b="0" i="0" dirty="0">
              <a:solidFill>
                <a:schemeClr val="bg1"/>
              </a:solidFill>
              <a:effectLst/>
            </a:endParaRPr>
          </a:p>
          <a:p>
            <a:pPr algn="l" fontAlgn="base"/>
            <a:r>
              <a:rPr lang="en-US" sz="2000" b="0" i="0" dirty="0">
                <a:solidFill>
                  <a:schemeClr val="bg1"/>
                </a:solidFill>
                <a:effectLst/>
              </a:rPr>
              <a:t>The personal growth one can achieve now while waiting upon the Lord and His promises is an invaluable, sacred element of His plan for each one of us. </a:t>
            </a:r>
          </a:p>
          <a:p>
            <a:pPr algn="l" fontAlgn="base"/>
            <a:r>
              <a:rPr lang="en-US" sz="1600" b="0" i="0" dirty="0">
                <a:solidFill>
                  <a:schemeClr val="bg1"/>
                </a:solidFill>
                <a:effectLst/>
              </a:rPr>
              <a:t>M. Russell Ballard</a:t>
            </a:r>
          </a:p>
        </p:txBody>
      </p:sp>
      <p:pic>
        <p:nvPicPr>
          <p:cNvPr id="3" name="Picture 2" descr="A person in a suit and tie&#10;&#10;Description automatically generated">
            <a:extLst>
              <a:ext uri="{FF2B5EF4-FFF2-40B4-BE49-F238E27FC236}">
                <a16:creationId xmlns:a16="http://schemas.microsoft.com/office/drawing/2014/main" id="{F7FEFED8-A06E-FAA6-BFDF-06E5C3B248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44200" y="253663"/>
            <a:ext cx="1219200" cy="1524000"/>
          </a:xfrm>
          <a:prstGeom prst="rect">
            <a:avLst/>
          </a:prstGeom>
        </p:spPr>
      </p:pic>
      <p:pic>
        <p:nvPicPr>
          <p:cNvPr id="6" name="Picture 5">
            <a:extLst>
              <a:ext uri="{FF2B5EF4-FFF2-40B4-BE49-F238E27FC236}">
                <a16:creationId xmlns:a16="http://schemas.microsoft.com/office/drawing/2014/main" id="{E79A059F-6D40-30F2-754B-68F4802EA190}"/>
              </a:ext>
            </a:extLst>
          </p:cNvPr>
          <p:cNvPicPr>
            <a:picLocks noChangeAspect="1"/>
          </p:cNvPicPr>
          <p:nvPr/>
        </p:nvPicPr>
        <p:blipFill>
          <a:blip r:embed="rId3"/>
          <a:stretch>
            <a:fillRect/>
          </a:stretch>
        </p:blipFill>
        <p:spPr>
          <a:xfrm>
            <a:off x="418409" y="1684192"/>
            <a:ext cx="4953691" cy="3886742"/>
          </a:xfrm>
          <a:prstGeom prst="rect">
            <a:avLst/>
          </a:prstGeom>
        </p:spPr>
      </p:pic>
    </p:spTree>
    <p:extLst>
      <p:ext uri="{BB962C8B-B14F-4D97-AF65-F5344CB8AC3E}">
        <p14:creationId xmlns:p14="http://schemas.microsoft.com/office/powerpoint/2010/main" val="39503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5BFE0C-3CA3-7BE8-E0CF-6F2CC7AFDF3C}"/>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84F74921-E95B-CAFA-0493-63518A042028}"/>
              </a:ext>
            </a:extLst>
          </p:cNvPr>
          <p:cNvSpPr/>
          <p:nvPr/>
        </p:nvSpPr>
        <p:spPr>
          <a:xfrm>
            <a:off x="0" y="0"/>
            <a:ext cx="12192000" cy="6858000"/>
          </a:xfrm>
          <a:prstGeom prst="rect">
            <a:avLst/>
          </a:prstGeom>
          <a:gradFill flip="none" rotWithShape="1">
            <a:gsLst>
              <a:gs pos="0">
                <a:schemeClr val="bg2">
                  <a:lumMod val="25000"/>
                  <a:shade val="30000"/>
                  <a:satMod val="115000"/>
                </a:schemeClr>
              </a:gs>
              <a:gs pos="50000">
                <a:schemeClr val="bg2">
                  <a:lumMod val="25000"/>
                  <a:shade val="67500"/>
                  <a:satMod val="115000"/>
                </a:schemeClr>
              </a:gs>
              <a:gs pos="100000">
                <a:schemeClr val="bg2">
                  <a:lumMod val="25000"/>
                  <a:shade val="100000"/>
                  <a:satMod val="115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0EFC29B-26CF-9A48-EAE9-59C87EDC14CB}"/>
              </a:ext>
            </a:extLst>
          </p:cNvPr>
          <p:cNvSpPr/>
          <p:nvPr/>
        </p:nvSpPr>
        <p:spPr>
          <a:xfrm>
            <a:off x="0" y="6488668"/>
            <a:ext cx="1787669" cy="369332"/>
          </a:xfrm>
          <a:prstGeom prst="rect">
            <a:avLst/>
          </a:prstGeom>
        </p:spPr>
        <p:txBody>
          <a:bodyPr wrap="none">
            <a:spAutoFit/>
          </a:bodyPr>
          <a:lstStyle/>
          <a:p>
            <a:r>
              <a:rPr lang="en-US" dirty="0">
                <a:solidFill>
                  <a:schemeClr val="bg1"/>
                </a:solidFill>
              </a:rPr>
              <a:t>D&amp;C 98:13-14,18</a:t>
            </a:r>
            <a:endParaRPr lang="en-US" sz="1200" dirty="0">
              <a:solidFill>
                <a:schemeClr val="bg1"/>
              </a:solidFill>
            </a:endParaRPr>
          </a:p>
        </p:txBody>
      </p:sp>
      <p:sp>
        <p:nvSpPr>
          <p:cNvPr id="11" name="TextBox 10">
            <a:extLst>
              <a:ext uri="{FF2B5EF4-FFF2-40B4-BE49-F238E27FC236}">
                <a16:creationId xmlns:a16="http://schemas.microsoft.com/office/drawing/2014/main" id="{37D5EDAD-FCE7-A6FA-4A50-0AA760D9B74B}"/>
              </a:ext>
            </a:extLst>
          </p:cNvPr>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R ESSENCE" panose="02000000000000000000" pitchFamily="2" charset="0"/>
              </a:rPr>
              <a:t>Eternal Life After Death</a:t>
            </a:r>
          </a:p>
        </p:txBody>
      </p:sp>
      <p:sp>
        <p:nvSpPr>
          <p:cNvPr id="3" name="TextBox 2">
            <a:extLst>
              <a:ext uri="{FF2B5EF4-FFF2-40B4-BE49-F238E27FC236}">
                <a16:creationId xmlns:a16="http://schemas.microsoft.com/office/drawing/2014/main" id="{FAE57AAF-EB69-1485-438F-60F5951B6E14}"/>
              </a:ext>
            </a:extLst>
          </p:cNvPr>
          <p:cNvSpPr txBox="1"/>
          <p:nvPr/>
        </p:nvSpPr>
        <p:spPr>
          <a:xfrm>
            <a:off x="288471" y="1089898"/>
            <a:ext cx="6242957" cy="2554545"/>
          </a:xfrm>
          <a:prstGeom prst="rect">
            <a:avLst/>
          </a:prstGeom>
          <a:noFill/>
        </p:spPr>
        <p:txBody>
          <a:bodyPr wrap="square">
            <a:spAutoFit/>
          </a:bodyPr>
          <a:lstStyle/>
          <a:p>
            <a:r>
              <a:rPr lang="en-US" sz="2000" b="0" i="0" dirty="0">
                <a:solidFill>
                  <a:schemeClr val="bg1"/>
                </a:solidFill>
                <a:effectLst/>
              </a:rPr>
              <a:t>The great and final unknowable factor in this life is death and what happens after it. But regarding this mystery that all men and women must face, the Savior provides an assurance that death is not the end. </a:t>
            </a:r>
          </a:p>
          <a:p>
            <a:endParaRPr lang="en-US" sz="2000" dirty="0">
              <a:solidFill>
                <a:schemeClr val="bg1"/>
              </a:solidFill>
            </a:endParaRPr>
          </a:p>
          <a:p>
            <a:r>
              <a:rPr lang="en-US" sz="2000" b="0" i="0" dirty="0">
                <a:solidFill>
                  <a:schemeClr val="bg1"/>
                </a:solidFill>
                <a:effectLst/>
              </a:rPr>
              <a:t>The Savior assures the Saints that if they are asked to lay down their life for His cause, there will be a place prepared for them.</a:t>
            </a:r>
            <a:endParaRPr lang="en-US" sz="2000" dirty="0">
              <a:solidFill>
                <a:schemeClr val="bg1"/>
              </a:solidFill>
            </a:endParaRPr>
          </a:p>
        </p:txBody>
      </p:sp>
      <p:pic>
        <p:nvPicPr>
          <p:cNvPr id="6" name="Picture 5" descr="A group of people standing in smoke&#10;&#10;Description automatically generated">
            <a:extLst>
              <a:ext uri="{FF2B5EF4-FFF2-40B4-BE49-F238E27FC236}">
                <a16:creationId xmlns:a16="http://schemas.microsoft.com/office/drawing/2014/main" id="{CAC2B0A1-CCB2-9222-54E9-8183831E89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05600" y="1408470"/>
            <a:ext cx="4572000" cy="2423160"/>
          </a:xfrm>
          <a:prstGeom prst="rect">
            <a:avLst/>
          </a:prstGeom>
        </p:spPr>
      </p:pic>
      <p:pic>
        <p:nvPicPr>
          <p:cNvPr id="36" name="Picture 35">
            <a:extLst>
              <a:ext uri="{FF2B5EF4-FFF2-40B4-BE49-F238E27FC236}">
                <a16:creationId xmlns:a16="http://schemas.microsoft.com/office/drawing/2014/main" id="{E4B351C8-4920-FD67-8BE8-EEBCFD4AF152}"/>
              </a:ext>
            </a:extLst>
          </p:cNvPr>
          <p:cNvPicPr>
            <a:picLocks noChangeAspect="1"/>
          </p:cNvPicPr>
          <p:nvPr/>
        </p:nvPicPr>
        <p:blipFill>
          <a:blip r:embed="rId3"/>
          <a:stretch>
            <a:fillRect/>
          </a:stretch>
        </p:blipFill>
        <p:spPr>
          <a:xfrm>
            <a:off x="1286925" y="3718678"/>
            <a:ext cx="4308331" cy="2826191"/>
          </a:xfrm>
          <a:prstGeom prst="rect">
            <a:avLst/>
          </a:prstGeom>
        </p:spPr>
      </p:pic>
      <p:sp>
        <p:nvSpPr>
          <p:cNvPr id="38" name="TextBox 37">
            <a:extLst>
              <a:ext uri="{FF2B5EF4-FFF2-40B4-BE49-F238E27FC236}">
                <a16:creationId xmlns:a16="http://schemas.microsoft.com/office/drawing/2014/main" id="{5B50813E-F76F-684E-DA32-0BE4A51A8F8A}"/>
              </a:ext>
            </a:extLst>
          </p:cNvPr>
          <p:cNvSpPr txBox="1"/>
          <p:nvPr/>
        </p:nvSpPr>
        <p:spPr>
          <a:xfrm>
            <a:off x="5927272" y="3994487"/>
            <a:ext cx="6128656" cy="2723823"/>
          </a:xfrm>
          <a:prstGeom prst="rect">
            <a:avLst/>
          </a:prstGeom>
          <a:noFill/>
        </p:spPr>
        <p:txBody>
          <a:bodyPr wrap="square">
            <a:spAutoFit/>
          </a:bodyPr>
          <a:lstStyle/>
          <a:p>
            <a:r>
              <a:rPr lang="en-US" sz="2000" b="0" i="0" dirty="0">
                <a:solidFill>
                  <a:schemeClr val="bg1"/>
                </a:solidFill>
                <a:effectLst/>
              </a:rPr>
              <a:t>For those who die sincerely engaged in a noble cause, death is not the end of their existence but a gateway into eternal life. </a:t>
            </a:r>
          </a:p>
          <a:p>
            <a:endParaRPr lang="en-US" sz="2000" dirty="0">
              <a:solidFill>
                <a:schemeClr val="bg1"/>
              </a:solidFill>
            </a:endParaRPr>
          </a:p>
          <a:p>
            <a:r>
              <a:rPr lang="en-US" sz="2000" b="0" i="0" dirty="0">
                <a:solidFill>
                  <a:schemeClr val="bg1"/>
                </a:solidFill>
                <a:effectLst/>
              </a:rPr>
              <a:t>Being faithful to the gospel does not come with an assurance that you will be free from trials, but it does allow you to make choices about what your future state after this life will be.</a:t>
            </a:r>
          </a:p>
          <a:p>
            <a:r>
              <a:rPr lang="en-US" sz="1100" dirty="0">
                <a:solidFill>
                  <a:schemeClr val="bg1"/>
                </a:solidFill>
              </a:rPr>
              <a:t>Casey Paul Griffiths</a:t>
            </a:r>
          </a:p>
        </p:txBody>
      </p:sp>
    </p:spTree>
    <p:extLst>
      <p:ext uri="{BB962C8B-B14F-4D97-AF65-F5344CB8AC3E}">
        <p14:creationId xmlns:p14="http://schemas.microsoft.com/office/powerpoint/2010/main" val="466766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8">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8">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chemeClr val="bg2">
                  <a:lumMod val="25000"/>
                  <a:shade val="30000"/>
                  <a:satMod val="115000"/>
                </a:schemeClr>
              </a:gs>
              <a:gs pos="50000">
                <a:schemeClr val="bg2">
                  <a:lumMod val="25000"/>
                  <a:shade val="67500"/>
                  <a:satMod val="115000"/>
                </a:schemeClr>
              </a:gs>
              <a:gs pos="100000">
                <a:schemeClr val="bg2">
                  <a:lumMod val="25000"/>
                  <a:shade val="100000"/>
                  <a:satMod val="115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6488668"/>
            <a:ext cx="4061048" cy="369332"/>
          </a:xfrm>
          <a:prstGeom prst="rect">
            <a:avLst/>
          </a:prstGeom>
        </p:spPr>
        <p:txBody>
          <a:bodyPr wrap="none">
            <a:spAutoFit/>
          </a:bodyPr>
          <a:lstStyle/>
          <a:p>
            <a:r>
              <a:rPr lang="en-US" dirty="0">
                <a:solidFill>
                  <a:schemeClr val="bg1"/>
                </a:solidFill>
              </a:rPr>
              <a:t>D&amp;C 98:14-15 </a:t>
            </a:r>
            <a:r>
              <a:rPr lang="en-US" sz="1200" dirty="0">
                <a:solidFill>
                  <a:schemeClr val="bg1"/>
                </a:solidFill>
              </a:rPr>
              <a:t>President Joseph F. Smith (excerpt from)</a:t>
            </a:r>
          </a:p>
        </p:txBody>
      </p:sp>
      <p:sp>
        <p:nvSpPr>
          <p:cNvPr id="11" name="TextBox 10"/>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R ESSENCE" panose="02000000000000000000" pitchFamily="2" charset="0"/>
              </a:rPr>
              <a:t>Fear Not Your Enemies</a:t>
            </a:r>
          </a:p>
        </p:txBody>
      </p:sp>
      <p:sp>
        <p:nvSpPr>
          <p:cNvPr id="15" name="Rectangle 14"/>
          <p:cNvSpPr/>
          <p:nvPr/>
        </p:nvSpPr>
        <p:spPr>
          <a:xfrm>
            <a:off x="3139271" y="1120676"/>
            <a:ext cx="5188300" cy="5262979"/>
          </a:xfrm>
          <a:prstGeom prst="rect">
            <a:avLst/>
          </a:prstGeom>
        </p:spPr>
        <p:txBody>
          <a:bodyPr wrap="square">
            <a:spAutoFit/>
          </a:bodyPr>
          <a:lstStyle/>
          <a:p>
            <a:r>
              <a:rPr lang="en-US" sz="2800" dirty="0">
                <a:solidFill>
                  <a:srgbClr val="FFFF99"/>
                </a:solidFill>
              </a:rPr>
              <a:t>Live to be immune from the world</a:t>
            </a:r>
          </a:p>
          <a:p>
            <a:endParaRPr lang="en-US" sz="2800" dirty="0">
              <a:solidFill>
                <a:srgbClr val="FFFF99"/>
              </a:solidFill>
            </a:endParaRPr>
          </a:p>
          <a:p>
            <a:r>
              <a:rPr lang="en-US" sz="2800" dirty="0">
                <a:solidFill>
                  <a:srgbClr val="FFFF99"/>
                </a:solidFill>
              </a:rPr>
              <a:t>Be in the line of duty</a:t>
            </a:r>
          </a:p>
          <a:p>
            <a:endParaRPr lang="en-US" sz="2800" dirty="0">
              <a:solidFill>
                <a:srgbClr val="FFFF99"/>
              </a:solidFill>
            </a:endParaRPr>
          </a:p>
          <a:p>
            <a:r>
              <a:rPr lang="en-US" sz="2800" dirty="0">
                <a:solidFill>
                  <a:srgbClr val="FFFF99"/>
                </a:solidFill>
              </a:rPr>
              <a:t>Be worthy of the Fellowship with God</a:t>
            </a:r>
          </a:p>
          <a:p>
            <a:endParaRPr lang="en-US" sz="2800" dirty="0">
              <a:solidFill>
                <a:srgbClr val="FFFF99"/>
              </a:solidFill>
            </a:endParaRPr>
          </a:p>
          <a:p>
            <a:r>
              <a:rPr lang="en-US" sz="2800" dirty="0">
                <a:solidFill>
                  <a:srgbClr val="FFFF99"/>
                </a:solidFill>
              </a:rPr>
              <a:t>Stand spotless before the world—without blemish or transgression</a:t>
            </a:r>
          </a:p>
          <a:p>
            <a:endParaRPr lang="en-US" sz="2800" dirty="0">
              <a:solidFill>
                <a:srgbClr val="FFFF99"/>
              </a:solidFill>
            </a:endParaRPr>
          </a:p>
          <a:p>
            <a:r>
              <a:rPr lang="en-US" sz="2800" dirty="0">
                <a:solidFill>
                  <a:srgbClr val="FFFF99"/>
                </a:solidFill>
              </a:rPr>
              <a:t>Be ready, in frame of understanding, mind, and conduct</a:t>
            </a:r>
          </a:p>
        </p:txBody>
      </p:sp>
      <p:pic>
        <p:nvPicPr>
          <p:cNvPr id="3" name="Picture 2">
            <a:extLst>
              <a:ext uri="{FF2B5EF4-FFF2-40B4-BE49-F238E27FC236}">
                <a16:creationId xmlns:a16="http://schemas.microsoft.com/office/drawing/2014/main" id="{FF552754-5032-4ED8-AA80-1115E0784E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9619" y="1883579"/>
            <a:ext cx="9827604" cy="3737172"/>
          </a:xfrm>
          <a:prstGeom prst="rect">
            <a:avLst/>
          </a:prstGeom>
        </p:spPr>
      </p:pic>
    </p:spTree>
    <p:extLst>
      <p:ext uri="{BB962C8B-B14F-4D97-AF65-F5344CB8AC3E}">
        <p14:creationId xmlns:p14="http://schemas.microsoft.com/office/powerpoint/2010/main" val="352921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1000"/>
                                        <p:tgtEl>
                                          <p:spTgt spid="15">
                                            <p:txEl>
                                              <p:pRg st="0" end="0"/>
                                            </p:txEl>
                                          </p:spTgt>
                                        </p:tgtEl>
                                      </p:cBhvr>
                                    </p:animEffect>
                                    <p:anim calcmode="lin" valueType="num">
                                      <p:cBhvr>
                                        <p:cTn id="8"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5">
                                            <p:txEl>
                                              <p:pRg st="2" end="2"/>
                                            </p:txEl>
                                          </p:spTgt>
                                        </p:tgtEl>
                                        <p:attrNameLst>
                                          <p:attrName>style.visibility</p:attrName>
                                        </p:attrNameLst>
                                      </p:cBhvr>
                                      <p:to>
                                        <p:strVal val="visible"/>
                                      </p:to>
                                    </p:set>
                                    <p:animEffect transition="in" filter="fade">
                                      <p:cBhvr>
                                        <p:cTn id="14" dur="1000"/>
                                        <p:tgtEl>
                                          <p:spTgt spid="15">
                                            <p:txEl>
                                              <p:pRg st="2" end="2"/>
                                            </p:txEl>
                                          </p:spTgt>
                                        </p:tgtEl>
                                      </p:cBhvr>
                                    </p:animEffect>
                                    <p:anim calcmode="lin" valueType="num">
                                      <p:cBhvr>
                                        <p:cTn id="15"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5">
                                            <p:txEl>
                                              <p:pRg st="4" end="4"/>
                                            </p:txEl>
                                          </p:spTgt>
                                        </p:tgtEl>
                                        <p:attrNameLst>
                                          <p:attrName>style.visibility</p:attrName>
                                        </p:attrNameLst>
                                      </p:cBhvr>
                                      <p:to>
                                        <p:strVal val="visible"/>
                                      </p:to>
                                    </p:set>
                                    <p:animEffect transition="in" filter="fade">
                                      <p:cBhvr>
                                        <p:cTn id="21" dur="1000"/>
                                        <p:tgtEl>
                                          <p:spTgt spid="15">
                                            <p:txEl>
                                              <p:pRg st="4" end="4"/>
                                            </p:txEl>
                                          </p:spTgt>
                                        </p:tgtEl>
                                      </p:cBhvr>
                                    </p:animEffect>
                                    <p:anim calcmode="lin" valueType="num">
                                      <p:cBhvr>
                                        <p:cTn id="22" dur="10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5">
                                            <p:txEl>
                                              <p:pRg st="6" end="6"/>
                                            </p:txEl>
                                          </p:spTgt>
                                        </p:tgtEl>
                                        <p:attrNameLst>
                                          <p:attrName>style.visibility</p:attrName>
                                        </p:attrNameLst>
                                      </p:cBhvr>
                                      <p:to>
                                        <p:strVal val="visible"/>
                                      </p:to>
                                    </p:set>
                                    <p:animEffect transition="in" filter="fade">
                                      <p:cBhvr>
                                        <p:cTn id="28" dur="1000"/>
                                        <p:tgtEl>
                                          <p:spTgt spid="15">
                                            <p:txEl>
                                              <p:pRg st="6" end="6"/>
                                            </p:txEl>
                                          </p:spTgt>
                                        </p:tgtEl>
                                      </p:cBhvr>
                                    </p:animEffect>
                                    <p:anim calcmode="lin" valueType="num">
                                      <p:cBhvr>
                                        <p:cTn id="29" dur="10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5">
                                            <p:txEl>
                                              <p:pRg st="8" end="8"/>
                                            </p:txEl>
                                          </p:spTgt>
                                        </p:tgtEl>
                                        <p:attrNameLst>
                                          <p:attrName>style.visibility</p:attrName>
                                        </p:attrNameLst>
                                      </p:cBhvr>
                                      <p:to>
                                        <p:strVal val="visible"/>
                                      </p:to>
                                    </p:set>
                                    <p:animEffect transition="in" filter="fade">
                                      <p:cBhvr>
                                        <p:cTn id="35" dur="1000"/>
                                        <p:tgtEl>
                                          <p:spTgt spid="15">
                                            <p:txEl>
                                              <p:pRg st="8" end="8"/>
                                            </p:txEl>
                                          </p:spTgt>
                                        </p:tgtEl>
                                      </p:cBhvr>
                                    </p:animEffect>
                                    <p:anim calcmode="lin" valueType="num">
                                      <p:cBhvr>
                                        <p:cTn id="36" dur="10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4021479-08CA-4374-A413-64AD993274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Rectangle 9"/>
          <p:cNvSpPr/>
          <p:nvPr/>
        </p:nvSpPr>
        <p:spPr>
          <a:xfrm>
            <a:off x="0" y="6488668"/>
            <a:ext cx="1495922" cy="369332"/>
          </a:xfrm>
          <a:prstGeom prst="rect">
            <a:avLst/>
          </a:prstGeom>
        </p:spPr>
        <p:txBody>
          <a:bodyPr wrap="none">
            <a:spAutoFit/>
          </a:bodyPr>
          <a:lstStyle/>
          <a:p>
            <a:r>
              <a:rPr lang="en-US" dirty="0">
                <a:solidFill>
                  <a:schemeClr val="bg1"/>
                </a:solidFill>
              </a:rPr>
              <a:t>D&amp;C 98:16-22</a:t>
            </a:r>
            <a:endParaRPr lang="en-US" sz="1200" dirty="0">
              <a:solidFill>
                <a:schemeClr val="bg1"/>
              </a:solidFill>
            </a:endParaRPr>
          </a:p>
        </p:txBody>
      </p:sp>
      <p:sp>
        <p:nvSpPr>
          <p:cNvPr id="11" name="TextBox 10"/>
          <p:cNvSpPr txBox="1"/>
          <p:nvPr/>
        </p:nvSpPr>
        <p:spPr>
          <a:xfrm>
            <a:off x="0" y="0"/>
            <a:ext cx="12192000" cy="1015663"/>
          </a:xfrm>
          <a:prstGeom prst="rect">
            <a:avLst/>
          </a:prstGeom>
          <a:noFill/>
        </p:spPr>
        <p:txBody>
          <a:bodyPr wrap="square" rtlCol="0">
            <a:spAutoFit/>
          </a:bodyPr>
          <a:lstStyle/>
          <a:p>
            <a:pPr algn="ctr"/>
            <a:r>
              <a:rPr lang="en-US" sz="6000" dirty="0">
                <a:latin typeface="AR ESSENCE" panose="02000000000000000000" pitchFamily="2" charset="0"/>
              </a:rPr>
              <a:t>Proclaim Peace</a:t>
            </a:r>
          </a:p>
        </p:txBody>
      </p:sp>
      <p:sp>
        <p:nvSpPr>
          <p:cNvPr id="33" name="Rectangle 32"/>
          <p:cNvSpPr/>
          <p:nvPr/>
        </p:nvSpPr>
        <p:spPr>
          <a:xfrm>
            <a:off x="9557303" y="1277016"/>
            <a:ext cx="2078152" cy="1200329"/>
          </a:xfrm>
          <a:prstGeom prst="rect">
            <a:avLst/>
          </a:prstGeom>
          <a:solidFill>
            <a:schemeClr val="bg2">
              <a:lumMod val="90000"/>
            </a:schemeClr>
          </a:solidFill>
        </p:spPr>
        <p:txBody>
          <a:bodyPr wrap="square">
            <a:spAutoFit/>
          </a:bodyPr>
          <a:lstStyle/>
          <a:p>
            <a:r>
              <a:rPr lang="en-US" sz="2400" dirty="0"/>
              <a:t>There is no greater evil than war</a:t>
            </a:r>
          </a:p>
        </p:txBody>
      </p:sp>
      <p:sp>
        <p:nvSpPr>
          <p:cNvPr id="15" name="Rectangle 14"/>
          <p:cNvSpPr/>
          <p:nvPr/>
        </p:nvSpPr>
        <p:spPr>
          <a:xfrm>
            <a:off x="472103" y="474007"/>
            <a:ext cx="2522791" cy="1200329"/>
          </a:xfrm>
          <a:prstGeom prst="rect">
            <a:avLst/>
          </a:prstGeom>
          <a:solidFill>
            <a:srgbClr val="FFCC99"/>
          </a:solidFill>
        </p:spPr>
        <p:txBody>
          <a:bodyPr wrap="square">
            <a:spAutoFit/>
          </a:bodyPr>
          <a:lstStyle/>
          <a:p>
            <a:r>
              <a:rPr lang="en-US" sz="2400" dirty="0"/>
              <a:t>There is no blessing greater than peace</a:t>
            </a:r>
          </a:p>
        </p:txBody>
      </p:sp>
      <p:sp>
        <p:nvSpPr>
          <p:cNvPr id="9" name="Rectangle 8"/>
          <p:cNvSpPr/>
          <p:nvPr/>
        </p:nvSpPr>
        <p:spPr>
          <a:xfrm>
            <a:off x="7480853" y="3014435"/>
            <a:ext cx="3906952" cy="1200329"/>
          </a:xfrm>
          <a:prstGeom prst="rect">
            <a:avLst/>
          </a:prstGeom>
          <a:solidFill>
            <a:schemeClr val="bg2">
              <a:lumMod val="90000"/>
            </a:schemeClr>
          </a:solidFill>
        </p:spPr>
        <p:txBody>
          <a:bodyPr wrap="square">
            <a:spAutoFit/>
          </a:bodyPr>
          <a:lstStyle/>
          <a:p>
            <a:r>
              <a:rPr lang="en-US" sz="2400" dirty="0"/>
              <a:t>An evil reaction is not in harmony with the godliness required of the Saints</a:t>
            </a:r>
          </a:p>
        </p:txBody>
      </p:sp>
      <p:sp>
        <p:nvSpPr>
          <p:cNvPr id="12" name="Rectangle 11"/>
          <p:cNvSpPr/>
          <p:nvPr/>
        </p:nvSpPr>
        <p:spPr>
          <a:xfrm>
            <a:off x="2369147" y="1951672"/>
            <a:ext cx="3906952" cy="1200329"/>
          </a:xfrm>
          <a:prstGeom prst="rect">
            <a:avLst/>
          </a:prstGeom>
          <a:solidFill>
            <a:srgbClr val="FFCC99"/>
          </a:solidFill>
        </p:spPr>
        <p:txBody>
          <a:bodyPr wrap="square">
            <a:spAutoFit/>
          </a:bodyPr>
          <a:lstStyle/>
          <a:p>
            <a:r>
              <a:rPr lang="en-US" sz="2400" dirty="0"/>
              <a:t>Our righteous attitudes are pre-requisite to our righteous relationship to the Lord</a:t>
            </a:r>
          </a:p>
        </p:txBody>
      </p:sp>
    </p:spTree>
    <p:extLst>
      <p:ext uri="{BB962C8B-B14F-4D97-AF65-F5344CB8AC3E}">
        <p14:creationId xmlns:p14="http://schemas.microsoft.com/office/powerpoint/2010/main" val="3190150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out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out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barn(outVertical)">
                                      <p:cBhvr>
                                        <p:cTn id="17" dur="500"/>
                                        <p:tgtEl>
                                          <p:spTgt spid="3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outVertic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5" grpId="0" animBg="1"/>
      <p:bldP spid="9" grpId="0" animBg="1"/>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chemeClr val="bg2">
                  <a:lumMod val="25000"/>
                  <a:shade val="30000"/>
                  <a:satMod val="115000"/>
                </a:schemeClr>
              </a:gs>
              <a:gs pos="50000">
                <a:schemeClr val="bg2">
                  <a:lumMod val="25000"/>
                  <a:shade val="67500"/>
                  <a:satMod val="115000"/>
                </a:schemeClr>
              </a:gs>
              <a:gs pos="100000">
                <a:schemeClr val="bg2">
                  <a:lumMod val="25000"/>
                  <a:shade val="100000"/>
                  <a:satMod val="115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89709" y="1305341"/>
            <a:ext cx="3675709" cy="2031325"/>
          </a:xfrm>
          <a:prstGeom prst="rect">
            <a:avLst/>
          </a:prstGeom>
          <a:noFill/>
        </p:spPr>
        <p:txBody>
          <a:bodyPr wrap="square" rtlCol="0">
            <a:spAutoFit/>
          </a:bodyPr>
          <a:lstStyle/>
          <a:p>
            <a:r>
              <a:rPr lang="en-US" dirty="0">
                <a:solidFill>
                  <a:schemeClr val="bg1"/>
                </a:solidFill>
              </a:rPr>
              <a:t>On Saturday, July 20, 1833, between 400 and 500 angry Missouri citizens met at the courthouse in Independence, Missouri. They chose a committee to draft a document outlining their demands of the Mormons. </a:t>
            </a:r>
          </a:p>
        </p:txBody>
      </p:sp>
      <p:sp>
        <p:nvSpPr>
          <p:cNvPr id="7" name="TextBox 6"/>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R ESSENCE" panose="02000000000000000000" pitchFamily="2" charset="0"/>
              </a:rPr>
              <a:t>Background</a:t>
            </a:r>
          </a:p>
        </p:txBody>
      </p:sp>
      <p:sp>
        <p:nvSpPr>
          <p:cNvPr id="2" name="Rectangle 1"/>
          <p:cNvSpPr/>
          <p:nvPr/>
        </p:nvSpPr>
        <p:spPr>
          <a:xfrm>
            <a:off x="7749766" y="1166841"/>
            <a:ext cx="4101219" cy="2308324"/>
          </a:xfrm>
          <a:prstGeom prst="rect">
            <a:avLst/>
          </a:prstGeom>
        </p:spPr>
        <p:txBody>
          <a:bodyPr wrap="square">
            <a:spAutoFit/>
          </a:bodyPr>
          <a:lstStyle/>
          <a:p>
            <a:r>
              <a:rPr lang="en-US" dirty="0">
                <a:solidFill>
                  <a:schemeClr val="bg1"/>
                </a:solidFill>
              </a:rPr>
              <a:t>They demanded that no more Latter-day Saints be allowed to move to Jackson County and said that those already living there must pledge to leave as soon as possible.</a:t>
            </a:r>
          </a:p>
          <a:p>
            <a:endParaRPr lang="en-US" dirty="0">
              <a:solidFill>
                <a:schemeClr val="bg1"/>
              </a:solidFill>
            </a:endParaRPr>
          </a:p>
          <a:p>
            <a:r>
              <a:rPr lang="en-US" dirty="0">
                <a:solidFill>
                  <a:schemeClr val="bg1"/>
                </a:solidFill>
              </a:rPr>
              <a:t> In addition, they demanded that the Church newspaper stop publication. </a:t>
            </a:r>
          </a:p>
        </p:txBody>
      </p:sp>
      <p:sp>
        <p:nvSpPr>
          <p:cNvPr id="3" name="Rectangle 2"/>
          <p:cNvSpPr/>
          <p:nvPr/>
        </p:nvSpPr>
        <p:spPr>
          <a:xfrm>
            <a:off x="418506" y="4275346"/>
            <a:ext cx="3179276" cy="2031325"/>
          </a:xfrm>
          <a:prstGeom prst="rect">
            <a:avLst/>
          </a:prstGeom>
        </p:spPr>
        <p:txBody>
          <a:bodyPr wrap="square">
            <a:spAutoFit/>
          </a:bodyPr>
          <a:lstStyle/>
          <a:p>
            <a:r>
              <a:rPr lang="en-US" dirty="0">
                <a:solidFill>
                  <a:schemeClr val="bg1"/>
                </a:solidFill>
              </a:rPr>
              <a:t>When these demands were presented to the Church leaders in Missouri, the Church leaders were startled and asked for three months to consider the proposition and to consult with Church leaders in Ohio. </a:t>
            </a:r>
          </a:p>
        </p:txBody>
      </p:sp>
      <p:sp>
        <p:nvSpPr>
          <p:cNvPr id="6" name="Rectangle 5"/>
          <p:cNvSpPr/>
          <p:nvPr/>
        </p:nvSpPr>
        <p:spPr>
          <a:xfrm>
            <a:off x="7739043" y="4438704"/>
            <a:ext cx="4390932" cy="1754326"/>
          </a:xfrm>
          <a:prstGeom prst="rect">
            <a:avLst/>
          </a:prstGeom>
        </p:spPr>
        <p:txBody>
          <a:bodyPr wrap="square">
            <a:spAutoFit/>
          </a:bodyPr>
          <a:lstStyle/>
          <a:p>
            <a:r>
              <a:rPr lang="en-US" dirty="0">
                <a:solidFill>
                  <a:schemeClr val="bg1"/>
                </a:solidFill>
              </a:rPr>
              <a:t>The group of Missouri citizens presenting the demands denied the Church leaders’ request. </a:t>
            </a:r>
          </a:p>
          <a:p>
            <a:endParaRPr lang="en-US" dirty="0">
              <a:solidFill>
                <a:schemeClr val="bg1"/>
              </a:solidFill>
            </a:endParaRPr>
          </a:p>
          <a:p>
            <a:r>
              <a:rPr lang="en-US" dirty="0">
                <a:solidFill>
                  <a:schemeClr val="bg1"/>
                </a:solidFill>
              </a:rPr>
              <a:t>The Saints then asked for 10 days, but they were allowed only 15 minutes to respond. </a:t>
            </a:r>
          </a:p>
        </p:txBody>
      </p:sp>
      <p:sp>
        <p:nvSpPr>
          <p:cNvPr id="8" name="Rectangle 7"/>
          <p:cNvSpPr/>
          <p:nvPr/>
        </p:nvSpPr>
        <p:spPr>
          <a:xfrm>
            <a:off x="0" y="6488668"/>
            <a:ext cx="2229778" cy="276999"/>
          </a:xfrm>
          <a:prstGeom prst="rect">
            <a:avLst/>
          </a:prstGeom>
        </p:spPr>
        <p:txBody>
          <a:bodyPr wrap="none">
            <a:spAutoFit/>
          </a:bodyPr>
          <a:lstStyle/>
          <a:p>
            <a:r>
              <a:rPr lang="en-US" sz="1200" i="1" dirty="0" err="1">
                <a:solidFill>
                  <a:schemeClr val="bg1"/>
                </a:solidFill>
              </a:rPr>
              <a:t>Fulness</a:t>
            </a:r>
            <a:r>
              <a:rPr lang="en-US" sz="1200" i="1" dirty="0">
                <a:solidFill>
                  <a:schemeClr val="bg1"/>
                </a:solidFill>
              </a:rPr>
              <a:t> of Times Student Manual</a:t>
            </a:r>
            <a:endParaRPr lang="en-US" sz="1200" dirty="0">
              <a:solidFill>
                <a:schemeClr val="bg1"/>
              </a:solidFill>
            </a:endParaRPr>
          </a:p>
        </p:txBody>
      </p:sp>
      <p:pic>
        <p:nvPicPr>
          <p:cNvPr id="14" name="Picture 13">
            <a:extLst>
              <a:ext uri="{FF2B5EF4-FFF2-40B4-BE49-F238E27FC236}">
                <a16:creationId xmlns:a16="http://schemas.microsoft.com/office/drawing/2014/main" id="{802DA500-5B57-4F1C-A891-7EE928D998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72050" y="1166841"/>
            <a:ext cx="2247900" cy="2997200"/>
          </a:xfrm>
          <a:prstGeom prst="rect">
            <a:avLst/>
          </a:prstGeom>
        </p:spPr>
      </p:pic>
      <p:pic>
        <p:nvPicPr>
          <p:cNvPr id="16" name="Picture 15">
            <a:extLst>
              <a:ext uri="{FF2B5EF4-FFF2-40B4-BE49-F238E27FC236}">
                <a16:creationId xmlns:a16="http://schemas.microsoft.com/office/drawing/2014/main" id="{A5645E80-1A00-4FCD-AB13-4F121216C9E0}"/>
              </a:ext>
            </a:extLst>
          </p:cNvPr>
          <p:cNvPicPr>
            <a:picLocks noChangeAspect="1"/>
          </p:cNvPicPr>
          <p:nvPr/>
        </p:nvPicPr>
        <p:blipFill rotWithShape="1">
          <a:blip r:embed="rId3">
            <a:extLst>
              <a:ext uri="{28A0092B-C50C-407E-A947-70E740481C1C}">
                <a14:useLocalDpi xmlns:a14="http://schemas.microsoft.com/office/drawing/2010/main" val="0"/>
              </a:ext>
            </a:extLst>
          </a:blip>
          <a:srcRect l="26684" t="4898"/>
          <a:stretch/>
        </p:blipFill>
        <p:spPr>
          <a:xfrm>
            <a:off x="4380904" y="4350870"/>
            <a:ext cx="3296114" cy="2137798"/>
          </a:xfrm>
          <a:prstGeom prst="rect">
            <a:avLst/>
          </a:prstGeom>
        </p:spPr>
      </p:pic>
    </p:spTree>
    <p:extLst>
      <p:ext uri="{BB962C8B-B14F-4D97-AF65-F5344CB8AC3E}">
        <p14:creationId xmlns:p14="http://schemas.microsoft.com/office/powerpoint/2010/main" val="3351435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CA8C128-8E07-4955-B8F0-02955D225E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Rectangle 9"/>
          <p:cNvSpPr/>
          <p:nvPr/>
        </p:nvSpPr>
        <p:spPr>
          <a:xfrm>
            <a:off x="0" y="6488668"/>
            <a:ext cx="1495922" cy="369332"/>
          </a:xfrm>
          <a:prstGeom prst="rect">
            <a:avLst/>
          </a:prstGeom>
        </p:spPr>
        <p:txBody>
          <a:bodyPr wrap="none">
            <a:spAutoFit/>
          </a:bodyPr>
          <a:lstStyle/>
          <a:p>
            <a:r>
              <a:rPr lang="en-US" dirty="0">
                <a:solidFill>
                  <a:schemeClr val="bg1"/>
                </a:solidFill>
              </a:rPr>
              <a:t>D&amp;C 98:16-22</a:t>
            </a:r>
            <a:endParaRPr lang="en-US" sz="1200" dirty="0">
              <a:solidFill>
                <a:schemeClr val="bg1"/>
              </a:solidFill>
            </a:endParaRPr>
          </a:p>
        </p:txBody>
      </p:sp>
      <p:sp>
        <p:nvSpPr>
          <p:cNvPr id="11" name="TextBox 10"/>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R ESSENCE" panose="02000000000000000000" pitchFamily="2" charset="0"/>
              </a:rPr>
              <a:t>Turn the Hearts of the Children</a:t>
            </a:r>
          </a:p>
        </p:txBody>
      </p:sp>
      <p:sp>
        <p:nvSpPr>
          <p:cNvPr id="8" name="Rectangle 7"/>
          <p:cNvSpPr/>
          <p:nvPr/>
        </p:nvSpPr>
        <p:spPr>
          <a:xfrm>
            <a:off x="2662231" y="1722519"/>
            <a:ext cx="8397656" cy="3600986"/>
          </a:xfrm>
          <a:prstGeom prst="rect">
            <a:avLst/>
          </a:prstGeom>
        </p:spPr>
        <p:txBody>
          <a:bodyPr wrap="square">
            <a:spAutoFit/>
          </a:bodyPr>
          <a:lstStyle/>
          <a:p>
            <a:r>
              <a:rPr lang="en-US" sz="3600" dirty="0">
                <a:solidFill>
                  <a:schemeClr val="bg1"/>
                </a:solidFill>
              </a:rPr>
              <a:t>This is the great mission of the Church of Jesus Christ of Letter-day Saints. War is one with the evils they must forsake; peace is one of the blessings they must cleave to. For they are to link together the hearts of the ancestors and their descendants.”</a:t>
            </a:r>
          </a:p>
          <a:p>
            <a:r>
              <a:rPr lang="en-US" sz="1200" dirty="0">
                <a:solidFill>
                  <a:schemeClr val="bg1"/>
                </a:solidFill>
              </a:rPr>
              <a:t>Smith and Sjodahl</a:t>
            </a:r>
          </a:p>
        </p:txBody>
      </p:sp>
    </p:spTree>
    <p:extLst>
      <p:ext uri="{BB962C8B-B14F-4D97-AF65-F5344CB8AC3E}">
        <p14:creationId xmlns:p14="http://schemas.microsoft.com/office/powerpoint/2010/main" val="26947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chemeClr val="bg2">
                  <a:lumMod val="25000"/>
                  <a:shade val="30000"/>
                  <a:satMod val="115000"/>
                </a:schemeClr>
              </a:gs>
              <a:gs pos="50000">
                <a:schemeClr val="bg2">
                  <a:lumMod val="25000"/>
                  <a:shade val="67500"/>
                  <a:satMod val="115000"/>
                </a:schemeClr>
              </a:gs>
              <a:gs pos="100000">
                <a:schemeClr val="bg2">
                  <a:lumMod val="25000"/>
                  <a:shade val="100000"/>
                  <a:satMod val="115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0" y="72428"/>
            <a:ext cx="12421356" cy="5909310"/>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Videos: </a:t>
            </a:r>
          </a:p>
          <a:p>
            <a:r>
              <a:rPr lang="en-US" b="1" dirty="0">
                <a:solidFill>
                  <a:schemeClr val="bg1"/>
                </a:solidFill>
              </a:rPr>
              <a:t>Afflictions Can Be For Our Good (1:44)</a:t>
            </a:r>
          </a:p>
          <a:p>
            <a:r>
              <a:rPr lang="en-US" b="1" dirty="0">
                <a:solidFill>
                  <a:schemeClr val="bg1"/>
                </a:solidFill>
              </a:rPr>
              <a:t>Prayers Feel Unanswered (You Tube) Michael S. Wilcox (1:00:00)</a:t>
            </a:r>
          </a:p>
          <a:p>
            <a:r>
              <a:rPr lang="en-US" b="1" dirty="0">
                <a:solidFill>
                  <a:schemeClr val="bg1"/>
                </a:solidFill>
              </a:rPr>
              <a:t>God Will Lift Us Up (4:59)</a:t>
            </a:r>
          </a:p>
          <a:p>
            <a:r>
              <a:rPr lang="en-US" b="1" dirty="0">
                <a:solidFill>
                  <a:schemeClr val="bg1"/>
                </a:solidFill>
              </a:rPr>
              <a:t>Legacy Video (time codes: 5:39 and 7:45</a:t>
            </a:r>
          </a:p>
          <a:p>
            <a:r>
              <a:rPr lang="en-US" b="1" i="0" dirty="0">
                <a:solidFill>
                  <a:schemeClr val="bg1"/>
                </a:solidFill>
                <a:effectLst/>
              </a:rPr>
              <a:t>“</a:t>
            </a:r>
            <a:r>
              <a:rPr lang="en-US" b="1" i="0" u="none" strike="noStrike" dirty="0">
                <a:solidFill>
                  <a:schemeClr val="bg1"/>
                </a:solidFill>
                <a:effectLst/>
              </a:rPr>
              <a:t> Mountains to Climb</a:t>
            </a:r>
            <a:r>
              <a:rPr lang="en-US" b="1" i="0" dirty="0">
                <a:solidFill>
                  <a:schemeClr val="bg1"/>
                </a:solidFill>
                <a:effectLst/>
              </a:rPr>
              <a:t>” (5:05)</a:t>
            </a:r>
            <a:endParaRPr lang="en-US" b="1" dirty="0">
              <a:solidFill>
                <a:schemeClr val="bg1"/>
              </a:solidFill>
            </a:endParaRPr>
          </a:p>
          <a:p>
            <a:endParaRPr lang="en-US" dirty="0">
              <a:solidFill>
                <a:schemeClr val="bg1"/>
              </a:solidFill>
            </a:endParaRPr>
          </a:p>
          <a:p>
            <a:r>
              <a:rPr lang="en-US" dirty="0">
                <a:solidFill>
                  <a:schemeClr val="bg1"/>
                </a:solidFill>
              </a:rPr>
              <a:t>(See </a:t>
            </a:r>
            <a:r>
              <a:rPr lang="en-US" i="1" dirty="0">
                <a:solidFill>
                  <a:schemeClr val="bg1"/>
                </a:solidFill>
              </a:rPr>
              <a:t>Church History in the </a:t>
            </a:r>
            <a:r>
              <a:rPr lang="en-US" i="1" dirty="0" err="1">
                <a:solidFill>
                  <a:schemeClr val="bg1"/>
                </a:solidFill>
              </a:rPr>
              <a:t>Fulness</a:t>
            </a:r>
            <a:r>
              <a:rPr lang="en-US" i="1" dirty="0">
                <a:solidFill>
                  <a:schemeClr val="bg1"/>
                </a:solidFill>
              </a:rPr>
              <a:t> of Times Student Manual,</a:t>
            </a:r>
            <a:r>
              <a:rPr lang="en-US" dirty="0">
                <a:solidFill>
                  <a:schemeClr val="bg1"/>
                </a:solidFill>
              </a:rPr>
              <a:t> 2nd ed. [Church Educational System manual, 2003], 132–34.)</a:t>
            </a:r>
          </a:p>
          <a:p>
            <a:r>
              <a:rPr lang="en-US" dirty="0">
                <a:solidFill>
                  <a:schemeClr val="bg1"/>
                </a:solidFill>
              </a:rPr>
              <a:t>Robert D. Hales (“Waiting upon the Lord: Thy Will Be Done,”</a:t>
            </a:r>
            <a:r>
              <a:rPr lang="en-US" i="1" dirty="0">
                <a:solidFill>
                  <a:schemeClr val="bg1"/>
                </a:solidFill>
              </a:rPr>
              <a:t> Ensign</a:t>
            </a:r>
            <a:r>
              <a:rPr lang="en-US" dirty="0">
                <a:solidFill>
                  <a:schemeClr val="bg1"/>
                </a:solidFill>
              </a:rPr>
              <a:t> or </a:t>
            </a:r>
            <a:r>
              <a:rPr lang="en-US" i="1" dirty="0">
                <a:solidFill>
                  <a:schemeClr val="bg1"/>
                </a:solidFill>
              </a:rPr>
              <a:t>Liahona,</a:t>
            </a:r>
            <a:r>
              <a:rPr lang="en-US" dirty="0">
                <a:solidFill>
                  <a:schemeClr val="bg1"/>
                </a:solidFill>
              </a:rPr>
              <a:t> Nov. 2011, 72).</a:t>
            </a:r>
            <a:r>
              <a:rPr lang="en-US" sz="1800" dirty="0">
                <a:solidFill>
                  <a:schemeClr val="bg1"/>
                </a:solidFill>
              </a:rPr>
              <a:t> </a:t>
            </a:r>
          </a:p>
          <a:p>
            <a:r>
              <a:rPr lang="en-US" sz="1800" dirty="0">
                <a:solidFill>
                  <a:schemeClr val="bg1"/>
                </a:solidFill>
              </a:rPr>
              <a:t>Presentation by ©http://fashionsbylynda.com/blog/</a:t>
            </a:r>
            <a:endParaRPr lang="en-US" dirty="0">
              <a:solidFill>
                <a:schemeClr val="bg1"/>
              </a:solidFill>
            </a:endParaRPr>
          </a:p>
          <a:p>
            <a:r>
              <a:rPr lang="en-US" dirty="0">
                <a:solidFill>
                  <a:schemeClr val="bg1"/>
                </a:solidFill>
              </a:rPr>
              <a:t>Hyrum M. Smith and </a:t>
            </a:r>
            <a:r>
              <a:rPr lang="en-US" dirty="0" err="1">
                <a:solidFill>
                  <a:schemeClr val="bg1"/>
                </a:solidFill>
              </a:rPr>
              <a:t>Janne</a:t>
            </a:r>
            <a:r>
              <a:rPr lang="en-US" dirty="0">
                <a:solidFill>
                  <a:schemeClr val="bg1"/>
                </a:solidFill>
              </a:rPr>
              <a:t> M. Sjodahl </a:t>
            </a:r>
            <a:r>
              <a:rPr lang="en-US" i="1" dirty="0">
                <a:solidFill>
                  <a:schemeClr val="bg1"/>
                </a:solidFill>
              </a:rPr>
              <a:t>Doctrine and Covenants Commentary </a:t>
            </a:r>
            <a:r>
              <a:rPr lang="en-US" dirty="0">
                <a:solidFill>
                  <a:schemeClr val="bg1"/>
                </a:solidFill>
              </a:rPr>
              <a:t>pg. 616, 621</a:t>
            </a:r>
          </a:p>
          <a:p>
            <a:r>
              <a:rPr lang="en-US" dirty="0">
                <a:solidFill>
                  <a:schemeClr val="bg1"/>
                </a:solidFill>
              </a:rPr>
              <a:t>Joseph Fielding Smith CHMR, Vol. 2, p. 191</a:t>
            </a:r>
          </a:p>
          <a:p>
            <a:r>
              <a:rPr lang="en-US" dirty="0">
                <a:solidFill>
                  <a:schemeClr val="bg1"/>
                </a:solidFill>
              </a:rPr>
              <a:t>Joseph Smith </a:t>
            </a:r>
            <a:r>
              <a:rPr lang="en-US" i="1" dirty="0">
                <a:solidFill>
                  <a:schemeClr val="bg1"/>
                </a:solidFill>
              </a:rPr>
              <a:t>Teachings of the Prophet Joseph Smith </a:t>
            </a:r>
            <a:r>
              <a:rPr lang="en-US" dirty="0">
                <a:solidFill>
                  <a:schemeClr val="bg1"/>
                </a:solidFill>
              </a:rPr>
              <a:t>p. 326</a:t>
            </a:r>
          </a:p>
          <a:p>
            <a:r>
              <a:rPr lang="en-US" dirty="0">
                <a:solidFill>
                  <a:schemeClr val="bg1"/>
                </a:solidFill>
              </a:rPr>
              <a:t>Elder Mark E. Petersen </a:t>
            </a:r>
            <a:r>
              <a:rPr lang="fr-FR" dirty="0">
                <a:solidFill>
                  <a:schemeClr val="bg1"/>
                </a:solidFill>
              </a:rPr>
              <a:t>(</a:t>
            </a:r>
            <a:r>
              <a:rPr lang="fr-FR" i="1" dirty="0">
                <a:solidFill>
                  <a:schemeClr val="bg1"/>
                </a:solidFill>
              </a:rPr>
              <a:t>Great Prologue,</a:t>
            </a:r>
            <a:r>
              <a:rPr lang="fr-FR" dirty="0">
                <a:solidFill>
                  <a:schemeClr val="bg1"/>
                </a:solidFill>
              </a:rPr>
              <a:t> pp. 74–75, 78.)</a:t>
            </a:r>
            <a:r>
              <a:rPr lang="en-US" dirty="0">
                <a:solidFill>
                  <a:schemeClr val="bg1"/>
                </a:solidFill>
              </a:rPr>
              <a:t> </a:t>
            </a:r>
          </a:p>
          <a:p>
            <a:r>
              <a:rPr lang="en-US" dirty="0">
                <a:solidFill>
                  <a:schemeClr val="bg1"/>
                </a:solidFill>
              </a:rPr>
              <a:t>President N. Eldon Tanner April 1970 Conf. Report</a:t>
            </a:r>
          </a:p>
          <a:p>
            <a:r>
              <a:rPr lang="en-US" dirty="0">
                <a:solidFill>
                  <a:schemeClr val="bg1"/>
                </a:solidFill>
              </a:rPr>
              <a:t>L.G. </a:t>
            </a:r>
            <a:r>
              <a:rPr lang="en-US" dirty="0" err="1">
                <a:solidFill>
                  <a:schemeClr val="bg1"/>
                </a:solidFill>
              </a:rPr>
              <a:t>Otten</a:t>
            </a:r>
            <a:r>
              <a:rPr lang="en-US" dirty="0">
                <a:solidFill>
                  <a:schemeClr val="bg1"/>
                </a:solidFill>
              </a:rPr>
              <a:t> and C.M. Caldwell </a:t>
            </a:r>
            <a:r>
              <a:rPr lang="en-US" i="1" dirty="0">
                <a:solidFill>
                  <a:schemeClr val="bg1"/>
                </a:solidFill>
              </a:rPr>
              <a:t>Sacred Truths of the Doctrine and Covenants </a:t>
            </a:r>
            <a:r>
              <a:rPr lang="en-US" dirty="0">
                <a:solidFill>
                  <a:schemeClr val="bg1"/>
                </a:solidFill>
              </a:rPr>
              <a:t>pg. 166</a:t>
            </a:r>
          </a:p>
          <a:p>
            <a:r>
              <a:rPr lang="en-US" dirty="0">
                <a:solidFill>
                  <a:schemeClr val="bg1"/>
                </a:solidFill>
              </a:rPr>
              <a:t>President Joseph F. Smith </a:t>
            </a:r>
            <a:r>
              <a:rPr lang="en-US" i="1" dirty="0">
                <a:solidFill>
                  <a:schemeClr val="bg1"/>
                </a:solidFill>
              </a:rPr>
              <a:t>The Gospel a Shield from Terror</a:t>
            </a:r>
            <a:r>
              <a:rPr lang="en-US" dirty="0">
                <a:solidFill>
                  <a:schemeClr val="bg1"/>
                </a:solidFill>
              </a:rPr>
              <a:t>, Improvement Era</a:t>
            </a:r>
            <a:r>
              <a:rPr lang="en-US" i="1" dirty="0">
                <a:solidFill>
                  <a:schemeClr val="bg1"/>
                </a:solidFill>
              </a:rPr>
              <a:t>,</a:t>
            </a:r>
            <a:r>
              <a:rPr lang="en-US" dirty="0">
                <a:solidFill>
                  <a:schemeClr val="bg1"/>
                </a:solidFill>
              </a:rPr>
              <a:t> July 1917, p. 827</a:t>
            </a:r>
          </a:p>
          <a:p>
            <a:r>
              <a:rPr lang="en-US" sz="1800" b="0" i="0" dirty="0">
                <a:solidFill>
                  <a:schemeClr val="bg1"/>
                </a:solidFill>
                <a:effectLst/>
              </a:rPr>
              <a:t>M. Russell Ballard, “</a:t>
            </a:r>
            <a:r>
              <a:rPr lang="en-US" sz="1800" b="0" i="0" u="none" strike="noStrike" dirty="0">
                <a:solidFill>
                  <a:schemeClr val="bg1"/>
                </a:solidFill>
                <a:effectLst/>
              </a:rPr>
              <a:t>Hope in Christ</a:t>
            </a:r>
            <a:r>
              <a:rPr lang="en-US" sz="1800" b="0" i="0" dirty="0">
                <a:solidFill>
                  <a:schemeClr val="bg1"/>
                </a:solidFill>
                <a:effectLst/>
              </a:rPr>
              <a:t>,” </a:t>
            </a:r>
            <a:r>
              <a:rPr lang="en-US" sz="1800" b="0" i="1" dirty="0">
                <a:solidFill>
                  <a:schemeClr val="bg1"/>
                </a:solidFill>
                <a:effectLst/>
              </a:rPr>
              <a:t>Liahona</a:t>
            </a:r>
            <a:r>
              <a:rPr lang="en-US" sz="1800" b="0" i="0" dirty="0">
                <a:solidFill>
                  <a:schemeClr val="bg1"/>
                </a:solidFill>
                <a:effectLst/>
              </a:rPr>
              <a:t>, May 2021, 55</a:t>
            </a:r>
          </a:p>
          <a:p>
            <a:r>
              <a:rPr lang="en-US" dirty="0">
                <a:solidFill>
                  <a:schemeClr val="bg1"/>
                </a:solidFill>
              </a:rPr>
              <a:t>Casey Paul Griffiths “Doctrine and Covenants Central” section 98</a:t>
            </a:r>
          </a:p>
        </p:txBody>
      </p:sp>
      <p:grpSp>
        <p:nvGrpSpPr>
          <p:cNvPr id="6" name="Group 5"/>
          <p:cNvGrpSpPr/>
          <p:nvPr/>
        </p:nvGrpSpPr>
        <p:grpSpPr>
          <a:xfrm>
            <a:off x="6210677" y="501041"/>
            <a:ext cx="841475" cy="1090973"/>
            <a:chOff x="7543800" y="3810000"/>
            <a:chExt cx="1143000" cy="1447800"/>
          </a:xfrm>
        </p:grpSpPr>
        <p:sp>
          <p:nvSpPr>
            <p:cNvPr id="7" name="Trapezoid 6"/>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7924800" y="3810000"/>
              <a:ext cx="645353" cy="610017"/>
              <a:chOff x="7924800" y="5867400"/>
              <a:chExt cx="645353" cy="610017"/>
            </a:xfrm>
          </p:grpSpPr>
          <p:grpSp>
            <p:nvGrpSpPr>
              <p:cNvPr id="19" name="Group 13"/>
              <p:cNvGrpSpPr/>
              <p:nvPr/>
            </p:nvGrpSpPr>
            <p:grpSpPr>
              <a:xfrm>
                <a:off x="7924800" y="5867400"/>
                <a:ext cx="645353" cy="610017"/>
                <a:chOff x="3037563" y="3121795"/>
                <a:chExt cx="1250371" cy="1224010"/>
              </a:xfrm>
            </p:grpSpPr>
            <p:sp>
              <p:nvSpPr>
                <p:cNvPr id="21" name="Oval 20"/>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Oval 19"/>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p:cNvGrpSpPr/>
            <p:nvPr/>
          </p:nvGrpSpPr>
          <p:grpSpPr>
            <a:xfrm>
              <a:off x="7543800" y="4038600"/>
              <a:ext cx="403070" cy="381000"/>
              <a:chOff x="7924800" y="5867400"/>
              <a:chExt cx="645353" cy="610017"/>
            </a:xfrm>
          </p:grpSpPr>
          <p:grpSp>
            <p:nvGrpSpPr>
              <p:cNvPr id="13" name="Group 13"/>
              <p:cNvGrpSpPr/>
              <p:nvPr/>
            </p:nvGrpSpPr>
            <p:grpSpPr>
              <a:xfrm>
                <a:off x="7924800" y="5867400"/>
                <a:ext cx="645353" cy="610017"/>
                <a:chOff x="3037563" y="3121795"/>
                <a:chExt cx="1250371" cy="1224010"/>
              </a:xfrm>
            </p:grpSpPr>
            <p:sp>
              <p:nvSpPr>
                <p:cNvPr id="15" name="Oval 14"/>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Oval 13"/>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 name="TextBox 2">
            <a:extLst>
              <a:ext uri="{FF2B5EF4-FFF2-40B4-BE49-F238E27FC236}">
                <a16:creationId xmlns:a16="http://schemas.microsoft.com/office/drawing/2014/main" id="{B9094C9F-C7FE-DB9F-B1A3-EBE50F28661C}"/>
              </a:ext>
            </a:extLst>
          </p:cNvPr>
          <p:cNvSpPr txBox="1"/>
          <p:nvPr/>
        </p:nvSpPr>
        <p:spPr>
          <a:xfrm>
            <a:off x="0" y="6505022"/>
            <a:ext cx="6236898" cy="276999"/>
          </a:xfrm>
          <a:prstGeom prst="rect">
            <a:avLst/>
          </a:prstGeom>
          <a:noFill/>
        </p:spPr>
        <p:txBody>
          <a:bodyPr wrap="square">
            <a:spAutoFit/>
          </a:body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8753447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87085"/>
            <a:ext cx="10537372" cy="7201972"/>
          </a:xfrm>
          <a:prstGeom prst="rect">
            <a:avLst/>
          </a:prstGeom>
          <a:noFill/>
        </p:spPr>
        <p:txBody>
          <a:bodyPr wrap="square" rtlCol="0">
            <a:spAutoFit/>
          </a:bodyPr>
          <a:lstStyle/>
          <a:p>
            <a:pPr fontAlgn="base"/>
            <a:r>
              <a:rPr lang="de-DE" sz="1400" b="1" dirty="0"/>
              <a:t> Elder Mark E. Petersen explained:</a:t>
            </a:r>
          </a:p>
          <a:p>
            <a:pPr fontAlgn="base"/>
            <a:r>
              <a:rPr lang="en-US" sz="1400" dirty="0"/>
              <a:t>“</a:t>
            </a:r>
            <a:r>
              <a:rPr lang="en-US" sz="1400" b="1" dirty="0"/>
              <a:t>When the Kirtland Temple was to be dedicated </a:t>
            </a:r>
            <a:r>
              <a:rPr lang="en-US" sz="1400" dirty="0"/>
              <a:t>and the Prophet Joseph sought direction from the Lord in accomplishing this important responsibility, the Lord gave to the Prophet the dedicatory prayer for the occasion. It was revelation—the word of the Lord—and not of man. Yet in it, the Lord directed the prophet to pray: "… may those principles, which were so honorably and nobly defended, namely, the Constitution of our land, by our fathers, be established forever.’ (D&amp;C 109:54.) This is significant!</a:t>
            </a:r>
          </a:p>
          <a:p>
            <a:pPr fontAlgn="base"/>
            <a:r>
              <a:rPr lang="en-US" sz="1400" dirty="0"/>
              <a:t>“Let us recall again the words of the Lord to the </a:t>
            </a:r>
            <a:r>
              <a:rPr lang="en-US" sz="1400" dirty="0" err="1"/>
              <a:t>Nephites</a:t>
            </a:r>
            <a:r>
              <a:rPr lang="en-US" sz="1400" dirty="0"/>
              <a:t>. Said he, in speaking of this mighty nation of the Gentiles that he said would be established on this land in latter days: ‘For it is wisdom in the Father that they should be established in this land, </a:t>
            </a:r>
            <a:r>
              <a:rPr lang="en-US" sz="1400" i="1" dirty="0"/>
              <a:t>and be set up as a free people by the power of the Father</a:t>
            </a:r>
            <a:r>
              <a:rPr lang="en-US" sz="1400" dirty="0"/>
              <a:t>. …’ (3 Nephi 21:4. Italics added.)</a:t>
            </a:r>
          </a:p>
          <a:p>
            <a:pPr fontAlgn="base"/>
            <a:r>
              <a:rPr lang="en-US" sz="1400" dirty="0"/>
              <a:t>“Without the Constitution there would be no government such as the Lord had in mind. The Lord gave us that government by </a:t>
            </a:r>
            <a:r>
              <a:rPr lang="en-US" sz="1400" i="1" dirty="0"/>
              <a:t>providing the Constitution</a:t>
            </a:r>
            <a:r>
              <a:rPr lang="en-US" sz="1400" dirty="0"/>
              <a:t> written by the hands of wise men </a:t>
            </a:r>
            <a:r>
              <a:rPr lang="en-US" sz="1400" i="1" dirty="0"/>
              <a:t>whom he raised up for this very purpose</a:t>
            </a:r>
            <a:r>
              <a:rPr lang="en-US" sz="1400" dirty="0"/>
              <a:t>. It was an act of God. It was another step in establishing the free conditions under which the gospel could be restored and then taken by the believing Gentiles to all other nations.</a:t>
            </a:r>
          </a:p>
          <a:p>
            <a:pPr fontAlgn="base"/>
            <a:r>
              <a:rPr lang="en-US" sz="1400" dirty="0"/>
              <a:t>“As the Lord indicated so plainly through Nephi and likewise in his own declaration to the </a:t>
            </a:r>
            <a:r>
              <a:rPr lang="en-US" sz="1400" dirty="0" err="1"/>
              <a:t>Nephites</a:t>
            </a:r>
            <a:r>
              <a:rPr lang="en-US" sz="1400" dirty="0"/>
              <a:t> after his resurrection as quoted above, it was a giant step in the divine plan to fulfill the promise made to Abraham, that God would recover his scattered seed by the preaching of the gospel. (See 1 Nephi 22:7–11; 3 Nephi 21:4.) His sheep would know his voice.</a:t>
            </a:r>
          </a:p>
          <a:p>
            <a:pPr fontAlgn="base"/>
            <a:r>
              <a:rPr lang="en-US" sz="1400" dirty="0"/>
              <a:t>“This, then, is why there is a United States.</a:t>
            </a:r>
          </a:p>
          <a:p>
            <a:pPr fontAlgn="base"/>
            <a:r>
              <a:rPr lang="en-US" sz="1400" b="0" i="0" dirty="0">
                <a:solidFill>
                  <a:srgbClr val="2F393A"/>
                </a:solidFill>
                <a:effectLst/>
                <a:latin typeface="Abadi" panose="020B0604020104020204" pitchFamily="34" charset="0"/>
              </a:rPr>
              <a:t>“The Prophet Joseph Smith said that ‘the Constitution of the United States is a glorious standard; </a:t>
            </a:r>
            <a:r>
              <a:rPr lang="en-US" sz="1400" b="0" i="1" dirty="0">
                <a:solidFill>
                  <a:srgbClr val="2F393A"/>
                </a:solidFill>
                <a:effectLst/>
                <a:latin typeface="Abadi" panose="020B0604020104020204" pitchFamily="34" charset="0"/>
              </a:rPr>
              <a:t>it is founded in the wisdom of God. It is a heavenly banner</a:t>
            </a:r>
            <a:r>
              <a:rPr lang="en-US" sz="1400" b="0" i="0" dirty="0">
                <a:solidFill>
                  <a:srgbClr val="2F393A"/>
                </a:solidFill>
                <a:effectLst/>
                <a:latin typeface="Abadi" panose="020B0604020104020204" pitchFamily="34" charset="0"/>
              </a:rPr>
              <a:t>. …’ (</a:t>
            </a:r>
            <a:r>
              <a:rPr lang="en-US" sz="1400" b="0" i="1" dirty="0">
                <a:solidFill>
                  <a:srgbClr val="2F393A"/>
                </a:solidFill>
                <a:effectLst/>
                <a:latin typeface="Abadi" panose="020B0604020104020204" pitchFamily="34" charset="0"/>
              </a:rPr>
              <a:t>Teachings of the Prophet Joseph Smith,</a:t>
            </a:r>
            <a:r>
              <a:rPr lang="en-US" sz="1400" b="0" i="0" dirty="0">
                <a:solidFill>
                  <a:srgbClr val="2F393A"/>
                </a:solidFill>
                <a:effectLst/>
                <a:latin typeface="Abadi" panose="020B0604020104020204" pitchFamily="34" charset="0"/>
              </a:rPr>
              <a:t> p. 147. Italics added.)</a:t>
            </a:r>
          </a:p>
          <a:p>
            <a:pPr fontAlgn="base"/>
            <a:r>
              <a:rPr lang="en-US" sz="1400" b="0" i="0" dirty="0">
                <a:solidFill>
                  <a:srgbClr val="2F393A"/>
                </a:solidFill>
                <a:effectLst/>
                <a:latin typeface="Abadi" panose="020B0604020104020204" pitchFamily="34" charset="0"/>
              </a:rPr>
              <a:t>“He also said, ‘I am the greatest advocate of the Constitution of the United States there is on earth.’ (Ibid., p. 326.)</a:t>
            </a:r>
          </a:p>
          <a:p>
            <a:pPr fontAlgn="base"/>
            <a:r>
              <a:rPr lang="en-US" sz="1400" b="0" i="0" dirty="0">
                <a:solidFill>
                  <a:srgbClr val="2F393A"/>
                </a:solidFill>
                <a:effectLst/>
                <a:latin typeface="Abadi" panose="020B0604020104020204" pitchFamily="34" charset="0"/>
              </a:rPr>
              <a:t>“The Constitution provided freedom of religion, speech, press, and assembly. Therefore, under the Constitution the Lord could restore the gospel and reestablish his church. The preparation of the Constitution was the work of his own hand. The restoration of the gospel was likewise his work. Both were part of a greater whole. Both fit into his pattern for the latter days.</a:t>
            </a:r>
          </a:p>
          <a:p>
            <a:pPr fontAlgn="base"/>
            <a:r>
              <a:rPr lang="en-US" sz="1400" b="0" i="0" dirty="0">
                <a:solidFill>
                  <a:srgbClr val="2F393A"/>
                </a:solidFill>
                <a:effectLst/>
                <a:latin typeface="Abadi" panose="020B0604020104020204" pitchFamily="34" charset="0"/>
              </a:rPr>
              <a:t>“There would be no state church in America to interfere. All men in this land now were given the right to worship God according to the dictates of their own conscience, and that included Joseph Smith and his followers. It is true they were persecuted, as the people of God always have been, but the law—the Constitution—provided the very thing the Lord had in mind: freedom to reestablish his work in these last days, for he had so arranged it. …</a:t>
            </a:r>
          </a:p>
          <a:p>
            <a:pPr fontAlgn="base"/>
            <a:r>
              <a:rPr lang="en-US" sz="1400" b="0" i="0" dirty="0">
                <a:solidFill>
                  <a:srgbClr val="2F393A"/>
                </a:solidFill>
                <a:effectLst/>
                <a:latin typeface="Abadi" panose="020B0604020104020204" pitchFamily="34" charset="0"/>
              </a:rPr>
              <a:t>“For years the Church has held that the Constitution is an inspired document. But how many know </a:t>
            </a:r>
            <a:r>
              <a:rPr lang="en-US" sz="1400" b="0" i="1" dirty="0">
                <a:solidFill>
                  <a:srgbClr val="2F393A"/>
                </a:solidFill>
                <a:effectLst/>
                <a:latin typeface="Abadi" panose="020B0604020104020204" pitchFamily="34" charset="0"/>
              </a:rPr>
              <a:t>why</a:t>
            </a:r>
            <a:r>
              <a:rPr lang="en-US" sz="1400" b="0" i="0" dirty="0">
                <a:solidFill>
                  <a:srgbClr val="2F393A"/>
                </a:solidFill>
                <a:effectLst/>
                <a:latin typeface="Abadi" panose="020B0604020104020204" pitchFamily="34" charset="0"/>
              </a:rPr>
              <a:t> it was inspired and </a:t>
            </a:r>
            <a:r>
              <a:rPr lang="en-US" sz="1400" b="0" i="1" dirty="0">
                <a:solidFill>
                  <a:srgbClr val="2F393A"/>
                </a:solidFill>
                <a:effectLst/>
                <a:latin typeface="Abadi" panose="020B0604020104020204" pitchFamily="34" charset="0"/>
              </a:rPr>
              <a:t>what</a:t>
            </a:r>
            <a:r>
              <a:rPr lang="en-US" sz="1400" b="0" i="0" dirty="0">
                <a:solidFill>
                  <a:srgbClr val="2F393A"/>
                </a:solidFill>
                <a:effectLst/>
                <a:latin typeface="Abadi" panose="020B0604020104020204" pitchFamily="34" charset="0"/>
              </a:rPr>
              <a:t> the Almighty had in mind in giving such inspiration?</a:t>
            </a:r>
          </a:p>
          <a:p>
            <a:pPr fontAlgn="base"/>
            <a:r>
              <a:rPr lang="en-US" sz="1400" b="0" i="0" dirty="0">
                <a:solidFill>
                  <a:srgbClr val="2F393A"/>
                </a:solidFill>
                <a:effectLst/>
                <a:latin typeface="Abadi" panose="020B0604020104020204" pitchFamily="34" charset="0"/>
              </a:rPr>
              <a:t>“May we never forget the underlying reasons for it all: to provide a proper place for the restoration of the gospel and to allow for the worldwide preaching of that sacred word.</a:t>
            </a:r>
          </a:p>
          <a:p>
            <a:pPr fontAlgn="base"/>
            <a:r>
              <a:rPr lang="en-US" sz="1400" b="0" i="0" dirty="0">
                <a:solidFill>
                  <a:srgbClr val="2F393A"/>
                </a:solidFill>
                <a:effectLst/>
                <a:latin typeface="Abadi" panose="020B0604020104020204" pitchFamily="34" charset="0"/>
              </a:rPr>
              <a:t>“Let us always remember that its formation was one of the vital steps preparatory to the second coming of the Savior.” (</a:t>
            </a:r>
            <a:r>
              <a:rPr lang="en-US" sz="1400" b="0" i="1" dirty="0">
                <a:solidFill>
                  <a:srgbClr val="2F393A"/>
                </a:solidFill>
                <a:effectLst/>
                <a:latin typeface="Abadi" panose="020B0604020104020204" pitchFamily="34" charset="0"/>
              </a:rPr>
              <a:t>Great Prologue,</a:t>
            </a:r>
            <a:r>
              <a:rPr lang="en-US" sz="1400" b="0" i="0" dirty="0">
                <a:solidFill>
                  <a:srgbClr val="2F393A"/>
                </a:solidFill>
                <a:effectLst/>
                <a:latin typeface="Abadi" panose="020B0604020104020204" pitchFamily="34" charset="0"/>
              </a:rPr>
              <a:t> pp. 74–75, 78.)</a:t>
            </a:r>
          </a:p>
          <a:p>
            <a:pPr fontAlgn="base"/>
            <a:endParaRPr lang="en-US" sz="1400" dirty="0"/>
          </a:p>
          <a:p>
            <a:endParaRPr lang="en-US" sz="1400" dirty="0"/>
          </a:p>
        </p:txBody>
      </p:sp>
    </p:spTree>
    <p:extLst>
      <p:ext uri="{BB962C8B-B14F-4D97-AF65-F5344CB8AC3E}">
        <p14:creationId xmlns:p14="http://schemas.microsoft.com/office/powerpoint/2010/main" val="39941552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3607"/>
            <a:ext cx="3615420" cy="2123658"/>
          </a:xfrm>
          <a:prstGeom prst="rect">
            <a:avLst/>
          </a:prstGeom>
          <a:noFill/>
          <a:ln>
            <a:solidFill>
              <a:schemeClr val="tx1"/>
            </a:solidFill>
          </a:ln>
        </p:spPr>
        <p:txBody>
          <a:bodyPr wrap="square" rtlCol="0">
            <a:spAutoFit/>
          </a:bodyPr>
          <a:lstStyle/>
          <a:p>
            <a:r>
              <a:rPr lang="en-US" sz="1200" b="1" dirty="0"/>
              <a:t>Elder Marion G. Romney</a:t>
            </a:r>
          </a:p>
          <a:p>
            <a:r>
              <a:rPr lang="en-US" sz="1200" dirty="0"/>
              <a:t>“We who hold the Priesthood must beware concerning ourselves, that we do not fall into the traps he (Satan) lays to rob us of our freedom. We must be careful that we are not led to accept or support in any way any organization, cause, or measure which, in its remotest effect, would jeopardize free agency, whether it be in politics, government, religion, employment, education, or any other field. It is not enough for us to be sincere in what we support. We must be right?” (CR October 1960 p. 75)</a:t>
            </a:r>
          </a:p>
        </p:txBody>
      </p:sp>
      <p:sp>
        <p:nvSpPr>
          <p:cNvPr id="4" name="TextBox 3">
            <a:extLst>
              <a:ext uri="{FF2B5EF4-FFF2-40B4-BE49-F238E27FC236}">
                <a16:creationId xmlns:a16="http://schemas.microsoft.com/office/drawing/2014/main" id="{7CAE21FF-739D-C3DD-EF2A-59AC963B675C}"/>
              </a:ext>
            </a:extLst>
          </p:cNvPr>
          <p:cNvSpPr txBox="1"/>
          <p:nvPr/>
        </p:nvSpPr>
        <p:spPr>
          <a:xfrm>
            <a:off x="0" y="2137265"/>
            <a:ext cx="3615420" cy="4832092"/>
          </a:xfrm>
          <a:prstGeom prst="rect">
            <a:avLst/>
          </a:prstGeom>
          <a:noFill/>
          <a:ln>
            <a:solidFill>
              <a:schemeClr val="tx1"/>
            </a:solidFill>
          </a:ln>
        </p:spPr>
        <p:txBody>
          <a:bodyPr wrap="square">
            <a:spAutoFit/>
          </a:bodyPr>
          <a:lstStyle/>
          <a:p>
            <a:r>
              <a:rPr lang="en-US" sz="1400" b="1" i="0" dirty="0">
                <a:solidFill>
                  <a:srgbClr val="212225"/>
                </a:solidFill>
                <a:effectLst/>
              </a:rPr>
              <a:t>Waiting on the Lord D&amp;C 98:13:</a:t>
            </a:r>
          </a:p>
          <a:p>
            <a:r>
              <a:rPr lang="en-US" sz="1400" b="0" i="0" dirty="0">
                <a:solidFill>
                  <a:srgbClr val="212225"/>
                </a:solidFill>
                <a:effectLst/>
              </a:rPr>
              <a:t>There will be times in our lives when even our best spiritual effort and earnest, pleading prayers do not yield the victories for which we have yearned, whether that be regarding the large global matters or the small personal ones. So while we work and wait together for the answers to some of our prayers, I offer you my apostolic promise that they are heard and they are answered, though perhaps not at the time or in the way we wanted. But they are </a:t>
            </a:r>
            <a:r>
              <a:rPr lang="en-US" sz="1400" b="0" i="1" dirty="0">
                <a:solidFill>
                  <a:srgbClr val="212225"/>
                </a:solidFill>
                <a:effectLst/>
              </a:rPr>
              <a:t>always</a:t>
            </a:r>
            <a:r>
              <a:rPr lang="en-US" sz="1400" b="0" i="0" dirty="0">
                <a:solidFill>
                  <a:srgbClr val="212225"/>
                </a:solidFill>
                <a:effectLst/>
              </a:rPr>
              <a:t> answered at the time and in the way an omniscient and eternally compassionate parent should answer them. My beloved brothers and sisters, please understand that He who never sleeps nor slumbers cares for the happiness and ultimate exaltation of His children above all else that a divine being has to do. He is pure love, gloriously personified, and Merciful Father is His name. (Jeffrey R. Holland, “</a:t>
            </a:r>
            <a:r>
              <a:rPr lang="en-US" sz="1400" b="0" i="0" u="none" strike="noStrike" dirty="0">
                <a:effectLst/>
              </a:rPr>
              <a:t>Waiting on the Lord</a:t>
            </a:r>
            <a:r>
              <a:rPr lang="en-US" sz="1400" b="0" i="0" dirty="0">
                <a:solidFill>
                  <a:srgbClr val="212225"/>
                </a:solidFill>
                <a:effectLst/>
              </a:rPr>
              <a:t>,” </a:t>
            </a:r>
            <a:r>
              <a:rPr lang="en-US" sz="1400" b="0" i="1" dirty="0">
                <a:solidFill>
                  <a:srgbClr val="212225"/>
                </a:solidFill>
                <a:effectLst/>
              </a:rPr>
              <a:t>Liahona</a:t>
            </a:r>
            <a:r>
              <a:rPr lang="en-US" sz="1400" b="0" i="0" dirty="0">
                <a:solidFill>
                  <a:srgbClr val="212225"/>
                </a:solidFill>
                <a:effectLst/>
              </a:rPr>
              <a:t>, Nov. 2020, 115–116)</a:t>
            </a:r>
            <a:endParaRPr lang="en-US" sz="1400" dirty="0"/>
          </a:p>
        </p:txBody>
      </p:sp>
      <p:sp>
        <p:nvSpPr>
          <p:cNvPr id="6" name="TextBox 5">
            <a:extLst>
              <a:ext uri="{FF2B5EF4-FFF2-40B4-BE49-F238E27FC236}">
                <a16:creationId xmlns:a16="http://schemas.microsoft.com/office/drawing/2014/main" id="{B881F9E4-3907-5EEF-EFDE-13E24EA4BD54}"/>
              </a:ext>
            </a:extLst>
          </p:cNvPr>
          <p:cNvSpPr txBox="1"/>
          <p:nvPr/>
        </p:nvSpPr>
        <p:spPr>
          <a:xfrm>
            <a:off x="3615420" y="13607"/>
            <a:ext cx="3097559" cy="5693866"/>
          </a:xfrm>
          <a:prstGeom prst="rect">
            <a:avLst/>
          </a:prstGeom>
          <a:noFill/>
          <a:ln>
            <a:solidFill>
              <a:schemeClr val="tx1"/>
            </a:solidFill>
          </a:ln>
        </p:spPr>
        <p:txBody>
          <a:bodyPr wrap="square">
            <a:spAutoFit/>
          </a:bodyPr>
          <a:lstStyle/>
          <a:p>
            <a:pPr algn="l" fontAlgn="base"/>
            <a:r>
              <a:rPr lang="en-US" sz="1400" b="1" i="0" dirty="0">
                <a:solidFill>
                  <a:srgbClr val="212225"/>
                </a:solidFill>
                <a:effectLst/>
              </a:rPr>
              <a:t>Edward Partridge: </a:t>
            </a:r>
          </a:p>
          <a:p>
            <a:pPr algn="l" fontAlgn="base"/>
            <a:r>
              <a:rPr lang="en-US" sz="1400" b="0" i="0" dirty="0">
                <a:solidFill>
                  <a:srgbClr val="212225"/>
                </a:solidFill>
                <a:effectLst/>
              </a:rPr>
              <a:t>Before tarring and feathering me, I was permitted to speak. I told them that the Saints had had to suffer persecution in all ages of the world; that I had done nothing which ought to offend anyone; that if they abused me, they would abuse an innocent person; that I was willing to suffer for the sake of Christ; but to leave the country, I was not then willing to consent to it. …</a:t>
            </a:r>
          </a:p>
          <a:p>
            <a:pPr algn="l" fontAlgn="base"/>
            <a:r>
              <a:rPr lang="en-US" sz="1400" b="0" i="0" dirty="0">
                <a:solidFill>
                  <a:srgbClr val="212225"/>
                </a:solidFill>
                <a:effectLst/>
              </a:rPr>
              <a:t>… I bore my abuse with so much resignation and meekness that it appeared to astound the multitude, who permitted me to retire in silence, many looking very solemn, their sympathies having been touched as I thought; and as to myself, I was so filled with the Spirit and love of God, that I had no hatred towards my persecutors or anyone else. (Edward Partridge, in </a:t>
            </a:r>
            <a:r>
              <a:rPr lang="en-US" sz="1400" b="0" i="0" u="none" strike="noStrike" dirty="0">
                <a:solidFill>
                  <a:srgbClr val="212225"/>
                </a:solidFill>
                <a:effectLst/>
              </a:rPr>
              <a:t>History, 1838–1856 [Manuscript History of the Church], volume A-1, 327–28</a:t>
            </a:r>
            <a:r>
              <a:rPr lang="en-US" sz="1400" b="0" i="0" dirty="0">
                <a:solidFill>
                  <a:srgbClr val="212225"/>
                </a:solidFill>
                <a:effectLst/>
              </a:rPr>
              <a:t>, josephsmithpapers.org; spelling, capitalization, and punctuation standardized)</a:t>
            </a:r>
          </a:p>
        </p:txBody>
      </p:sp>
      <p:sp>
        <p:nvSpPr>
          <p:cNvPr id="3" name="Rectangle 2">
            <a:extLst>
              <a:ext uri="{FF2B5EF4-FFF2-40B4-BE49-F238E27FC236}">
                <a16:creationId xmlns:a16="http://schemas.microsoft.com/office/drawing/2014/main" id="{093699D2-89E0-13D0-D2D6-982ADC8E2CC7}"/>
              </a:ext>
            </a:extLst>
          </p:cNvPr>
          <p:cNvSpPr/>
          <p:nvPr/>
        </p:nvSpPr>
        <p:spPr>
          <a:xfrm>
            <a:off x="6712979" y="0"/>
            <a:ext cx="5479021" cy="6555641"/>
          </a:xfrm>
          <a:prstGeom prst="rect">
            <a:avLst/>
          </a:prstGeom>
          <a:ln>
            <a:solidFill>
              <a:schemeClr val="tx1"/>
            </a:solidFill>
          </a:ln>
        </p:spPr>
        <p:txBody>
          <a:bodyPr wrap="square">
            <a:spAutoFit/>
          </a:bodyPr>
          <a:lstStyle/>
          <a:p>
            <a:pPr fontAlgn="base"/>
            <a:r>
              <a:rPr lang="en-US" sz="1200" b="1" i="0" dirty="0">
                <a:effectLst/>
              </a:rPr>
              <a:t>The Rescued Pages:</a:t>
            </a:r>
          </a:p>
          <a:p>
            <a:pPr fontAlgn="base"/>
            <a:r>
              <a:rPr lang="en-US" sz="1200" b="0" i="0" dirty="0">
                <a:effectLst/>
              </a:rPr>
              <a:t>Elder Steven E. Snow of the Presidency of the Seventy shared the story of Mary Elizabeth and Caroline Rollins:</a:t>
            </a:r>
          </a:p>
          <a:p>
            <a:pPr fontAlgn="base"/>
            <a:r>
              <a:rPr lang="en-US" sz="1200" b="0" i="0" dirty="0">
                <a:effectLst/>
              </a:rPr>
              <a:t>“After moving with their mother to Independence, Missouri, in the fall of 1831, young sisters Mary Elizabeth and Caroline Rollins soon learned of the hardship and persecution the Saints faced there. One night an angry mob attacked their home; on another occasion, they witnessed an attack on the newly constructed printing office located on the upper floor of the William W. Phelps residence.</a:t>
            </a:r>
          </a:p>
          <a:p>
            <a:pPr fontAlgn="base"/>
            <a:r>
              <a:rPr lang="en-US" sz="1200" b="0" i="0" dirty="0">
                <a:effectLst/>
              </a:rPr>
              <a:t>“During the attack on the printing office [on July 20, 1833], the mob forced the Phelps </a:t>
            </a:r>
            <a:r>
              <a:rPr lang="en-US" sz="1200" b="0" i="0" u="none" strike="noStrike" dirty="0">
                <a:effectLst/>
              </a:rPr>
              <a:t>family</a:t>
            </a:r>
            <a:r>
              <a:rPr lang="en-US" sz="1200" b="0" i="0" dirty="0">
                <a:effectLst/>
              </a:rPr>
              <a:t> from their home and threw their belongings into the street. Mobsters then went to work destroying the printing equipment upstairs and throwing unbound manuscripts from the building. Some brought out large sheets of paper and declared, ‘Here are the Mormon Commandments!’ [“Mary Elizabeth Rollins </a:t>
            </a:r>
            <a:r>
              <a:rPr lang="en-US" sz="1200" b="0" i="0" dirty="0" err="1">
                <a:effectLst/>
              </a:rPr>
              <a:t>Lightner</a:t>
            </a:r>
            <a:r>
              <a:rPr lang="en-US" sz="1200" b="0" i="0" dirty="0">
                <a:effectLst/>
              </a:rPr>
              <a:t>,” </a:t>
            </a:r>
          </a:p>
          <a:p>
            <a:pPr fontAlgn="base"/>
            <a:endParaRPr lang="en-US" sz="1200" dirty="0"/>
          </a:p>
          <a:p>
            <a:pPr fontAlgn="base"/>
            <a:r>
              <a:rPr lang="en-US" sz="1200" b="0" i="1" dirty="0">
                <a:effectLst/>
              </a:rPr>
              <a:t>The Utah Genealogical and Historical </a:t>
            </a:r>
            <a:r>
              <a:rPr lang="en-US" sz="1200" b="0" i="1" dirty="0" err="1">
                <a:effectLst/>
              </a:rPr>
              <a:t>Magazine,</a:t>
            </a:r>
            <a:r>
              <a:rPr lang="en-US" sz="1200" b="0" i="0" dirty="0" err="1">
                <a:effectLst/>
              </a:rPr>
              <a:t>July</a:t>
            </a:r>
            <a:r>
              <a:rPr lang="en-US" sz="1200" b="0" i="0" dirty="0">
                <a:effectLst/>
              </a:rPr>
              <a:t> 1926, 196]. By this time, the Prophet </a:t>
            </a:r>
            <a:r>
              <a:rPr lang="en-US" sz="1200" b="0" i="0" u="none" strike="noStrike" dirty="0">
                <a:effectLst/>
              </a:rPr>
              <a:t>Joseph Smith</a:t>
            </a:r>
            <a:r>
              <a:rPr lang="en-US" sz="1200" b="0" i="0" dirty="0">
                <a:effectLst/>
              </a:rPr>
              <a:t> had received many sacred revelations, some as early as 1823, when the angel </a:t>
            </a:r>
            <a:r>
              <a:rPr lang="en-US" sz="1200" b="0" i="0" dirty="0" err="1">
                <a:effectLst/>
              </a:rPr>
              <a:t>Moroni</a:t>
            </a:r>
            <a:r>
              <a:rPr lang="en-US" sz="1200" b="0" i="0" dirty="0">
                <a:effectLst/>
              </a:rPr>
              <a:t> appeared to the boy prophet. Joseph had recorded numerous revelations in his own handwriting, but no text had been prepared and distributed for the benefit of members of the Church. With much excitement, the Saints in Missouri anticipated the publication of these revelations as a ‘Book of Commandments.’ This work was under way at the printing office when the mob struck. Mary Elizabeth, then 15, described what happened:</a:t>
            </a:r>
          </a:p>
          <a:p>
            <a:pPr fontAlgn="base"/>
            <a:r>
              <a:rPr lang="en-US" sz="1200" b="0" i="0" dirty="0">
                <a:effectLst/>
              </a:rPr>
              <a:t>“‘My sister Caroline [age 13] and myself were in a corner of a fence watching them; when they spoke of the commandments I was determined to have some of them. Sister said if I went to get any of them she would go too, but said “they will kill us”’ [“Mary Elizabeth Rollins </a:t>
            </a:r>
            <a:r>
              <a:rPr lang="en-US" sz="1200" b="0" i="0" dirty="0" err="1">
                <a:effectLst/>
              </a:rPr>
              <a:t>Lightner</a:t>
            </a:r>
            <a:r>
              <a:rPr lang="en-US" sz="1200" b="0" i="0" dirty="0">
                <a:effectLst/>
              </a:rPr>
              <a:t>,” 196].</a:t>
            </a:r>
          </a:p>
          <a:p>
            <a:pPr fontAlgn="base"/>
            <a:r>
              <a:rPr lang="en-US" sz="1200" b="0" i="0" dirty="0">
                <a:effectLst/>
              </a:rPr>
              <a:t>“While the mob was busy at one end of the house, the two girls ran and filled their arms with the precious sheets. The mob saw them and ordered the girls to stop. Mary Elizabeth recalled: ‘We ran as fast as we could. Two of them started after us. Seeing a gap in a fence, we entered into a large cornfield, laid the papers on the ground, and hid them with our persons. The corn was from five to six feet high, and very thick; they hunted around considerable, and came very near us but did not find us’ [“Mary Elizabeth Rollins </a:t>
            </a:r>
            <a:r>
              <a:rPr lang="en-US" sz="1200" b="0" i="0" dirty="0" err="1">
                <a:effectLst/>
              </a:rPr>
              <a:t>Lightner</a:t>
            </a:r>
            <a:r>
              <a:rPr lang="en-US" sz="1200" b="0" i="0" dirty="0">
                <a:effectLst/>
              </a:rPr>
              <a:t>,” 196]” (“Treasuring the Doctrine and Covenants,”</a:t>
            </a:r>
            <a:r>
              <a:rPr lang="en-US" sz="1200" b="0" i="1" dirty="0">
                <a:effectLst/>
              </a:rPr>
              <a:t> Ensign, </a:t>
            </a:r>
            <a:r>
              <a:rPr lang="en-US" sz="1200" b="0" i="0" dirty="0">
                <a:effectLst/>
              </a:rPr>
              <a:t>Jan. 2009, 50).</a:t>
            </a:r>
          </a:p>
        </p:txBody>
      </p:sp>
    </p:spTree>
    <p:extLst>
      <p:ext uri="{BB962C8B-B14F-4D97-AF65-F5344CB8AC3E}">
        <p14:creationId xmlns:p14="http://schemas.microsoft.com/office/powerpoint/2010/main" val="17376670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chemeClr val="bg2">
                  <a:lumMod val="25000"/>
                  <a:shade val="30000"/>
                  <a:satMod val="115000"/>
                </a:schemeClr>
              </a:gs>
              <a:gs pos="50000">
                <a:schemeClr val="bg2">
                  <a:lumMod val="25000"/>
                  <a:shade val="67500"/>
                  <a:satMod val="115000"/>
                </a:schemeClr>
              </a:gs>
              <a:gs pos="100000">
                <a:schemeClr val="bg2">
                  <a:lumMod val="25000"/>
                  <a:shade val="100000"/>
                  <a:satMod val="115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19465" y="332651"/>
            <a:ext cx="3675709" cy="1477328"/>
          </a:xfrm>
          <a:prstGeom prst="rect">
            <a:avLst/>
          </a:prstGeom>
          <a:noFill/>
        </p:spPr>
        <p:txBody>
          <a:bodyPr wrap="square" rtlCol="0">
            <a:spAutoFit/>
          </a:bodyPr>
          <a:lstStyle/>
          <a:p>
            <a:r>
              <a:rPr lang="en-US" dirty="0">
                <a:solidFill>
                  <a:schemeClr val="bg1"/>
                </a:solidFill>
              </a:rPr>
              <a:t>The Missourians at the meeting in the Independence courthouse quickly turned into a mob and decided to destroy the printing office and the press. </a:t>
            </a:r>
          </a:p>
        </p:txBody>
      </p:sp>
      <p:sp>
        <p:nvSpPr>
          <p:cNvPr id="2" name="Rectangle 1"/>
          <p:cNvSpPr/>
          <p:nvPr/>
        </p:nvSpPr>
        <p:spPr>
          <a:xfrm>
            <a:off x="7648508" y="780099"/>
            <a:ext cx="4101219" cy="1754326"/>
          </a:xfrm>
          <a:prstGeom prst="rect">
            <a:avLst/>
          </a:prstGeom>
        </p:spPr>
        <p:txBody>
          <a:bodyPr wrap="square">
            <a:spAutoFit/>
          </a:bodyPr>
          <a:lstStyle/>
          <a:p>
            <a:r>
              <a:rPr lang="en-US" dirty="0">
                <a:solidFill>
                  <a:schemeClr val="bg1"/>
                </a:solidFill>
              </a:rPr>
              <a:t>They broke into the printing office, threw the furniture into the street and garden, broke the press, scattered the type, and destroyed nearly all the printed work, including most of the unbound sheets of the Book of Commandments. </a:t>
            </a:r>
          </a:p>
        </p:txBody>
      </p:sp>
      <p:sp>
        <p:nvSpPr>
          <p:cNvPr id="3" name="Rectangle 2"/>
          <p:cNvSpPr/>
          <p:nvPr/>
        </p:nvSpPr>
        <p:spPr>
          <a:xfrm>
            <a:off x="690245" y="3812986"/>
            <a:ext cx="3675709" cy="1754326"/>
          </a:xfrm>
          <a:prstGeom prst="rect">
            <a:avLst/>
          </a:prstGeom>
        </p:spPr>
        <p:txBody>
          <a:bodyPr wrap="square">
            <a:spAutoFit/>
          </a:bodyPr>
          <a:lstStyle/>
          <a:p>
            <a:r>
              <a:rPr lang="en-US" dirty="0">
                <a:solidFill>
                  <a:schemeClr val="bg1"/>
                </a:solidFill>
              </a:rPr>
              <a:t>The mob next went to destroy the Gilbert and Whitney Store. However, Sidney Gilbert met the mob before they could carry out their plan and promised that he would pack the goods and leave in three days. </a:t>
            </a:r>
          </a:p>
        </p:txBody>
      </p:sp>
      <p:sp>
        <p:nvSpPr>
          <p:cNvPr id="10" name="Rectangle 9"/>
          <p:cNvSpPr/>
          <p:nvPr/>
        </p:nvSpPr>
        <p:spPr>
          <a:xfrm>
            <a:off x="0" y="6488668"/>
            <a:ext cx="2229778" cy="276999"/>
          </a:xfrm>
          <a:prstGeom prst="rect">
            <a:avLst/>
          </a:prstGeom>
        </p:spPr>
        <p:txBody>
          <a:bodyPr wrap="none">
            <a:spAutoFit/>
          </a:bodyPr>
          <a:lstStyle/>
          <a:p>
            <a:r>
              <a:rPr lang="en-US" sz="1200" i="1" dirty="0" err="1">
                <a:solidFill>
                  <a:schemeClr val="bg1"/>
                </a:solidFill>
              </a:rPr>
              <a:t>Fulness</a:t>
            </a:r>
            <a:r>
              <a:rPr lang="en-US" sz="1200" i="1" dirty="0">
                <a:solidFill>
                  <a:schemeClr val="bg1"/>
                </a:solidFill>
              </a:rPr>
              <a:t> of Times Student Manual</a:t>
            </a:r>
            <a:endParaRPr lang="en-US" sz="1200" dirty="0">
              <a:solidFill>
                <a:schemeClr val="bg1"/>
              </a:solidFill>
            </a:endParaRPr>
          </a:p>
        </p:txBody>
      </p:sp>
      <p:pic>
        <p:nvPicPr>
          <p:cNvPr id="7" name="Picture 6">
            <a:extLst>
              <a:ext uri="{FF2B5EF4-FFF2-40B4-BE49-F238E27FC236}">
                <a16:creationId xmlns:a16="http://schemas.microsoft.com/office/drawing/2014/main" id="{75209CE9-3038-43D2-9ACE-9B3762A7A4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6404" y="1809979"/>
            <a:ext cx="1847850" cy="1847850"/>
          </a:xfrm>
          <a:prstGeom prst="rect">
            <a:avLst/>
          </a:prstGeom>
        </p:spPr>
      </p:pic>
      <p:pic>
        <p:nvPicPr>
          <p:cNvPr id="9" name="Picture 8">
            <a:extLst>
              <a:ext uri="{FF2B5EF4-FFF2-40B4-BE49-F238E27FC236}">
                <a16:creationId xmlns:a16="http://schemas.microsoft.com/office/drawing/2014/main" id="{5C4A484D-AC2D-4D01-8824-6CDCAC683E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9749" y="664083"/>
            <a:ext cx="2170176" cy="1840992"/>
          </a:xfrm>
          <a:prstGeom prst="rect">
            <a:avLst/>
          </a:prstGeom>
        </p:spPr>
      </p:pic>
      <p:pic>
        <p:nvPicPr>
          <p:cNvPr id="12" name="Picture 11">
            <a:extLst>
              <a:ext uri="{FF2B5EF4-FFF2-40B4-BE49-F238E27FC236}">
                <a16:creationId xmlns:a16="http://schemas.microsoft.com/office/drawing/2014/main" id="{81B25F05-0810-4A16-AD51-FF9A1420FA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09168" y="3429000"/>
            <a:ext cx="4940300" cy="3111500"/>
          </a:xfrm>
          <a:prstGeom prst="rect">
            <a:avLst/>
          </a:prstGeom>
        </p:spPr>
      </p:pic>
    </p:spTree>
    <p:extLst>
      <p:ext uri="{BB962C8B-B14F-4D97-AF65-F5344CB8AC3E}">
        <p14:creationId xmlns:p14="http://schemas.microsoft.com/office/powerpoint/2010/main" val="1316015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par>
                                <p:cTn id="16" presetID="1" presetClass="entr" presetSubtype="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chemeClr val="bg2">
                  <a:lumMod val="25000"/>
                  <a:shade val="30000"/>
                  <a:satMod val="115000"/>
                </a:schemeClr>
              </a:gs>
              <a:gs pos="50000">
                <a:schemeClr val="bg2">
                  <a:lumMod val="25000"/>
                  <a:shade val="67500"/>
                  <a:satMod val="115000"/>
                </a:schemeClr>
              </a:gs>
              <a:gs pos="100000">
                <a:schemeClr val="bg2">
                  <a:lumMod val="25000"/>
                  <a:shade val="100000"/>
                  <a:satMod val="115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5" name="TextBox 4"/>
          <p:cNvSpPr txBox="1"/>
          <p:nvPr/>
        </p:nvSpPr>
        <p:spPr>
          <a:xfrm>
            <a:off x="84068" y="120657"/>
            <a:ext cx="5396713" cy="1477328"/>
          </a:xfrm>
          <a:prstGeom prst="rect">
            <a:avLst/>
          </a:prstGeom>
          <a:noFill/>
        </p:spPr>
        <p:txBody>
          <a:bodyPr wrap="square" rtlCol="0">
            <a:spAutoFit/>
          </a:bodyPr>
          <a:lstStyle/>
          <a:p>
            <a:r>
              <a:rPr lang="en-US" dirty="0">
                <a:solidFill>
                  <a:schemeClr val="bg1"/>
                </a:solidFill>
              </a:rPr>
              <a:t>Three days later, on July 23, a mob appeared again in Jackson County, Missouri, this time armed with rifles, pistols, whips, and clubs. They set fire to haystacks and grain fields and destroyed several homes, barns, and businesses. </a:t>
            </a:r>
          </a:p>
        </p:txBody>
      </p:sp>
      <p:sp>
        <p:nvSpPr>
          <p:cNvPr id="2" name="Rectangle 1"/>
          <p:cNvSpPr/>
          <p:nvPr/>
        </p:nvSpPr>
        <p:spPr>
          <a:xfrm>
            <a:off x="7853992" y="236954"/>
            <a:ext cx="4101219" cy="2585323"/>
          </a:xfrm>
          <a:prstGeom prst="rect">
            <a:avLst/>
          </a:prstGeom>
        </p:spPr>
        <p:txBody>
          <a:bodyPr wrap="square">
            <a:spAutoFit/>
          </a:bodyPr>
          <a:lstStyle/>
          <a:p>
            <a:r>
              <a:rPr lang="en-US" dirty="0">
                <a:solidFill>
                  <a:schemeClr val="bg1"/>
                </a:solidFill>
              </a:rPr>
              <a:t>They eventually confronted six Church leaders who, seeing that the property and lives of the Saints were in jeopardy, offered their lives as a ransom. </a:t>
            </a:r>
          </a:p>
          <a:p>
            <a:endParaRPr lang="en-US" dirty="0">
              <a:solidFill>
                <a:schemeClr val="bg1"/>
              </a:solidFill>
            </a:endParaRPr>
          </a:p>
          <a:p>
            <a:r>
              <a:rPr lang="en-US" dirty="0">
                <a:solidFill>
                  <a:schemeClr val="bg1"/>
                </a:solidFill>
              </a:rPr>
              <a:t>Rejecting this offer, the mob leaders threatened that every man, woman, and child would be whipped unless they consented to leave the county. </a:t>
            </a:r>
          </a:p>
        </p:txBody>
      </p:sp>
      <p:sp>
        <p:nvSpPr>
          <p:cNvPr id="3" name="Rectangle 2"/>
          <p:cNvSpPr/>
          <p:nvPr/>
        </p:nvSpPr>
        <p:spPr>
          <a:xfrm>
            <a:off x="509177" y="3925647"/>
            <a:ext cx="3675709" cy="2308324"/>
          </a:xfrm>
          <a:prstGeom prst="rect">
            <a:avLst/>
          </a:prstGeom>
        </p:spPr>
        <p:txBody>
          <a:bodyPr wrap="square">
            <a:spAutoFit/>
          </a:bodyPr>
          <a:lstStyle/>
          <a:p>
            <a:r>
              <a:rPr lang="en-US" dirty="0">
                <a:solidFill>
                  <a:schemeClr val="bg1"/>
                </a:solidFill>
              </a:rPr>
              <a:t>Under pressure, the brethren signed an agreement to leave Jackson County.</a:t>
            </a:r>
          </a:p>
          <a:p>
            <a:endParaRPr lang="en-US" dirty="0">
              <a:solidFill>
                <a:schemeClr val="bg1"/>
              </a:solidFill>
            </a:endParaRPr>
          </a:p>
          <a:p>
            <a:r>
              <a:rPr lang="en-US" dirty="0">
                <a:solidFill>
                  <a:schemeClr val="bg1"/>
                </a:solidFill>
              </a:rPr>
              <a:t>Half of the Church members and most of the leaders would leave by January 1, 1834, and the rest would leave by April 1, 1834. </a:t>
            </a:r>
          </a:p>
        </p:txBody>
      </p:sp>
      <p:sp>
        <p:nvSpPr>
          <p:cNvPr id="10" name="Rectangle 9"/>
          <p:cNvSpPr/>
          <p:nvPr/>
        </p:nvSpPr>
        <p:spPr>
          <a:xfrm>
            <a:off x="0" y="6488668"/>
            <a:ext cx="2229778" cy="276999"/>
          </a:xfrm>
          <a:prstGeom prst="rect">
            <a:avLst/>
          </a:prstGeom>
        </p:spPr>
        <p:txBody>
          <a:bodyPr wrap="none">
            <a:spAutoFit/>
          </a:bodyPr>
          <a:lstStyle/>
          <a:p>
            <a:r>
              <a:rPr lang="en-US" sz="1200" i="1" dirty="0" err="1">
                <a:solidFill>
                  <a:schemeClr val="bg1"/>
                </a:solidFill>
              </a:rPr>
              <a:t>Fulness</a:t>
            </a:r>
            <a:r>
              <a:rPr lang="en-US" sz="1200" i="1" dirty="0">
                <a:solidFill>
                  <a:schemeClr val="bg1"/>
                </a:solidFill>
              </a:rPr>
              <a:t> of Times Student Manual</a:t>
            </a:r>
            <a:endParaRPr lang="en-US" sz="1200" dirty="0">
              <a:solidFill>
                <a:schemeClr val="bg1"/>
              </a:solidFill>
            </a:endParaRPr>
          </a:p>
        </p:txBody>
      </p:sp>
      <p:sp>
        <p:nvSpPr>
          <p:cNvPr id="6" name="Rectangle 5"/>
          <p:cNvSpPr/>
          <p:nvPr/>
        </p:nvSpPr>
        <p:spPr>
          <a:xfrm>
            <a:off x="7689342" y="5514063"/>
            <a:ext cx="4054816" cy="923330"/>
          </a:xfrm>
          <a:prstGeom prst="rect">
            <a:avLst/>
          </a:prstGeom>
        </p:spPr>
        <p:txBody>
          <a:bodyPr wrap="square">
            <a:spAutoFit/>
          </a:bodyPr>
          <a:lstStyle/>
          <a:p>
            <a:r>
              <a:rPr lang="en-US" dirty="0">
                <a:solidFill>
                  <a:schemeClr val="bg1"/>
                </a:solidFill>
              </a:rPr>
              <a:t>The mob allowed John </a:t>
            </a:r>
            <a:r>
              <a:rPr lang="en-US" dirty="0" err="1">
                <a:solidFill>
                  <a:schemeClr val="bg1"/>
                </a:solidFill>
              </a:rPr>
              <a:t>Corrill</a:t>
            </a:r>
            <a:r>
              <a:rPr lang="en-US" dirty="0">
                <a:solidFill>
                  <a:schemeClr val="bg1"/>
                </a:solidFill>
              </a:rPr>
              <a:t> and Sidney Gilbert to remain to sell the property of the Saints who had been driven out. </a:t>
            </a:r>
          </a:p>
        </p:txBody>
      </p:sp>
      <p:sp>
        <p:nvSpPr>
          <p:cNvPr id="7" name="Rectangle 6"/>
          <p:cNvSpPr/>
          <p:nvPr/>
        </p:nvSpPr>
        <p:spPr>
          <a:xfrm>
            <a:off x="5595171" y="272684"/>
            <a:ext cx="1896781" cy="1569660"/>
          </a:xfrm>
          <a:prstGeom prst="rect">
            <a:avLst/>
          </a:prstGeom>
          <a:solidFill>
            <a:schemeClr val="accent1">
              <a:lumMod val="75000"/>
            </a:schemeClr>
          </a:solidFill>
        </p:spPr>
        <p:txBody>
          <a:bodyPr wrap="square">
            <a:spAutoFit/>
          </a:bodyPr>
          <a:lstStyle/>
          <a:p>
            <a:r>
              <a:rPr lang="en-US" sz="1600" b="0" i="1" dirty="0">
                <a:solidFill>
                  <a:schemeClr val="bg1"/>
                </a:solidFill>
                <a:effectLst/>
                <a:latin typeface="Abadi" panose="020B0604020104020204" pitchFamily="34" charset="0"/>
              </a:rPr>
              <a:t>Edward Partridge, William Phelps, </a:t>
            </a:r>
          </a:p>
          <a:p>
            <a:r>
              <a:rPr lang="en-US" sz="1600" b="0" i="1" dirty="0">
                <a:solidFill>
                  <a:schemeClr val="bg1"/>
                </a:solidFill>
                <a:effectLst/>
                <a:latin typeface="Abadi" panose="020B0604020104020204" pitchFamily="34" charset="0"/>
              </a:rPr>
              <a:t>Isaac Morley, A. Sidney Gilbert, John Whitmer, and John </a:t>
            </a:r>
            <a:r>
              <a:rPr lang="en-US" sz="1600" b="0" i="1" dirty="0" err="1">
                <a:solidFill>
                  <a:schemeClr val="bg1"/>
                </a:solidFill>
                <a:effectLst/>
                <a:latin typeface="Abadi" panose="020B0604020104020204" pitchFamily="34" charset="0"/>
              </a:rPr>
              <a:t>Corrill</a:t>
            </a:r>
            <a:endParaRPr lang="en-US" sz="1600" i="1" dirty="0">
              <a:solidFill>
                <a:schemeClr val="bg1"/>
              </a:solidFill>
            </a:endParaRPr>
          </a:p>
        </p:txBody>
      </p:sp>
      <p:pic>
        <p:nvPicPr>
          <p:cNvPr id="9" name="Picture 8">
            <a:extLst>
              <a:ext uri="{FF2B5EF4-FFF2-40B4-BE49-F238E27FC236}">
                <a16:creationId xmlns:a16="http://schemas.microsoft.com/office/drawing/2014/main" id="{B0BDAF5F-2BD1-4D8F-920D-C08F782CAC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968" y="1617073"/>
            <a:ext cx="3286125" cy="2181225"/>
          </a:xfrm>
          <a:prstGeom prst="rect">
            <a:avLst/>
          </a:prstGeom>
        </p:spPr>
      </p:pic>
      <p:pic>
        <p:nvPicPr>
          <p:cNvPr id="12" name="Picture 11">
            <a:extLst>
              <a:ext uri="{FF2B5EF4-FFF2-40B4-BE49-F238E27FC236}">
                <a16:creationId xmlns:a16="http://schemas.microsoft.com/office/drawing/2014/main" id="{6A95473E-F875-4F77-852E-9C7443CAFA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63161" y="2982161"/>
            <a:ext cx="2944368" cy="2206752"/>
          </a:xfrm>
          <a:prstGeom prst="rect">
            <a:avLst/>
          </a:prstGeom>
        </p:spPr>
      </p:pic>
      <p:grpSp>
        <p:nvGrpSpPr>
          <p:cNvPr id="8" name="Group 7">
            <a:extLst>
              <a:ext uri="{FF2B5EF4-FFF2-40B4-BE49-F238E27FC236}">
                <a16:creationId xmlns:a16="http://schemas.microsoft.com/office/drawing/2014/main" id="{91E4B40F-84A9-E0E5-0E0E-7F6278B9248C}"/>
              </a:ext>
            </a:extLst>
          </p:cNvPr>
          <p:cNvGrpSpPr/>
          <p:nvPr/>
        </p:nvGrpSpPr>
        <p:grpSpPr>
          <a:xfrm>
            <a:off x="5951335" y="2866951"/>
            <a:ext cx="870971" cy="1818683"/>
            <a:chOff x="8893023" y="1072103"/>
            <a:chExt cx="2237257" cy="5643193"/>
          </a:xfrm>
        </p:grpSpPr>
        <p:grpSp>
          <p:nvGrpSpPr>
            <p:cNvPr id="11" name="Group 10">
              <a:extLst>
                <a:ext uri="{FF2B5EF4-FFF2-40B4-BE49-F238E27FC236}">
                  <a16:creationId xmlns:a16="http://schemas.microsoft.com/office/drawing/2014/main" id="{ED9DBAAA-247D-E0DD-C2BA-06EF6BB7A275}"/>
                </a:ext>
              </a:extLst>
            </p:cNvPr>
            <p:cNvGrpSpPr/>
            <p:nvPr/>
          </p:nvGrpSpPr>
          <p:grpSpPr>
            <a:xfrm>
              <a:off x="9483565" y="1072103"/>
              <a:ext cx="1241865" cy="935444"/>
              <a:chOff x="6295435" y="3394444"/>
              <a:chExt cx="1141423" cy="721096"/>
            </a:xfrm>
          </p:grpSpPr>
          <p:grpSp>
            <p:nvGrpSpPr>
              <p:cNvPr id="86" name="Group 85">
                <a:extLst>
                  <a:ext uri="{FF2B5EF4-FFF2-40B4-BE49-F238E27FC236}">
                    <a16:creationId xmlns:a16="http://schemas.microsoft.com/office/drawing/2014/main" id="{5B1AF0E1-B467-769D-52C7-D0961CE7AA8C}"/>
                  </a:ext>
                </a:extLst>
              </p:cNvPr>
              <p:cNvGrpSpPr/>
              <p:nvPr/>
            </p:nvGrpSpPr>
            <p:grpSpPr>
              <a:xfrm>
                <a:off x="6295435" y="3394444"/>
                <a:ext cx="1141423" cy="721096"/>
                <a:chOff x="4122480" y="257531"/>
                <a:chExt cx="1141423" cy="721096"/>
              </a:xfrm>
              <a:solidFill>
                <a:schemeClr val="bg1">
                  <a:lumMod val="95000"/>
                </a:schemeClr>
              </a:solidFill>
            </p:grpSpPr>
            <p:sp>
              <p:nvSpPr>
                <p:cNvPr id="88" name="Round Diagonal Corner Rectangle 61">
                  <a:extLst>
                    <a:ext uri="{FF2B5EF4-FFF2-40B4-BE49-F238E27FC236}">
                      <a16:creationId xmlns:a16="http://schemas.microsoft.com/office/drawing/2014/main" id="{D560986B-A837-E624-54A3-77358F8497B2}"/>
                    </a:ext>
                  </a:extLst>
                </p:cNvPr>
                <p:cNvSpPr/>
                <p:nvPr/>
              </p:nvSpPr>
              <p:spPr>
                <a:xfrm rot="6566490">
                  <a:off x="4683671" y="398396"/>
                  <a:ext cx="563133" cy="597330"/>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ound Diagonal Corner Rectangle 62">
                  <a:extLst>
                    <a:ext uri="{FF2B5EF4-FFF2-40B4-BE49-F238E27FC236}">
                      <a16:creationId xmlns:a16="http://schemas.microsoft.com/office/drawing/2014/main" id="{C69CBC6B-E3A7-CDC1-01D7-9D6153047096}"/>
                    </a:ext>
                  </a:extLst>
                </p:cNvPr>
                <p:cNvSpPr/>
                <p:nvPr/>
              </p:nvSpPr>
              <p:spPr>
                <a:xfrm>
                  <a:off x="4122480" y="328770"/>
                  <a:ext cx="678414" cy="53939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ound Diagonal Corner Rectangle 63">
                  <a:extLst>
                    <a:ext uri="{FF2B5EF4-FFF2-40B4-BE49-F238E27FC236}">
                      <a16:creationId xmlns:a16="http://schemas.microsoft.com/office/drawing/2014/main" id="{03862D90-1999-AFAB-9548-DF304DEC810D}"/>
                    </a:ext>
                  </a:extLst>
                </p:cNvPr>
                <p:cNvSpPr/>
                <p:nvPr/>
              </p:nvSpPr>
              <p:spPr>
                <a:xfrm rot="11549398" flipH="1">
                  <a:off x="4314588" y="257531"/>
                  <a:ext cx="690878" cy="343939"/>
                </a:xfrm>
                <a:prstGeom prst="round2DiagRect">
                  <a:avLst>
                    <a:gd name="adj1" fmla="val 0"/>
                    <a:gd name="adj2" fmla="val 46156"/>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Oval 86">
                <a:extLst>
                  <a:ext uri="{FF2B5EF4-FFF2-40B4-BE49-F238E27FC236}">
                    <a16:creationId xmlns:a16="http://schemas.microsoft.com/office/drawing/2014/main" id="{89FE0E7B-0380-FA7F-7136-726FC857728E}"/>
                  </a:ext>
                </a:extLst>
              </p:cNvPr>
              <p:cNvSpPr/>
              <p:nvPr/>
            </p:nvSpPr>
            <p:spPr>
              <a:xfrm>
                <a:off x="6425296" y="3493792"/>
                <a:ext cx="861395" cy="419806"/>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Oval 13">
              <a:extLst>
                <a:ext uri="{FF2B5EF4-FFF2-40B4-BE49-F238E27FC236}">
                  <a16:creationId xmlns:a16="http://schemas.microsoft.com/office/drawing/2014/main" id="{8EB9807E-DEC2-1665-AD65-386C932CC11B}"/>
                </a:ext>
              </a:extLst>
            </p:cNvPr>
            <p:cNvSpPr/>
            <p:nvPr/>
          </p:nvSpPr>
          <p:spPr>
            <a:xfrm rot="20363515">
              <a:off x="10788012" y="3875009"/>
              <a:ext cx="274093" cy="59249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rapezoid 61">
              <a:extLst>
                <a:ext uri="{FF2B5EF4-FFF2-40B4-BE49-F238E27FC236}">
                  <a16:creationId xmlns:a16="http://schemas.microsoft.com/office/drawing/2014/main" id="{B1328C05-BC43-CDE5-A0DC-CADB1A090AED}"/>
                </a:ext>
              </a:extLst>
            </p:cNvPr>
            <p:cNvSpPr/>
            <p:nvPr/>
          </p:nvSpPr>
          <p:spPr>
            <a:xfrm rot="20302250">
              <a:off x="10598763" y="3594607"/>
              <a:ext cx="531517" cy="589347"/>
            </a:xfrm>
            <a:prstGeom prst="trapezoid">
              <a:avLst>
                <a:gd name="adj" fmla="val 1121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rapezoid 62">
              <a:extLst>
                <a:ext uri="{FF2B5EF4-FFF2-40B4-BE49-F238E27FC236}">
                  <a16:creationId xmlns:a16="http://schemas.microsoft.com/office/drawing/2014/main" id="{C3D94F49-BB9F-1F07-0131-F82297AB0E9D}"/>
                </a:ext>
              </a:extLst>
            </p:cNvPr>
            <p:cNvSpPr/>
            <p:nvPr/>
          </p:nvSpPr>
          <p:spPr>
            <a:xfrm rot="20337671">
              <a:off x="10207995" y="2396299"/>
              <a:ext cx="649152" cy="1623528"/>
            </a:xfrm>
            <a:prstGeom prst="trapezoid">
              <a:avLst>
                <a:gd name="adj" fmla="val 29378"/>
              </a:avLst>
            </a:prstGeom>
            <a:solidFill>
              <a:srgbClr val="6F53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rapezoid 63">
              <a:extLst>
                <a:ext uri="{FF2B5EF4-FFF2-40B4-BE49-F238E27FC236}">
                  <a16:creationId xmlns:a16="http://schemas.microsoft.com/office/drawing/2014/main" id="{BED138E3-F8CE-2563-62FC-32EFA53911BA}"/>
                </a:ext>
              </a:extLst>
            </p:cNvPr>
            <p:cNvSpPr/>
            <p:nvPr/>
          </p:nvSpPr>
          <p:spPr>
            <a:xfrm>
              <a:off x="9684564" y="2398300"/>
              <a:ext cx="871638" cy="2383317"/>
            </a:xfrm>
            <a:prstGeom prst="trapezoid">
              <a:avLst>
                <a:gd name="adj" fmla="val 2600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5350994E-A5E0-C2AF-A5E4-3FFB2D28F58A}"/>
                </a:ext>
              </a:extLst>
            </p:cNvPr>
            <p:cNvSpPr/>
            <p:nvPr/>
          </p:nvSpPr>
          <p:spPr>
            <a:xfrm rot="1933618">
              <a:off x="8920352" y="3897027"/>
              <a:ext cx="293760" cy="59249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rapezoid 65">
              <a:extLst>
                <a:ext uri="{FF2B5EF4-FFF2-40B4-BE49-F238E27FC236}">
                  <a16:creationId xmlns:a16="http://schemas.microsoft.com/office/drawing/2014/main" id="{552FE26A-2FDE-EAE5-1DD2-00575BC20DE6}"/>
                </a:ext>
              </a:extLst>
            </p:cNvPr>
            <p:cNvSpPr/>
            <p:nvPr/>
          </p:nvSpPr>
          <p:spPr>
            <a:xfrm rot="1611750" flipH="1">
              <a:off x="8893023" y="3637574"/>
              <a:ext cx="589261" cy="589347"/>
            </a:xfrm>
            <a:prstGeom prst="trapezoid">
              <a:avLst>
                <a:gd name="adj" fmla="val 1121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D44DC5CF-E669-4787-6C41-0C6525683E46}"/>
                </a:ext>
              </a:extLst>
            </p:cNvPr>
            <p:cNvSpPr/>
            <p:nvPr/>
          </p:nvSpPr>
          <p:spPr>
            <a:xfrm rot="20575878">
              <a:off x="10210336" y="5682015"/>
              <a:ext cx="452039" cy="986395"/>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FDCDC103-2860-CA54-9C34-4BCFEC82F4B9}"/>
                </a:ext>
              </a:extLst>
            </p:cNvPr>
            <p:cNvSpPr/>
            <p:nvPr/>
          </p:nvSpPr>
          <p:spPr>
            <a:xfrm rot="2393332">
              <a:off x="9629033" y="5834876"/>
              <a:ext cx="354409" cy="880420"/>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rapezoid 68">
              <a:extLst>
                <a:ext uri="{FF2B5EF4-FFF2-40B4-BE49-F238E27FC236}">
                  <a16:creationId xmlns:a16="http://schemas.microsoft.com/office/drawing/2014/main" id="{E244BFB5-644B-A54F-3A62-2A278FE3E1C1}"/>
                </a:ext>
              </a:extLst>
            </p:cNvPr>
            <p:cNvSpPr/>
            <p:nvPr/>
          </p:nvSpPr>
          <p:spPr>
            <a:xfrm>
              <a:off x="9337549" y="4167692"/>
              <a:ext cx="1571223" cy="2190026"/>
            </a:xfrm>
            <a:prstGeom prst="trapezoid">
              <a:avLst>
                <a:gd name="adj" fmla="val 12898"/>
              </a:avLst>
            </a:prstGeom>
            <a:solidFill>
              <a:srgbClr val="6C24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rapezoid 69">
              <a:extLst>
                <a:ext uri="{FF2B5EF4-FFF2-40B4-BE49-F238E27FC236}">
                  <a16:creationId xmlns:a16="http://schemas.microsoft.com/office/drawing/2014/main" id="{678503F3-C142-CC44-E622-D0CFD5932DA4}"/>
                </a:ext>
              </a:extLst>
            </p:cNvPr>
            <p:cNvSpPr/>
            <p:nvPr/>
          </p:nvSpPr>
          <p:spPr>
            <a:xfrm rot="1527662">
              <a:off x="9169731" y="2289164"/>
              <a:ext cx="625264" cy="1786940"/>
            </a:xfrm>
            <a:prstGeom prst="trapezoid">
              <a:avLst>
                <a:gd name="adj" fmla="val 34464"/>
              </a:avLst>
            </a:prstGeom>
            <a:solidFill>
              <a:srgbClr val="6F53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ABD6BC61-C6A6-69B1-CF13-B6D47AB282EA}"/>
                </a:ext>
              </a:extLst>
            </p:cNvPr>
            <p:cNvSpPr/>
            <p:nvPr/>
          </p:nvSpPr>
          <p:spPr>
            <a:xfrm rot="15873315">
              <a:off x="9808958" y="4028372"/>
              <a:ext cx="437484" cy="1279985"/>
            </a:xfrm>
            <a:prstGeom prst="ellipse">
              <a:avLst/>
            </a:prstGeom>
            <a:solidFill>
              <a:srgbClr val="4C1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057AA8FA-DAB4-9399-ED9D-D06FB2B8EEDE}"/>
                </a:ext>
              </a:extLst>
            </p:cNvPr>
            <p:cNvSpPr/>
            <p:nvPr/>
          </p:nvSpPr>
          <p:spPr>
            <a:xfrm>
              <a:off x="9536441" y="3908653"/>
              <a:ext cx="1159666" cy="290650"/>
            </a:xfrm>
            <a:prstGeom prst="rect">
              <a:avLst/>
            </a:prstGeom>
            <a:solidFill>
              <a:srgbClr val="6F53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rapezoid 72">
              <a:extLst>
                <a:ext uri="{FF2B5EF4-FFF2-40B4-BE49-F238E27FC236}">
                  <a16:creationId xmlns:a16="http://schemas.microsoft.com/office/drawing/2014/main" id="{D29D1203-3837-C85B-283B-7D5D1566B439}"/>
                </a:ext>
              </a:extLst>
            </p:cNvPr>
            <p:cNvSpPr/>
            <p:nvPr/>
          </p:nvSpPr>
          <p:spPr>
            <a:xfrm rot="21408159">
              <a:off x="9961763" y="2448184"/>
              <a:ext cx="871638" cy="2726968"/>
            </a:xfrm>
            <a:prstGeom prst="trapezoid">
              <a:avLst>
                <a:gd name="adj" fmla="val 40230"/>
              </a:avLst>
            </a:prstGeom>
            <a:solidFill>
              <a:srgbClr val="6F53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rapezoid 73">
              <a:extLst>
                <a:ext uri="{FF2B5EF4-FFF2-40B4-BE49-F238E27FC236}">
                  <a16:creationId xmlns:a16="http://schemas.microsoft.com/office/drawing/2014/main" id="{2979B8FA-5DB9-601E-1D82-00D2C0CD7825}"/>
                </a:ext>
              </a:extLst>
            </p:cNvPr>
            <p:cNvSpPr/>
            <p:nvPr/>
          </p:nvSpPr>
          <p:spPr>
            <a:xfrm rot="278956">
              <a:off x="9370512" y="2483672"/>
              <a:ext cx="729951" cy="2676609"/>
            </a:xfrm>
            <a:prstGeom prst="trapezoid">
              <a:avLst>
                <a:gd name="adj" fmla="val 28696"/>
              </a:avLst>
            </a:prstGeom>
            <a:solidFill>
              <a:srgbClr val="6F53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1ADE311-C971-8E0E-90EB-5B0C7759A0FC}"/>
                </a:ext>
              </a:extLst>
            </p:cNvPr>
            <p:cNvSpPr/>
            <p:nvPr/>
          </p:nvSpPr>
          <p:spPr>
            <a:xfrm>
              <a:off x="9771093" y="2083079"/>
              <a:ext cx="635551" cy="74727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Moon 75">
              <a:extLst>
                <a:ext uri="{FF2B5EF4-FFF2-40B4-BE49-F238E27FC236}">
                  <a16:creationId xmlns:a16="http://schemas.microsoft.com/office/drawing/2014/main" id="{9028AEC6-24CA-60E4-7F8E-EBCC5589F14B}"/>
                </a:ext>
              </a:extLst>
            </p:cNvPr>
            <p:cNvSpPr/>
            <p:nvPr/>
          </p:nvSpPr>
          <p:spPr>
            <a:xfrm rot="16200000">
              <a:off x="9066138" y="2673891"/>
              <a:ext cx="1984977" cy="711324"/>
            </a:xfrm>
            <a:prstGeom prst="moon">
              <a:avLst>
                <a:gd name="adj" fmla="val 60084"/>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9D49410A-A300-58B0-9186-1888A7B3C666}"/>
                </a:ext>
              </a:extLst>
            </p:cNvPr>
            <p:cNvSpPr/>
            <p:nvPr/>
          </p:nvSpPr>
          <p:spPr>
            <a:xfrm>
              <a:off x="9522341" y="1181672"/>
              <a:ext cx="1159985" cy="149486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3AAE7D0C-056C-77C6-B4F6-EBA8C117C61B}"/>
                </a:ext>
              </a:extLst>
            </p:cNvPr>
            <p:cNvGrpSpPr/>
            <p:nvPr/>
          </p:nvGrpSpPr>
          <p:grpSpPr>
            <a:xfrm>
              <a:off x="9803105" y="2632449"/>
              <a:ext cx="565513" cy="725971"/>
              <a:chOff x="6509910" y="2757941"/>
              <a:chExt cx="435931" cy="559622"/>
            </a:xfrm>
          </p:grpSpPr>
          <p:grpSp>
            <p:nvGrpSpPr>
              <p:cNvPr id="80" name="Group 275">
                <a:extLst>
                  <a:ext uri="{FF2B5EF4-FFF2-40B4-BE49-F238E27FC236}">
                    <a16:creationId xmlns:a16="http://schemas.microsoft.com/office/drawing/2014/main" id="{843C3870-C8F4-45FB-F432-E41717238F32}"/>
                  </a:ext>
                </a:extLst>
              </p:cNvPr>
              <p:cNvGrpSpPr/>
              <p:nvPr/>
            </p:nvGrpSpPr>
            <p:grpSpPr>
              <a:xfrm>
                <a:off x="6509910" y="2757941"/>
                <a:ext cx="435931" cy="320296"/>
                <a:chOff x="5791200" y="2209800"/>
                <a:chExt cx="703093" cy="622345"/>
              </a:xfrm>
            </p:grpSpPr>
            <p:sp>
              <p:nvSpPr>
                <p:cNvPr id="84" name="Isosceles Triangle 83">
                  <a:extLst>
                    <a:ext uri="{FF2B5EF4-FFF2-40B4-BE49-F238E27FC236}">
                      <a16:creationId xmlns:a16="http://schemas.microsoft.com/office/drawing/2014/main" id="{23D88A5F-3122-F10D-2628-69BCE28034CF}"/>
                    </a:ext>
                  </a:extLst>
                </p:cNvPr>
                <p:cNvSpPr/>
                <p:nvPr/>
              </p:nvSpPr>
              <p:spPr>
                <a:xfrm rot="5400000">
                  <a:off x="5715000" y="2286000"/>
                  <a:ext cx="609600" cy="4572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Isosceles Triangle 84">
                  <a:extLst>
                    <a:ext uri="{FF2B5EF4-FFF2-40B4-BE49-F238E27FC236}">
                      <a16:creationId xmlns:a16="http://schemas.microsoft.com/office/drawing/2014/main" id="{53736B7A-77BF-126C-DC34-C311C2650936}"/>
                    </a:ext>
                  </a:extLst>
                </p:cNvPr>
                <p:cNvSpPr/>
                <p:nvPr/>
              </p:nvSpPr>
              <p:spPr>
                <a:xfrm rot="16399489">
                  <a:off x="5960893" y="2298745"/>
                  <a:ext cx="609600" cy="4572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1" name="Rounded Rectangle 68">
                <a:extLst>
                  <a:ext uri="{FF2B5EF4-FFF2-40B4-BE49-F238E27FC236}">
                    <a16:creationId xmlns:a16="http://schemas.microsoft.com/office/drawing/2014/main" id="{841ED523-7C45-63DF-6C38-7A6FFA893106}"/>
                  </a:ext>
                </a:extLst>
              </p:cNvPr>
              <p:cNvSpPr/>
              <p:nvPr/>
            </p:nvSpPr>
            <p:spPr>
              <a:xfrm>
                <a:off x="6613576" y="2849189"/>
                <a:ext cx="228600" cy="1524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ounded Rectangle 83">
                <a:extLst>
                  <a:ext uri="{FF2B5EF4-FFF2-40B4-BE49-F238E27FC236}">
                    <a16:creationId xmlns:a16="http://schemas.microsoft.com/office/drawing/2014/main" id="{7C1BE67D-678F-6E39-DDEC-21C81FFC6DDC}"/>
                  </a:ext>
                </a:extLst>
              </p:cNvPr>
              <p:cNvSpPr/>
              <p:nvPr/>
            </p:nvSpPr>
            <p:spPr>
              <a:xfrm rot="17089073">
                <a:off x="6465837" y="3085572"/>
                <a:ext cx="329045" cy="134937"/>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ounded Rectangle 84">
                <a:extLst>
                  <a:ext uri="{FF2B5EF4-FFF2-40B4-BE49-F238E27FC236}">
                    <a16:creationId xmlns:a16="http://schemas.microsoft.com/office/drawing/2014/main" id="{635FB600-63A3-98D7-B668-654A6EF9BE3C}"/>
                  </a:ext>
                </a:extLst>
              </p:cNvPr>
              <p:cNvSpPr/>
              <p:nvPr/>
            </p:nvSpPr>
            <p:spPr>
              <a:xfrm rot="14259947">
                <a:off x="6645174" y="3056469"/>
                <a:ext cx="329045" cy="134937"/>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79" name="Straight Connector 78">
              <a:extLst>
                <a:ext uri="{FF2B5EF4-FFF2-40B4-BE49-F238E27FC236}">
                  <a16:creationId xmlns:a16="http://schemas.microsoft.com/office/drawing/2014/main" id="{FBFD7F86-007B-7982-FC77-2FDA11ED8679}"/>
                </a:ext>
              </a:extLst>
            </p:cNvPr>
            <p:cNvCxnSpPr>
              <a:cxnSpLocks/>
            </p:cNvCxnSpPr>
            <p:nvPr/>
          </p:nvCxnSpPr>
          <p:spPr>
            <a:xfrm flipH="1">
              <a:off x="10119897" y="5185462"/>
              <a:ext cx="3263" cy="118882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FDF8A2DB-8B8A-5F2D-544D-3E9D4A1E9283}"/>
              </a:ext>
            </a:extLst>
          </p:cNvPr>
          <p:cNvGrpSpPr/>
          <p:nvPr/>
        </p:nvGrpSpPr>
        <p:grpSpPr>
          <a:xfrm>
            <a:off x="5118489" y="2822277"/>
            <a:ext cx="755794" cy="1847595"/>
            <a:chOff x="1935122" y="1226078"/>
            <a:chExt cx="2095500" cy="5470939"/>
          </a:xfrm>
        </p:grpSpPr>
        <p:sp>
          <p:nvSpPr>
            <p:cNvPr id="92" name="Oval 91">
              <a:extLst>
                <a:ext uri="{FF2B5EF4-FFF2-40B4-BE49-F238E27FC236}">
                  <a16:creationId xmlns:a16="http://schemas.microsoft.com/office/drawing/2014/main" id="{2F9C8201-8FC3-CF41-CFD7-98B358868EC6}"/>
                </a:ext>
              </a:extLst>
            </p:cNvPr>
            <p:cNvSpPr/>
            <p:nvPr/>
          </p:nvSpPr>
          <p:spPr>
            <a:xfrm rot="3195775" flipH="1">
              <a:off x="2289562" y="6092041"/>
              <a:ext cx="414398" cy="71777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C6E73AF9-4A0B-163C-9F6C-499018C6B9EC}"/>
                </a:ext>
              </a:extLst>
            </p:cNvPr>
            <p:cNvSpPr/>
            <p:nvPr/>
          </p:nvSpPr>
          <p:spPr>
            <a:xfrm rot="17610301" flipH="1">
              <a:off x="3006303" y="6116747"/>
              <a:ext cx="442769" cy="71777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rapezoid 93">
              <a:extLst>
                <a:ext uri="{FF2B5EF4-FFF2-40B4-BE49-F238E27FC236}">
                  <a16:creationId xmlns:a16="http://schemas.microsoft.com/office/drawing/2014/main" id="{AC802887-2C1D-8877-8D23-046793563A4C}"/>
                </a:ext>
              </a:extLst>
            </p:cNvPr>
            <p:cNvSpPr/>
            <p:nvPr/>
          </p:nvSpPr>
          <p:spPr>
            <a:xfrm>
              <a:off x="2132794" y="4594755"/>
              <a:ext cx="1482035" cy="1870357"/>
            </a:xfrm>
            <a:prstGeom prst="trapezoid">
              <a:avLst>
                <a:gd name="adj" fmla="val 15486"/>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5" name="Straight Connector 94">
              <a:extLst>
                <a:ext uri="{FF2B5EF4-FFF2-40B4-BE49-F238E27FC236}">
                  <a16:creationId xmlns:a16="http://schemas.microsoft.com/office/drawing/2014/main" id="{6EBECD40-6901-AB46-0595-40A958F182CE}"/>
                </a:ext>
              </a:extLst>
            </p:cNvPr>
            <p:cNvCxnSpPr>
              <a:cxnSpLocks/>
            </p:cNvCxnSpPr>
            <p:nvPr/>
          </p:nvCxnSpPr>
          <p:spPr>
            <a:xfrm flipH="1">
              <a:off x="2844586" y="5335588"/>
              <a:ext cx="11493" cy="110848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6" name="Trapezoid 95">
              <a:extLst>
                <a:ext uri="{FF2B5EF4-FFF2-40B4-BE49-F238E27FC236}">
                  <a16:creationId xmlns:a16="http://schemas.microsoft.com/office/drawing/2014/main" id="{EB19B42E-16A6-2CC3-DAA0-02CF5E2A1C2C}"/>
                </a:ext>
              </a:extLst>
            </p:cNvPr>
            <p:cNvSpPr/>
            <p:nvPr/>
          </p:nvSpPr>
          <p:spPr>
            <a:xfrm>
              <a:off x="2330499" y="2842341"/>
              <a:ext cx="1186132" cy="1680354"/>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6ECCF25F-5836-EFEE-4B24-E08AC2C4F535}"/>
                </a:ext>
              </a:extLst>
            </p:cNvPr>
            <p:cNvSpPr/>
            <p:nvPr/>
          </p:nvSpPr>
          <p:spPr>
            <a:xfrm>
              <a:off x="1935122" y="4157198"/>
              <a:ext cx="415146" cy="72980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a:extLst>
                <a:ext uri="{FF2B5EF4-FFF2-40B4-BE49-F238E27FC236}">
                  <a16:creationId xmlns:a16="http://schemas.microsoft.com/office/drawing/2014/main" id="{9D1770D8-1200-BB48-D40E-0A11C048446F}"/>
                </a:ext>
              </a:extLst>
            </p:cNvPr>
            <p:cNvSpPr/>
            <p:nvPr/>
          </p:nvSpPr>
          <p:spPr>
            <a:xfrm rot="20160954">
              <a:off x="3615476" y="4028474"/>
              <a:ext cx="415146" cy="72980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lowchart: Manual Operation 98">
              <a:extLst>
                <a:ext uri="{FF2B5EF4-FFF2-40B4-BE49-F238E27FC236}">
                  <a16:creationId xmlns:a16="http://schemas.microsoft.com/office/drawing/2014/main" id="{48448820-4A3D-4BB3-3187-F5F524817166}"/>
                </a:ext>
              </a:extLst>
            </p:cNvPr>
            <p:cNvSpPr/>
            <p:nvPr/>
          </p:nvSpPr>
          <p:spPr>
            <a:xfrm rot="9438105" flipH="1">
              <a:off x="3221794" y="2799313"/>
              <a:ext cx="624704" cy="1671096"/>
            </a:xfrm>
            <a:prstGeom prst="flowChartManualOperation">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lowchart: Manual Operation 99">
              <a:extLst>
                <a:ext uri="{FF2B5EF4-FFF2-40B4-BE49-F238E27FC236}">
                  <a16:creationId xmlns:a16="http://schemas.microsoft.com/office/drawing/2014/main" id="{5688119C-4894-ED92-ECFB-8EEF4B96E889}"/>
                </a:ext>
              </a:extLst>
            </p:cNvPr>
            <p:cNvSpPr/>
            <p:nvPr/>
          </p:nvSpPr>
          <p:spPr>
            <a:xfrm rot="11918038">
              <a:off x="2035926" y="2797444"/>
              <a:ext cx="624704" cy="1749514"/>
            </a:xfrm>
            <a:prstGeom prst="flowChartManualOperation">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ounded Rectangle 51">
              <a:extLst>
                <a:ext uri="{FF2B5EF4-FFF2-40B4-BE49-F238E27FC236}">
                  <a16:creationId xmlns:a16="http://schemas.microsoft.com/office/drawing/2014/main" id="{13DC1A67-B993-EA4C-2181-2E8A83DAD9AA}"/>
                </a:ext>
              </a:extLst>
            </p:cNvPr>
            <p:cNvSpPr/>
            <p:nvPr/>
          </p:nvSpPr>
          <p:spPr>
            <a:xfrm>
              <a:off x="2412945" y="4430876"/>
              <a:ext cx="1072125" cy="207430"/>
            </a:xfrm>
            <a:prstGeom prst="roundRect">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a:extLst>
                <a:ext uri="{FF2B5EF4-FFF2-40B4-BE49-F238E27FC236}">
                  <a16:creationId xmlns:a16="http://schemas.microsoft.com/office/drawing/2014/main" id="{8A12D7E7-D507-D638-40C9-C5700F41398A}"/>
                </a:ext>
              </a:extLst>
            </p:cNvPr>
            <p:cNvSpPr/>
            <p:nvPr/>
          </p:nvSpPr>
          <p:spPr>
            <a:xfrm>
              <a:off x="2765732" y="4442297"/>
              <a:ext cx="332117" cy="245138"/>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3" name="Group 131">
              <a:extLst>
                <a:ext uri="{FF2B5EF4-FFF2-40B4-BE49-F238E27FC236}">
                  <a16:creationId xmlns:a16="http://schemas.microsoft.com/office/drawing/2014/main" id="{30AF1CF0-3430-F533-CA1D-4C34AE146EE7}"/>
                </a:ext>
              </a:extLst>
            </p:cNvPr>
            <p:cNvGrpSpPr/>
            <p:nvPr/>
          </p:nvGrpSpPr>
          <p:grpSpPr>
            <a:xfrm>
              <a:off x="2350268" y="2743497"/>
              <a:ext cx="1191448" cy="1687379"/>
              <a:chOff x="3962400" y="2743200"/>
              <a:chExt cx="1066800" cy="1295400"/>
            </a:xfrm>
            <a:solidFill>
              <a:schemeClr val="bg2">
                <a:lumMod val="50000"/>
              </a:schemeClr>
            </a:solidFill>
          </p:grpSpPr>
          <p:sp>
            <p:nvSpPr>
              <p:cNvPr id="125" name="Trapezoid 124">
                <a:extLst>
                  <a:ext uri="{FF2B5EF4-FFF2-40B4-BE49-F238E27FC236}">
                    <a16:creationId xmlns:a16="http://schemas.microsoft.com/office/drawing/2014/main" id="{642E6703-2E31-EFFB-0B13-7883773D0F6F}"/>
                  </a:ext>
                </a:extLst>
              </p:cNvPr>
              <p:cNvSpPr/>
              <p:nvPr/>
            </p:nvSpPr>
            <p:spPr>
              <a:xfrm>
                <a:off x="3962400" y="2743200"/>
                <a:ext cx="609600" cy="1295400"/>
              </a:xfrm>
              <a:prstGeom prst="trapezoid">
                <a:avLst>
                  <a:gd name="adj" fmla="val 32353"/>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Trapezoid 125">
                <a:extLst>
                  <a:ext uri="{FF2B5EF4-FFF2-40B4-BE49-F238E27FC236}">
                    <a16:creationId xmlns:a16="http://schemas.microsoft.com/office/drawing/2014/main" id="{A8944158-E4DB-B73C-793E-A785A0CA2906}"/>
                  </a:ext>
                </a:extLst>
              </p:cNvPr>
              <p:cNvSpPr/>
              <p:nvPr/>
            </p:nvSpPr>
            <p:spPr>
              <a:xfrm>
                <a:off x="4419600" y="2743200"/>
                <a:ext cx="609600" cy="1295400"/>
              </a:xfrm>
              <a:prstGeom prst="trapezoid">
                <a:avLst>
                  <a:gd name="adj" fmla="val 308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2670FC6A-4DC2-D512-0011-9926D5AF8BCC}"/>
                  </a:ext>
                </a:extLst>
              </p:cNvPr>
              <p:cNvSpPr/>
              <p:nvPr/>
            </p:nvSpPr>
            <p:spPr>
              <a:xfrm>
                <a:off x="4450977" y="3523129"/>
                <a:ext cx="152400" cy="152400"/>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B1A467D5-E0A0-BB28-7CAB-93B68BD49CA2}"/>
                  </a:ext>
                </a:extLst>
              </p:cNvPr>
              <p:cNvSpPr/>
              <p:nvPr/>
            </p:nvSpPr>
            <p:spPr>
              <a:xfrm>
                <a:off x="4442012" y="3747247"/>
                <a:ext cx="152400" cy="152400"/>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B0BEA49F-4C25-7966-F949-F31A255A8B0A}"/>
                </a:ext>
              </a:extLst>
            </p:cNvPr>
            <p:cNvGrpSpPr/>
            <p:nvPr/>
          </p:nvGrpSpPr>
          <p:grpSpPr>
            <a:xfrm>
              <a:off x="2074778" y="2621577"/>
              <a:ext cx="696841" cy="2238952"/>
              <a:chOff x="3461846" y="2666525"/>
              <a:chExt cx="1126356" cy="2732535"/>
            </a:xfrm>
          </p:grpSpPr>
          <p:sp>
            <p:nvSpPr>
              <p:cNvPr id="120" name="Isosceles Triangle 119">
                <a:extLst>
                  <a:ext uri="{FF2B5EF4-FFF2-40B4-BE49-F238E27FC236}">
                    <a16:creationId xmlns:a16="http://schemas.microsoft.com/office/drawing/2014/main" id="{1022D5C6-739D-3805-0077-34FBB174C495}"/>
                  </a:ext>
                </a:extLst>
              </p:cNvPr>
              <p:cNvSpPr/>
              <p:nvPr/>
            </p:nvSpPr>
            <p:spPr>
              <a:xfrm rot="2917770">
                <a:off x="3552936" y="2575435"/>
                <a:ext cx="849644" cy="1031824"/>
              </a:xfrm>
              <a:prstGeom prst="triangle">
                <a:avLst>
                  <a:gd name="adj" fmla="val 66944"/>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Isosceles Triangle 120">
                <a:extLst>
                  <a:ext uri="{FF2B5EF4-FFF2-40B4-BE49-F238E27FC236}">
                    <a16:creationId xmlns:a16="http://schemas.microsoft.com/office/drawing/2014/main" id="{BBC193CA-5CCA-2980-D494-E5428905031A}"/>
                  </a:ext>
                </a:extLst>
              </p:cNvPr>
              <p:cNvSpPr/>
              <p:nvPr/>
            </p:nvSpPr>
            <p:spPr>
              <a:xfrm rot="9704248">
                <a:off x="3542395" y="3646780"/>
                <a:ext cx="1041154" cy="1630200"/>
              </a:xfrm>
              <a:prstGeom prst="triangle">
                <a:avLst>
                  <a:gd name="adj" fmla="val 90189"/>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97">
                <a:extLst>
                  <a:ext uri="{FF2B5EF4-FFF2-40B4-BE49-F238E27FC236}">
                    <a16:creationId xmlns:a16="http://schemas.microsoft.com/office/drawing/2014/main" id="{4C60448D-FD0D-46BD-F428-9B5D8F134F57}"/>
                  </a:ext>
                </a:extLst>
              </p:cNvPr>
              <p:cNvSpPr/>
              <p:nvPr/>
            </p:nvSpPr>
            <p:spPr>
              <a:xfrm>
                <a:off x="3850993" y="2851096"/>
                <a:ext cx="737209" cy="2547964"/>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ounded Rectangle 98">
                <a:extLst>
                  <a:ext uri="{FF2B5EF4-FFF2-40B4-BE49-F238E27FC236}">
                    <a16:creationId xmlns:a16="http://schemas.microsoft.com/office/drawing/2014/main" id="{F3839FC5-B6BC-3794-70F3-0E9F665EC11E}"/>
                  </a:ext>
                </a:extLst>
              </p:cNvPr>
              <p:cNvSpPr/>
              <p:nvPr/>
            </p:nvSpPr>
            <p:spPr>
              <a:xfrm>
                <a:off x="3741654" y="2997894"/>
                <a:ext cx="322135" cy="705574"/>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99">
                <a:extLst>
                  <a:ext uri="{FF2B5EF4-FFF2-40B4-BE49-F238E27FC236}">
                    <a16:creationId xmlns:a16="http://schemas.microsoft.com/office/drawing/2014/main" id="{3877F203-71E6-72EA-987D-7CB7B326C190}"/>
                  </a:ext>
                </a:extLst>
              </p:cNvPr>
              <p:cNvSpPr/>
              <p:nvPr/>
            </p:nvSpPr>
            <p:spPr>
              <a:xfrm>
                <a:off x="3824644" y="3777539"/>
                <a:ext cx="239143" cy="1164791"/>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5" name="Group 104">
              <a:extLst>
                <a:ext uri="{FF2B5EF4-FFF2-40B4-BE49-F238E27FC236}">
                  <a16:creationId xmlns:a16="http://schemas.microsoft.com/office/drawing/2014/main" id="{A16DE269-342C-616C-464F-847706B4D213}"/>
                </a:ext>
              </a:extLst>
            </p:cNvPr>
            <p:cNvGrpSpPr/>
            <p:nvPr/>
          </p:nvGrpSpPr>
          <p:grpSpPr>
            <a:xfrm flipH="1">
              <a:off x="3019290" y="2652274"/>
              <a:ext cx="697115" cy="2234731"/>
              <a:chOff x="3461846" y="2666525"/>
              <a:chExt cx="1126798" cy="2732535"/>
            </a:xfrm>
          </p:grpSpPr>
          <p:sp>
            <p:nvSpPr>
              <p:cNvPr id="115" name="Isosceles Triangle 114">
                <a:extLst>
                  <a:ext uri="{FF2B5EF4-FFF2-40B4-BE49-F238E27FC236}">
                    <a16:creationId xmlns:a16="http://schemas.microsoft.com/office/drawing/2014/main" id="{F70F6217-75FC-3DAE-E1CC-D772C8598361}"/>
                  </a:ext>
                </a:extLst>
              </p:cNvPr>
              <p:cNvSpPr/>
              <p:nvPr/>
            </p:nvSpPr>
            <p:spPr>
              <a:xfrm rot="2917770">
                <a:off x="3552936" y="2575435"/>
                <a:ext cx="849644" cy="1031824"/>
              </a:xfrm>
              <a:prstGeom prst="triangle">
                <a:avLst>
                  <a:gd name="adj" fmla="val 66944"/>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Isosceles Triangle 115">
                <a:extLst>
                  <a:ext uri="{FF2B5EF4-FFF2-40B4-BE49-F238E27FC236}">
                    <a16:creationId xmlns:a16="http://schemas.microsoft.com/office/drawing/2014/main" id="{552A1C61-3FBA-E70A-D91F-59A54C7E1D3A}"/>
                  </a:ext>
                </a:extLst>
              </p:cNvPr>
              <p:cNvSpPr/>
              <p:nvPr/>
            </p:nvSpPr>
            <p:spPr>
              <a:xfrm rot="9704248">
                <a:off x="3547490" y="3674032"/>
                <a:ext cx="1041154" cy="1602246"/>
              </a:xfrm>
              <a:prstGeom prst="triangle">
                <a:avLst>
                  <a:gd name="adj" fmla="val 90189"/>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ounded Rectangle 104">
                <a:extLst>
                  <a:ext uri="{FF2B5EF4-FFF2-40B4-BE49-F238E27FC236}">
                    <a16:creationId xmlns:a16="http://schemas.microsoft.com/office/drawing/2014/main" id="{AAB0CB58-643E-CF58-E2A7-ADC48F79034A}"/>
                  </a:ext>
                </a:extLst>
              </p:cNvPr>
              <p:cNvSpPr/>
              <p:nvPr/>
            </p:nvSpPr>
            <p:spPr>
              <a:xfrm>
                <a:off x="3850993" y="2851096"/>
                <a:ext cx="737209" cy="2547964"/>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ounded Rectangle 105">
                <a:extLst>
                  <a:ext uri="{FF2B5EF4-FFF2-40B4-BE49-F238E27FC236}">
                    <a16:creationId xmlns:a16="http://schemas.microsoft.com/office/drawing/2014/main" id="{3456F8DF-03E4-1475-F7E3-961784A20F5C}"/>
                  </a:ext>
                </a:extLst>
              </p:cNvPr>
              <p:cNvSpPr/>
              <p:nvPr/>
            </p:nvSpPr>
            <p:spPr>
              <a:xfrm>
                <a:off x="3799270" y="2997893"/>
                <a:ext cx="264519" cy="674273"/>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ounded Rectangle 106">
                <a:extLst>
                  <a:ext uri="{FF2B5EF4-FFF2-40B4-BE49-F238E27FC236}">
                    <a16:creationId xmlns:a16="http://schemas.microsoft.com/office/drawing/2014/main" id="{322A1197-520E-5057-C2D2-2907C2E18C1B}"/>
                  </a:ext>
                </a:extLst>
              </p:cNvPr>
              <p:cNvSpPr/>
              <p:nvPr/>
            </p:nvSpPr>
            <p:spPr>
              <a:xfrm>
                <a:off x="3824644" y="3777539"/>
                <a:ext cx="239143" cy="1164791"/>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 name="Group 105">
              <a:extLst>
                <a:ext uri="{FF2B5EF4-FFF2-40B4-BE49-F238E27FC236}">
                  <a16:creationId xmlns:a16="http://schemas.microsoft.com/office/drawing/2014/main" id="{2F7E2CA0-90C3-1B81-EBDA-5ACE777E9D03}"/>
                </a:ext>
              </a:extLst>
            </p:cNvPr>
            <p:cNvGrpSpPr/>
            <p:nvPr/>
          </p:nvGrpSpPr>
          <p:grpSpPr>
            <a:xfrm>
              <a:off x="2345399" y="2759277"/>
              <a:ext cx="1233909" cy="290124"/>
              <a:chOff x="4638960" y="1782637"/>
              <a:chExt cx="1530456" cy="440400"/>
            </a:xfrm>
          </p:grpSpPr>
          <p:sp>
            <p:nvSpPr>
              <p:cNvPr id="113" name="Flowchart: Data 112">
                <a:extLst>
                  <a:ext uri="{FF2B5EF4-FFF2-40B4-BE49-F238E27FC236}">
                    <a16:creationId xmlns:a16="http://schemas.microsoft.com/office/drawing/2014/main" id="{BBA02A00-2366-C734-6559-8AE880ED578F}"/>
                  </a:ext>
                </a:extLst>
              </p:cNvPr>
              <p:cNvSpPr/>
              <p:nvPr/>
            </p:nvSpPr>
            <p:spPr>
              <a:xfrm rot="18083417">
                <a:off x="4800649" y="1623672"/>
                <a:ext cx="437676" cy="761053"/>
              </a:xfrm>
              <a:prstGeom prst="flowChartInputOutp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lowchart: Data 113">
                <a:extLst>
                  <a:ext uri="{FF2B5EF4-FFF2-40B4-BE49-F238E27FC236}">
                    <a16:creationId xmlns:a16="http://schemas.microsoft.com/office/drawing/2014/main" id="{AF8C004E-E88F-2BA1-EA1C-214290DC0942}"/>
                  </a:ext>
                </a:extLst>
              </p:cNvPr>
              <p:cNvSpPr/>
              <p:nvPr/>
            </p:nvSpPr>
            <p:spPr>
              <a:xfrm rot="3516583" flipH="1">
                <a:off x="5570052" y="1620948"/>
                <a:ext cx="437676" cy="761053"/>
              </a:xfrm>
              <a:prstGeom prst="flowChartInputOutp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a:extLst>
                <a:ext uri="{FF2B5EF4-FFF2-40B4-BE49-F238E27FC236}">
                  <a16:creationId xmlns:a16="http://schemas.microsoft.com/office/drawing/2014/main" id="{6D5F9B92-19B2-0A16-11B0-01AB1BB6D05D}"/>
                </a:ext>
              </a:extLst>
            </p:cNvPr>
            <p:cNvGrpSpPr/>
            <p:nvPr/>
          </p:nvGrpSpPr>
          <p:grpSpPr>
            <a:xfrm>
              <a:off x="2080370" y="1226078"/>
              <a:ext cx="1686390" cy="1969552"/>
              <a:chOff x="5259690" y="1682387"/>
              <a:chExt cx="1300053" cy="1518345"/>
            </a:xfrm>
          </p:grpSpPr>
          <p:sp>
            <p:nvSpPr>
              <p:cNvPr id="108" name="Cloud 107">
                <a:extLst>
                  <a:ext uri="{FF2B5EF4-FFF2-40B4-BE49-F238E27FC236}">
                    <a16:creationId xmlns:a16="http://schemas.microsoft.com/office/drawing/2014/main" id="{2E91FCA1-2E2B-C890-E03D-12C5685F7DC9}"/>
                  </a:ext>
                </a:extLst>
              </p:cNvPr>
              <p:cNvSpPr/>
              <p:nvPr/>
            </p:nvSpPr>
            <p:spPr>
              <a:xfrm rot="10800000">
                <a:off x="5259690" y="1755651"/>
                <a:ext cx="1300053" cy="1066800"/>
              </a:xfrm>
              <a:prstGeom prst="cloud">
                <a:avLst/>
              </a:prstGeom>
              <a:solidFill>
                <a:srgbClr val="9771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5">
                <a:extLst>
                  <a:ext uri="{FF2B5EF4-FFF2-40B4-BE49-F238E27FC236}">
                    <a16:creationId xmlns:a16="http://schemas.microsoft.com/office/drawing/2014/main" id="{4A862FD9-827E-BC16-2884-6C7FE75EDB05}"/>
                  </a:ext>
                </a:extLst>
              </p:cNvPr>
              <p:cNvSpPr/>
              <p:nvPr/>
            </p:nvSpPr>
            <p:spPr>
              <a:xfrm>
                <a:off x="5410200" y="1778694"/>
                <a:ext cx="1027176" cy="12192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Cloud 109">
                <a:extLst>
                  <a:ext uri="{FF2B5EF4-FFF2-40B4-BE49-F238E27FC236}">
                    <a16:creationId xmlns:a16="http://schemas.microsoft.com/office/drawing/2014/main" id="{61586CB1-167E-946A-4DF3-1E743D6804CF}"/>
                  </a:ext>
                </a:extLst>
              </p:cNvPr>
              <p:cNvSpPr/>
              <p:nvPr/>
            </p:nvSpPr>
            <p:spPr>
              <a:xfrm rot="11031254">
                <a:off x="5664019" y="2567319"/>
                <a:ext cx="567430" cy="633413"/>
              </a:xfrm>
              <a:prstGeom prst="cloud">
                <a:avLst/>
              </a:prstGeom>
              <a:solidFill>
                <a:srgbClr val="9771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Cloud 110">
                <a:extLst>
                  <a:ext uri="{FF2B5EF4-FFF2-40B4-BE49-F238E27FC236}">
                    <a16:creationId xmlns:a16="http://schemas.microsoft.com/office/drawing/2014/main" id="{BCD2A682-836B-39EF-E4A1-AD5C34439780}"/>
                  </a:ext>
                </a:extLst>
              </p:cNvPr>
              <p:cNvSpPr/>
              <p:nvPr/>
            </p:nvSpPr>
            <p:spPr>
              <a:xfrm>
                <a:off x="5557585" y="1682387"/>
                <a:ext cx="685800" cy="381000"/>
              </a:xfrm>
              <a:prstGeom prst="cloud">
                <a:avLst/>
              </a:prstGeom>
              <a:solidFill>
                <a:srgbClr val="9771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a:extLst>
                  <a:ext uri="{FF2B5EF4-FFF2-40B4-BE49-F238E27FC236}">
                    <a16:creationId xmlns:a16="http://schemas.microsoft.com/office/drawing/2014/main" id="{A2E59B7E-3C5C-279C-7B34-1C013D027F9E}"/>
                  </a:ext>
                </a:extLst>
              </p:cNvPr>
              <p:cNvSpPr/>
              <p:nvPr/>
            </p:nvSpPr>
            <p:spPr>
              <a:xfrm rot="21301766">
                <a:off x="5876101" y="2672647"/>
                <a:ext cx="208475" cy="10278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9" name="Group 128">
            <a:extLst>
              <a:ext uri="{FF2B5EF4-FFF2-40B4-BE49-F238E27FC236}">
                <a16:creationId xmlns:a16="http://schemas.microsoft.com/office/drawing/2014/main" id="{D5175FFA-C603-DCCF-D6B3-15430C3D6984}"/>
              </a:ext>
            </a:extLst>
          </p:cNvPr>
          <p:cNvGrpSpPr/>
          <p:nvPr/>
        </p:nvGrpSpPr>
        <p:grpSpPr>
          <a:xfrm>
            <a:off x="4282098" y="2538145"/>
            <a:ext cx="750134" cy="2091401"/>
            <a:chOff x="1139268" y="708052"/>
            <a:chExt cx="1914717" cy="5953787"/>
          </a:xfrm>
        </p:grpSpPr>
        <p:grpSp>
          <p:nvGrpSpPr>
            <p:cNvPr id="130" name="Group 129">
              <a:extLst>
                <a:ext uri="{FF2B5EF4-FFF2-40B4-BE49-F238E27FC236}">
                  <a16:creationId xmlns:a16="http://schemas.microsoft.com/office/drawing/2014/main" id="{5512CEA9-A230-86A5-185A-3590213C79F8}"/>
                </a:ext>
              </a:extLst>
            </p:cNvPr>
            <p:cNvGrpSpPr/>
            <p:nvPr/>
          </p:nvGrpSpPr>
          <p:grpSpPr>
            <a:xfrm>
              <a:off x="1139268" y="708052"/>
              <a:ext cx="1914717" cy="5953787"/>
              <a:chOff x="914400" y="228600"/>
              <a:chExt cx="1788913" cy="5562601"/>
            </a:xfrm>
          </p:grpSpPr>
          <p:grpSp>
            <p:nvGrpSpPr>
              <p:cNvPr id="132" name="Group 131">
                <a:extLst>
                  <a:ext uri="{FF2B5EF4-FFF2-40B4-BE49-F238E27FC236}">
                    <a16:creationId xmlns:a16="http://schemas.microsoft.com/office/drawing/2014/main" id="{01045777-3FCE-059B-C246-3DAE7978D6E8}"/>
                  </a:ext>
                </a:extLst>
              </p:cNvPr>
              <p:cNvGrpSpPr/>
              <p:nvPr/>
            </p:nvGrpSpPr>
            <p:grpSpPr>
              <a:xfrm>
                <a:off x="914400" y="1295400"/>
                <a:ext cx="1788913" cy="4495801"/>
                <a:chOff x="914400" y="1295400"/>
                <a:chExt cx="1788913" cy="4495801"/>
              </a:xfrm>
            </p:grpSpPr>
            <p:sp>
              <p:nvSpPr>
                <p:cNvPr id="136" name="Round Diagonal Corner Rectangle 32">
                  <a:extLst>
                    <a:ext uri="{FF2B5EF4-FFF2-40B4-BE49-F238E27FC236}">
                      <a16:creationId xmlns:a16="http://schemas.microsoft.com/office/drawing/2014/main" id="{F2E36C4C-8DEC-1B5B-D645-35FD419AEA3A}"/>
                    </a:ext>
                  </a:extLst>
                </p:cNvPr>
                <p:cNvSpPr/>
                <p:nvPr/>
              </p:nvSpPr>
              <p:spPr>
                <a:xfrm rot="10320391">
                  <a:off x="1100593" y="1488696"/>
                  <a:ext cx="625179" cy="529700"/>
                </a:xfrm>
                <a:prstGeom prst="round2DiagRect">
                  <a:avLst>
                    <a:gd name="adj1" fmla="val 50000"/>
                    <a:gd name="adj2" fmla="val 0"/>
                  </a:avLst>
                </a:prstGeom>
                <a:solidFill>
                  <a:srgbClr val="9771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a:extLst>
                    <a:ext uri="{FF2B5EF4-FFF2-40B4-BE49-F238E27FC236}">
                      <a16:creationId xmlns:a16="http://schemas.microsoft.com/office/drawing/2014/main" id="{E07485CF-E4B9-2964-C4B8-E6D503ECB135}"/>
                    </a:ext>
                  </a:extLst>
                </p:cNvPr>
                <p:cNvSpPr/>
                <p:nvPr/>
              </p:nvSpPr>
              <p:spPr>
                <a:xfrm rot="1499614">
                  <a:off x="914400" y="3657600"/>
                  <a:ext cx="320040" cy="56261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a:extLst>
                    <a:ext uri="{FF2B5EF4-FFF2-40B4-BE49-F238E27FC236}">
                      <a16:creationId xmlns:a16="http://schemas.microsoft.com/office/drawing/2014/main" id="{E2883ED4-3CE8-F459-654B-48ED3821A36C}"/>
                    </a:ext>
                  </a:extLst>
                </p:cNvPr>
                <p:cNvSpPr/>
                <p:nvPr/>
              </p:nvSpPr>
              <p:spPr>
                <a:xfrm rot="20218618">
                  <a:off x="2383273" y="3621577"/>
                  <a:ext cx="320040" cy="56261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Trapezoid 138">
                  <a:extLst>
                    <a:ext uri="{FF2B5EF4-FFF2-40B4-BE49-F238E27FC236}">
                      <a16:creationId xmlns:a16="http://schemas.microsoft.com/office/drawing/2014/main" id="{E6D90578-3E93-F8ED-8362-6DC6569DF746}"/>
                    </a:ext>
                  </a:extLst>
                </p:cNvPr>
                <p:cNvSpPr/>
                <p:nvPr/>
              </p:nvSpPr>
              <p:spPr>
                <a:xfrm rot="1297584">
                  <a:off x="1063454" y="2684511"/>
                  <a:ext cx="552222" cy="1295400"/>
                </a:xfrm>
                <a:prstGeom prst="trapezoid">
                  <a:avLst>
                    <a:gd name="adj" fmla="val 32353"/>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Trapezoid 139">
                  <a:extLst>
                    <a:ext uri="{FF2B5EF4-FFF2-40B4-BE49-F238E27FC236}">
                      <a16:creationId xmlns:a16="http://schemas.microsoft.com/office/drawing/2014/main" id="{7F768B7E-CF8C-FA9A-49CB-6390617A97E8}"/>
                    </a:ext>
                  </a:extLst>
                </p:cNvPr>
                <p:cNvSpPr/>
                <p:nvPr/>
              </p:nvSpPr>
              <p:spPr>
                <a:xfrm rot="20443541">
                  <a:off x="2105988" y="2706154"/>
                  <a:ext cx="457200" cy="1295400"/>
                </a:xfrm>
                <a:prstGeom prst="trapezoid">
                  <a:avLst>
                    <a:gd name="adj" fmla="val 32353"/>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5DA6E095-49AF-A5D0-EDCC-0DF5334DA8AA}"/>
                    </a:ext>
                  </a:extLst>
                </p:cNvPr>
                <p:cNvSpPr/>
                <p:nvPr/>
              </p:nvSpPr>
              <p:spPr>
                <a:xfrm rot="2704841" flipH="1">
                  <a:off x="1256221" y="5317245"/>
                  <a:ext cx="394574" cy="553337"/>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Trapezoid 141">
                  <a:extLst>
                    <a:ext uri="{FF2B5EF4-FFF2-40B4-BE49-F238E27FC236}">
                      <a16:creationId xmlns:a16="http://schemas.microsoft.com/office/drawing/2014/main" id="{613B0A2E-9F6B-54B4-6F97-627658F0953B}"/>
                    </a:ext>
                  </a:extLst>
                </p:cNvPr>
                <p:cNvSpPr/>
                <p:nvPr/>
              </p:nvSpPr>
              <p:spPr>
                <a:xfrm>
                  <a:off x="1371600" y="2819400"/>
                  <a:ext cx="914400" cy="1295400"/>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445BF555-4479-C342-C494-52118DB4FFD2}"/>
                    </a:ext>
                  </a:extLst>
                </p:cNvPr>
                <p:cNvSpPr/>
                <p:nvPr/>
              </p:nvSpPr>
              <p:spPr>
                <a:xfrm rot="17610301" flipH="1">
                  <a:off x="1834919" y="5265056"/>
                  <a:ext cx="394574" cy="553337"/>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lowchart: Manual Operation 143">
                  <a:extLst>
                    <a:ext uri="{FF2B5EF4-FFF2-40B4-BE49-F238E27FC236}">
                      <a16:creationId xmlns:a16="http://schemas.microsoft.com/office/drawing/2014/main" id="{68AF82EB-6750-AEC7-D2AB-8B99F7D1571E}"/>
                    </a:ext>
                  </a:extLst>
                </p:cNvPr>
                <p:cNvSpPr/>
                <p:nvPr/>
              </p:nvSpPr>
              <p:spPr>
                <a:xfrm rot="10800000">
                  <a:off x="1217587" y="3927493"/>
                  <a:ext cx="1187673" cy="1593836"/>
                </a:xfrm>
                <a:prstGeom prst="flowChartManualOperation">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5">
                  <a:extLst>
                    <a:ext uri="{FF2B5EF4-FFF2-40B4-BE49-F238E27FC236}">
                      <a16:creationId xmlns:a16="http://schemas.microsoft.com/office/drawing/2014/main" id="{C6291C65-C7F3-E454-C22D-170F5DC43655}"/>
                    </a:ext>
                  </a:extLst>
                </p:cNvPr>
                <p:cNvSpPr/>
                <p:nvPr/>
              </p:nvSpPr>
              <p:spPr>
                <a:xfrm>
                  <a:off x="1219200" y="1447800"/>
                  <a:ext cx="1219200" cy="12954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Moon 145">
                  <a:extLst>
                    <a:ext uri="{FF2B5EF4-FFF2-40B4-BE49-F238E27FC236}">
                      <a16:creationId xmlns:a16="http://schemas.microsoft.com/office/drawing/2014/main" id="{02BA830B-F37B-34BC-9E8B-95B6A061A973}"/>
                    </a:ext>
                  </a:extLst>
                </p:cNvPr>
                <p:cNvSpPr/>
                <p:nvPr/>
              </p:nvSpPr>
              <p:spPr>
                <a:xfrm rot="16200000">
                  <a:off x="1295400" y="3352800"/>
                  <a:ext cx="1066800" cy="457200"/>
                </a:xfrm>
                <a:prstGeom prst="moon">
                  <a:avLst>
                    <a:gd name="adj" fmla="val 60084"/>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Trapezoid 146">
                  <a:extLst>
                    <a:ext uri="{FF2B5EF4-FFF2-40B4-BE49-F238E27FC236}">
                      <a16:creationId xmlns:a16="http://schemas.microsoft.com/office/drawing/2014/main" id="{2DE53593-4583-CB97-4EE4-DFDA4CBDA226}"/>
                    </a:ext>
                  </a:extLst>
                </p:cNvPr>
                <p:cNvSpPr/>
                <p:nvPr/>
              </p:nvSpPr>
              <p:spPr>
                <a:xfrm>
                  <a:off x="1905000" y="2743200"/>
                  <a:ext cx="457200" cy="1905000"/>
                </a:xfrm>
                <a:prstGeom prst="trapezoid">
                  <a:avLst>
                    <a:gd name="adj" fmla="val 30882"/>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Trapezoid 147">
                  <a:extLst>
                    <a:ext uri="{FF2B5EF4-FFF2-40B4-BE49-F238E27FC236}">
                      <a16:creationId xmlns:a16="http://schemas.microsoft.com/office/drawing/2014/main" id="{578CF534-3FC0-D0D7-4E66-A4ED6E92255F}"/>
                    </a:ext>
                  </a:extLst>
                </p:cNvPr>
                <p:cNvSpPr/>
                <p:nvPr/>
              </p:nvSpPr>
              <p:spPr>
                <a:xfrm>
                  <a:off x="1295400" y="2743200"/>
                  <a:ext cx="457200" cy="1905000"/>
                </a:xfrm>
                <a:prstGeom prst="trapezoid">
                  <a:avLst>
                    <a:gd name="adj" fmla="val 32353"/>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148">
                  <a:extLst>
                    <a:ext uri="{FF2B5EF4-FFF2-40B4-BE49-F238E27FC236}">
                      <a16:creationId xmlns:a16="http://schemas.microsoft.com/office/drawing/2014/main" id="{52CA1C9C-81B7-F74B-2CAA-F36069386D36}"/>
                    </a:ext>
                  </a:extLst>
                </p:cNvPr>
                <p:cNvSpPr/>
                <p:nvPr/>
              </p:nvSpPr>
              <p:spPr>
                <a:xfrm>
                  <a:off x="1752600" y="3505200"/>
                  <a:ext cx="134471" cy="134471"/>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4517C7B3-270C-81F4-8F92-867229D8FFA7}"/>
                    </a:ext>
                  </a:extLst>
                </p:cNvPr>
                <p:cNvSpPr/>
                <p:nvPr/>
              </p:nvSpPr>
              <p:spPr>
                <a:xfrm>
                  <a:off x="1752600" y="3810000"/>
                  <a:ext cx="134471" cy="134471"/>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Diagonal Stripe 150">
                  <a:extLst>
                    <a:ext uri="{FF2B5EF4-FFF2-40B4-BE49-F238E27FC236}">
                      <a16:creationId xmlns:a16="http://schemas.microsoft.com/office/drawing/2014/main" id="{DA058625-424F-DFBF-14A6-F1372DAC76BE}"/>
                    </a:ext>
                  </a:extLst>
                </p:cNvPr>
                <p:cNvSpPr/>
                <p:nvPr/>
              </p:nvSpPr>
              <p:spPr>
                <a:xfrm rot="7239654" flipH="1">
                  <a:off x="1857763" y="2594479"/>
                  <a:ext cx="331753" cy="256338"/>
                </a:xfrm>
                <a:prstGeom prst="diagStripe">
                  <a:avLst>
                    <a:gd name="adj" fmla="val 4429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2" name="Diagonal Stripe 151">
                  <a:extLst>
                    <a:ext uri="{FF2B5EF4-FFF2-40B4-BE49-F238E27FC236}">
                      <a16:creationId xmlns:a16="http://schemas.microsoft.com/office/drawing/2014/main" id="{3EE9C675-B03A-E096-777C-2390BA2DAECB}"/>
                    </a:ext>
                  </a:extLst>
                </p:cNvPr>
                <p:cNvSpPr/>
                <p:nvPr/>
              </p:nvSpPr>
              <p:spPr>
                <a:xfrm rot="14360346">
                  <a:off x="1476764" y="2594478"/>
                  <a:ext cx="331753" cy="256338"/>
                </a:xfrm>
                <a:prstGeom prst="diagStripe">
                  <a:avLst>
                    <a:gd name="adj" fmla="val 4429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53" name="Group 47">
                  <a:extLst>
                    <a:ext uri="{FF2B5EF4-FFF2-40B4-BE49-F238E27FC236}">
                      <a16:creationId xmlns:a16="http://schemas.microsoft.com/office/drawing/2014/main" id="{B13C668B-B2E2-2413-7410-DB6A38BDC196}"/>
                    </a:ext>
                  </a:extLst>
                </p:cNvPr>
                <p:cNvGrpSpPr/>
                <p:nvPr/>
              </p:nvGrpSpPr>
              <p:grpSpPr>
                <a:xfrm>
                  <a:off x="1371600" y="2819400"/>
                  <a:ext cx="864127" cy="228600"/>
                  <a:chOff x="2971800" y="2971800"/>
                  <a:chExt cx="864127" cy="228600"/>
                </a:xfrm>
              </p:grpSpPr>
              <p:sp>
                <p:nvSpPr>
                  <p:cNvPr id="158" name="Double Wave 157">
                    <a:extLst>
                      <a:ext uri="{FF2B5EF4-FFF2-40B4-BE49-F238E27FC236}">
                        <a16:creationId xmlns:a16="http://schemas.microsoft.com/office/drawing/2014/main" id="{464FFC13-D53D-6848-1499-3870138F5776}"/>
                      </a:ext>
                    </a:extLst>
                  </p:cNvPr>
                  <p:cNvSpPr/>
                  <p:nvPr/>
                </p:nvSpPr>
                <p:spPr>
                  <a:xfrm rot="20544645">
                    <a:off x="2971800" y="3048000"/>
                    <a:ext cx="457200" cy="152400"/>
                  </a:xfrm>
                  <a:prstGeom prst="doubleWave">
                    <a:avLst>
                      <a:gd name="adj1" fmla="val 6250"/>
                      <a:gd name="adj2" fmla="val -1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Double Wave 158">
                    <a:extLst>
                      <a:ext uri="{FF2B5EF4-FFF2-40B4-BE49-F238E27FC236}">
                        <a16:creationId xmlns:a16="http://schemas.microsoft.com/office/drawing/2014/main" id="{C4D722EF-973F-8724-1E37-602A88612323}"/>
                      </a:ext>
                    </a:extLst>
                  </p:cNvPr>
                  <p:cNvSpPr/>
                  <p:nvPr/>
                </p:nvSpPr>
                <p:spPr>
                  <a:xfrm rot="1849731">
                    <a:off x="3378727" y="3041898"/>
                    <a:ext cx="457200" cy="152400"/>
                  </a:xfrm>
                  <a:prstGeom prst="doubleWave">
                    <a:avLst>
                      <a:gd name="adj1" fmla="val 6250"/>
                      <a:gd name="adj2" fmla="val -1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034612CE-69BF-79DD-F81C-CDF951AAB178}"/>
                      </a:ext>
                    </a:extLst>
                  </p:cNvPr>
                  <p:cNvSpPr/>
                  <p:nvPr/>
                </p:nvSpPr>
                <p:spPr>
                  <a:xfrm>
                    <a:off x="3276600" y="2971800"/>
                    <a:ext cx="228600"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4" name="Wave 153">
                  <a:extLst>
                    <a:ext uri="{FF2B5EF4-FFF2-40B4-BE49-F238E27FC236}">
                      <a16:creationId xmlns:a16="http://schemas.microsoft.com/office/drawing/2014/main" id="{42A7ED2A-7723-05C8-F754-BC6F03361C14}"/>
                    </a:ext>
                  </a:extLst>
                </p:cNvPr>
                <p:cNvSpPr/>
                <p:nvPr/>
              </p:nvSpPr>
              <p:spPr>
                <a:xfrm>
                  <a:off x="1295400" y="1295400"/>
                  <a:ext cx="1143000" cy="609600"/>
                </a:xfrm>
                <a:prstGeom prst="wave">
                  <a:avLst>
                    <a:gd name="adj1" fmla="val 20000"/>
                    <a:gd name="adj2" fmla="val -10000"/>
                  </a:avLst>
                </a:prstGeom>
                <a:solidFill>
                  <a:srgbClr val="9771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ound Diagonal Corner Rectangle 31">
                  <a:extLst>
                    <a:ext uri="{FF2B5EF4-FFF2-40B4-BE49-F238E27FC236}">
                      <a16:creationId xmlns:a16="http://schemas.microsoft.com/office/drawing/2014/main" id="{151436D4-93E7-6A9F-C415-4CE0E4034886}"/>
                    </a:ext>
                  </a:extLst>
                </p:cNvPr>
                <p:cNvSpPr/>
                <p:nvPr/>
              </p:nvSpPr>
              <p:spPr>
                <a:xfrm rot="4974440">
                  <a:off x="1970031" y="1449650"/>
                  <a:ext cx="625179" cy="529700"/>
                </a:xfrm>
                <a:prstGeom prst="round2DiagRect">
                  <a:avLst>
                    <a:gd name="adj1" fmla="val 50000"/>
                    <a:gd name="adj2" fmla="val 0"/>
                  </a:avLst>
                </a:prstGeom>
                <a:solidFill>
                  <a:srgbClr val="9771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989F73DA-C9C8-0694-0758-3DB895A32B1D}"/>
                    </a:ext>
                  </a:extLst>
                </p:cNvPr>
                <p:cNvSpPr/>
                <p:nvPr/>
              </p:nvSpPr>
              <p:spPr>
                <a:xfrm>
                  <a:off x="1828800" y="1447800"/>
                  <a:ext cx="381000" cy="457200"/>
                </a:xfrm>
                <a:prstGeom prst="ellipse">
                  <a:avLst/>
                </a:prstGeom>
                <a:solidFill>
                  <a:srgbClr val="9771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9FE78ABB-E8F0-288A-43C3-0C645FC75E90}"/>
                    </a:ext>
                  </a:extLst>
                </p:cNvPr>
                <p:cNvSpPr/>
                <p:nvPr/>
              </p:nvSpPr>
              <p:spPr>
                <a:xfrm>
                  <a:off x="1295400" y="1447800"/>
                  <a:ext cx="381000" cy="228600"/>
                </a:xfrm>
                <a:prstGeom prst="ellipse">
                  <a:avLst/>
                </a:prstGeom>
                <a:solidFill>
                  <a:srgbClr val="9771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3" name="Group 132">
                <a:extLst>
                  <a:ext uri="{FF2B5EF4-FFF2-40B4-BE49-F238E27FC236}">
                    <a16:creationId xmlns:a16="http://schemas.microsoft.com/office/drawing/2014/main" id="{9039B5FB-11B3-E4DF-4A81-A1C279384702}"/>
                  </a:ext>
                </a:extLst>
              </p:cNvPr>
              <p:cNvGrpSpPr/>
              <p:nvPr/>
            </p:nvGrpSpPr>
            <p:grpSpPr>
              <a:xfrm>
                <a:off x="1143000" y="228600"/>
                <a:ext cx="1447800" cy="1447800"/>
                <a:chOff x="2362200" y="2209800"/>
                <a:chExt cx="1828800" cy="1600200"/>
              </a:xfrm>
            </p:grpSpPr>
            <p:sp>
              <p:nvSpPr>
                <p:cNvPr id="134" name="Oval 133">
                  <a:extLst>
                    <a:ext uri="{FF2B5EF4-FFF2-40B4-BE49-F238E27FC236}">
                      <a16:creationId xmlns:a16="http://schemas.microsoft.com/office/drawing/2014/main" id="{C91D7DF6-BA69-069A-FA20-B49FB710B2C6}"/>
                    </a:ext>
                  </a:extLst>
                </p:cNvPr>
                <p:cNvSpPr/>
                <p:nvPr/>
              </p:nvSpPr>
              <p:spPr>
                <a:xfrm>
                  <a:off x="2362200" y="3429000"/>
                  <a:ext cx="1828800" cy="381000"/>
                </a:xfrm>
                <a:prstGeom prst="ellipse">
                  <a:avLst/>
                </a:prstGeom>
                <a:solidFill>
                  <a:schemeClr val="tx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Flowchart: Magnetic Disk 134">
                  <a:extLst>
                    <a:ext uri="{FF2B5EF4-FFF2-40B4-BE49-F238E27FC236}">
                      <a16:creationId xmlns:a16="http://schemas.microsoft.com/office/drawing/2014/main" id="{5AFC7D4F-4549-3991-682B-E6352818BBE6}"/>
                    </a:ext>
                  </a:extLst>
                </p:cNvPr>
                <p:cNvSpPr/>
                <p:nvPr/>
              </p:nvSpPr>
              <p:spPr>
                <a:xfrm>
                  <a:off x="2667000" y="2209800"/>
                  <a:ext cx="1219200" cy="1447800"/>
                </a:xfrm>
                <a:prstGeom prst="flowChartMagneticDisk">
                  <a:avLst/>
                </a:prstGeom>
                <a:solidFill>
                  <a:schemeClr val="tx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cxnSp>
          <p:nvCxnSpPr>
            <p:cNvPr id="131" name="Straight Connector 130">
              <a:extLst>
                <a:ext uri="{FF2B5EF4-FFF2-40B4-BE49-F238E27FC236}">
                  <a16:creationId xmlns:a16="http://schemas.microsoft.com/office/drawing/2014/main" id="{E59D6A00-06AC-EDBF-AA0F-BA2D7CCAAAEB}"/>
                </a:ext>
              </a:extLst>
            </p:cNvPr>
            <p:cNvCxnSpPr>
              <a:cxnSpLocks/>
            </p:cNvCxnSpPr>
            <p:nvPr/>
          </p:nvCxnSpPr>
          <p:spPr>
            <a:xfrm flipH="1">
              <a:off x="2018543" y="5492656"/>
              <a:ext cx="45505" cy="844402"/>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grpSp>
        <p:nvGrpSpPr>
          <p:cNvPr id="161" name="Group 160">
            <a:extLst>
              <a:ext uri="{FF2B5EF4-FFF2-40B4-BE49-F238E27FC236}">
                <a16:creationId xmlns:a16="http://schemas.microsoft.com/office/drawing/2014/main" id="{ADC34E21-DF96-45E4-B5FB-FD5FBD4A12DF}"/>
              </a:ext>
            </a:extLst>
          </p:cNvPr>
          <p:cNvGrpSpPr/>
          <p:nvPr/>
        </p:nvGrpSpPr>
        <p:grpSpPr>
          <a:xfrm>
            <a:off x="5219203" y="4881777"/>
            <a:ext cx="863477" cy="1866661"/>
            <a:chOff x="766935" y="976936"/>
            <a:chExt cx="2406710" cy="5202816"/>
          </a:xfrm>
        </p:grpSpPr>
        <p:sp>
          <p:nvSpPr>
            <p:cNvPr id="162" name="Oval 161">
              <a:extLst>
                <a:ext uri="{FF2B5EF4-FFF2-40B4-BE49-F238E27FC236}">
                  <a16:creationId xmlns:a16="http://schemas.microsoft.com/office/drawing/2014/main" id="{4AAF6C7C-7AB0-8FF9-634F-34937032FF90}"/>
                </a:ext>
              </a:extLst>
            </p:cNvPr>
            <p:cNvSpPr/>
            <p:nvPr/>
          </p:nvSpPr>
          <p:spPr>
            <a:xfrm rot="19338880">
              <a:off x="2703949" y="3920230"/>
              <a:ext cx="469696" cy="573794"/>
            </a:xfrm>
            <a:prstGeom prst="ellipse">
              <a:avLst/>
            </a:prstGeom>
            <a:solidFill>
              <a:schemeClr val="accent6">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Oval 162">
              <a:extLst>
                <a:ext uri="{FF2B5EF4-FFF2-40B4-BE49-F238E27FC236}">
                  <a16:creationId xmlns:a16="http://schemas.microsoft.com/office/drawing/2014/main" id="{8031349C-7B33-D250-D5F4-4C125A49163F}"/>
                </a:ext>
              </a:extLst>
            </p:cNvPr>
            <p:cNvSpPr/>
            <p:nvPr/>
          </p:nvSpPr>
          <p:spPr>
            <a:xfrm rot="1933618">
              <a:off x="766935" y="3909811"/>
              <a:ext cx="469696" cy="573794"/>
            </a:xfrm>
            <a:prstGeom prst="ellipse">
              <a:avLst/>
            </a:prstGeom>
            <a:solidFill>
              <a:schemeClr val="accent6">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Oval 163">
              <a:extLst>
                <a:ext uri="{FF2B5EF4-FFF2-40B4-BE49-F238E27FC236}">
                  <a16:creationId xmlns:a16="http://schemas.microsoft.com/office/drawing/2014/main" id="{3C8A7F02-2834-4EF5-7DDE-EC8E10C71512}"/>
                </a:ext>
              </a:extLst>
            </p:cNvPr>
            <p:cNvSpPr/>
            <p:nvPr/>
          </p:nvSpPr>
          <p:spPr>
            <a:xfrm rot="19570491">
              <a:off x="2220065" y="5467401"/>
              <a:ext cx="371850" cy="712351"/>
            </a:xfrm>
            <a:prstGeom prst="ellipse">
              <a:avLst/>
            </a:prstGeom>
            <a:solidFill>
              <a:srgbClr val="8C430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Oval 164">
              <a:extLst>
                <a:ext uri="{FF2B5EF4-FFF2-40B4-BE49-F238E27FC236}">
                  <a16:creationId xmlns:a16="http://schemas.microsoft.com/office/drawing/2014/main" id="{420E512D-78FC-C1D4-2F6B-450925BDC44A}"/>
                </a:ext>
              </a:extLst>
            </p:cNvPr>
            <p:cNvSpPr/>
            <p:nvPr/>
          </p:nvSpPr>
          <p:spPr>
            <a:xfrm rot="2393332">
              <a:off x="1427571" y="5474352"/>
              <a:ext cx="363735" cy="698448"/>
            </a:xfrm>
            <a:prstGeom prst="ellipse">
              <a:avLst/>
            </a:prstGeom>
            <a:solidFill>
              <a:srgbClr val="8C430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Trapezoid 165">
              <a:extLst>
                <a:ext uri="{FF2B5EF4-FFF2-40B4-BE49-F238E27FC236}">
                  <a16:creationId xmlns:a16="http://schemas.microsoft.com/office/drawing/2014/main" id="{4E8EC3C9-5711-09DB-A791-79F77D9E210D}"/>
                </a:ext>
              </a:extLst>
            </p:cNvPr>
            <p:cNvSpPr/>
            <p:nvPr/>
          </p:nvSpPr>
          <p:spPr>
            <a:xfrm>
              <a:off x="1299082" y="4216291"/>
              <a:ext cx="1412105" cy="1627748"/>
            </a:xfrm>
            <a:prstGeom prst="trapezoid">
              <a:avLst>
                <a:gd name="adj" fmla="val 3642"/>
              </a:avLst>
            </a:prstGeom>
            <a:solidFill>
              <a:srgbClr val="E6CB8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Trapezoid 166">
              <a:extLst>
                <a:ext uri="{FF2B5EF4-FFF2-40B4-BE49-F238E27FC236}">
                  <a16:creationId xmlns:a16="http://schemas.microsoft.com/office/drawing/2014/main" id="{68BED6D0-30FC-713C-6693-C47691377EA4}"/>
                </a:ext>
              </a:extLst>
            </p:cNvPr>
            <p:cNvSpPr/>
            <p:nvPr/>
          </p:nvSpPr>
          <p:spPr>
            <a:xfrm rot="1375821">
              <a:off x="1056280" y="2521273"/>
              <a:ext cx="708872" cy="1711087"/>
            </a:xfrm>
            <a:prstGeom prst="trapezoid">
              <a:avLst/>
            </a:prstGeom>
            <a:solidFill>
              <a:srgbClr val="E5D2B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Trapezoid 167">
              <a:extLst>
                <a:ext uri="{FF2B5EF4-FFF2-40B4-BE49-F238E27FC236}">
                  <a16:creationId xmlns:a16="http://schemas.microsoft.com/office/drawing/2014/main" id="{A5799A5C-B4B4-A062-92F5-01F9149AC2B9}"/>
                </a:ext>
              </a:extLst>
            </p:cNvPr>
            <p:cNvSpPr/>
            <p:nvPr/>
          </p:nvSpPr>
          <p:spPr>
            <a:xfrm rot="20337671">
              <a:off x="2186038" y="2513045"/>
              <a:ext cx="708872" cy="1750665"/>
            </a:xfrm>
            <a:prstGeom prst="trapezoid">
              <a:avLst>
                <a:gd name="adj" fmla="val 30985"/>
              </a:avLst>
            </a:prstGeom>
            <a:solidFill>
              <a:srgbClr val="E5D2B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Trapezoid 168">
              <a:extLst>
                <a:ext uri="{FF2B5EF4-FFF2-40B4-BE49-F238E27FC236}">
                  <a16:creationId xmlns:a16="http://schemas.microsoft.com/office/drawing/2014/main" id="{9B771D7D-D1B6-EE84-4136-77E54FB06D59}"/>
                </a:ext>
              </a:extLst>
            </p:cNvPr>
            <p:cNvSpPr/>
            <p:nvPr/>
          </p:nvSpPr>
          <p:spPr>
            <a:xfrm>
              <a:off x="1357619" y="2584149"/>
              <a:ext cx="1319519" cy="1749422"/>
            </a:xfrm>
            <a:prstGeom prst="trapezoid">
              <a:avLst/>
            </a:prstGeom>
            <a:solidFill>
              <a:srgbClr val="E5D2B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0" name="Straight Connector 169">
              <a:extLst>
                <a:ext uri="{FF2B5EF4-FFF2-40B4-BE49-F238E27FC236}">
                  <a16:creationId xmlns:a16="http://schemas.microsoft.com/office/drawing/2014/main" id="{63DC533F-38D5-5F68-BB05-03D581811A14}"/>
                </a:ext>
              </a:extLst>
            </p:cNvPr>
            <p:cNvCxnSpPr>
              <a:cxnSpLocks/>
            </p:cNvCxnSpPr>
            <p:nvPr/>
          </p:nvCxnSpPr>
          <p:spPr>
            <a:xfrm flipH="1">
              <a:off x="1965083" y="2996354"/>
              <a:ext cx="4870" cy="13617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71" name="Trapezoid 170">
              <a:extLst>
                <a:ext uri="{FF2B5EF4-FFF2-40B4-BE49-F238E27FC236}">
                  <a16:creationId xmlns:a16="http://schemas.microsoft.com/office/drawing/2014/main" id="{C866D714-18DA-02FD-8FAD-E0140891FA75}"/>
                </a:ext>
              </a:extLst>
            </p:cNvPr>
            <p:cNvSpPr/>
            <p:nvPr/>
          </p:nvSpPr>
          <p:spPr>
            <a:xfrm rot="10800000">
              <a:off x="1613812" y="2428374"/>
              <a:ext cx="708872" cy="570747"/>
            </a:xfrm>
            <a:prstGeom prst="trapezoid">
              <a:avLst>
                <a:gd name="adj" fmla="val 62100"/>
              </a:avLst>
            </a:prstGeom>
            <a:solidFill>
              <a:schemeClr val="accent2">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Rectangle 171">
              <a:extLst>
                <a:ext uri="{FF2B5EF4-FFF2-40B4-BE49-F238E27FC236}">
                  <a16:creationId xmlns:a16="http://schemas.microsoft.com/office/drawing/2014/main" id="{D35CF8B4-8205-1CCD-43C0-FC53ACF3FD1F}"/>
                </a:ext>
              </a:extLst>
            </p:cNvPr>
            <p:cNvSpPr/>
            <p:nvPr/>
          </p:nvSpPr>
          <p:spPr>
            <a:xfrm>
              <a:off x="1613321" y="2537747"/>
              <a:ext cx="138558" cy="1661478"/>
            </a:xfrm>
            <a:prstGeom prst="rect">
              <a:avLst/>
            </a:prstGeom>
            <a:solidFill>
              <a:srgbClr val="E6CB8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Rectangle 172">
              <a:extLst>
                <a:ext uri="{FF2B5EF4-FFF2-40B4-BE49-F238E27FC236}">
                  <a16:creationId xmlns:a16="http://schemas.microsoft.com/office/drawing/2014/main" id="{A87D9B45-6CAE-1F6F-7732-7DE3EDE3A3EE}"/>
                </a:ext>
              </a:extLst>
            </p:cNvPr>
            <p:cNvSpPr/>
            <p:nvPr/>
          </p:nvSpPr>
          <p:spPr>
            <a:xfrm>
              <a:off x="2191875" y="2560802"/>
              <a:ext cx="141958" cy="1632142"/>
            </a:xfrm>
            <a:prstGeom prst="rect">
              <a:avLst/>
            </a:prstGeom>
            <a:solidFill>
              <a:srgbClr val="E6CB8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Trapezoid 173">
              <a:extLst>
                <a:ext uri="{FF2B5EF4-FFF2-40B4-BE49-F238E27FC236}">
                  <a16:creationId xmlns:a16="http://schemas.microsoft.com/office/drawing/2014/main" id="{3C6F6AE2-91CC-F3BA-F171-A60852678909}"/>
                </a:ext>
              </a:extLst>
            </p:cNvPr>
            <p:cNvSpPr/>
            <p:nvPr/>
          </p:nvSpPr>
          <p:spPr>
            <a:xfrm>
              <a:off x="1330020" y="4180856"/>
              <a:ext cx="1348057" cy="219214"/>
            </a:xfrm>
            <a:prstGeom prst="trapezoid">
              <a:avLst>
                <a:gd name="adj" fmla="val 0"/>
              </a:avLst>
            </a:prstGeom>
            <a:solidFill>
              <a:srgbClr val="E6CB8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5" name="Straight Connector 174">
              <a:extLst>
                <a:ext uri="{FF2B5EF4-FFF2-40B4-BE49-F238E27FC236}">
                  <a16:creationId xmlns:a16="http://schemas.microsoft.com/office/drawing/2014/main" id="{DF69F933-A68A-D5BA-EC85-3E00C65FA849}"/>
                </a:ext>
              </a:extLst>
            </p:cNvPr>
            <p:cNvCxnSpPr>
              <a:cxnSpLocks/>
            </p:cNvCxnSpPr>
            <p:nvPr/>
          </p:nvCxnSpPr>
          <p:spPr>
            <a:xfrm>
              <a:off x="1979540" y="4667068"/>
              <a:ext cx="12508" cy="119287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76" name="Group 175">
              <a:extLst>
                <a:ext uri="{FF2B5EF4-FFF2-40B4-BE49-F238E27FC236}">
                  <a16:creationId xmlns:a16="http://schemas.microsoft.com/office/drawing/2014/main" id="{65A25712-145B-3AA1-DAA0-E26408C337D5}"/>
                </a:ext>
              </a:extLst>
            </p:cNvPr>
            <p:cNvGrpSpPr/>
            <p:nvPr/>
          </p:nvGrpSpPr>
          <p:grpSpPr>
            <a:xfrm>
              <a:off x="1640967" y="2511884"/>
              <a:ext cx="643334" cy="713216"/>
              <a:chOff x="2980648" y="682934"/>
              <a:chExt cx="764543" cy="847591"/>
            </a:xfrm>
          </p:grpSpPr>
          <p:sp>
            <p:nvSpPr>
              <p:cNvPr id="184" name="Parallelogram 183">
                <a:extLst>
                  <a:ext uri="{FF2B5EF4-FFF2-40B4-BE49-F238E27FC236}">
                    <a16:creationId xmlns:a16="http://schemas.microsoft.com/office/drawing/2014/main" id="{A2B77576-F272-1DAE-CDD4-63A7F5AFC3A2}"/>
                  </a:ext>
                </a:extLst>
              </p:cNvPr>
              <p:cNvSpPr/>
              <p:nvPr/>
            </p:nvSpPr>
            <p:spPr>
              <a:xfrm rot="13918828" flipV="1">
                <a:off x="2703086" y="960496"/>
                <a:ext cx="847590" cy="292465"/>
              </a:xfrm>
              <a:prstGeom prst="parallelogram">
                <a:avLst>
                  <a:gd name="adj" fmla="val 79860"/>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Parallelogram 184">
                <a:extLst>
                  <a:ext uri="{FF2B5EF4-FFF2-40B4-BE49-F238E27FC236}">
                    <a16:creationId xmlns:a16="http://schemas.microsoft.com/office/drawing/2014/main" id="{67BD3741-C83C-AEB7-B9FE-C6E2FCA2ADA8}"/>
                  </a:ext>
                </a:extLst>
              </p:cNvPr>
              <p:cNvSpPr/>
              <p:nvPr/>
            </p:nvSpPr>
            <p:spPr>
              <a:xfrm rot="7681172" flipH="1" flipV="1">
                <a:off x="3175164" y="960497"/>
                <a:ext cx="847590" cy="292465"/>
              </a:xfrm>
              <a:prstGeom prst="parallelogram">
                <a:avLst>
                  <a:gd name="adj" fmla="val 79860"/>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7" name="Oval 103">
              <a:extLst>
                <a:ext uri="{FF2B5EF4-FFF2-40B4-BE49-F238E27FC236}">
                  <a16:creationId xmlns:a16="http://schemas.microsoft.com/office/drawing/2014/main" id="{9F82C205-49DF-C48A-A706-0A9FD162131E}"/>
                </a:ext>
              </a:extLst>
            </p:cNvPr>
            <p:cNvSpPr/>
            <p:nvPr/>
          </p:nvSpPr>
          <p:spPr>
            <a:xfrm>
              <a:off x="1287911" y="1026123"/>
              <a:ext cx="1279656" cy="1713142"/>
            </a:xfrm>
            <a:custGeom>
              <a:avLst/>
              <a:gdLst>
                <a:gd name="connsiteX0" fmla="*/ 0 w 1237545"/>
                <a:gd name="connsiteY0" fmla="*/ 855316 h 1710632"/>
                <a:gd name="connsiteX1" fmla="*/ 618773 w 1237545"/>
                <a:gd name="connsiteY1" fmla="*/ 0 h 1710632"/>
                <a:gd name="connsiteX2" fmla="*/ 1237546 w 1237545"/>
                <a:gd name="connsiteY2" fmla="*/ 855316 h 1710632"/>
                <a:gd name="connsiteX3" fmla="*/ 618773 w 1237545"/>
                <a:gd name="connsiteY3" fmla="*/ 1710632 h 1710632"/>
                <a:gd name="connsiteX4" fmla="*/ 0 w 1237545"/>
                <a:gd name="connsiteY4" fmla="*/ 855316 h 1710632"/>
                <a:gd name="connsiteX0" fmla="*/ 42110 w 1279656"/>
                <a:gd name="connsiteY0" fmla="*/ 855316 h 1710632"/>
                <a:gd name="connsiteX1" fmla="*/ 660883 w 1279656"/>
                <a:gd name="connsiteY1" fmla="*/ 0 h 1710632"/>
                <a:gd name="connsiteX2" fmla="*/ 1279656 w 1279656"/>
                <a:gd name="connsiteY2" fmla="*/ 855316 h 1710632"/>
                <a:gd name="connsiteX3" fmla="*/ 660883 w 1279656"/>
                <a:gd name="connsiteY3" fmla="*/ 1710632 h 1710632"/>
                <a:gd name="connsiteX4" fmla="*/ 42110 w 1279656"/>
                <a:gd name="connsiteY4" fmla="*/ 855316 h 1710632"/>
                <a:gd name="connsiteX0" fmla="*/ 42110 w 1279656"/>
                <a:gd name="connsiteY0" fmla="*/ 855316 h 1710632"/>
                <a:gd name="connsiteX1" fmla="*/ 660883 w 1279656"/>
                <a:gd name="connsiteY1" fmla="*/ 0 h 1710632"/>
                <a:gd name="connsiteX2" fmla="*/ 1279656 w 1279656"/>
                <a:gd name="connsiteY2" fmla="*/ 855316 h 1710632"/>
                <a:gd name="connsiteX3" fmla="*/ 660883 w 1279656"/>
                <a:gd name="connsiteY3" fmla="*/ 1710632 h 1710632"/>
                <a:gd name="connsiteX4" fmla="*/ 42110 w 1279656"/>
                <a:gd name="connsiteY4" fmla="*/ 855316 h 1710632"/>
                <a:gd name="connsiteX0" fmla="*/ 42110 w 1279656"/>
                <a:gd name="connsiteY0" fmla="*/ 855316 h 1716469"/>
                <a:gd name="connsiteX1" fmla="*/ 660883 w 1279656"/>
                <a:gd name="connsiteY1" fmla="*/ 0 h 1716469"/>
                <a:gd name="connsiteX2" fmla="*/ 1279656 w 1279656"/>
                <a:gd name="connsiteY2" fmla="*/ 855316 h 1716469"/>
                <a:gd name="connsiteX3" fmla="*/ 660883 w 1279656"/>
                <a:gd name="connsiteY3" fmla="*/ 1710632 h 1716469"/>
                <a:gd name="connsiteX4" fmla="*/ 42110 w 1279656"/>
                <a:gd name="connsiteY4" fmla="*/ 855316 h 1716469"/>
                <a:gd name="connsiteX0" fmla="*/ 42110 w 1279656"/>
                <a:gd name="connsiteY0" fmla="*/ 855316 h 1713103"/>
                <a:gd name="connsiteX1" fmla="*/ 660883 w 1279656"/>
                <a:gd name="connsiteY1" fmla="*/ 0 h 1713103"/>
                <a:gd name="connsiteX2" fmla="*/ 1279656 w 1279656"/>
                <a:gd name="connsiteY2" fmla="*/ 855316 h 1713103"/>
                <a:gd name="connsiteX3" fmla="*/ 660883 w 1279656"/>
                <a:gd name="connsiteY3" fmla="*/ 1710632 h 1713103"/>
                <a:gd name="connsiteX4" fmla="*/ 42110 w 1279656"/>
                <a:gd name="connsiteY4" fmla="*/ 855316 h 1713103"/>
                <a:gd name="connsiteX0" fmla="*/ 42110 w 1279656"/>
                <a:gd name="connsiteY0" fmla="*/ 855316 h 1713142"/>
                <a:gd name="connsiteX1" fmla="*/ 660883 w 1279656"/>
                <a:gd name="connsiteY1" fmla="*/ 0 h 1713142"/>
                <a:gd name="connsiteX2" fmla="*/ 1279656 w 1279656"/>
                <a:gd name="connsiteY2" fmla="*/ 855316 h 1713142"/>
                <a:gd name="connsiteX3" fmla="*/ 660883 w 1279656"/>
                <a:gd name="connsiteY3" fmla="*/ 1710632 h 1713142"/>
                <a:gd name="connsiteX4" fmla="*/ 42110 w 1279656"/>
                <a:gd name="connsiteY4" fmla="*/ 855316 h 17131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9656" h="1713142">
                  <a:moveTo>
                    <a:pt x="42110" y="855316"/>
                  </a:moveTo>
                  <a:cubicBezTo>
                    <a:pt x="-142447" y="399716"/>
                    <a:pt x="319144" y="0"/>
                    <a:pt x="660883" y="0"/>
                  </a:cubicBezTo>
                  <a:cubicBezTo>
                    <a:pt x="1002622" y="0"/>
                    <a:pt x="1279656" y="382938"/>
                    <a:pt x="1279656" y="855316"/>
                  </a:cubicBezTo>
                  <a:cubicBezTo>
                    <a:pt x="1170599" y="1260582"/>
                    <a:pt x="1162013" y="1752577"/>
                    <a:pt x="660883" y="1710632"/>
                  </a:cubicBezTo>
                  <a:cubicBezTo>
                    <a:pt x="159753" y="1668687"/>
                    <a:pt x="226667" y="1310916"/>
                    <a:pt x="42110" y="855316"/>
                  </a:cubicBezTo>
                  <a:close/>
                </a:path>
              </a:pathLst>
            </a:custGeom>
            <a:solidFill>
              <a:schemeClr val="accent6">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Freeform: Shape 177">
              <a:extLst>
                <a:ext uri="{FF2B5EF4-FFF2-40B4-BE49-F238E27FC236}">
                  <a16:creationId xmlns:a16="http://schemas.microsoft.com/office/drawing/2014/main" id="{D45D88EF-0783-D2D3-D409-DBD1CD775208}"/>
                </a:ext>
              </a:extLst>
            </p:cNvPr>
            <p:cNvSpPr/>
            <p:nvPr/>
          </p:nvSpPr>
          <p:spPr>
            <a:xfrm rot="622543">
              <a:off x="1265631" y="976936"/>
              <a:ext cx="1427816" cy="624700"/>
            </a:xfrm>
            <a:custGeom>
              <a:avLst/>
              <a:gdLst>
                <a:gd name="connsiteX0" fmla="*/ 183860 w 1540976"/>
                <a:gd name="connsiteY0" fmla="*/ 164412 h 1090366"/>
                <a:gd name="connsiteX1" fmla="*/ 466326 w 1540976"/>
                <a:gd name="connsiteY1" fmla="*/ 105273 h 1090366"/>
                <a:gd name="connsiteX2" fmla="*/ 566758 w 1540976"/>
                <a:gd name="connsiteY2" fmla="*/ 134402 h 1090366"/>
                <a:gd name="connsiteX3" fmla="*/ 633927 w 1540976"/>
                <a:gd name="connsiteY3" fmla="*/ 79365 h 1090366"/>
                <a:gd name="connsiteX4" fmla="*/ 1126991 w 1540976"/>
                <a:gd name="connsiteY4" fmla="*/ 128318 h 1090366"/>
                <a:gd name="connsiteX5" fmla="*/ 1540976 w 1540976"/>
                <a:gd name="connsiteY5" fmla="*/ 633567 h 1090366"/>
                <a:gd name="connsiteX6" fmla="*/ 1269967 w 1540976"/>
                <a:gd name="connsiteY6" fmla="*/ 855623 h 1090366"/>
                <a:gd name="connsiteX7" fmla="*/ 827161 w 1540976"/>
                <a:gd name="connsiteY7" fmla="*/ 856776 h 1090366"/>
                <a:gd name="connsiteX8" fmla="*/ 817867 w 1540976"/>
                <a:gd name="connsiteY8" fmla="*/ 847510 h 1090366"/>
                <a:gd name="connsiteX9" fmla="*/ 791547 w 1540976"/>
                <a:gd name="connsiteY9" fmla="*/ 866230 h 1090366"/>
                <a:gd name="connsiteX10" fmla="*/ 787524 w 1540976"/>
                <a:gd name="connsiteY10" fmla="*/ 879192 h 1090366"/>
                <a:gd name="connsiteX11" fmla="*/ 468936 w 1540976"/>
                <a:gd name="connsiteY11" fmla="*/ 1090366 h 1090366"/>
                <a:gd name="connsiteX12" fmla="*/ 18850 w 1540976"/>
                <a:gd name="connsiteY12" fmla="*/ 1090366 h 1090366"/>
                <a:gd name="connsiteX13" fmla="*/ 18850 w 1540976"/>
                <a:gd name="connsiteY13" fmla="*/ 744607 h 1090366"/>
                <a:gd name="connsiteX14" fmla="*/ 25875 w 1540976"/>
                <a:gd name="connsiteY14" fmla="*/ 674925 h 1090366"/>
                <a:gd name="connsiteX15" fmla="*/ 42247 w 1540976"/>
                <a:gd name="connsiteY15" fmla="*/ 622182 h 1090366"/>
                <a:gd name="connsiteX16" fmla="*/ 0 w 1540976"/>
                <a:gd name="connsiteY16" fmla="*/ 609929 h 1090366"/>
                <a:gd name="connsiteX17" fmla="*/ 85599 w 1540976"/>
                <a:gd name="connsiteY17" fmla="*/ 314802 h 1090366"/>
                <a:gd name="connsiteX18" fmla="*/ 183860 w 1540976"/>
                <a:gd name="connsiteY18" fmla="*/ 164412 h 1090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40976" h="1090366">
                  <a:moveTo>
                    <a:pt x="183860" y="164412"/>
                  </a:moveTo>
                  <a:cubicBezTo>
                    <a:pt x="259667" y="101290"/>
                    <a:pt x="364454" y="75725"/>
                    <a:pt x="466326" y="105273"/>
                  </a:cubicBezTo>
                  <a:lnTo>
                    <a:pt x="566758" y="134402"/>
                  </a:lnTo>
                  <a:lnTo>
                    <a:pt x="633927" y="79365"/>
                  </a:lnTo>
                  <a:cubicBezTo>
                    <a:pt x="783601" y="-43273"/>
                    <a:pt x="1004354" y="-21356"/>
                    <a:pt x="1126991" y="128318"/>
                  </a:cubicBezTo>
                  <a:lnTo>
                    <a:pt x="1540976" y="633567"/>
                  </a:lnTo>
                  <a:lnTo>
                    <a:pt x="1269967" y="855623"/>
                  </a:lnTo>
                  <a:cubicBezTo>
                    <a:pt x="1139002" y="962931"/>
                    <a:pt x="953618" y="959564"/>
                    <a:pt x="827161" y="856776"/>
                  </a:cubicBezTo>
                  <a:lnTo>
                    <a:pt x="817867" y="847510"/>
                  </a:lnTo>
                  <a:lnTo>
                    <a:pt x="791547" y="866230"/>
                  </a:lnTo>
                  <a:lnTo>
                    <a:pt x="787524" y="879192"/>
                  </a:lnTo>
                  <a:cubicBezTo>
                    <a:pt x="735034" y="1003290"/>
                    <a:pt x="612154" y="1090366"/>
                    <a:pt x="468936" y="1090366"/>
                  </a:cubicBezTo>
                  <a:lnTo>
                    <a:pt x="18850" y="1090366"/>
                  </a:lnTo>
                  <a:lnTo>
                    <a:pt x="18850" y="744607"/>
                  </a:lnTo>
                  <a:cubicBezTo>
                    <a:pt x="18850" y="720737"/>
                    <a:pt x="21269" y="697433"/>
                    <a:pt x="25875" y="674925"/>
                  </a:cubicBezTo>
                  <a:lnTo>
                    <a:pt x="42247" y="622182"/>
                  </a:lnTo>
                  <a:lnTo>
                    <a:pt x="0" y="609929"/>
                  </a:lnTo>
                  <a:lnTo>
                    <a:pt x="85599" y="314802"/>
                  </a:lnTo>
                  <a:cubicBezTo>
                    <a:pt x="103328" y="253679"/>
                    <a:pt x="138378" y="202285"/>
                    <a:pt x="183860" y="164412"/>
                  </a:cubicBezTo>
                  <a:close/>
                </a:path>
              </a:pathLst>
            </a:cu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9" name="Oval 178">
              <a:extLst>
                <a:ext uri="{FF2B5EF4-FFF2-40B4-BE49-F238E27FC236}">
                  <a16:creationId xmlns:a16="http://schemas.microsoft.com/office/drawing/2014/main" id="{AD9F270F-FCC4-C43A-7B9A-87286A07D483}"/>
                </a:ext>
              </a:extLst>
            </p:cNvPr>
            <p:cNvSpPr/>
            <p:nvPr/>
          </p:nvSpPr>
          <p:spPr>
            <a:xfrm>
              <a:off x="1701313" y="2407083"/>
              <a:ext cx="543257" cy="421119"/>
            </a:xfrm>
            <a:prstGeom prst="ellipse">
              <a:avLst/>
            </a:prstGeom>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80" name="Oval 179">
              <a:extLst>
                <a:ext uri="{FF2B5EF4-FFF2-40B4-BE49-F238E27FC236}">
                  <a16:creationId xmlns:a16="http://schemas.microsoft.com/office/drawing/2014/main" id="{6D59EFE4-21B6-62D8-3102-2A25B9BFDB7F}"/>
                </a:ext>
              </a:extLst>
            </p:cNvPr>
            <p:cNvSpPr/>
            <p:nvPr/>
          </p:nvSpPr>
          <p:spPr>
            <a:xfrm rot="5167870">
              <a:off x="1905980" y="2446197"/>
              <a:ext cx="162508" cy="198524"/>
            </a:xfrm>
            <a:prstGeom prst="ellipse">
              <a:avLst/>
            </a:prstGeom>
            <a:solidFill>
              <a:schemeClr val="accent6">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1" name="Group 180">
              <a:extLst>
                <a:ext uri="{FF2B5EF4-FFF2-40B4-BE49-F238E27FC236}">
                  <a16:creationId xmlns:a16="http://schemas.microsoft.com/office/drawing/2014/main" id="{A4A8F956-3BF4-859B-8A93-7B10E90F7EFD}"/>
                </a:ext>
              </a:extLst>
            </p:cNvPr>
            <p:cNvGrpSpPr/>
            <p:nvPr/>
          </p:nvGrpSpPr>
          <p:grpSpPr>
            <a:xfrm>
              <a:off x="1394555" y="4489000"/>
              <a:ext cx="441444" cy="541772"/>
              <a:chOff x="4926907" y="571500"/>
              <a:chExt cx="838200" cy="1028700"/>
            </a:xfrm>
            <a:noFill/>
          </p:grpSpPr>
          <p:sp>
            <p:nvSpPr>
              <p:cNvPr id="182" name="Arrow: Pentagon 181">
                <a:extLst>
                  <a:ext uri="{FF2B5EF4-FFF2-40B4-BE49-F238E27FC236}">
                    <a16:creationId xmlns:a16="http://schemas.microsoft.com/office/drawing/2014/main" id="{005A6941-BC09-67C8-4AF9-D5E905E7201B}"/>
                  </a:ext>
                </a:extLst>
              </p:cNvPr>
              <p:cNvSpPr/>
              <p:nvPr/>
            </p:nvSpPr>
            <p:spPr>
              <a:xfrm rot="5400000">
                <a:off x="4831657" y="666750"/>
                <a:ext cx="1028700" cy="838200"/>
              </a:xfrm>
              <a:prstGeom prst="homePlate">
                <a:avLst/>
              </a:prstGeom>
              <a:grp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83" name="Arrow: Pentagon 182">
                <a:extLst>
                  <a:ext uri="{FF2B5EF4-FFF2-40B4-BE49-F238E27FC236}">
                    <a16:creationId xmlns:a16="http://schemas.microsoft.com/office/drawing/2014/main" id="{5EB24152-F328-CD7A-1315-6C1F06B559BE}"/>
                  </a:ext>
                </a:extLst>
              </p:cNvPr>
              <p:cNvSpPr/>
              <p:nvPr/>
            </p:nvSpPr>
            <p:spPr>
              <a:xfrm rot="5400000">
                <a:off x="4977273" y="705366"/>
                <a:ext cx="741822" cy="702691"/>
              </a:xfrm>
              <a:prstGeom prst="homePlate">
                <a:avLst/>
              </a:prstGeom>
              <a:grpFill/>
              <a:ln>
                <a:solidFill>
                  <a:schemeClr val="tx1">
                    <a:lumMod val="50000"/>
                    <a:lumOff val="50000"/>
                  </a:schemeClr>
                </a:solidFill>
                <a:prstDash val="dash"/>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grpSp>
      <p:grpSp>
        <p:nvGrpSpPr>
          <p:cNvPr id="205" name="Group 204">
            <a:extLst>
              <a:ext uri="{FF2B5EF4-FFF2-40B4-BE49-F238E27FC236}">
                <a16:creationId xmlns:a16="http://schemas.microsoft.com/office/drawing/2014/main" id="{0932475B-C256-3151-4E9B-2516C544004E}"/>
              </a:ext>
            </a:extLst>
          </p:cNvPr>
          <p:cNvGrpSpPr/>
          <p:nvPr/>
        </p:nvGrpSpPr>
        <p:grpSpPr>
          <a:xfrm>
            <a:off x="6189534" y="4779450"/>
            <a:ext cx="827778" cy="2038173"/>
            <a:chOff x="4405361" y="277256"/>
            <a:chExt cx="2514599" cy="6191500"/>
          </a:xfrm>
        </p:grpSpPr>
        <p:sp>
          <p:nvSpPr>
            <p:cNvPr id="206" name="Oval 205">
              <a:extLst>
                <a:ext uri="{FF2B5EF4-FFF2-40B4-BE49-F238E27FC236}">
                  <a16:creationId xmlns:a16="http://schemas.microsoft.com/office/drawing/2014/main" id="{6AEAE8FF-D71A-F2E7-C5F2-202A9D0E8593}"/>
                </a:ext>
              </a:extLst>
            </p:cNvPr>
            <p:cNvSpPr/>
            <p:nvPr/>
          </p:nvSpPr>
          <p:spPr>
            <a:xfrm rot="19780665">
              <a:off x="5681321" y="5764668"/>
              <a:ext cx="502920" cy="704088"/>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a:extLst>
                <a:ext uri="{FF2B5EF4-FFF2-40B4-BE49-F238E27FC236}">
                  <a16:creationId xmlns:a16="http://schemas.microsoft.com/office/drawing/2014/main" id="{C2103F28-2FA9-7203-5EE2-4607B530DAF0}"/>
                </a:ext>
              </a:extLst>
            </p:cNvPr>
            <p:cNvSpPr/>
            <p:nvPr/>
          </p:nvSpPr>
          <p:spPr>
            <a:xfrm rot="2700000">
              <a:off x="4918777" y="5810669"/>
              <a:ext cx="502920" cy="704088"/>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E0AA8DE1-BCB6-2491-DED4-AF25014B1A36}"/>
                </a:ext>
              </a:extLst>
            </p:cNvPr>
            <p:cNvSpPr/>
            <p:nvPr/>
          </p:nvSpPr>
          <p:spPr>
            <a:xfrm>
              <a:off x="6417040" y="3621539"/>
              <a:ext cx="502920" cy="70408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3AC02364-12A4-5112-CF0D-2C75307C8361}"/>
                </a:ext>
              </a:extLst>
            </p:cNvPr>
            <p:cNvSpPr/>
            <p:nvPr/>
          </p:nvSpPr>
          <p:spPr>
            <a:xfrm>
              <a:off x="4405361" y="3621539"/>
              <a:ext cx="502920" cy="70408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Trapezoid 209">
              <a:extLst>
                <a:ext uri="{FF2B5EF4-FFF2-40B4-BE49-F238E27FC236}">
                  <a16:creationId xmlns:a16="http://schemas.microsoft.com/office/drawing/2014/main" id="{102BC890-4ACE-D5EA-B342-C272FC759930}"/>
                </a:ext>
              </a:extLst>
            </p:cNvPr>
            <p:cNvSpPr/>
            <p:nvPr/>
          </p:nvSpPr>
          <p:spPr>
            <a:xfrm>
              <a:off x="4752487" y="2826749"/>
              <a:ext cx="1760219" cy="2379956"/>
            </a:xfrm>
            <a:prstGeom prst="trapezoid">
              <a:avLst>
                <a:gd name="adj" fmla="val 16987"/>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Trapezoid 210">
              <a:extLst>
                <a:ext uri="{FF2B5EF4-FFF2-40B4-BE49-F238E27FC236}">
                  <a16:creationId xmlns:a16="http://schemas.microsoft.com/office/drawing/2014/main" id="{0FBACE5C-9B26-F9BA-8DC8-F19563922C1C}"/>
                </a:ext>
              </a:extLst>
            </p:cNvPr>
            <p:cNvSpPr/>
            <p:nvPr/>
          </p:nvSpPr>
          <p:spPr>
            <a:xfrm>
              <a:off x="4821149" y="4096743"/>
              <a:ext cx="1607390" cy="2057229"/>
            </a:xfrm>
            <a:prstGeom prst="trapezoid">
              <a:avLst>
                <a:gd name="adj" fmla="val 14216"/>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Trapezoid 211">
              <a:extLst>
                <a:ext uri="{FF2B5EF4-FFF2-40B4-BE49-F238E27FC236}">
                  <a16:creationId xmlns:a16="http://schemas.microsoft.com/office/drawing/2014/main" id="{29A74FDC-D99F-CD05-F3A4-ED43BCA56215}"/>
                </a:ext>
              </a:extLst>
            </p:cNvPr>
            <p:cNvSpPr/>
            <p:nvPr/>
          </p:nvSpPr>
          <p:spPr>
            <a:xfrm rot="1714014">
              <a:off x="4679736" y="2323291"/>
              <a:ext cx="834743" cy="1885949"/>
            </a:xfrm>
            <a:prstGeom prst="trapezoid">
              <a:avLst>
                <a:gd name="adj" fmla="val 1877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Trapezoid 212">
              <a:extLst>
                <a:ext uri="{FF2B5EF4-FFF2-40B4-BE49-F238E27FC236}">
                  <a16:creationId xmlns:a16="http://schemas.microsoft.com/office/drawing/2014/main" id="{78EC8FE4-D0AC-32C7-89B1-40D23011F7F1}"/>
                </a:ext>
              </a:extLst>
            </p:cNvPr>
            <p:cNvSpPr/>
            <p:nvPr/>
          </p:nvSpPr>
          <p:spPr>
            <a:xfrm rot="20009071">
              <a:off x="5821810" y="2323088"/>
              <a:ext cx="834743" cy="1885949"/>
            </a:xfrm>
            <a:prstGeom prst="trapezoid">
              <a:avLst>
                <a:gd name="adj" fmla="val 1877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Trapezoid 213">
              <a:extLst>
                <a:ext uri="{FF2B5EF4-FFF2-40B4-BE49-F238E27FC236}">
                  <a16:creationId xmlns:a16="http://schemas.microsoft.com/office/drawing/2014/main" id="{0E990BBB-BB8D-58A5-5B5A-647329322300}"/>
                </a:ext>
              </a:extLst>
            </p:cNvPr>
            <p:cNvSpPr/>
            <p:nvPr/>
          </p:nvSpPr>
          <p:spPr>
            <a:xfrm>
              <a:off x="4908281" y="2489969"/>
              <a:ext cx="1508759" cy="1885949"/>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Trapezoid 214">
              <a:extLst>
                <a:ext uri="{FF2B5EF4-FFF2-40B4-BE49-F238E27FC236}">
                  <a16:creationId xmlns:a16="http://schemas.microsoft.com/office/drawing/2014/main" id="{EB82E0B8-D3D7-DF0B-49EF-DB128E9AA687}"/>
                </a:ext>
              </a:extLst>
            </p:cNvPr>
            <p:cNvSpPr/>
            <p:nvPr/>
          </p:nvSpPr>
          <p:spPr>
            <a:xfrm rot="632785">
              <a:off x="4909769" y="2629905"/>
              <a:ext cx="522022" cy="1923125"/>
            </a:xfrm>
            <a:prstGeom prst="trapezoid">
              <a:avLst>
                <a:gd name="adj" fmla="val 7743"/>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Trapezoid 215">
              <a:extLst>
                <a:ext uri="{FF2B5EF4-FFF2-40B4-BE49-F238E27FC236}">
                  <a16:creationId xmlns:a16="http://schemas.microsoft.com/office/drawing/2014/main" id="{FA530F6A-252A-33A3-3F79-0188F0D66BCB}"/>
                </a:ext>
              </a:extLst>
            </p:cNvPr>
            <p:cNvSpPr/>
            <p:nvPr/>
          </p:nvSpPr>
          <p:spPr>
            <a:xfrm rot="21030941">
              <a:off x="5840120" y="2521042"/>
              <a:ext cx="522022" cy="1998529"/>
            </a:xfrm>
            <a:prstGeom prst="trapezoid">
              <a:avLst>
                <a:gd name="adj" fmla="val 7743"/>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Rounded Rectangle 20">
              <a:extLst>
                <a:ext uri="{FF2B5EF4-FFF2-40B4-BE49-F238E27FC236}">
                  <a16:creationId xmlns:a16="http://schemas.microsoft.com/office/drawing/2014/main" id="{F323BB65-4865-FB0A-BB66-75D0580FA47C}"/>
                </a:ext>
              </a:extLst>
            </p:cNvPr>
            <p:cNvSpPr/>
            <p:nvPr/>
          </p:nvSpPr>
          <p:spPr>
            <a:xfrm>
              <a:off x="6291310" y="4250189"/>
              <a:ext cx="125730" cy="628650"/>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Rounded Rectangle 21">
              <a:extLst>
                <a:ext uri="{FF2B5EF4-FFF2-40B4-BE49-F238E27FC236}">
                  <a16:creationId xmlns:a16="http://schemas.microsoft.com/office/drawing/2014/main" id="{0BC1D561-80A1-470D-D460-4B7287197977}"/>
                </a:ext>
              </a:extLst>
            </p:cNvPr>
            <p:cNvSpPr/>
            <p:nvPr/>
          </p:nvSpPr>
          <p:spPr>
            <a:xfrm>
              <a:off x="4908281" y="4250189"/>
              <a:ext cx="75436" cy="502920"/>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9" name="Straight Connector 218">
              <a:extLst>
                <a:ext uri="{FF2B5EF4-FFF2-40B4-BE49-F238E27FC236}">
                  <a16:creationId xmlns:a16="http://schemas.microsoft.com/office/drawing/2014/main" id="{842F49C9-C686-6E70-6719-E9464666A2B0}"/>
                </a:ext>
              </a:extLst>
            </p:cNvPr>
            <p:cNvCxnSpPr/>
            <p:nvPr/>
          </p:nvCxnSpPr>
          <p:spPr>
            <a:xfrm>
              <a:off x="5596979" y="5055562"/>
              <a:ext cx="26421" cy="10559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20" name="Rounded Rectangle 29">
              <a:extLst>
                <a:ext uri="{FF2B5EF4-FFF2-40B4-BE49-F238E27FC236}">
                  <a16:creationId xmlns:a16="http://schemas.microsoft.com/office/drawing/2014/main" id="{ABEEB0D9-FF11-0DFD-3B90-FA242B8941A9}"/>
                </a:ext>
              </a:extLst>
            </p:cNvPr>
            <p:cNvSpPr/>
            <p:nvPr/>
          </p:nvSpPr>
          <p:spPr>
            <a:xfrm rot="21154251">
              <a:off x="6034655" y="1404114"/>
              <a:ext cx="362859" cy="1087124"/>
            </a:xfrm>
            <a:prstGeom prst="roundRect">
              <a:avLst/>
            </a:prstGeom>
            <a:solidFill>
              <a:srgbClr val="9771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Rounded Rectangle 30">
              <a:extLst>
                <a:ext uri="{FF2B5EF4-FFF2-40B4-BE49-F238E27FC236}">
                  <a16:creationId xmlns:a16="http://schemas.microsoft.com/office/drawing/2014/main" id="{E734AD7C-D42C-8718-0F65-98F954A19272}"/>
                </a:ext>
              </a:extLst>
            </p:cNvPr>
            <p:cNvSpPr/>
            <p:nvPr/>
          </p:nvSpPr>
          <p:spPr>
            <a:xfrm rot="795701">
              <a:off x="4919134" y="1390767"/>
              <a:ext cx="430570" cy="1106670"/>
            </a:xfrm>
            <a:prstGeom prst="roundRect">
              <a:avLst/>
            </a:prstGeom>
            <a:solidFill>
              <a:srgbClr val="9771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2" name="Group 290">
              <a:extLst>
                <a:ext uri="{FF2B5EF4-FFF2-40B4-BE49-F238E27FC236}">
                  <a16:creationId xmlns:a16="http://schemas.microsoft.com/office/drawing/2014/main" id="{795BE2A7-55BA-89B8-83C3-F6730309B6F9}"/>
                </a:ext>
              </a:extLst>
            </p:cNvPr>
            <p:cNvGrpSpPr/>
            <p:nvPr/>
          </p:nvGrpSpPr>
          <p:grpSpPr>
            <a:xfrm>
              <a:off x="5090855" y="2479766"/>
              <a:ext cx="1059011" cy="880110"/>
              <a:chOff x="3864471" y="1752599"/>
              <a:chExt cx="848344" cy="705031"/>
            </a:xfrm>
          </p:grpSpPr>
          <p:sp>
            <p:nvSpPr>
              <p:cNvPr id="226" name="Isosceles Triangle 225">
                <a:extLst>
                  <a:ext uri="{FF2B5EF4-FFF2-40B4-BE49-F238E27FC236}">
                    <a16:creationId xmlns:a16="http://schemas.microsoft.com/office/drawing/2014/main" id="{06607528-F57D-2BE2-B51D-71BF8EDA5868}"/>
                  </a:ext>
                </a:extLst>
              </p:cNvPr>
              <p:cNvSpPr/>
              <p:nvPr/>
            </p:nvSpPr>
            <p:spPr>
              <a:xfrm rot="5400000">
                <a:off x="4065250" y="1802149"/>
                <a:ext cx="396404" cy="297303"/>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Isosceles Triangle 226">
                <a:extLst>
                  <a:ext uri="{FF2B5EF4-FFF2-40B4-BE49-F238E27FC236}">
                    <a16:creationId xmlns:a16="http://schemas.microsoft.com/office/drawing/2014/main" id="{019C2C4C-1AD0-D102-7DC0-AEE836ABAB54}"/>
                  </a:ext>
                </a:extLst>
              </p:cNvPr>
              <p:cNvSpPr/>
              <p:nvPr/>
            </p:nvSpPr>
            <p:spPr>
              <a:xfrm rot="16399489">
                <a:off x="4225146" y="1810437"/>
                <a:ext cx="396404" cy="297303"/>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Trapezoid 227">
                <a:extLst>
                  <a:ext uri="{FF2B5EF4-FFF2-40B4-BE49-F238E27FC236}">
                    <a16:creationId xmlns:a16="http://schemas.microsoft.com/office/drawing/2014/main" id="{DDBE872A-7233-553A-2D16-01FD592338D8}"/>
                  </a:ext>
                </a:extLst>
              </p:cNvPr>
              <p:cNvSpPr/>
              <p:nvPr/>
            </p:nvSpPr>
            <p:spPr>
              <a:xfrm rot="21110260">
                <a:off x="4315486" y="2020475"/>
                <a:ext cx="175237" cy="437155"/>
              </a:xfrm>
              <a:prstGeom prst="trapezoid">
                <a:avLst>
                  <a:gd name="adj" fmla="val 2236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Trapezoid 228">
                <a:extLst>
                  <a:ext uri="{FF2B5EF4-FFF2-40B4-BE49-F238E27FC236}">
                    <a16:creationId xmlns:a16="http://schemas.microsoft.com/office/drawing/2014/main" id="{36A802F0-EF90-FB9E-4CC0-2371FF5598EA}"/>
                  </a:ext>
                </a:extLst>
              </p:cNvPr>
              <p:cNvSpPr/>
              <p:nvPr/>
            </p:nvSpPr>
            <p:spPr>
              <a:xfrm rot="929944">
                <a:off x="4170023" y="1966266"/>
                <a:ext cx="175237" cy="437155"/>
              </a:xfrm>
              <a:prstGeom prst="trapezoid">
                <a:avLst>
                  <a:gd name="adj" fmla="val 2236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Trapezoid 229">
                <a:extLst>
                  <a:ext uri="{FF2B5EF4-FFF2-40B4-BE49-F238E27FC236}">
                    <a16:creationId xmlns:a16="http://schemas.microsoft.com/office/drawing/2014/main" id="{01AF101E-DF0C-E6A0-BD86-F13865F9EE14}"/>
                  </a:ext>
                </a:extLst>
              </p:cNvPr>
              <p:cNvSpPr/>
              <p:nvPr/>
            </p:nvSpPr>
            <p:spPr>
              <a:xfrm rot="15405854">
                <a:off x="4547583" y="1764947"/>
                <a:ext cx="125035" cy="205428"/>
              </a:xfrm>
              <a:prstGeom prst="trapezoid">
                <a:avLst>
                  <a:gd name="adj" fmla="val 2236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Trapezoid 230">
                <a:extLst>
                  <a:ext uri="{FF2B5EF4-FFF2-40B4-BE49-F238E27FC236}">
                    <a16:creationId xmlns:a16="http://schemas.microsoft.com/office/drawing/2014/main" id="{A4D07598-E196-A4BC-9C51-E939C047137D}"/>
                  </a:ext>
                </a:extLst>
              </p:cNvPr>
              <p:cNvSpPr/>
              <p:nvPr/>
            </p:nvSpPr>
            <p:spPr>
              <a:xfrm rot="6200046">
                <a:off x="3992927" y="1668211"/>
                <a:ext cx="141818" cy="398729"/>
              </a:xfrm>
              <a:prstGeom prst="trapezoid">
                <a:avLst>
                  <a:gd name="adj" fmla="val 2236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3" name="Oval 222">
              <a:extLst>
                <a:ext uri="{FF2B5EF4-FFF2-40B4-BE49-F238E27FC236}">
                  <a16:creationId xmlns:a16="http://schemas.microsoft.com/office/drawing/2014/main" id="{7EEC2948-49B6-39B9-03EC-ED202465D524}"/>
                </a:ext>
              </a:extLst>
            </p:cNvPr>
            <p:cNvSpPr/>
            <p:nvPr/>
          </p:nvSpPr>
          <p:spPr>
            <a:xfrm>
              <a:off x="5034011" y="981210"/>
              <a:ext cx="1257300" cy="176021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Oval 223">
              <a:extLst>
                <a:ext uri="{FF2B5EF4-FFF2-40B4-BE49-F238E27FC236}">
                  <a16:creationId xmlns:a16="http://schemas.microsoft.com/office/drawing/2014/main" id="{96CF2073-20EF-60F3-ED14-2DF056B7CD6A}"/>
                </a:ext>
              </a:extLst>
            </p:cNvPr>
            <p:cNvSpPr/>
            <p:nvPr/>
          </p:nvSpPr>
          <p:spPr>
            <a:xfrm>
              <a:off x="4989636" y="1191817"/>
              <a:ext cx="1383029" cy="329293"/>
            </a:xfrm>
            <a:prstGeom prst="ellipse">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Cylinder 224">
              <a:extLst>
                <a:ext uri="{FF2B5EF4-FFF2-40B4-BE49-F238E27FC236}">
                  <a16:creationId xmlns:a16="http://schemas.microsoft.com/office/drawing/2014/main" id="{3C4BBDA7-F33D-812E-D46E-03E030AAAE68}"/>
                </a:ext>
              </a:extLst>
            </p:cNvPr>
            <p:cNvSpPr/>
            <p:nvPr/>
          </p:nvSpPr>
          <p:spPr>
            <a:xfrm>
              <a:off x="5156428" y="277256"/>
              <a:ext cx="1045206" cy="1107962"/>
            </a:xfrm>
            <a:prstGeom prst="can">
              <a:avLst>
                <a:gd name="adj" fmla="val 21426"/>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2" name="Group 231">
            <a:extLst>
              <a:ext uri="{FF2B5EF4-FFF2-40B4-BE49-F238E27FC236}">
                <a16:creationId xmlns:a16="http://schemas.microsoft.com/office/drawing/2014/main" id="{84A62D98-B1CC-C063-4361-BD00D10008F7}"/>
              </a:ext>
            </a:extLst>
          </p:cNvPr>
          <p:cNvGrpSpPr/>
          <p:nvPr/>
        </p:nvGrpSpPr>
        <p:grpSpPr>
          <a:xfrm>
            <a:off x="6956728" y="2799581"/>
            <a:ext cx="730882" cy="1796557"/>
            <a:chOff x="9655636" y="1669111"/>
            <a:chExt cx="1507663" cy="3870803"/>
          </a:xfrm>
        </p:grpSpPr>
        <p:grpSp>
          <p:nvGrpSpPr>
            <p:cNvPr id="233" name="Group 232">
              <a:extLst>
                <a:ext uri="{FF2B5EF4-FFF2-40B4-BE49-F238E27FC236}">
                  <a16:creationId xmlns:a16="http://schemas.microsoft.com/office/drawing/2014/main" id="{49521B12-E65A-8F1B-1ED4-B33D1013E469}"/>
                </a:ext>
              </a:extLst>
            </p:cNvPr>
            <p:cNvGrpSpPr/>
            <p:nvPr/>
          </p:nvGrpSpPr>
          <p:grpSpPr>
            <a:xfrm>
              <a:off x="9655636" y="1669111"/>
              <a:ext cx="1507663" cy="3870803"/>
              <a:chOff x="9598348" y="1478681"/>
              <a:chExt cx="1937598" cy="4974626"/>
            </a:xfrm>
          </p:grpSpPr>
          <p:sp>
            <p:nvSpPr>
              <p:cNvPr id="236" name="Oval 235">
                <a:extLst>
                  <a:ext uri="{FF2B5EF4-FFF2-40B4-BE49-F238E27FC236}">
                    <a16:creationId xmlns:a16="http://schemas.microsoft.com/office/drawing/2014/main" id="{6BF48CD5-EF5A-10E9-ACF0-88C7F53CB39B}"/>
                  </a:ext>
                </a:extLst>
              </p:cNvPr>
              <p:cNvSpPr/>
              <p:nvPr/>
            </p:nvSpPr>
            <p:spPr>
              <a:xfrm rot="2704841" flipH="1">
                <a:off x="9993444" y="5952051"/>
                <a:ext cx="329602" cy="672909"/>
              </a:xfrm>
              <a:prstGeom prst="ellipse">
                <a:avLst/>
              </a:prstGeom>
              <a:solidFill>
                <a:srgbClr val="1D0E0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Oval 236">
                <a:extLst>
                  <a:ext uri="{FF2B5EF4-FFF2-40B4-BE49-F238E27FC236}">
                    <a16:creationId xmlns:a16="http://schemas.microsoft.com/office/drawing/2014/main" id="{C27D16E3-2BCE-40E3-D0E4-6D5124E70DF0}"/>
                  </a:ext>
                </a:extLst>
              </p:cNvPr>
              <p:cNvSpPr/>
              <p:nvPr/>
            </p:nvSpPr>
            <p:spPr>
              <a:xfrm rot="17610301" flipH="1">
                <a:off x="10745353" y="5937644"/>
                <a:ext cx="265991" cy="672909"/>
              </a:xfrm>
              <a:prstGeom prst="ellipse">
                <a:avLst/>
              </a:prstGeom>
              <a:solidFill>
                <a:srgbClr val="1D0E0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8" name="Group 237">
                <a:extLst>
                  <a:ext uri="{FF2B5EF4-FFF2-40B4-BE49-F238E27FC236}">
                    <a16:creationId xmlns:a16="http://schemas.microsoft.com/office/drawing/2014/main" id="{54218A4B-6FA4-D699-78B0-1DDF4AAB197A}"/>
                  </a:ext>
                </a:extLst>
              </p:cNvPr>
              <p:cNvGrpSpPr/>
              <p:nvPr/>
            </p:nvGrpSpPr>
            <p:grpSpPr>
              <a:xfrm>
                <a:off x="9852362" y="4696150"/>
                <a:ext cx="1405585" cy="1575326"/>
                <a:chOff x="9852362" y="4696150"/>
                <a:chExt cx="1405585" cy="1575326"/>
              </a:xfrm>
              <a:solidFill>
                <a:schemeClr val="accent4">
                  <a:lumMod val="50000"/>
                </a:schemeClr>
              </a:solidFill>
            </p:grpSpPr>
            <p:sp>
              <p:nvSpPr>
                <p:cNvPr id="252" name="Trapezoid 251">
                  <a:extLst>
                    <a:ext uri="{FF2B5EF4-FFF2-40B4-BE49-F238E27FC236}">
                      <a16:creationId xmlns:a16="http://schemas.microsoft.com/office/drawing/2014/main" id="{52C89A2C-3D45-6E06-BDF3-79558E949C23}"/>
                    </a:ext>
                  </a:extLst>
                </p:cNvPr>
                <p:cNvSpPr/>
                <p:nvPr/>
              </p:nvSpPr>
              <p:spPr>
                <a:xfrm>
                  <a:off x="9852362" y="4696150"/>
                  <a:ext cx="1405585" cy="1575326"/>
                </a:xfrm>
                <a:prstGeom prst="trapezoid">
                  <a:avLst>
                    <a:gd name="adj" fmla="val 7457"/>
                  </a:avLst>
                </a:prstGeom>
                <a:solidFill>
                  <a:srgbClr val="D2AA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3" name="Straight Connector 252">
                  <a:extLst>
                    <a:ext uri="{FF2B5EF4-FFF2-40B4-BE49-F238E27FC236}">
                      <a16:creationId xmlns:a16="http://schemas.microsoft.com/office/drawing/2014/main" id="{13B43955-5F21-CAA8-072B-3BC52C2DFF08}"/>
                    </a:ext>
                  </a:extLst>
                </p:cNvPr>
                <p:cNvCxnSpPr>
                  <a:cxnSpLocks/>
                </p:cNvCxnSpPr>
                <p:nvPr/>
              </p:nvCxnSpPr>
              <p:spPr>
                <a:xfrm>
                  <a:off x="10520097" y="5172767"/>
                  <a:ext cx="4902" cy="1098709"/>
                </a:xfrm>
                <a:prstGeom prst="line">
                  <a:avLst/>
                </a:prstGeom>
                <a:grpFill/>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39" name="Cloud 238">
                <a:extLst>
                  <a:ext uri="{FF2B5EF4-FFF2-40B4-BE49-F238E27FC236}">
                    <a16:creationId xmlns:a16="http://schemas.microsoft.com/office/drawing/2014/main" id="{3DD2824B-2211-94AF-AA29-97F2774A911F}"/>
                  </a:ext>
                </a:extLst>
              </p:cNvPr>
              <p:cNvSpPr/>
              <p:nvPr/>
            </p:nvSpPr>
            <p:spPr>
              <a:xfrm rot="11345926">
                <a:off x="9772770" y="1478681"/>
                <a:ext cx="1507968" cy="1482660"/>
              </a:xfrm>
              <a:prstGeom prst="cloud">
                <a:avLst/>
              </a:prstGeom>
              <a:solidFill>
                <a:srgbClr val="6C24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Trapezoid 239">
                <a:extLst>
                  <a:ext uri="{FF2B5EF4-FFF2-40B4-BE49-F238E27FC236}">
                    <a16:creationId xmlns:a16="http://schemas.microsoft.com/office/drawing/2014/main" id="{C6E165F9-CBAE-5C42-8C7E-D300537F7EB8}"/>
                  </a:ext>
                </a:extLst>
              </p:cNvPr>
              <p:cNvSpPr/>
              <p:nvPr/>
            </p:nvSpPr>
            <p:spPr>
              <a:xfrm>
                <a:off x="9979153" y="3140598"/>
                <a:ext cx="1111995" cy="1575326"/>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Oval 240">
                <a:extLst>
                  <a:ext uri="{FF2B5EF4-FFF2-40B4-BE49-F238E27FC236}">
                    <a16:creationId xmlns:a16="http://schemas.microsoft.com/office/drawing/2014/main" id="{92D84AEC-7917-C4FC-C2E6-8A6510F6119C}"/>
                  </a:ext>
                </a:extLst>
              </p:cNvPr>
              <p:cNvSpPr/>
              <p:nvPr/>
            </p:nvSpPr>
            <p:spPr>
              <a:xfrm>
                <a:off x="9598348" y="4308022"/>
                <a:ext cx="337825" cy="684191"/>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Oval 241">
                <a:extLst>
                  <a:ext uri="{FF2B5EF4-FFF2-40B4-BE49-F238E27FC236}">
                    <a16:creationId xmlns:a16="http://schemas.microsoft.com/office/drawing/2014/main" id="{CF2486EB-10CC-855E-1DA9-CCD7DE5E3930}"/>
                  </a:ext>
                </a:extLst>
              </p:cNvPr>
              <p:cNvSpPr/>
              <p:nvPr/>
            </p:nvSpPr>
            <p:spPr>
              <a:xfrm>
                <a:off x="11192536" y="4271856"/>
                <a:ext cx="343410" cy="684191"/>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Flowchart: Manual Operation 242">
                <a:extLst>
                  <a:ext uri="{FF2B5EF4-FFF2-40B4-BE49-F238E27FC236}">
                    <a16:creationId xmlns:a16="http://schemas.microsoft.com/office/drawing/2014/main" id="{52FF530A-0E36-5406-9125-55204C9780EB}"/>
                  </a:ext>
                </a:extLst>
              </p:cNvPr>
              <p:cNvSpPr/>
              <p:nvPr/>
            </p:nvSpPr>
            <p:spPr>
              <a:xfrm rot="9438105" flipH="1">
                <a:off x="10814739" y="3100259"/>
                <a:ext cx="585658" cy="1566647"/>
              </a:xfrm>
              <a:prstGeom prst="flowChartManualOperati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Flowchart: Manual Operation 243">
                <a:extLst>
                  <a:ext uri="{FF2B5EF4-FFF2-40B4-BE49-F238E27FC236}">
                    <a16:creationId xmlns:a16="http://schemas.microsoft.com/office/drawing/2014/main" id="{4D03692A-9662-939D-26D7-8CDB11A4CB39}"/>
                  </a:ext>
                </a:extLst>
              </p:cNvPr>
              <p:cNvSpPr/>
              <p:nvPr/>
            </p:nvSpPr>
            <p:spPr>
              <a:xfrm rot="11918038">
                <a:off x="9702992" y="3098507"/>
                <a:ext cx="585658" cy="1640163"/>
              </a:xfrm>
              <a:prstGeom prst="flowChartManualOperati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Rounded Rectangle 69">
                <a:extLst>
                  <a:ext uri="{FF2B5EF4-FFF2-40B4-BE49-F238E27FC236}">
                    <a16:creationId xmlns:a16="http://schemas.microsoft.com/office/drawing/2014/main" id="{1E9538FF-C5C2-EFAB-4D4E-2FA299DD01B7}"/>
                  </a:ext>
                </a:extLst>
              </p:cNvPr>
              <p:cNvSpPr/>
              <p:nvPr/>
            </p:nvSpPr>
            <p:spPr>
              <a:xfrm>
                <a:off x="9919847" y="4629844"/>
                <a:ext cx="1245434" cy="171047"/>
              </a:xfrm>
              <a:prstGeom prst="roundRect">
                <a:avLst/>
              </a:prstGeom>
              <a:solidFill>
                <a:srgbClr val="1D0E0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Rectangle 245">
                <a:extLst>
                  <a:ext uri="{FF2B5EF4-FFF2-40B4-BE49-F238E27FC236}">
                    <a16:creationId xmlns:a16="http://schemas.microsoft.com/office/drawing/2014/main" id="{9FB95395-5E6C-5C8F-115B-FC34A90E2007}"/>
                  </a:ext>
                </a:extLst>
              </p:cNvPr>
              <p:cNvSpPr/>
              <p:nvPr/>
            </p:nvSpPr>
            <p:spPr>
              <a:xfrm>
                <a:off x="10386884" y="4629844"/>
                <a:ext cx="311359" cy="171047"/>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Trapezoid 246">
                <a:extLst>
                  <a:ext uri="{FF2B5EF4-FFF2-40B4-BE49-F238E27FC236}">
                    <a16:creationId xmlns:a16="http://schemas.microsoft.com/office/drawing/2014/main" id="{134091CD-91F9-17B7-2E53-45000C88ADD9}"/>
                  </a:ext>
                </a:extLst>
              </p:cNvPr>
              <p:cNvSpPr/>
              <p:nvPr/>
            </p:nvSpPr>
            <p:spPr>
              <a:xfrm>
                <a:off x="9886487" y="3047932"/>
                <a:ext cx="741330" cy="1575326"/>
              </a:xfrm>
              <a:prstGeom prst="trapezoid">
                <a:avLst>
                  <a:gd name="adj" fmla="val 32353"/>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Trapezoid 247">
                <a:extLst>
                  <a:ext uri="{FF2B5EF4-FFF2-40B4-BE49-F238E27FC236}">
                    <a16:creationId xmlns:a16="http://schemas.microsoft.com/office/drawing/2014/main" id="{48C64A10-953A-468E-AD33-5A700A09AD52}"/>
                  </a:ext>
                </a:extLst>
              </p:cNvPr>
              <p:cNvSpPr/>
              <p:nvPr/>
            </p:nvSpPr>
            <p:spPr>
              <a:xfrm>
                <a:off x="10442484" y="3047932"/>
                <a:ext cx="741330" cy="1575326"/>
              </a:xfrm>
              <a:prstGeom prst="trapezoid">
                <a:avLst>
                  <a:gd name="adj" fmla="val 30882"/>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Oval 15">
                <a:extLst>
                  <a:ext uri="{FF2B5EF4-FFF2-40B4-BE49-F238E27FC236}">
                    <a16:creationId xmlns:a16="http://schemas.microsoft.com/office/drawing/2014/main" id="{0BE15AC2-8A4B-6DB8-434B-DE73797AB4C6}"/>
                  </a:ext>
                </a:extLst>
              </p:cNvPr>
              <p:cNvSpPr/>
              <p:nvPr/>
            </p:nvSpPr>
            <p:spPr>
              <a:xfrm>
                <a:off x="9886487" y="1565272"/>
                <a:ext cx="1249141" cy="176065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Oval 249">
                <a:extLst>
                  <a:ext uri="{FF2B5EF4-FFF2-40B4-BE49-F238E27FC236}">
                    <a16:creationId xmlns:a16="http://schemas.microsoft.com/office/drawing/2014/main" id="{89AE4B7E-BDD1-D973-B727-4420F4F8563C}"/>
                  </a:ext>
                </a:extLst>
              </p:cNvPr>
              <p:cNvSpPr/>
              <p:nvPr/>
            </p:nvSpPr>
            <p:spPr>
              <a:xfrm>
                <a:off x="10404328" y="4018202"/>
                <a:ext cx="277999" cy="111200"/>
              </a:xfrm>
              <a:prstGeom prst="ellipse">
                <a:avLst/>
              </a:prstGeom>
              <a:solidFill>
                <a:srgbClr val="99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Oval 250">
                <a:extLst>
                  <a:ext uri="{FF2B5EF4-FFF2-40B4-BE49-F238E27FC236}">
                    <a16:creationId xmlns:a16="http://schemas.microsoft.com/office/drawing/2014/main" id="{4D508203-421E-5E83-AE5A-01E28B7272A8}"/>
                  </a:ext>
                </a:extLst>
              </p:cNvPr>
              <p:cNvSpPr/>
              <p:nvPr/>
            </p:nvSpPr>
            <p:spPr>
              <a:xfrm>
                <a:off x="10415229" y="4268946"/>
                <a:ext cx="277999" cy="111200"/>
              </a:xfrm>
              <a:prstGeom prst="ellipse">
                <a:avLst/>
              </a:prstGeom>
              <a:solidFill>
                <a:srgbClr val="99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4" name="Cloud 233">
              <a:extLst>
                <a:ext uri="{FF2B5EF4-FFF2-40B4-BE49-F238E27FC236}">
                  <a16:creationId xmlns:a16="http://schemas.microsoft.com/office/drawing/2014/main" id="{8723AEB7-AAF8-1528-EB27-BE328E2092AC}"/>
                </a:ext>
              </a:extLst>
            </p:cNvPr>
            <p:cNvSpPr/>
            <p:nvPr/>
          </p:nvSpPr>
          <p:spPr>
            <a:xfrm rot="11345926">
              <a:off x="10079817" y="2617277"/>
              <a:ext cx="644403" cy="633588"/>
            </a:xfrm>
            <a:prstGeom prst="cloud">
              <a:avLst/>
            </a:prstGeom>
            <a:solidFill>
              <a:srgbClr val="6C24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Oval 15">
              <a:extLst>
                <a:ext uri="{FF2B5EF4-FFF2-40B4-BE49-F238E27FC236}">
                  <a16:creationId xmlns:a16="http://schemas.microsoft.com/office/drawing/2014/main" id="{FFF1692E-9134-4B8A-682D-009DF6617916}"/>
                </a:ext>
              </a:extLst>
            </p:cNvPr>
            <p:cNvSpPr/>
            <p:nvPr/>
          </p:nvSpPr>
          <p:spPr>
            <a:xfrm>
              <a:off x="10291259" y="2721984"/>
              <a:ext cx="235111" cy="16001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898631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26" presetClass="entr" presetSubtype="0" fill="hold" nodeType="withEffect">
                                  <p:stCondLst>
                                    <p:cond delay="0"/>
                                  </p:stCondLst>
                                  <p:childTnLst>
                                    <p:set>
                                      <p:cBhvr>
                                        <p:cTn id="10" dur="1" fill="hold">
                                          <p:stCondLst>
                                            <p:cond delay="0"/>
                                          </p:stCondLst>
                                        </p:cTn>
                                        <p:tgtEl>
                                          <p:spTgt spid="129"/>
                                        </p:tgtEl>
                                        <p:attrNameLst>
                                          <p:attrName>style.visibility</p:attrName>
                                        </p:attrNameLst>
                                      </p:cBhvr>
                                      <p:to>
                                        <p:strVal val="visible"/>
                                      </p:to>
                                    </p:set>
                                    <p:animEffect transition="in" filter="wipe(down)">
                                      <p:cBhvr>
                                        <p:cTn id="11" dur="580">
                                          <p:stCondLst>
                                            <p:cond delay="0"/>
                                          </p:stCondLst>
                                        </p:cTn>
                                        <p:tgtEl>
                                          <p:spTgt spid="129"/>
                                        </p:tgtEl>
                                      </p:cBhvr>
                                    </p:animEffect>
                                    <p:anim calcmode="lin" valueType="num">
                                      <p:cBhvr>
                                        <p:cTn id="12" dur="1822" tmFilter="0,0; 0.14,0.36; 0.43,0.73; 0.71,0.91; 1.0,1.0">
                                          <p:stCondLst>
                                            <p:cond delay="0"/>
                                          </p:stCondLst>
                                        </p:cTn>
                                        <p:tgtEl>
                                          <p:spTgt spid="129"/>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9"/>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9"/>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9"/>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9"/>
                                        </p:tgtEl>
                                        <p:attrNameLst>
                                          <p:attrName>ppt_y</p:attrName>
                                        </p:attrNameLst>
                                      </p:cBhvr>
                                      <p:tavLst>
                                        <p:tav tm="0" fmla="#ppt_y-sin(pi*$)/81">
                                          <p:val>
                                            <p:fltVal val="0"/>
                                          </p:val>
                                        </p:tav>
                                        <p:tav tm="100000">
                                          <p:val>
                                            <p:fltVal val="1"/>
                                          </p:val>
                                        </p:tav>
                                      </p:tavLst>
                                    </p:anim>
                                    <p:animScale>
                                      <p:cBhvr>
                                        <p:cTn id="17" dur="26">
                                          <p:stCondLst>
                                            <p:cond delay="650"/>
                                          </p:stCondLst>
                                        </p:cTn>
                                        <p:tgtEl>
                                          <p:spTgt spid="129"/>
                                        </p:tgtEl>
                                      </p:cBhvr>
                                      <p:to x="100000" y="60000"/>
                                    </p:animScale>
                                    <p:animScale>
                                      <p:cBhvr>
                                        <p:cTn id="18" dur="166" decel="50000">
                                          <p:stCondLst>
                                            <p:cond delay="676"/>
                                          </p:stCondLst>
                                        </p:cTn>
                                        <p:tgtEl>
                                          <p:spTgt spid="129"/>
                                        </p:tgtEl>
                                      </p:cBhvr>
                                      <p:to x="100000" y="100000"/>
                                    </p:animScale>
                                    <p:animScale>
                                      <p:cBhvr>
                                        <p:cTn id="19" dur="26">
                                          <p:stCondLst>
                                            <p:cond delay="1312"/>
                                          </p:stCondLst>
                                        </p:cTn>
                                        <p:tgtEl>
                                          <p:spTgt spid="129"/>
                                        </p:tgtEl>
                                      </p:cBhvr>
                                      <p:to x="100000" y="80000"/>
                                    </p:animScale>
                                    <p:animScale>
                                      <p:cBhvr>
                                        <p:cTn id="20" dur="166" decel="50000">
                                          <p:stCondLst>
                                            <p:cond delay="1338"/>
                                          </p:stCondLst>
                                        </p:cTn>
                                        <p:tgtEl>
                                          <p:spTgt spid="129"/>
                                        </p:tgtEl>
                                      </p:cBhvr>
                                      <p:to x="100000" y="100000"/>
                                    </p:animScale>
                                    <p:animScale>
                                      <p:cBhvr>
                                        <p:cTn id="21" dur="26">
                                          <p:stCondLst>
                                            <p:cond delay="1642"/>
                                          </p:stCondLst>
                                        </p:cTn>
                                        <p:tgtEl>
                                          <p:spTgt spid="129"/>
                                        </p:tgtEl>
                                      </p:cBhvr>
                                      <p:to x="100000" y="90000"/>
                                    </p:animScale>
                                    <p:animScale>
                                      <p:cBhvr>
                                        <p:cTn id="22" dur="166" decel="50000">
                                          <p:stCondLst>
                                            <p:cond delay="1668"/>
                                          </p:stCondLst>
                                        </p:cTn>
                                        <p:tgtEl>
                                          <p:spTgt spid="129"/>
                                        </p:tgtEl>
                                      </p:cBhvr>
                                      <p:to x="100000" y="100000"/>
                                    </p:animScale>
                                    <p:animScale>
                                      <p:cBhvr>
                                        <p:cTn id="23" dur="26">
                                          <p:stCondLst>
                                            <p:cond delay="1808"/>
                                          </p:stCondLst>
                                        </p:cTn>
                                        <p:tgtEl>
                                          <p:spTgt spid="129"/>
                                        </p:tgtEl>
                                      </p:cBhvr>
                                      <p:to x="100000" y="95000"/>
                                    </p:animScale>
                                    <p:animScale>
                                      <p:cBhvr>
                                        <p:cTn id="24" dur="166" decel="50000">
                                          <p:stCondLst>
                                            <p:cond delay="1834"/>
                                          </p:stCondLst>
                                        </p:cTn>
                                        <p:tgtEl>
                                          <p:spTgt spid="129"/>
                                        </p:tgtEl>
                                      </p:cBhvr>
                                      <p:to x="100000" y="100000"/>
                                    </p:animScale>
                                  </p:childTnLst>
                                </p:cTn>
                              </p:par>
                              <p:par>
                                <p:cTn id="25" presetID="26" presetClass="entr" presetSubtype="0" fill="hold" nodeType="withEffect">
                                  <p:stCondLst>
                                    <p:cond delay="0"/>
                                  </p:stCondLst>
                                  <p:childTnLst>
                                    <p:set>
                                      <p:cBhvr>
                                        <p:cTn id="26" dur="1" fill="hold">
                                          <p:stCondLst>
                                            <p:cond delay="0"/>
                                          </p:stCondLst>
                                        </p:cTn>
                                        <p:tgtEl>
                                          <p:spTgt spid="91"/>
                                        </p:tgtEl>
                                        <p:attrNameLst>
                                          <p:attrName>style.visibility</p:attrName>
                                        </p:attrNameLst>
                                      </p:cBhvr>
                                      <p:to>
                                        <p:strVal val="visible"/>
                                      </p:to>
                                    </p:set>
                                    <p:animEffect transition="in" filter="wipe(down)">
                                      <p:cBhvr>
                                        <p:cTn id="27" dur="580">
                                          <p:stCondLst>
                                            <p:cond delay="0"/>
                                          </p:stCondLst>
                                        </p:cTn>
                                        <p:tgtEl>
                                          <p:spTgt spid="91"/>
                                        </p:tgtEl>
                                      </p:cBhvr>
                                    </p:animEffect>
                                    <p:anim calcmode="lin" valueType="num">
                                      <p:cBhvr>
                                        <p:cTn id="28"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33" dur="26">
                                          <p:stCondLst>
                                            <p:cond delay="650"/>
                                          </p:stCondLst>
                                        </p:cTn>
                                        <p:tgtEl>
                                          <p:spTgt spid="91"/>
                                        </p:tgtEl>
                                      </p:cBhvr>
                                      <p:to x="100000" y="60000"/>
                                    </p:animScale>
                                    <p:animScale>
                                      <p:cBhvr>
                                        <p:cTn id="34" dur="166" decel="50000">
                                          <p:stCondLst>
                                            <p:cond delay="676"/>
                                          </p:stCondLst>
                                        </p:cTn>
                                        <p:tgtEl>
                                          <p:spTgt spid="91"/>
                                        </p:tgtEl>
                                      </p:cBhvr>
                                      <p:to x="100000" y="100000"/>
                                    </p:animScale>
                                    <p:animScale>
                                      <p:cBhvr>
                                        <p:cTn id="35" dur="26">
                                          <p:stCondLst>
                                            <p:cond delay="1312"/>
                                          </p:stCondLst>
                                        </p:cTn>
                                        <p:tgtEl>
                                          <p:spTgt spid="91"/>
                                        </p:tgtEl>
                                      </p:cBhvr>
                                      <p:to x="100000" y="80000"/>
                                    </p:animScale>
                                    <p:animScale>
                                      <p:cBhvr>
                                        <p:cTn id="36" dur="166" decel="50000">
                                          <p:stCondLst>
                                            <p:cond delay="1338"/>
                                          </p:stCondLst>
                                        </p:cTn>
                                        <p:tgtEl>
                                          <p:spTgt spid="91"/>
                                        </p:tgtEl>
                                      </p:cBhvr>
                                      <p:to x="100000" y="100000"/>
                                    </p:animScale>
                                    <p:animScale>
                                      <p:cBhvr>
                                        <p:cTn id="37" dur="26">
                                          <p:stCondLst>
                                            <p:cond delay="1642"/>
                                          </p:stCondLst>
                                        </p:cTn>
                                        <p:tgtEl>
                                          <p:spTgt spid="91"/>
                                        </p:tgtEl>
                                      </p:cBhvr>
                                      <p:to x="100000" y="90000"/>
                                    </p:animScale>
                                    <p:animScale>
                                      <p:cBhvr>
                                        <p:cTn id="38" dur="166" decel="50000">
                                          <p:stCondLst>
                                            <p:cond delay="1668"/>
                                          </p:stCondLst>
                                        </p:cTn>
                                        <p:tgtEl>
                                          <p:spTgt spid="91"/>
                                        </p:tgtEl>
                                      </p:cBhvr>
                                      <p:to x="100000" y="100000"/>
                                    </p:animScale>
                                    <p:animScale>
                                      <p:cBhvr>
                                        <p:cTn id="39" dur="26">
                                          <p:stCondLst>
                                            <p:cond delay="1808"/>
                                          </p:stCondLst>
                                        </p:cTn>
                                        <p:tgtEl>
                                          <p:spTgt spid="91"/>
                                        </p:tgtEl>
                                      </p:cBhvr>
                                      <p:to x="100000" y="95000"/>
                                    </p:animScale>
                                    <p:animScale>
                                      <p:cBhvr>
                                        <p:cTn id="40" dur="166" decel="50000">
                                          <p:stCondLst>
                                            <p:cond delay="1834"/>
                                          </p:stCondLst>
                                        </p:cTn>
                                        <p:tgtEl>
                                          <p:spTgt spid="91"/>
                                        </p:tgtEl>
                                      </p:cBhvr>
                                      <p:to x="100000" y="100000"/>
                                    </p:animScale>
                                  </p:childTnLst>
                                </p:cTn>
                              </p:par>
                              <p:par>
                                <p:cTn id="41" presetID="26" presetClass="entr" presetSubtype="0" fill="hold" nodeType="with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wipe(down)">
                                      <p:cBhvr>
                                        <p:cTn id="43" dur="580">
                                          <p:stCondLst>
                                            <p:cond delay="0"/>
                                          </p:stCondLst>
                                        </p:cTn>
                                        <p:tgtEl>
                                          <p:spTgt spid="8"/>
                                        </p:tgtEl>
                                      </p:cBhvr>
                                    </p:animEffect>
                                    <p:anim calcmode="lin" valueType="num">
                                      <p:cBhvr>
                                        <p:cTn id="4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9" dur="26">
                                          <p:stCondLst>
                                            <p:cond delay="650"/>
                                          </p:stCondLst>
                                        </p:cTn>
                                        <p:tgtEl>
                                          <p:spTgt spid="8"/>
                                        </p:tgtEl>
                                      </p:cBhvr>
                                      <p:to x="100000" y="60000"/>
                                    </p:animScale>
                                    <p:animScale>
                                      <p:cBhvr>
                                        <p:cTn id="50" dur="166" decel="50000">
                                          <p:stCondLst>
                                            <p:cond delay="676"/>
                                          </p:stCondLst>
                                        </p:cTn>
                                        <p:tgtEl>
                                          <p:spTgt spid="8"/>
                                        </p:tgtEl>
                                      </p:cBhvr>
                                      <p:to x="100000" y="100000"/>
                                    </p:animScale>
                                    <p:animScale>
                                      <p:cBhvr>
                                        <p:cTn id="51" dur="26">
                                          <p:stCondLst>
                                            <p:cond delay="1312"/>
                                          </p:stCondLst>
                                        </p:cTn>
                                        <p:tgtEl>
                                          <p:spTgt spid="8"/>
                                        </p:tgtEl>
                                      </p:cBhvr>
                                      <p:to x="100000" y="80000"/>
                                    </p:animScale>
                                    <p:animScale>
                                      <p:cBhvr>
                                        <p:cTn id="52" dur="166" decel="50000">
                                          <p:stCondLst>
                                            <p:cond delay="1338"/>
                                          </p:stCondLst>
                                        </p:cTn>
                                        <p:tgtEl>
                                          <p:spTgt spid="8"/>
                                        </p:tgtEl>
                                      </p:cBhvr>
                                      <p:to x="100000" y="100000"/>
                                    </p:animScale>
                                    <p:animScale>
                                      <p:cBhvr>
                                        <p:cTn id="53" dur="26">
                                          <p:stCondLst>
                                            <p:cond delay="1642"/>
                                          </p:stCondLst>
                                        </p:cTn>
                                        <p:tgtEl>
                                          <p:spTgt spid="8"/>
                                        </p:tgtEl>
                                      </p:cBhvr>
                                      <p:to x="100000" y="90000"/>
                                    </p:animScale>
                                    <p:animScale>
                                      <p:cBhvr>
                                        <p:cTn id="54" dur="166" decel="50000">
                                          <p:stCondLst>
                                            <p:cond delay="1668"/>
                                          </p:stCondLst>
                                        </p:cTn>
                                        <p:tgtEl>
                                          <p:spTgt spid="8"/>
                                        </p:tgtEl>
                                      </p:cBhvr>
                                      <p:to x="100000" y="100000"/>
                                    </p:animScale>
                                    <p:animScale>
                                      <p:cBhvr>
                                        <p:cTn id="55" dur="26">
                                          <p:stCondLst>
                                            <p:cond delay="1808"/>
                                          </p:stCondLst>
                                        </p:cTn>
                                        <p:tgtEl>
                                          <p:spTgt spid="8"/>
                                        </p:tgtEl>
                                      </p:cBhvr>
                                      <p:to x="100000" y="95000"/>
                                    </p:animScale>
                                    <p:animScale>
                                      <p:cBhvr>
                                        <p:cTn id="56" dur="166" decel="50000">
                                          <p:stCondLst>
                                            <p:cond delay="1834"/>
                                          </p:stCondLst>
                                        </p:cTn>
                                        <p:tgtEl>
                                          <p:spTgt spid="8"/>
                                        </p:tgtEl>
                                      </p:cBhvr>
                                      <p:to x="100000" y="100000"/>
                                    </p:animScale>
                                  </p:childTnLst>
                                </p:cTn>
                              </p:par>
                              <p:par>
                                <p:cTn id="57" presetID="26" presetClass="entr" presetSubtype="0" fill="hold" nodeType="withEffect">
                                  <p:stCondLst>
                                    <p:cond delay="0"/>
                                  </p:stCondLst>
                                  <p:childTnLst>
                                    <p:set>
                                      <p:cBhvr>
                                        <p:cTn id="58" dur="1" fill="hold">
                                          <p:stCondLst>
                                            <p:cond delay="0"/>
                                          </p:stCondLst>
                                        </p:cTn>
                                        <p:tgtEl>
                                          <p:spTgt spid="232"/>
                                        </p:tgtEl>
                                        <p:attrNameLst>
                                          <p:attrName>style.visibility</p:attrName>
                                        </p:attrNameLst>
                                      </p:cBhvr>
                                      <p:to>
                                        <p:strVal val="visible"/>
                                      </p:to>
                                    </p:set>
                                    <p:animEffect transition="in" filter="wipe(down)">
                                      <p:cBhvr>
                                        <p:cTn id="59" dur="580">
                                          <p:stCondLst>
                                            <p:cond delay="0"/>
                                          </p:stCondLst>
                                        </p:cTn>
                                        <p:tgtEl>
                                          <p:spTgt spid="232"/>
                                        </p:tgtEl>
                                      </p:cBhvr>
                                    </p:animEffect>
                                    <p:anim calcmode="lin" valueType="num">
                                      <p:cBhvr>
                                        <p:cTn id="60" dur="1822" tmFilter="0,0; 0.14,0.36; 0.43,0.73; 0.71,0.91; 1.0,1.0">
                                          <p:stCondLst>
                                            <p:cond delay="0"/>
                                          </p:stCondLst>
                                        </p:cTn>
                                        <p:tgtEl>
                                          <p:spTgt spid="232"/>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32"/>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32"/>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32"/>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32"/>
                                        </p:tgtEl>
                                        <p:attrNameLst>
                                          <p:attrName>ppt_y</p:attrName>
                                        </p:attrNameLst>
                                      </p:cBhvr>
                                      <p:tavLst>
                                        <p:tav tm="0" fmla="#ppt_y-sin(pi*$)/81">
                                          <p:val>
                                            <p:fltVal val="0"/>
                                          </p:val>
                                        </p:tav>
                                        <p:tav tm="100000">
                                          <p:val>
                                            <p:fltVal val="1"/>
                                          </p:val>
                                        </p:tav>
                                      </p:tavLst>
                                    </p:anim>
                                    <p:animScale>
                                      <p:cBhvr>
                                        <p:cTn id="65" dur="26">
                                          <p:stCondLst>
                                            <p:cond delay="650"/>
                                          </p:stCondLst>
                                        </p:cTn>
                                        <p:tgtEl>
                                          <p:spTgt spid="232"/>
                                        </p:tgtEl>
                                      </p:cBhvr>
                                      <p:to x="100000" y="60000"/>
                                    </p:animScale>
                                    <p:animScale>
                                      <p:cBhvr>
                                        <p:cTn id="66" dur="166" decel="50000">
                                          <p:stCondLst>
                                            <p:cond delay="676"/>
                                          </p:stCondLst>
                                        </p:cTn>
                                        <p:tgtEl>
                                          <p:spTgt spid="232"/>
                                        </p:tgtEl>
                                      </p:cBhvr>
                                      <p:to x="100000" y="100000"/>
                                    </p:animScale>
                                    <p:animScale>
                                      <p:cBhvr>
                                        <p:cTn id="67" dur="26">
                                          <p:stCondLst>
                                            <p:cond delay="1312"/>
                                          </p:stCondLst>
                                        </p:cTn>
                                        <p:tgtEl>
                                          <p:spTgt spid="232"/>
                                        </p:tgtEl>
                                      </p:cBhvr>
                                      <p:to x="100000" y="80000"/>
                                    </p:animScale>
                                    <p:animScale>
                                      <p:cBhvr>
                                        <p:cTn id="68" dur="166" decel="50000">
                                          <p:stCondLst>
                                            <p:cond delay="1338"/>
                                          </p:stCondLst>
                                        </p:cTn>
                                        <p:tgtEl>
                                          <p:spTgt spid="232"/>
                                        </p:tgtEl>
                                      </p:cBhvr>
                                      <p:to x="100000" y="100000"/>
                                    </p:animScale>
                                    <p:animScale>
                                      <p:cBhvr>
                                        <p:cTn id="69" dur="26">
                                          <p:stCondLst>
                                            <p:cond delay="1642"/>
                                          </p:stCondLst>
                                        </p:cTn>
                                        <p:tgtEl>
                                          <p:spTgt spid="232"/>
                                        </p:tgtEl>
                                      </p:cBhvr>
                                      <p:to x="100000" y="90000"/>
                                    </p:animScale>
                                    <p:animScale>
                                      <p:cBhvr>
                                        <p:cTn id="70" dur="166" decel="50000">
                                          <p:stCondLst>
                                            <p:cond delay="1668"/>
                                          </p:stCondLst>
                                        </p:cTn>
                                        <p:tgtEl>
                                          <p:spTgt spid="232"/>
                                        </p:tgtEl>
                                      </p:cBhvr>
                                      <p:to x="100000" y="100000"/>
                                    </p:animScale>
                                    <p:animScale>
                                      <p:cBhvr>
                                        <p:cTn id="71" dur="26">
                                          <p:stCondLst>
                                            <p:cond delay="1808"/>
                                          </p:stCondLst>
                                        </p:cTn>
                                        <p:tgtEl>
                                          <p:spTgt spid="232"/>
                                        </p:tgtEl>
                                      </p:cBhvr>
                                      <p:to x="100000" y="95000"/>
                                    </p:animScale>
                                    <p:animScale>
                                      <p:cBhvr>
                                        <p:cTn id="72" dur="166" decel="50000">
                                          <p:stCondLst>
                                            <p:cond delay="1834"/>
                                          </p:stCondLst>
                                        </p:cTn>
                                        <p:tgtEl>
                                          <p:spTgt spid="232"/>
                                        </p:tgtEl>
                                      </p:cBhvr>
                                      <p:to x="100000" y="100000"/>
                                    </p:animScale>
                                  </p:childTnLst>
                                </p:cTn>
                              </p:par>
                              <p:par>
                                <p:cTn id="73" presetID="26" presetClass="entr" presetSubtype="0" fill="hold" nodeType="withEffect">
                                  <p:stCondLst>
                                    <p:cond delay="0"/>
                                  </p:stCondLst>
                                  <p:childTnLst>
                                    <p:set>
                                      <p:cBhvr>
                                        <p:cTn id="74" dur="1" fill="hold">
                                          <p:stCondLst>
                                            <p:cond delay="0"/>
                                          </p:stCondLst>
                                        </p:cTn>
                                        <p:tgtEl>
                                          <p:spTgt spid="161"/>
                                        </p:tgtEl>
                                        <p:attrNameLst>
                                          <p:attrName>style.visibility</p:attrName>
                                        </p:attrNameLst>
                                      </p:cBhvr>
                                      <p:to>
                                        <p:strVal val="visible"/>
                                      </p:to>
                                    </p:set>
                                    <p:animEffect transition="in" filter="wipe(down)">
                                      <p:cBhvr>
                                        <p:cTn id="75" dur="580">
                                          <p:stCondLst>
                                            <p:cond delay="0"/>
                                          </p:stCondLst>
                                        </p:cTn>
                                        <p:tgtEl>
                                          <p:spTgt spid="161"/>
                                        </p:tgtEl>
                                      </p:cBhvr>
                                    </p:animEffect>
                                    <p:anim calcmode="lin" valueType="num">
                                      <p:cBhvr>
                                        <p:cTn id="76" dur="1822" tmFilter="0,0; 0.14,0.36; 0.43,0.73; 0.71,0.91; 1.0,1.0">
                                          <p:stCondLst>
                                            <p:cond delay="0"/>
                                          </p:stCondLst>
                                        </p:cTn>
                                        <p:tgtEl>
                                          <p:spTgt spid="161"/>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161"/>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161"/>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161"/>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161"/>
                                        </p:tgtEl>
                                        <p:attrNameLst>
                                          <p:attrName>ppt_y</p:attrName>
                                        </p:attrNameLst>
                                      </p:cBhvr>
                                      <p:tavLst>
                                        <p:tav tm="0" fmla="#ppt_y-sin(pi*$)/81">
                                          <p:val>
                                            <p:fltVal val="0"/>
                                          </p:val>
                                        </p:tav>
                                        <p:tav tm="100000">
                                          <p:val>
                                            <p:fltVal val="1"/>
                                          </p:val>
                                        </p:tav>
                                      </p:tavLst>
                                    </p:anim>
                                    <p:animScale>
                                      <p:cBhvr>
                                        <p:cTn id="81" dur="26">
                                          <p:stCondLst>
                                            <p:cond delay="650"/>
                                          </p:stCondLst>
                                        </p:cTn>
                                        <p:tgtEl>
                                          <p:spTgt spid="161"/>
                                        </p:tgtEl>
                                      </p:cBhvr>
                                      <p:to x="100000" y="60000"/>
                                    </p:animScale>
                                    <p:animScale>
                                      <p:cBhvr>
                                        <p:cTn id="82" dur="166" decel="50000">
                                          <p:stCondLst>
                                            <p:cond delay="676"/>
                                          </p:stCondLst>
                                        </p:cTn>
                                        <p:tgtEl>
                                          <p:spTgt spid="161"/>
                                        </p:tgtEl>
                                      </p:cBhvr>
                                      <p:to x="100000" y="100000"/>
                                    </p:animScale>
                                    <p:animScale>
                                      <p:cBhvr>
                                        <p:cTn id="83" dur="26">
                                          <p:stCondLst>
                                            <p:cond delay="1312"/>
                                          </p:stCondLst>
                                        </p:cTn>
                                        <p:tgtEl>
                                          <p:spTgt spid="161"/>
                                        </p:tgtEl>
                                      </p:cBhvr>
                                      <p:to x="100000" y="80000"/>
                                    </p:animScale>
                                    <p:animScale>
                                      <p:cBhvr>
                                        <p:cTn id="84" dur="166" decel="50000">
                                          <p:stCondLst>
                                            <p:cond delay="1338"/>
                                          </p:stCondLst>
                                        </p:cTn>
                                        <p:tgtEl>
                                          <p:spTgt spid="161"/>
                                        </p:tgtEl>
                                      </p:cBhvr>
                                      <p:to x="100000" y="100000"/>
                                    </p:animScale>
                                    <p:animScale>
                                      <p:cBhvr>
                                        <p:cTn id="85" dur="26">
                                          <p:stCondLst>
                                            <p:cond delay="1642"/>
                                          </p:stCondLst>
                                        </p:cTn>
                                        <p:tgtEl>
                                          <p:spTgt spid="161"/>
                                        </p:tgtEl>
                                      </p:cBhvr>
                                      <p:to x="100000" y="90000"/>
                                    </p:animScale>
                                    <p:animScale>
                                      <p:cBhvr>
                                        <p:cTn id="86" dur="166" decel="50000">
                                          <p:stCondLst>
                                            <p:cond delay="1668"/>
                                          </p:stCondLst>
                                        </p:cTn>
                                        <p:tgtEl>
                                          <p:spTgt spid="161"/>
                                        </p:tgtEl>
                                      </p:cBhvr>
                                      <p:to x="100000" y="100000"/>
                                    </p:animScale>
                                    <p:animScale>
                                      <p:cBhvr>
                                        <p:cTn id="87" dur="26">
                                          <p:stCondLst>
                                            <p:cond delay="1808"/>
                                          </p:stCondLst>
                                        </p:cTn>
                                        <p:tgtEl>
                                          <p:spTgt spid="161"/>
                                        </p:tgtEl>
                                      </p:cBhvr>
                                      <p:to x="100000" y="95000"/>
                                    </p:animScale>
                                    <p:animScale>
                                      <p:cBhvr>
                                        <p:cTn id="88" dur="166" decel="50000">
                                          <p:stCondLst>
                                            <p:cond delay="1834"/>
                                          </p:stCondLst>
                                        </p:cTn>
                                        <p:tgtEl>
                                          <p:spTgt spid="161"/>
                                        </p:tgtEl>
                                      </p:cBhvr>
                                      <p:to x="100000" y="100000"/>
                                    </p:animScale>
                                  </p:childTnLst>
                                </p:cTn>
                              </p:par>
                              <p:par>
                                <p:cTn id="89" presetID="26" presetClass="entr" presetSubtype="0" fill="hold" nodeType="withEffect">
                                  <p:stCondLst>
                                    <p:cond delay="0"/>
                                  </p:stCondLst>
                                  <p:childTnLst>
                                    <p:set>
                                      <p:cBhvr>
                                        <p:cTn id="90" dur="1" fill="hold">
                                          <p:stCondLst>
                                            <p:cond delay="0"/>
                                          </p:stCondLst>
                                        </p:cTn>
                                        <p:tgtEl>
                                          <p:spTgt spid="205"/>
                                        </p:tgtEl>
                                        <p:attrNameLst>
                                          <p:attrName>style.visibility</p:attrName>
                                        </p:attrNameLst>
                                      </p:cBhvr>
                                      <p:to>
                                        <p:strVal val="visible"/>
                                      </p:to>
                                    </p:set>
                                    <p:animEffect transition="in" filter="wipe(down)">
                                      <p:cBhvr>
                                        <p:cTn id="91" dur="580">
                                          <p:stCondLst>
                                            <p:cond delay="0"/>
                                          </p:stCondLst>
                                        </p:cTn>
                                        <p:tgtEl>
                                          <p:spTgt spid="205"/>
                                        </p:tgtEl>
                                      </p:cBhvr>
                                    </p:animEffect>
                                    <p:anim calcmode="lin" valueType="num">
                                      <p:cBhvr>
                                        <p:cTn id="92" dur="1822" tmFilter="0,0; 0.14,0.36; 0.43,0.73; 0.71,0.91; 1.0,1.0">
                                          <p:stCondLst>
                                            <p:cond delay="0"/>
                                          </p:stCondLst>
                                        </p:cTn>
                                        <p:tgtEl>
                                          <p:spTgt spid="205"/>
                                        </p:tgtEl>
                                        <p:attrNameLst>
                                          <p:attrName>ppt_x</p:attrName>
                                        </p:attrNameLst>
                                      </p:cBhvr>
                                      <p:tavLst>
                                        <p:tav tm="0">
                                          <p:val>
                                            <p:strVal val="#ppt_x-0.25"/>
                                          </p:val>
                                        </p:tav>
                                        <p:tav tm="100000">
                                          <p:val>
                                            <p:strVal val="#ppt_x"/>
                                          </p:val>
                                        </p:tav>
                                      </p:tavLst>
                                    </p:anim>
                                    <p:anim calcmode="lin" valueType="num">
                                      <p:cBhvr>
                                        <p:cTn id="93" dur="664" tmFilter="0.0,0.0; 0.25,0.07; 0.50,0.2; 0.75,0.467; 1.0,1.0">
                                          <p:stCondLst>
                                            <p:cond delay="0"/>
                                          </p:stCondLst>
                                        </p:cTn>
                                        <p:tgtEl>
                                          <p:spTgt spid="205"/>
                                        </p:tgtEl>
                                        <p:attrNameLst>
                                          <p:attrName>ppt_y</p:attrName>
                                        </p:attrNameLst>
                                      </p:cBhvr>
                                      <p:tavLst>
                                        <p:tav tm="0" fmla="#ppt_y-sin(pi*$)/3">
                                          <p:val>
                                            <p:fltVal val="0.5"/>
                                          </p:val>
                                        </p:tav>
                                        <p:tav tm="100000">
                                          <p:val>
                                            <p:fltVal val="1"/>
                                          </p:val>
                                        </p:tav>
                                      </p:tavLst>
                                    </p:anim>
                                    <p:anim calcmode="lin" valueType="num">
                                      <p:cBhvr>
                                        <p:cTn id="94" dur="664" tmFilter="0, 0; 0.125,0.2665; 0.25,0.4; 0.375,0.465; 0.5,0.5;  0.625,0.535; 0.75,0.6; 0.875,0.7335; 1,1">
                                          <p:stCondLst>
                                            <p:cond delay="664"/>
                                          </p:stCondLst>
                                        </p:cTn>
                                        <p:tgtEl>
                                          <p:spTgt spid="205"/>
                                        </p:tgtEl>
                                        <p:attrNameLst>
                                          <p:attrName>ppt_y</p:attrName>
                                        </p:attrNameLst>
                                      </p:cBhvr>
                                      <p:tavLst>
                                        <p:tav tm="0" fmla="#ppt_y-sin(pi*$)/9">
                                          <p:val>
                                            <p:fltVal val="0"/>
                                          </p:val>
                                        </p:tav>
                                        <p:tav tm="100000">
                                          <p:val>
                                            <p:fltVal val="1"/>
                                          </p:val>
                                        </p:tav>
                                      </p:tavLst>
                                    </p:anim>
                                    <p:anim calcmode="lin" valueType="num">
                                      <p:cBhvr>
                                        <p:cTn id="95" dur="332" tmFilter="0, 0; 0.125,0.2665; 0.25,0.4; 0.375,0.465; 0.5,0.5;  0.625,0.535; 0.75,0.6; 0.875,0.7335; 1,1">
                                          <p:stCondLst>
                                            <p:cond delay="1324"/>
                                          </p:stCondLst>
                                        </p:cTn>
                                        <p:tgtEl>
                                          <p:spTgt spid="205"/>
                                        </p:tgtEl>
                                        <p:attrNameLst>
                                          <p:attrName>ppt_y</p:attrName>
                                        </p:attrNameLst>
                                      </p:cBhvr>
                                      <p:tavLst>
                                        <p:tav tm="0" fmla="#ppt_y-sin(pi*$)/27">
                                          <p:val>
                                            <p:fltVal val="0"/>
                                          </p:val>
                                        </p:tav>
                                        <p:tav tm="100000">
                                          <p:val>
                                            <p:fltVal val="1"/>
                                          </p:val>
                                        </p:tav>
                                      </p:tavLst>
                                    </p:anim>
                                    <p:anim calcmode="lin" valueType="num">
                                      <p:cBhvr>
                                        <p:cTn id="96" dur="164" tmFilter="0, 0; 0.125,0.2665; 0.25,0.4; 0.375,0.465; 0.5,0.5;  0.625,0.535; 0.75,0.6; 0.875,0.7335; 1,1">
                                          <p:stCondLst>
                                            <p:cond delay="1656"/>
                                          </p:stCondLst>
                                        </p:cTn>
                                        <p:tgtEl>
                                          <p:spTgt spid="205"/>
                                        </p:tgtEl>
                                        <p:attrNameLst>
                                          <p:attrName>ppt_y</p:attrName>
                                        </p:attrNameLst>
                                      </p:cBhvr>
                                      <p:tavLst>
                                        <p:tav tm="0" fmla="#ppt_y-sin(pi*$)/81">
                                          <p:val>
                                            <p:fltVal val="0"/>
                                          </p:val>
                                        </p:tav>
                                        <p:tav tm="100000">
                                          <p:val>
                                            <p:fltVal val="1"/>
                                          </p:val>
                                        </p:tav>
                                      </p:tavLst>
                                    </p:anim>
                                    <p:animScale>
                                      <p:cBhvr>
                                        <p:cTn id="97" dur="26">
                                          <p:stCondLst>
                                            <p:cond delay="650"/>
                                          </p:stCondLst>
                                        </p:cTn>
                                        <p:tgtEl>
                                          <p:spTgt spid="205"/>
                                        </p:tgtEl>
                                      </p:cBhvr>
                                      <p:to x="100000" y="60000"/>
                                    </p:animScale>
                                    <p:animScale>
                                      <p:cBhvr>
                                        <p:cTn id="98" dur="166" decel="50000">
                                          <p:stCondLst>
                                            <p:cond delay="676"/>
                                          </p:stCondLst>
                                        </p:cTn>
                                        <p:tgtEl>
                                          <p:spTgt spid="205"/>
                                        </p:tgtEl>
                                      </p:cBhvr>
                                      <p:to x="100000" y="100000"/>
                                    </p:animScale>
                                    <p:animScale>
                                      <p:cBhvr>
                                        <p:cTn id="99" dur="26">
                                          <p:stCondLst>
                                            <p:cond delay="1312"/>
                                          </p:stCondLst>
                                        </p:cTn>
                                        <p:tgtEl>
                                          <p:spTgt spid="205"/>
                                        </p:tgtEl>
                                      </p:cBhvr>
                                      <p:to x="100000" y="80000"/>
                                    </p:animScale>
                                    <p:animScale>
                                      <p:cBhvr>
                                        <p:cTn id="100" dur="166" decel="50000">
                                          <p:stCondLst>
                                            <p:cond delay="1338"/>
                                          </p:stCondLst>
                                        </p:cTn>
                                        <p:tgtEl>
                                          <p:spTgt spid="205"/>
                                        </p:tgtEl>
                                      </p:cBhvr>
                                      <p:to x="100000" y="100000"/>
                                    </p:animScale>
                                    <p:animScale>
                                      <p:cBhvr>
                                        <p:cTn id="101" dur="26">
                                          <p:stCondLst>
                                            <p:cond delay="1642"/>
                                          </p:stCondLst>
                                        </p:cTn>
                                        <p:tgtEl>
                                          <p:spTgt spid="205"/>
                                        </p:tgtEl>
                                      </p:cBhvr>
                                      <p:to x="100000" y="90000"/>
                                    </p:animScale>
                                    <p:animScale>
                                      <p:cBhvr>
                                        <p:cTn id="102" dur="166" decel="50000">
                                          <p:stCondLst>
                                            <p:cond delay="1668"/>
                                          </p:stCondLst>
                                        </p:cTn>
                                        <p:tgtEl>
                                          <p:spTgt spid="205"/>
                                        </p:tgtEl>
                                      </p:cBhvr>
                                      <p:to x="100000" y="100000"/>
                                    </p:animScale>
                                    <p:animScale>
                                      <p:cBhvr>
                                        <p:cTn id="103" dur="26">
                                          <p:stCondLst>
                                            <p:cond delay="1808"/>
                                          </p:stCondLst>
                                        </p:cTn>
                                        <p:tgtEl>
                                          <p:spTgt spid="205"/>
                                        </p:tgtEl>
                                      </p:cBhvr>
                                      <p:to x="100000" y="95000"/>
                                    </p:animScale>
                                    <p:animScale>
                                      <p:cBhvr>
                                        <p:cTn id="104" dur="166" decel="50000">
                                          <p:stCondLst>
                                            <p:cond delay="1834"/>
                                          </p:stCondLst>
                                        </p:cTn>
                                        <p:tgtEl>
                                          <p:spTgt spid="205"/>
                                        </p:tgtEl>
                                      </p:cBhvr>
                                      <p:to x="100000" y="100000"/>
                                    </p:animScale>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nodeType="clickEffect">
                                  <p:stCondLst>
                                    <p:cond delay="0"/>
                                  </p:stCondLst>
                                  <p:childTnLst>
                                    <p:set>
                                      <p:cBhvr>
                                        <p:cTn id="108" dur="1" fill="hold">
                                          <p:stCondLst>
                                            <p:cond delay="0"/>
                                          </p:stCondLst>
                                        </p:cTn>
                                        <p:tgtEl>
                                          <p:spTgt spid="2">
                                            <p:txEl>
                                              <p:pRg st="2" end="2"/>
                                            </p:txEl>
                                          </p:spTgt>
                                        </p:tgtEl>
                                        <p:attrNameLst>
                                          <p:attrName>style.visibility</p:attrName>
                                        </p:attrNameLst>
                                      </p:cBhvr>
                                      <p:to>
                                        <p:strVal val="visible"/>
                                      </p:to>
                                    </p:set>
                                  </p:childTnLst>
                                </p:cTn>
                              </p:par>
                              <p:par>
                                <p:cTn id="109" presetID="10" presetClass="entr" presetSubtype="0" fill="hold" nodeType="withEffect">
                                  <p:stCondLst>
                                    <p:cond delay="0"/>
                                  </p:stCondLst>
                                  <p:childTnLst>
                                    <p:set>
                                      <p:cBhvr>
                                        <p:cTn id="110" dur="1" fill="hold">
                                          <p:stCondLst>
                                            <p:cond delay="0"/>
                                          </p:stCondLst>
                                        </p:cTn>
                                        <p:tgtEl>
                                          <p:spTgt spid="12"/>
                                        </p:tgtEl>
                                        <p:attrNameLst>
                                          <p:attrName>style.visibility</p:attrName>
                                        </p:attrNameLst>
                                      </p:cBhvr>
                                      <p:to>
                                        <p:strVal val="visible"/>
                                      </p:to>
                                    </p:set>
                                    <p:animEffect transition="in" filter="fade">
                                      <p:cBhvr>
                                        <p:cTn id="111" dur="500"/>
                                        <p:tgtEl>
                                          <p:spTgt spid="12"/>
                                        </p:tgtEl>
                                      </p:cBhvr>
                                    </p:animEffect>
                                  </p:childTnLst>
                                </p:cTn>
                              </p:par>
                            </p:childTnLst>
                          </p:cTn>
                        </p:par>
                      </p:childTnLst>
                    </p:cTn>
                  </p:par>
                  <p:par>
                    <p:cTn id="112" fill="hold">
                      <p:stCondLst>
                        <p:cond delay="indefinite"/>
                      </p:stCondLst>
                      <p:childTnLst>
                        <p:par>
                          <p:cTn id="113" fill="hold">
                            <p:stCondLst>
                              <p:cond delay="0"/>
                            </p:stCondLst>
                            <p:childTnLst>
                              <p:par>
                                <p:cTn id="114" presetID="1" presetClass="entr" presetSubtype="0" fill="hold" grpId="0" nodeType="clickEffect">
                                  <p:stCondLst>
                                    <p:cond delay="0"/>
                                  </p:stCondLst>
                                  <p:childTnLst>
                                    <p:set>
                                      <p:cBhvr>
                                        <p:cTn id="115" dur="1" fill="hold">
                                          <p:stCondLst>
                                            <p:cond delay="0"/>
                                          </p:stCondLst>
                                        </p:cTn>
                                        <p:tgtEl>
                                          <p:spTgt spid="3"/>
                                        </p:tgtEl>
                                        <p:attrNameLst>
                                          <p:attrName>style.visibility</p:attrName>
                                        </p:attrNameLst>
                                      </p:cBhvr>
                                      <p:to>
                                        <p:strVal val="visible"/>
                                      </p:to>
                                    </p:set>
                                  </p:childTnLst>
                                </p:cTn>
                              </p:par>
                            </p:childTnLst>
                          </p:cTn>
                        </p:par>
                      </p:childTnLst>
                    </p:cTn>
                  </p:par>
                  <p:par>
                    <p:cTn id="116" fill="hold">
                      <p:stCondLst>
                        <p:cond delay="indefinite"/>
                      </p:stCondLst>
                      <p:childTnLst>
                        <p:par>
                          <p:cTn id="117" fill="hold">
                            <p:stCondLst>
                              <p:cond delay="0"/>
                            </p:stCondLst>
                            <p:childTnLst>
                              <p:par>
                                <p:cTn id="118" presetID="1" presetClass="entr" presetSubtype="0" fill="hold" grpId="0" nodeType="clickEffect">
                                  <p:stCondLst>
                                    <p:cond delay="0"/>
                                  </p:stCondLst>
                                  <p:childTnLst>
                                    <p:set>
                                      <p:cBhvr>
                                        <p:cTn id="119" dur="1" fill="hold">
                                          <p:stCondLst>
                                            <p:cond delay="0"/>
                                          </p:stCondLst>
                                        </p:cTn>
                                        <p:tgtEl>
                                          <p:spTgt spid="6"/>
                                        </p:tgtEl>
                                        <p:attrNameLst>
                                          <p:attrName>style.visibility</p:attrName>
                                        </p:attrNameLst>
                                      </p:cBhvr>
                                      <p:to>
                                        <p:strVal val="visible"/>
                                      </p:to>
                                    </p:set>
                                  </p:childTnLst>
                                </p:cTn>
                              </p:par>
                              <p:par>
                                <p:cTn id="120" presetID="26" presetClass="exit" presetSubtype="0" fill="hold" nodeType="withEffect">
                                  <p:stCondLst>
                                    <p:cond delay="0"/>
                                  </p:stCondLst>
                                  <p:childTnLst>
                                    <p:animEffect transition="out" filter="wipe(down)">
                                      <p:cBhvr>
                                        <p:cTn id="121" dur="180" accel="50000">
                                          <p:stCondLst>
                                            <p:cond delay="1820"/>
                                          </p:stCondLst>
                                        </p:cTn>
                                        <p:tgtEl>
                                          <p:spTgt spid="129"/>
                                        </p:tgtEl>
                                      </p:cBhvr>
                                    </p:animEffect>
                                    <p:anim calcmode="lin" valueType="num">
                                      <p:cBhvr>
                                        <p:cTn id="122" dur="1822" tmFilter="0,0; 0.14,0.31; 0.43,0.73; 0.71,0.91; 1.0,1.0">
                                          <p:stCondLst>
                                            <p:cond delay="0"/>
                                          </p:stCondLst>
                                        </p:cTn>
                                        <p:tgtEl>
                                          <p:spTgt spid="129"/>
                                        </p:tgtEl>
                                        <p:attrNameLst>
                                          <p:attrName>ppt_x</p:attrName>
                                        </p:attrNameLst>
                                      </p:cBhvr>
                                      <p:tavLst>
                                        <p:tav tm="0">
                                          <p:val>
                                            <p:strVal val="ppt_x"/>
                                          </p:val>
                                        </p:tav>
                                        <p:tav tm="100000">
                                          <p:val>
                                            <p:strVal val="#ppt_x+0.25"/>
                                          </p:val>
                                        </p:tav>
                                      </p:tavLst>
                                    </p:anim>
                                    <p:anim calcmode="lin" valueType="num">
                                      <p:cBhvr>
                                        <p:cTn id="123" dur="178">
                                          <p:stCondLst>
                                            <p:cond delay="1822"/>
                                          </p:stCondLst>
                                        </p:cTn>
                                        <p:tgtEl>
                                          <p:spTgt spid="129"/>
                                        </p:tgtEl>
                                        <p:attrNameLst>
                                          <p:attrName>ppt_x</p:attrName>
                                        </p:attrNameLst>
                                      </p:cBhvr>
                                      <p:tavLst>
                                        <p:tav tm="0">
                                          <p:val>
                                            <p:strVal val="ppt_x"/>
                                          </p:val>
                                        </p:tav>
                                        <p:tav tm="100000">
                                          <p:val>
                                            <p:strVal val="ppt_x"/>
                                          </p:val>
                                        </p:tav>
                                      </p:tavLst>
                                    </p:anim>
                                    <p:anim calcmode="lin" valueType="num">
                                      <p:cBhvr>
                                        <p:cTn id="124" dur="664" tmFilter="0.0,0.0;0.25,0.07;0.50,0.2;0.75,0.467;1.0,1.0">
                                          <p:stCondLst>
                                            <p:cond delay="0"/>
                                          </p:stCondLst>
                                        </p:cTn>
                                        <p:tgtEl>
                                          <p:spTgt spid="129"/>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25" dur="664" tmFilter="0, 0; 0.125,0.2665; 0.25,0.4; 0.375,0.465; 0.5,0.5;  0.625,0.535; 0.75,0.6; 0.875,0.7335; 1,1">
                                          <p:stCondLst>
                                            <p:cond delay="664"/>
                                          </p:stCondLst>
                                        </p:cTn>
                                        <p:tgtEl>
                                          <p:spTgt spid="129"/>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26" dur="332" tmFilter="0, 0; 0.125,0.2665; 0.25,0.4; 0.375,0.465; 0.5,0.5;  0.625,0.535; 0.75,0.6; 0.875,0.7335; 1,1">
                                          <p:stCondLst>
                                            <p:cond delay="1324"/>
                                          </p:stCondLst>
                                        </p:cTn>
                                        <p:tgtEl>
                                          <p:spTgt spid="129"/>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27" dur="164" tmFilter="0, 0; 0.125,0.2665; 0.25,0.4; 0.375,0.465; 0.5,0.5;  0.625,0.535; 0.75,0.6; 0.875,0.7335; 1,1">
                                          <p:stCondLst>
                                            <p:cond delay="1656"/>
                                          </p:stCondLst>
                                        </p:cTn>
                                        <p:tgtEl>
                                          <p:spTgt spid="129"/>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28" dur="180" accel="50000">
                                          <p:stCondLst>
                                            <p:cond delay="1820"/>
                                          </p:stCondLst>
                                        </p:cTn>
                                        <p:tgtEl>
                                          <p:spTgt spid="129"/>
                                        </p:tgtEl>
                                        <p:attrNameLst>
                                          <p:attrName>ppt_y</p:attrName>
                                        </p:attrNameLst>
                                      </p:cBhvr>
                                      <p:tavLst>
                                        <p:tav tm="0">
                                          <p:val>
                                            <p:strVal val="ppt_y"/>
                                          </p:val>
                                        </p:tav>
                                        <p:tav tm="100000">
                                          <p:val>
                                            <p:strVal val="ppt_y+ppt_h"/>
                                          </p:val>
                                        </p:tav>
                                      </p:tavLst>
                                    </p:anim>
                                    <p:animScale>
                                      <p:cBhvr>
                                        <p:cTn id="129" dur="26">
                                          <p:stCondLst>
                                            <p:cond delay="620"/>
                                          </p:stCondLst>
                                        </p:cTn>
                                        <p:tgtEl>
                                          <p:spTgt spid="129"/>
                                        </p:tgtEl>
                                      </p:cBhvr>
                                      <p:to x="100000" y="60000"/>
                                    </p:animScale>
                                    <p:animScale>
                                      <p:cBhvr>
                                        <p:cTn id="130" dur="166" decel="50000">
                                          <p:stCondLst>
                                            <p:cond delay="646"/>
                                          </p:stCondLst>
                                        </p:cTn>
                                        <p:tgtEl>
                                          <p:spTgt spid="129"/>
                                        </p:tgtEl>
                                      </p:cBhvr>
                                      <p:to x="100000" y="100000"/>
                                    </p:animScale>
                                    <p:animScale>
                                      <p:cBhvr>
                                        <p:cTn id="131" dur="26">
                                          <p:stCondLst>
                                            <p:cond delay="1312"/>
                                          </p:stCondLst>
                                        </p:cTn>
                                        <p:tgtEl>
                                          <p:spTgt spid="129"/>
                                        </p:tgtEl>
                                      </p:cBhvr>
                                      <p:to x="100000" y="80000"/>
                                    </p:animScale>
                                    <p:animScale>
                                      <p:cBhvr>
                                        <p:cTn id="132" dur="166" decel="50000">
                                          <p:stCondLst>
                                            <p:cond delay="1338"/>
                                          </p:stCondLst>
                                        </p:cTn>
                                        <p:tgtEl>
                                          <p:spTgt spid="129"/>
                                        </p:tgtEl>
                                      </p:cBhvr>
                                      <p:to x="100000" y="100000"/>
                                    </p:animScale>
                                    <p:animScale>
                                      <p:cBhvr>
                                        <p:cTn id="133" dur="26">
                                          <p:stCondLst>
                                            <p:cond delay="1642"/>
                                          </p:stCondLst>
                                        </p:cTn>
                                        <p:tgtEl>
                                          <p:spTgt spid="129"/>
                                        </p:tgtEl>
                                      </p:cBhvr>
                                      <p:to x="100000" y="90000"/>
                                    </p:animScale>
                                    <p:animScale>
                                      <p:cBhvr>
                                        <p:cTn id="134" dur="166" decel="50000">
                                          <p:stCondLst>
                                            <p:cond delay="1668"/>
                                          </p:stCondLst>
                                        </p:cTn>
                                        <p:tgtEl>
                                          <p:spTgt spid="129"/>
                                        </p:tgtEl>
                                      </p:cBhvr>
                                      <p:to x="100000" y="100000"/>
                                    </p:animScale>
                                    <p:animScale>
                                      <p:cBhvr>
                                        <p:cTn id="135" dur="26">
                                          <p:stCondLst>
                                            <p:cond delay="1808"/>
                                          </p:stCondLst>
                                        </p:cTn>
                                        <p:tgtEl>
                                          <p:spTgt spid="129"/>
                                        </p:tgtEl>
                                      </p:cBhvr>
                                      <p:to x="100000" y="95000"/>
                                    </p:animScale>
                                    <p:animScale>
                                      <p:cBhvr>
                                        <p:cTn id="136" dur="166" decel="50000">
                                          <p:stCondLst>
                                            <p:cond delay="1834"/>
                                          </p:stCondLst>
                                        </p:cTn>
                                        <p:tgtEl>
                                          <p:spTgt spid="129"/>
                                        </p:tgtEl>
                                      </p:cBhvr>
                                      <p:to x="100000" y="100000"/>
                                    </p:animScale>
                                    <p:set>
                                      <p:cBhvr>
                                        <p:cTn id="137" dur="1" fill="hold">
                                          <p:stCondLst>
                                            <p:cond delay="1999"/>
                                          </p:stCondLst>
                                        </p:cTn>
                                        <p:tgtEl>
                                          <p:spTgt spid="129"/>
                                        </p:tgtEl>
                                        <p:attrNameLst>
                                          <p:attrName>style.visibility</p:attrName>
                                        </p:attrNameLst>
                                      </p:cBhvr>
                                      <p:to>
                                        <p:strVal val="hidden"/>
                                      </p:to>
                                    </p:set>
                                  </p:childTnLst>
                                </p:cTn>
                              </p:par>
                              <p:par>
                                <p:cTn id="138" presetID="26" presetClass="exit" presetSubtype="0" fill="hold" nodeType="withEffect">
                                  <p:stCondLst>
                                    <p:cond delay="0"/>
                                  </p:stCondLst>
                                  <p:childTnLst>
                                    <p:animEffect transition="out" filter="wipe(down)">
                                      <p:cBhvr>
                                        <p:cTn id="139" dur="180" accel="50000">
                                          <p:stCondLst>
                                            <p:cond delay="1820"/>
                                          </p:stCondLst>
                                        </p:cTn>
                                        <p:tgtEl>
                                          <p:spTgt spid="91"/>
                                        </p:tgtEl>
                                      </p:cBhvr>
                                    </p:animEffect>
                                    <p:anim calcmode="lin" valueType="num">
                                      <p:cBhvr>
                                        <p:cTn id="140" dur="1822" tmFilter="0,0; 0.14,0.31; 0.43,0.73; 0.71,0.91; 1.0,1.0">
                                          <p:stCondLst>
                                            <p:cond delay="0"/>
                                          </p:stCondLst>
                                        </p:cTn>
                                        <p:tgtEl>
                                          <p:spTgt spid="91"/>
                                        </p:tgtEl>
                                        <p:attrNameLst>
                                          <p:attrName>ppt_x</p:attrName>
                                        </p:attrNameLst>
                                      </p:cBhvr>
                                      <p:tavLst>
                                        <p:tav tm="0">
                                          <p:val>
                                            <p:strVal val="ppt_x"/>
                                          </p:val>
                                        </p:tav>
                                        <p:tav tm="100000">
                                          <p:val>
                                            <p:strVal val="#ppt_x+0.25"/>
                                          </p:val>
                                        </p:tav>
                                      </p:tavLst>
                                    </p:anim>
                                    <p:anim calcmode="lin" valueType="num">
                                      <p:cBhvr>
                                        <p:cTn id="141" dur="178">
                                          <p:stCondLst>
                                            <p:cond delay="1822"/>
                                          </p:stCondLst>
                                        </p:cTn>
                                        <p:tgtEl>
                                          <p:spTgt spid="91"/>
                                        </p:tgtEl>
                                        <p:attrNameLst>
                                          <p:attrName>ppt_x</p:attrName>
                                        </p:attrNameLst>
                                      </p:cBhvr>
                                      <p:tavLst>
                                        <p:tav tm="0">
                                          <p:val>
                                            <p:strVal val="ppt_x"/>
                                          </p:val>
                                        </p:tav>
                                        <p:tav tm="100000">
                                          <p:val>
                                            <p:strVal val="ppt_x"/>
                                          </p:val>
                                        </p:tav>
                                      </p:tavLst>
                                    </p:anim>
                                    <p:anim calcmode="lin" valueType="num">
                                      <p:cBhvr>
                                        <p:cTn id="142" dur="664" tmFilter="0.0,0.0;0.25,0.07;0.50,0.2;0.75,0.467;1.0,1.0">
                                          <p:stCondLst>
                                            <p:cond delay="0"/>
                                          </p:stCondLst>
                                        </p:cTn>
                                        <p:tgtEl>
                                          <p:spTgt spid="91"/>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43" dur="664" tmFilter="0, 0; 0.125,0.2665; 0.25,0.4; 0.375,0.465; 0.5,0.5;  0.625,0.535; 0.75,0.6; 0.875,0.7335; 1,1">
                                          <p:stCondLst>
                                            <p:cond delay="664"/>
                                          </p:stCondLst>
                                        </p:cTn>
                                        <p:tgtEl>
                                          <p:spTgt spid="91"/>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44" dur="332" tmFilter="0, 0; 0.125,0.2665; 0.25,0.4; 0.375,0.465; 0.5,0.5;  0.625,0.535; 0.75,0.6; 0.875,0.7335; 1,1">
                                          <p:stCondLst>
                                            <p:cond delay="1324"/>
                                          </p:stCondLst>
                                        </p:cTn>
                                        <p:tgtEl>
                                          <p:spTgt spid="91"/>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45" dur="164" tmFilter="0, 0; 0.125,0.2665; 0.25,0.4; 0.375,0.465; 0.5,0.5;  0.625,0.535; 0.75,0.6; 0.875,0.7335; 1,1">
                                          <p:stCondLst>
                                            <p:cond delay="1656"/>
                                          </p:stCondLst>
                                        </p:cTn>
                                        <p:tgtEl>
                                          <p:spTgt spid="91"/>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46" dur="180" accel="50000">
                                          <p:stCondLst>
                                            <p:cond delay="1820"/>
                                          </p:stCondLst>
                                        </p:cTn>
                                        <p:tgtEl>
                                          <p:spTgt spid="91"/>
                                        </p:tgtEl>
                                        <p:attrNameLst>
                                          <p:attrName>ppt_y</p:attrName>
                                        </p:attrNameLst>
                                      </p:cBhvr>
                                      <p:tavLst>
                                        <p:tav tm="0">
                                          <p:val>
                                            <p:strVal val="ppt_y"/>
                                          </p:val>
                                        </p:tav>
                                        <p:tav tm="100000">
                                          <p:val>
                                            <p:strVal val="ppt_y+ppt_h"/>
                                          </p:val>
                                        </p:tav>
                                      </p:tavLst>
                                    </p:anim>
                                    <p:animScale>
                                      <p:cBhvr>
                                        <p:cTn id="147" dur="26">
                                          <p:stCondLst>
                                            <p:cond delay="620"/>
                                          </p:stCondLst>
                                        </p:cTn>
                                        <p:tgtEl>
                                          <p:spTgt spid="91"/>
                                        </p:tgtEl>
                                      </p:cBhvr>
                                      <p:to x="100000" y="60000"/>
                                    </p:animScale>
                                    <p:animScale>
                                      <p:cBhvr>
                                        <p:cTn id="148" dur="166" decel="50000">
                                          <p:stCondLst>
                                            <p:cond delay="646"/>
                                          </p:stCondLst>
                                        </p:cTn>
                                        <p:tgtEl>
                                          <p:spTgt spid="91"/>
                                        </p:tgtEl>
                                      </p:cBhvr>
                                      <p:to x="100000" y="100000"/>
                                    </p:animScale>
                                    <p:animScale>
                                      <p:cBhvr>
                                        <p:cTn id="149" dur="26">
                                          <p:stCondLst>
                                            <p:cond delay="1312"/>
                                          </p:stCondLst>
                                        </p:cTn>
                                        <p:tgtEl>
                                          <p:spTgt spid="91"/>
                                        </p:tgtEl>
                                      </p:cBhvr>
                                      <p:to x="100000" y="80000"/>
                                    </p:animScale>
                                    <p:animScale>
                                      <p:cBhvr>
                                        <p:cTn id="150" dur="166" decel="50000">
                                          <p:stCondLst>
                                            <p:cond delay="1338"/>
                                          </p:stCondLst>
                                        </p:cTn>
                                        <p:tgtEl>
                                          <p:spTgt spid="91"/>
                                        </p:tgtEl>
                                      </p:cBhvr>
                                      <p:to x="100000" y="100000"/>
                                    </p:animScale>
                                    <p:animScale>
                                      <p:cBhvr>
                                        <p:cTn id="151" dur="26">
                                          <p:stCondLst>
                                            <p:cond delay="1642"/>
                                          </p:stCondLst>
                                        </p:cTn>
                                        <p:tgtEl>
                                          <p:spTgt spid="91"/>
                                        </p:tgtEl>
                                      </p:cBhvr>
                                      <p:to x="100000" y="90000"/>
                                    </p:animScale>
                                    <p:animScale>
                                      <p:cBhvr>
                                        <p:cTn id="152" dur="166" decel="50000">
                                          <p:stCondLst>
                                            <p:cond delay="1668"/>
                                          </p:stCondLst>
                                        </p:cTn>
                                        <p:tgtEl>
                                          <p:spTgt spid="91"/>
                                        </p:tgtEl>
                                      </p:cBhvr>
                                      <p:to x="100000" y="100000"/>
                                    </p:animScale>
                                    <p:animScale>
                                      <p:cBhvr>
                                        <p:cTn id="153" dur="26">
                                          <p:stCondLst>
                                            <p:cond delay="1808"/>
                                          </p:stCondLst>
                                        </p:cTn>
                                        <p:tgtEl>
                                          <p:spTgt spid="91"/>
                                        </p:tgtEl>
                                      </p:cBhvr>
                                      <p:to x="100000" y="95000"/>
                                    </p:animScale>
                                    <p:animScale>
                                      <p:cBhvr>
                                        <p:cTn id="154" dur="166" decel="50000">
                                          <p:stCondLst>
                                            <p:cond delay="1834"/>
                                          </p:stCondLst>
                                        </p:cTn>
                                        <p:tgtEl>
                                          <p:spTgt spid="91"/>
                                        </p:tgtEl>
                                      </p:cBhvr>
                                      <p:to x="100000" y="100000"/>
                                    </p:animScale>
                                    <p:set>
                                      <p:cBhvr>
                                        <p:cTn id="155" dur="1" fill="hold">
                                          <p:stCondLst>
                                            <p:cond delay="1999"/>
                                          </p:stCondLst>
                                        </p:cTn>
                                        <p:tgtEl>
                                          <p:spTgt spid="91"/>
                                        </p:tgtEl>
                                        <p:attrNameLst>
                                          <p:attrName>style.visibility</p:attrName>
                                        </p:attrNameLst>
                                      </p:cBhvr>
                                      <p:to>
                                        <p:strVal val="hidden"/>
                                      </p:to>
                                    </p:set>
                                  </p:childTnLst>
                                </p:cTn>
                              </p:par>
                              <p:par>
                                <p:cTn id="156" presetID="26" presetClass="exit" presetSubtype="0" fill="hold" nodeType="withEffect">
                                  <p:stCondLst>
                                    <p:cond delay="0"/>
                                  </p:stCondLst>
                                  <p:childTnLst>
                                    <p:animEffect transition="out" filter="wipe(down)">
                                      <p:cBhvr>
                                        <p:cTn id="157" dur="180" accel="50000">
                                          <p:stCondLst>
                                            <p:cond delay="1820"/>
                                          </p:stCondLst>
                                        </p:cTn>
                                        <p:tgtEl>
                                          <p:spTgt spid="8"/>
                                        </p:tgtEl>
                                      </p:cBhvr>
                                    </p:animEffect>
                                    <p:anim calcmode="lin" valueType="num">
                                      <p:cBhvr>
                                        <p:cTn id="158" dur="1822" tmFilter="0,0; 0.14,0.31; 0.43,0.73; 0.71,0.91; 1.0,1.0">
                                          <p:stCondLst>
                                            <p:cond delay="0"/>
                                          </p:stCondLst>
                                        </p:cTn>
                                        <p:tgtEl>
                                          <p:spTgt spid="8"/>
                                        </p:tgtEl>
                                        <p:attrNameLst>
                                          <p:attrName>ppt_x</p:attrName>
                                        </p:attrNameLst>
                                      </p:cBhvr>
                                      <p:tavLst>
                                        <p:tav tm="0">
                                          <p:val>
                                            <p:strVal val="ppt_x"/>
                                          </p:val>
                                        </p:tav>
                                        <p:tav tm="100000">
                                          <p:val>
                                            <p:strVal val="#ppt_x+0.25"/>
                                          </p:val>
                                        </p:tav>
                                      </p:tavLst>
                                    </p:anim>
                                    <p:anim calcmode="lin" valueType="num">
                                      <p:cBhvr>
                                        <p:cTn id="159" dur="178">
                                          <p:stCondLst>
                                            <p:cond delay="1822"/>
                                          </p:stCondLst>
                                        </p:cTn>
                                        <p:tgtEl>
                                          <p:spTgt spid="8"/>
                                        </p:tgtEl>
                                        <p:attrNameLst>
                                          <p:attrName>ppt_x</p:attrName>
                                        </p:attrNameLst>
                                      </p:cBhvr>
                                      <p:tavLst>
                                        <p:tav tm="0">
                                          <p:val>
                                            <p:strVal val="ppt_x"/>
                                          </p:val>
                                        </p:tav>
                                        <p:tav tm="100000">
                                          <p:val>
                                            <p:strVal val="ppt_x"/>
                                          </p:val>
                                        </p:tav>
                                      </p:tavLst>
                                    </p:anim>
                                    <p:anim calcmode="lin" valueType="num">
                                      <p:cBhvr>
                                        <p:cTn id="160" dur="664" tmFilter="0.0,0.0;0.25,0.07;0.50,0.2;0.75,0.467;1.0,1.0">
                                          <p:stCondLst>
                                            <p:cond delay="0"/>
                                          </p:stCondLst>
                                        </p:cTn>
                                        <p:tgtEl>
                                          <p:spTgt spid="8"/>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61" dur="664" tmFilter="0, 0; 0.125,0.2665; 0.25,0.4; 0.375,0.465; 0.5,0.5;  0.625,0.535; 0.75,0.6; 0.875,0.7335; 1,1">
                                          <p:stCondLst>
                                            <p:cond delay="664"/>
                                          </p:stCondLst>
                                        </p:cTn>
                                        <p:tgtEl>
                                          <p:spTgt spid="8"/>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62" dur="332" tmFilter="0, 0; 0.125,0.2665; 0.25,0.4; 0.375,0.465; 0.5,0.5;  0.625,0.535; 0.75,0.6; 0.875,0.7335; 1,1">
                                          <p:stCondLst>
                                            <p:cond delay="1324"/>
                                          </p:stCondLst>
                                        </p:cTn>
                                        <p:tgtEl>
                                          <p:spTgt spid="8"/>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63" dur="164" tmFilter="0, 0; 0.125,0.2665; 0.25,0.4; 0.375,0.465; 0.5,0.5;  0.625,0.535; 0.75,0.6; 0.875,0.7335; 1,1">
                                          <p:stCondLst>
                                            <p:cond delay="1656"/>
                                          </p:stCondLst>
                                        </p:cTn>
                                        <p:tgtEl>
                                          <p:spTgt spid="8"/>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64" dur="180" accel="50000">
                                          <p:stCondLst>
                                            <p:cond delay="1820"/>
                                          </p:stCondLst>
                                        </p:cTn>
                                        <p:tgtEl>
                                          <p:spTgt spid="8"/>
                                        </p:tgtEl>
                                        <p:attrNameLst>
                                          <p:attrName>ppt_y</p:attrName>
                                        </p:attrNameLst>
                                      </p:cBhvr>
                                      <p:tavLst>
                                        <p:tav tm="0">
                                          <p:val>
                                            <p:strVal val="ppt_y"/>
                                          </p:val>
                                        </p:tav>
                                        <p:tav tm="100000">
                                          <p:val>
                                            <p:strVal val="ppt_y+ppt_h"/>
                                          </p:val>
                                        </p:tav>
                                      </p:tavLst>
                                    </p:anim>
                                    <p:animScale>
                                      <p:cBhvr>
                                        <p:cTn id="165" dur="26">
                                          <p:stCondLst>
                                            <p:cond delay="620"/>
                                          </p:stCondLst>
                                        </p:cTn>
                                        <p:tgtEl>
                                          <p:spTgt spid="8"/>
                                        </p:tgtEl>
                                      </p:cBhvr>
                                      <p:to x="100000" y="60000"/>
                                    </p:animScale>
                                    <p:animScale>
                                      <p:cBhvr>
                                        <p:cTn id="166" dur="166" decel="50000">
                                          <p:stCondLst>
                                            <p:cond delay="646"/>
                                          </p:stCondLst>
                                        </p:cTn>
                                        <p:tgtEl>
                                          <p:spTgt spid="8"/>
                                        </p:tgtEl>
                                      </p:cBhvr>
                                      <p:to x="100000" y="100000"/>
                                    </p:animScale>
                                    <p:animScale>
                                      <p:cBhvr>
                                        <p:cTn id="167" dur="26">
                                          <p:stCondLst>
                                            <p:cond delay="1312"/>
                                          </p:stCondLst>
                                        </p:cTn>
                                        <p:tgtEl>
                                          <p:spTgt spid="8"/>
                                        </p:tgtEl>
                                      </p:cBhvr>
                                      <p:to x="100000" y="80000"/>
                                    </p:animScale>
                                    <p:animScale>
                                      <p:cBhvr>
                                        <p:cTn id="168" dur="166" decel="50000">
                                          <p:stCondLst>
                                            <p:cond delay="1338"/>
                                          </p:stCondLst>
                                        </p:cTn>
                                        <p:tgtEl>
                                          <p:spTgt spid="8"/>
                                        </p:tgtEl>
                                      </p:cBhvr>
                                      <p:to x="100000" y="100000"/>
                                    </p:animScale>
                                    <p:animScale>
                                      <p:cBhvr>
                                        <p:cTn id="169" dur="26">
                                          <p:stCondLst>
                                            <p:cond delay="1642"/>
                                          </p:stCondLst>
                                        </p:cTn>
                                        <p:tgtEl>
                                          <p:spTgt spid="8"/>
                                        </p:tgtEl>
                                      </p:cBhvr>
                                      <p:to x="100000" y="90000"/>
                                    </p:animScale>
                                    <p:animScale>
                                      <p:cBhvr>
                                        <p:cTn id="170" dur="166" decel="50000">
                                          <p:stCondLst>
                                            <p:cond delay="1668"/>
                                          </p:stCondLst>
                                        </p:cTn>
                                        <p:tgtEl>
                                          <p:spTgt spid="8"/>
                                        </p:tgtEl>
                                      </p:cBhvr>
                                      <p:to x="100000" y="100000"/>
                                    </p:animScale>
                                    <p:animScale>
                                      <p:cBhvr>
                                        <p:cTn id="171" dur="26">
                                          <p:stCondLst>
                                            <p:cond delay="1808"/>
                                          </p:stCondLst>
                                        </p:cTn>
                                        <p:tgtEl>
                                          <p:spTgt spid="8"/>
                                        </p:tgtEl>
                                      </p:cBhvr>
                                      <p:to x="100000" y="95000"/>
                                    </p:animScale>
                                    <p:animScale>
                                      <p:cBhvr>
                                        <p:cTn id="172" dur="166" decel="50000">
                                          <p:stCondLst>
                                            <p:cond delay="1834"/>
                                          </p:stCondLst>
                                        </p:cTn>
                                        <p:tgtEl>
                                          <p:spTgt spid="8"/>
                                        </p:tgtEl>
                                      </p:cBhvr>
                                      <p:to x="100000" y="100000"/>
                                    </p:animScale>
                                    <p:set>
                                      <p:cBhvr>
                                        <p:cTn id="173" dur="1" fill="hold">
                                          <p:stCondLst>
                                            <p:cond delay="1999"/>
                                          </p:stCondLst>
                                        </p:cTn>
                                        <p:tgtEl>
                                          <p:spTgt spid="8"/>
                                        </p:tgtEl>
                                        <p:attrNameLst>
                                          <p:attrName>style.visibility</p:attrName>
                                        </p:attrNameLst>
                                      </p:cBhvr>
                                      <p:to>
                                        <p:strVal val="hidden"/>
                                      </p:to>
                                    </p:set>
                                  </p:childTnLst>
                                </p:cTn>
                              </p:par>
                              <p:par>
                                <p:cTn id="174" presetID="26" presetClass="exit" presetSubtype="0" fill="hold" nodeType="withEffect">
                                  <p:stCondLst>
                                    <p:cond delay="0"/>
                                  </p:stCondLst>
                                  <p:childTnLst>
                                    <p:animEffect transition="out" filter="wipe(down)">
                                      <p:cBhvr>
                                        <p:cTn id="175" dur="180" accel="50000">
                                          <p:stCondLst>
                                            <p:cond delay="1820"/>
                                          </p:stCondLst>
                                        </p:cTn>
                                        <p:tgtEl>
                                          <p:spTgt spid="232"/>
                                        </p:tgtEl>
                                      </p:cBhvr>
                                    </p:animEffect>
                                    <p:anim calcmode="lin" valueType="num">
                                      <p:cBhvr>
                                        <p:cTn id="176" dur="1822" tmFilter="0,0; 0.14,0.31; 0.43,0.73; 0.71,0.91; 1.0,1.0">
                                          <p:stCondLst>
                                            <p:cond delay="0"/>
                                          </p:stCondLst>
                                        </p:cTn>
                                        <p:tgtEl>
                                          <p:spTgt spid="232"/>
                                        </p:tgtEl>
                                        <p:attrNameLst>
                                          <p:attrName>ppt_x</p:attrName>
                                        </p:attrNameLst>
                                      </p:cBhvr>
                                      <p:tavLst>
                                        <p:tav tm="0">
                                          <p:val>
                                            <p:strVal val="ppt_x"/>
                                          </p:val>
                                        </p:tav>
                                        <p:tav tm="100000">
                                          <p:val>
                                            <p:strVal val="#ppt_x+0.25"/>
                                          </p:val>
                                        </p:tav>
                                      </p:tavLst>
                                    </p:anim>
                                    <p:anim calcmode="lin" valueType="num">
                                      <p:cBhvr>
                                        <p:cTn id="177" dur="178">
                                          <p:stCondLst>
                                            <p:cond delay="1822"/>
                                          </p:stCondLst>
                                        </p:cTn>
                                        <p:tgtEl>
                                          <p:spTgt spid="232"/>
                                        </p:tgtEl>
                                        <p:attrNameLst>
                                          <p:attrName>ppt_x</p:attrName>
                                        </p:attrNameLst>
                                      </p:cBhvr>
                                      <p:tavLst>
                                        <p:tav tm="0">
                                          <p:val>
                                            <p:strVal val="ppt_x"/>
                                          </p:val>
                                        </p:tav>
                                        <p:tav tm="100000">
                                          <p:val>
                                            <p:strVal val="ppt_x"/>
                                          </p:val>
                                        </p:tav>
                                      </p:tavLst>
                                    </p:anim>
                                    <p:anim calcmode="lin" valueType="num">
                                      <p:cBhvr>
                                        <p:cTn id="178" dur="664" tmFilter="0.0,0.0;0.25,0.07;0.50,0.2;0.75,0.467;1.0,1.0">
                                          <p:stCondLst>
                                            <p:cond delay="0"/>
                                          </p:stCondLst>
                                        </p:cTn>
                                        <p:tgtEl>
                                          <p:spTgt spid="232"/>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79" dur="664" tmFilter="0, 0; 0.125,0.2665; 0.25,0.4; 0.375,0.465; 0.5,0.5;  0.625,0.535; 0.75,0.6; 0.875,0.7335; 1,1">
                                          <p:stCondLst>
                                            <p:cond delay="664"/>
                                          </p:stCondLst>
                                        </p:cTn>
                                        <p:tgtEl>
                                          <p:spTgt spid="232"/>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80" dur="332" tmFilter="0, 0; 0.125,0.2665; 0.25,0.4; 0.375,0.465; 0.5,0.5;  0.625,0.535; 0.75,0.6; 0.875,0.7335; 1,1">
                                          <p:stCondLst>
                                            <p:cond delay="1324"/>
                                          </p:stCondLst>
                                        </p:cTn>
                                        <p:tgtEl>
                                          <p:spTgt spid="232"/>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81" dur="164" tmFilter="0, 0; 0.125,0.2665; 0.25,0.4; 0.375,0.465; 0.5,0.5;  0.625,0.535; 0.75,0.6; 0.875,0.7335; 1,1">
                                          <p:stCondLst>
                                            <p:cond delay="1656"/>
                                          </p:stCondLst>
                                        </p:cTn>
                                        <p:tgtEl>
                                          <p:spTgt spid="232"/>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82" dur="180" accel="50000">
                                          <p:stCondLst>
                                            <p:cond delay="1820"/>
                                          </p:stCondLst>
                                        </p:cTn>
                                        <p:tgtEl>
                                          <p:spTgt spid="232"/>
                                        </p:tgtEl>
                                        <p:attrNameLst>
                                          <p:attrName>ppt_y</p:attrName>
                                        </p:attrNameLst>
                                      </p:cBhvr>
                                      <p:tavLst>
                                        <p:tav tm="0">
                                          <p:val>
                                            <p:strVal val="ppt_y"/>
                                          </p:val>
                                        </p:tav>
                                        <p:tav tm="100000">
                                          <p:val>
                                            <p:strVal val="ppt_y+ppt_h"/>
                                          </p:val>
                                        </p:tav>
                                      </p:tavLst>
                                    </p:anim>
                                    <p:animScale>
                                      <p:cBhvr>
                                        <p:cTn id="183" dur="26">
                                          <p:stCondLst>
                                            <p:cond delay="620"/>
                                          </p:stCondLst>
                                        </p:cTn>
                                        <p:tgtEl>
                                          <p:spTgt spid="232"/>
                                        </p:tgtEl>
                                      </p:cBhvr>
                                      <p:to x="100000" y="60000"/>
                                    </p:animScale>
                                    <p:animScale>
                                      <p:cBhvr>
                                        <p:cTn id="184" dur="166" decel="50000">
                                          <p:stCondLst>
                                            <p:cond delay="646"/>
                                          </p:stCondLst>
                                        </p:cTn>
                                        <p:tgtEl>
                                          <p:spTgt spid="232"/>
                                        </p:tgtEl>
                                      </p:cBhvr>
                                      <p:to x="100000" y="100000"/>
                                    </p:animScale>
                                    <p:animScale>
                                      <p:cBhvr>
                                        <p:cTn id="185" dur="26">
                                          <p:stCondLst>
                                            <p:cond delay="1312"/>
                                          </p:stCondLst>
                                        </p:cTn>
                                        <p:tgtEl>
                                          <p:spTgt spid="232"/>
                                        </p:tgtEl>
                                      </p:cBhvr>
                                      <p:to x="100000" y="80000"/>
                                    </p:animScale>
                                    <p:animScale>
                                      <p:cBhvr>
                                        <p:cTn id="186" dur="166" decel="50000">
                                          <p:stCondLst>
                                            <p:cond delay="1338"/>
                                          </p:stCondLst>
                                        </p:cTn>
                                        <p:tgtEl>
                                          <p:spTgt spid="232"/>
                                        </p:tgtEl>
                                      </p:cBhvr>
                                      <p:to x="100000" y="100000"/>
                                    </p:animScale>
                                    <p:animScale>
                                      <p:cBhvr>
                                        <p:cTn id="187" dur="26">
                                          <p:stCondLst>
                                            <p:cond delay="1642"/>
                                          </p:stCondLst>
                                        </p:cTn>
                                        <p:tgtEl>
                                          <p:spTgt spid="232"/>
                                        </p:tgtEl>
                                      </p:cBhvr>
                                      <p:to x="100000" y="90000"/>
                                    </p:animScale>
                                    <p:animScale>
                                      <p:cBhvr>
                                        <p:cTn id="188" dur="166" decel="50000">
                                          <p:stCondLst>
                                            <p:cond delay="1668"/>
                                          </p:stCondLst>
                                        </p:cTn>
                                        <p:tgtEl>
                                          <p:spTgt spid="232"/>
                                        </p:tgtEl>
                                      </p:cBhvr>
                                      <p:to x="100000" y="100000"/>
                                    </p:animScale>
                                    <p:animScale>
                                      <p:cBhvr>
                                        <p:cTn id="189" dur="26">
                                          <p:stCondLst>
                                            <p:cond delay="1808"/>
                                          </p:stCondLst>
                                        </p:cTn>
                                        <p:tgtEl>
                                          <p:spTgt spid="232"/>
                                        </p:tgtEl>
                                      </p:cBhvr>
                                      <p:to x="100000" y="95000"/>
                                    </p:animScale>
                                    <p:animScale>
                                      <p:cBhvr>
                                        <p:cTn id="190" dur="166" decel="50000">
                                          <p:stCondLst>
                                            <p:cond delay="1834"/>
                                          </p:stCondLst>
                                        </p:cTn>
                                        <p:tgtEl>
                                          <p:spTgt spid="232"/>
                                        </p:tgtEl>
                                      </p:cBhvr>
                                      <p:to x="100000" y="100000"/>
                                    </p:animScale>
                                    <p:set>
                                      <p:cBhvr>
                                        <p:cTn id="191" dur="1" fill="hold">
                                          <p:stCondLst>
                                            <p:cond delay="1999"/>
                                          </p:stCondLst>
                                        </p:cTn>
                                        <p:tgtEl>
                                          <p:spTgt spid="2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FADEBD1-2134-202D-4D8B-D8D64600910F}"/>
              </a:ext>
            </a:extLst>
          </p:cNvPr>
          <p:cNvSpPr/>
          <p:nvPr/>
        </p:nvSpPr>
        <p:spPr>
          <a:xfrm>
            <a:off x="0" y="-21912"/>
            <a:ext cx="12192000" cy="6858000"/>
          </a:xfrm>
          <a:prstGeom prst="rect">
            <a:avLst/>
          </a:prstGeom>
          <a:gradFill flip="none" rotWithShape="1">
            <a:gsLst>
              <a:gs pos="0">
                <a:schemeClr val="bg2">
                  <a:lumMod val="25000"/>
                  <a:shade val="30000"/>
                  <a:satMod val="115000"/>
                </a:schemeClr>
              </a:gs>
              <a:gs pos="50000">
                <a:schemeClr val="bg2">
                  <a:lumMod val="25000"/>
                  <a:shade val="67500"/>
                  <a:satMod val="115000"/>
                </a:schemeClr>
              </a:gs>
              <a:gs pos="100000">
                <a:schemeClr val="bg2">
                  <a:lumMod val="25000"/>
                  <a:shade val="100000"/>
                  <a:satMod val="115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 name="TextBox 3">
            <a:extLst>
              <a:ext uri="{FF2B5EF4-FFF2-40B4-BE49-F238E27FC236}">
                <a16:creationId xmlns:a16="http://schemas.microsoft.com/office/drawing/2014/main" id="{27562025-39AC-75B4-1411-C585809AA055}"/>
              </a:ext>
            </a:extLst>
          </p:cNvPr>
          <p:cNvSpPr txBox="1"/>
          <p:nvPr/>
        </p:nvSpPr>
        <p:spPr>
          <a:xfrm>
            <a:off x="287638" y="522410"/>
            <a:ext cx="3578678" cy="2554545"/>
          </a:xfrm>
          <a:prstGeom prst="rect">
            <a:avLst/>
          </a:prstGeom>
          <a:noFill/>
        </p:spPr>
        <p:txBody>
          <a:bodyPr wrap="square">
            <a:spAutoFit/>
          </a:bodyPr>
          <a:lstStyle/>
          <a:p>
            <a:r>
              <a:rPr lang="en-US" sz="2000" dirty="0">
                <a:solidFill>
                  <a:schemeClr val="bg1"/>
                </a:solidFill>
              </a:rPr>
              <a:t>Also, during</a:t>
            </a:r>
            <a:r>
              <a:rPr lang="en-US" sz="2000" b="0" i="0" dirty="0">
                <a:solidFill>
                  <a:schemeClr val="bg1"/>
                </a:solidFill>
                <a:effectLst/>
              </a:rPr>
              <a:t> the summer of 1833, vigilante groups gathered to drive the Saints from Jackson County by force. </a:t>
            </a:r>
          </a:p>
          <a:p>
            <a:endParaRPr lang="en-US" sz="2000" dirty="0">
              <a:solidFill>
                <a:schemeClr val="bg1"/>
              </a:solidFill>
            </a:endParaRPr>
          </a:p>
          <a:p>
            <a:r>
              <a:rPr lang="en-US" sz="2000" b="0" i="0" dirty="0">
                <a:solidFill>
                  <a:schemeClr val="bg1"/>
                </a:solidFill>
                <a:effectLst/>
              </a:rPr>
              <a:t>Bishop Edward Partridge and Charles Allen were beaten, tarred, and feathered. </a:t>
            </a:r>
            <a:endParaRPr lang="en-US" sz="2000" dirty="0">
              <a:solidFill>
                <a:schemeClr val="bg1"/>
              </a:solidFill>
            </a:endParaRPr>
          </a:p>
        </p:txBody>
      </p:sp>
      <p:sp>
        <p:nvSpPr>
          <p:cNvPr id="6" name="TextBox 5">
            <a:extLst>
              <a:ext uri="{FF2B5EF4-FFF2-40B4-BE49-F238E27FC236}">
                <a16:creationId xmlns:a16="http://schemas.microsoft.com/office/drawing/2014/main" id="{5A002E5C-C57A-0103-D519-B54D49C1CBDC}"/>
              </a:ext>
            </a:extLst>
          </p:cNvPr>
          <p:cNvSpPr txBox="1"/>
          <p:nvPr/>
        </p:nvSpPr>
        <p:spPr>
          <a:xfrm>
            <a:off x="100693" y="6331411"/>
            <a:ext cx="6101442" cy="430887"/>
          </a:xfrm>
          <a:prstGeom prst="rect">
            <a:avLst/>
          </a:prstGeom>
          <a:noFill/>
        </p:spPr>
        <p:txBody>
          <a:bodyPr wrap="square">
            <a:spAutoFit/>
          </a:bodyPr>
          <a:lstStyle/>
          <a:p>
            <a:r>
              <a:rPr lang="en-US" sz="1100" b="0" i="1" dirty="0">
                <a:solidFill>
                  <a:schemeClr val="bg1"/>
                </a:solidFill>
                <a:effectLst/>
              </a:rPr>
              <a:t>Saints: The Story of the Church of Jesus Christ in the Latter Days</a:t>
            </a:r>
            <a:r>
              <a:rPr lang="en-US" sz="1100" b="0" i="0" dirty="0">
                <a:solidFill>
                  <a:schemeClr val="bg1"/>
                </a:solidFill>
                <a:effectLst/>
              </a:rPr>
              <a:t>, vol. 1, </a:t>
            </a:r>
            <a:r>
              <a:rPr lang="en-US" sz="1100" b="0" i="1" dirty="0">
                <a:solidFill>
                  <a:schemeClr val="bg1"/>
                </a:solidFill>
                <a:effectLst/>
              </a:rPr>
              <a:t>The Standard of Truth, 1815–1846</a:t>
            </a:r>
            <a:r>
              <a:rPr lang="en-US" sz="1100" b="0" i="0" dirty="0">
                <a:solidFill>
                  <a:schemeClr val="bg1"/>
                </a:solidFill>
                <a:effectLst/>
              </a:rPr>
              <a:t> [2018], 172–181).</a:t>
            </a:r>
            <a:endParaRPr lang="en-US" sz="1100" dirty="0">
              <a:solidFill>
                <a:schemeClr val="bg1"/>
              </a:solidFill>
            </a:endParaRPr>
          </a:p>
        </p:txBody>
      </p:sp>
      <p:sp>
        <p:nvSpPr>
          <p:cNvPr id="8" name="TextBox 7">
            <a:extLst>
              <a:ext uri="{FF2B5EF4-FFF2-40B4-BE49-F238E27FC236}">
                <a16:creationId xmlns:a16="http://schemas.microsoft.com/office/drawing/2014/main" id="{6601CFA3-FB91-07A8-9356-35F853FAEE06}"/>
              </a:ext>
            </a:extLst>
          </p:cNvPr>
          <p:cNvSpPr txBox="1"/>
          <p:nvPr/>
        </p:nvSpPr>
        <p:spPr>
          <a:xfrm>
            <a:off x="6266365" y="3988620"/>
            <a:ext cx="5529455" cy="2246769"/>
          </a:xfrm>
          <a:prstGeom prst="rect">
            <a:avLst/>
          </a:prstGeom>
          <a:noFill/>
        </p:spPr>
        <p:txBody>
          <a:bodyPr wrap="square">
            <a:spAutoFit/>
          </a:bodyPr>
          <a:lstStyle/>
          <a:p>
            <a:r>
              <a:rPr lang="en-US" sz="2000" b="0" i="0" dirty="0">
                <a:solidFill>
                  <a:schemeClr val="bg1"/>
                </a:solidFill>
                <a:effectLst/>
              </a:rPr>
              <a:t>Vienna Jaques, along with sisters Mary and Caroline Rollins, bravely grabbed as many pages of the revelations as they could before they were ruined. </a:t>
            </a:r>
          </a:p>
          <a:p>
            <a:endParaRPr lang="en-US" sz="2000" dirty="0">
              <a:solidFill>
                <a:schemeClr val="bg1"/>
              </a:solidFill>
            </a:endParaRPr>
          </a:p>
          <a:p>
            <a:r>
              <a:rPr lang="en-US" sz="2000" b="0" i="0" dirty="0">
                <a:solidFill>
                  <a:schemeClr val="bg1"/>
                </a:solidFill>
                <a:effectLst/>
              </a:rPr>
              <a:t>They ran and hid themselves and the revelations from the mob. In the attack, many Saints were forced to leave their homes at gunpoint.</a:t>
            </a:r>
            <a:endParaRPr lang="en-US" sz="2000" dirty="0"/>
          </a:p>
        </p:txBody>
      </p:sp>
      <p:grpSp>
        <p:nvGrpSpPr>
          <p:cNvPr id="9" name="Group 8">
            <a:extLst>
              <a:ext uri="{FF2B5EF4-FFF2-40B4-BE49-F238E27FC236}">
                <a16:creationId xmlns:a16="http://schemas.microsoft.com/office/drawing/2014/main" id="{7A7A6981-9241-694D-F372-1756F163F7F4}"/>
              </a:ext>
            </a:extLst>
          </p:cNvPr>
          <p:cNvGrpSpPr/>
          <p:nvPr/>
        </p:nvGrpSpPr>
        <p:grpSpPr>
          <a:xfrm>
            <a:off x="7125264" y="614342"/>
            <a:ext cx="1468475" cy="2907932"/>
            <a:chOff x="755935" y="1566329"/>
            <a:chExt cx="2380856" cy="4714664"/>
          </a:xfrm>
        </p:grpSpPr>
        <p:grpSp>
          <p:nvGrpSpPr>
            <p:cNvPr id="10" name="Group 9">
              <a:extLst>
                <a:ext uri="{FF2B5EF4-FFF2-40B4-BE49-F238E27FC236}">
                  <a16:creationId xmlns:a16="http://schemas.microsoft.com/office/drawing/2014/main" id="{26DD121F-AAA3-0E06-67FE-971779CF1F62}"/>
                </a:ext>
              </a:extLst>
            </p:cNvPr>
            <p:cNvGrpSpPr/>
            <p:nvPr/>
          </p:nvGrpSpPr>
          <p:grpSpPr>
            <a:xfrm rot="539630">
              <a:off x="1113329" y="1566329"/>
              <a:ext cx="1698921" cy="2050570"/>
              <a:chOff x="1278184" y="4454866"/>
              <a:chExt cx="1463041" cy="1765866"/>
            </a:xfrm>
          </p:grpSpPr>
          <p:pic>
            <p:nvPicPr>
              <p:cNvPr id="37" name="Picture 36">
                <a:extLst>
                  <a:ext uri="{FF2B5EF4-FFF2-40B4-BE49-F238E27FC236}">
                    <a16:creationId xmlns:a16="http://schemas.microsoft.com/office/drawing/2014/main" id="{F44AF1BE-6936-DC20-267D-121E0CE9CA79}"/>
                  </a:ext>
                </a:extLst>
              </p:cNvPr>
              <p:cNvPicPr>
                <a:picLocks noChangeAspect="1"/>
              </p:cNvPicPr>
              <p:nvPr/>
            </p:nvPicPr>
            <p:blipFill>
              <a:blip r:embed="rId2"/>
              <a:srcRect l="7005" t="18482" r="29944" b="11713"/>
              <a:stretch>
                <a:fillRect/>
              </a:stretch>
            </p:blipFill>
            <p:spPr>
              <a:xfrm>
                <a:off x="1278184" y="4454866"/>
                <a:ext cx="1463041" cy="1765866"/>
              </a:xfrm>
              <a:custGeom>
                <a:avLst/>
                <a:gdLst>
                  <a:gd name="connsiteX0" fmla="*/ 717866 w 1463041"/>
                  <a:gd name="connsiteY0" fmla="*/ 129 h 1765866"/>
                  <a:gd name="connsiteX1" fmla="*/ 1239038 w 1463041"/>
                  <a:gd name="connsiteY1" fmla="*/ 204693 h 1765866"/>
                  <a:gd name="connsiteX2" fmla="*/ 1258349 w 1463041"/>
                  <a:gd name="connsiteY2" fmla="*/ 1239038 h 1765866"/>
                  <a:gd name="connsiteX3" fmla="*/ 750833 w 1463041"/>
                  <a:gd name="connsiteY3" fmla="*/ 1765866 h 1765866"/>
                  <a:gd name="connsiteX4" fmla="*/ 224004 w 1463041"/>
                  <a:gd name="connsiteY4" fmla="*/ 1258350 h 1765866"/>
                  <a:gd name="connsiteX5" fmla="*/ 204693 w 1463041"/>
                  <a:gd name="connsiteY5" fmla="*/ 224004 h 1765866"/>
                  <a:gd name="connsiteX6" fmla="*/ 717866 w 1463041"/>
                  <a:gd name="connsiteY6" fmla="*/ 129 h 1765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1" h="1765866">
                    <a:moveTo>
                      <a:pt x="717866" y="129"/>
                    </a:moveTo>
                    <a:cubicBezTo>
                      <a:pt x="905046" y="-3366"/>
                      <a:pt x="1093559" y="64546"/>
                      <a:pt x="1239038" y="204693"/>
                    </a:cubicBezTo>
                    <a:cubicBezTo>
                      <a:pt x="1529997" y="484987"/>
                      <a:pt x="1538643" y="948079"/>
                      <a:pt x="1258349" y="1239038"/>
                    </a:cubicBezTo>
                    <a:lnTo>
                      <a:pt x="750833" y="1765866"/>
                    </a:lnTo>
                    <a:lnTo>
                      <a:pt x="224004" y="1258350"/>
                    </a:lnTo>
                    <a:cubicBezTo>
                      <a:pt x="-66955" y="978056"/>
                      <a:pt x="-75601" y="514963"/>
                      <a:pt x="204693" y="224004"/>
                    </a:cubicBezTo>
                    <a:cubicBezTo>
                      <a:pt x="344840" y="78525"/>
                      <a:pt x="530686" y="3624"/>
                      <a:pt x="717866" y="129"/>
                    </a:cubicBezTo>
                    <a:close/>
                  </a:path>
                </a:pathLst>
              </a:custGeom>
            </p:spPr>
          </p:pic>
          <p:sp>
            <p:nvSpPr>
              <p:cNvPr id="38" name="Teardrop 37">
                <a:extLst>
                  <a:ext uri="{FF2B5EF4-FFF2-40B4-BE49-F238E27FC236}">
                    <a16:creationId xmlns:a16="http://schemas.microsoft.com/office/drawing/2014/main" id="{0164F3D0-6796-C28E-589F-31D1681EC231}"/>
                  </a:ext>
                </a:extLst>
              </p:cNvPr>
              <p:cNvSpPr/>
              <p:nvPr/>
            </p:nvSpPr>
            <p:spPr>
              <a:xfrm rot="8035824">
                <a:off x="1278185" y="4454866"/>
                <a:ext cx="1463040" cy="1463040"/>
              </a:xfrm>
              <a:prstGeom prst="teardrop">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Oval 10">
              <a:extLst>
                <a:ext uri="{FF2B5EF4-FFF2-40B4-BE49-F238E27FC236}">
                  <a16:creationId xmlns:a16="http://schemas.microsoft.com/office/drawing/2014/main" id="{B5F04975-1D6A-9172-B132-3249201D07D8}"/>
                </a:ext>
              </a:extLst>
            </p:cNvPr>
            <p:cNvSpPr/>
            <p:nvPr/>
          </p:nvSpPr>
          <p:spPr>
            <a:xfrm rot="21336441">
              <a:off x="2595134" y="4533911"/>
              <a:ext cx="413292" cy="594142"/>
            </a:xfrm>
            <a:prstGeom prst="ellipse">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D3BB215B-897B-2FB0-27B6-F533A52F1D25}"/>
                </a:ext>
              </a:extLst>
            </p:cNvPr>
            <p:cNvSpPr/>
            <p:nvPr/>
          </p:nvSpPr>
          <p:spPr>
            <a:xfrm rot="1700274">
              <a:off x="842205" y="4614715"/>
              <a:ext cx="413292" cy="594142"/>
            </a:xfrm>
            <a:prstGeom prst="ellipse">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8405F18-C7D6-497E-8164-ED2DE3029C6D}"/>
                </a:ext>
              </a:extLst>
            </p:cNvPr>
            <p:cNvSpPr/>
            <p:nvPr/>
          </p:nvSpPr>
          <p:spPr>
            <a:xfrm rot="18644402">
              <a:off x="1292581" y="5682012"/>
              <a:ext cx="775674" cy="419828"/>
            </a:xfrm>
            <a:prstGeom prst="ellipse">
              <a:avLst/>
            </a:prstGeom>
            <a:solidFill>
              <a:schemeClr val="accent6">
                <a:lumMod val="5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E5ACCC1C-17E9-E315-211B-637B56071AF4}"/>
                </a:ext>
              </a:extLst>
            </p:cNvPr>
            <p:cNvSpPr/>
            <p:nvPr/>
          </p:nvSpPr>
          <p:spPr>
            <a:xfrm rot="13634549">
              <a:off x="1821691" y="5682008"/>
              <a:ext cx="775674" cy="422295"/>
            </a:xfrm>
            <a:prstGeom prst="ellipse">
              <a:avLst/>
            </a:prstGeom>
            <a:solidFill>
              <a:schemeClr val="accent6">
                <a:lumMod val="5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E33658D-2719-5259-543D-499C5121BBB1}"/>
                </a:ext>
              </a:extLst>
            </p:cNvPr>
            <p:cNvGrpSpPr/>
            <p:nvPr/>
          </p:nvGrpSpPr>
          <p:grpSpPr>
            <a:xfrm>
              <a:off x="755935" y="3437295"/>
              <a:ext cx="1080764" cy="1666268"/>
              <a:chOff x="1002679" y="4148503"/>
              <a:chExt cx="1080764" cy="1666268"/>
            </a:xfrm>
          </p:grpSpPr>
          <p:pic>
            <p:nvPicPr>
              <p:cNvPr id="35" name="Picture 34">
                <a:extLst>
                  <a:ext uri="{FF2B5EF4-FFF2-40B4-BE49-F238E27FC236}">
                    <a16:creationId xmlns:a16="http://schemas.microsoft.com/office/drawing/2014/main" id="{9F875D17-84EE-C1AA-9C27-298A75DA17EB}"/>
                  </a:ext>
                </a:extLst>
              </p:cNvPr>
              <p:cNvPicPr>
                <a:picLocks noChangeAspect="1"/>
              </p:cNvPicPr>
              <p:nvPr/>
            </p:nvPicPr>
            <p:blipFill>
              <a:blip r:embed="rId3"/>
              <a:srcRect l="24790" t="15396" r="25414" b="15349"/>
              <a:stretch>
                <a:fillRect/>
              </a:stretch>
            </p:blipFill>
            <p:spPr>
              <a:xfrm>
                <a:off x="1002679" y="4166732"/>
                <a:ext cx="1080764" cy="1648039"/>
              </a:xfrm>
              <a:custGeom>
                <a:avLst/>
                <a:gdLst>
                  <a:gd name="connsiteX0" fmla="*/ 725754 w 1080764"/>
                  <a:gd name="connsiteY0" fmla="*/ 0 h 1648039"/>
                  <a:gd name="connsiteX1" fmla="*/ 1080764 w 1080764"/>
                  <a:gd name="connsiteY1" fmla="*/ 124276 h 1648039"/>
                  <a:gd name="connsiteX2" fmla="*/ 789826 w 1080764"/>
                  <a:gd name="connsiteY2" fmla="*/ 1648039 h 1648039"/>
                  <a:gd name="connsiteX3" fmla="*/ 2803 w 1080764"/>
                  <a:gd name="connsiteY3" fmla="*/ 1372531 h 1648039"/>
                  <a:gd name="connsiteX4" fmla="*/ 725754 w 1080764"/>
                  <a:gd name="connsiteY4" fmla="*/ 0 h 1648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0764" h="1648039">
                    <a:moveTo>
                      <a:pt x="725754" y="0"/>
                    </a:moveTo>
                    <a:lnTo>
                      <a:pt x="1080764" y="124276"/>
                    </a:lnTo>
                    <a:lnTo>
                      <a:pt x="789826" y="1648039"/>
                    </a:lnTo>
                    <a:lnTo>
                      <a:pt x="2803" y="1372531"/>
                    </a:lnTo>
                    <a:cubicBezTo>
                      <a:pt x="-43020" y="1022920"/>
                      <a:pt x="484770" y="457510"/>
                      <a:pt x="725754" y="0"/>
                    </a:cubicBezTo>
                    <a:close/>
                  </a:path>
                </a:pathLst>
              </a:custGeom>
            </p:spPr>
          </p:pic>
          <p:sp>
            <p:nvSpPr>
              <p:cNvPr id="36" name="Trapezoid 34">
                <a:extLst>
                  <a:ext uri="{FF2B5EF4-FFF2-40B4-BE49-F238E27FC236}">
                    <a16:creationId xmlns:a16="http://schemas.microsoft.com/office/drawing/2014/main" id="{8D243ED7-E886-B82D-6DD0-7D68C90DA66B}"/>
                  </a:ext>
                </a:extLst>
              </p:cNvPr>
              <p:cNvSpPr/>
              <p:nvPr/>
            </p:nvSpPr>
            <p:spPr>
              <a:xfrm rot="1157600">
                <a:off x="1192300" y="4148503"/>
                <a:ext cx="878341" cy="1534315"/>
              </a:xfrm>
              <a:custGeom>
                <a:avLst/>
                <a:gdLst>
                  <a:gd name="connsiteX0" fmla="*/ 0 w 901482"/>
                  <a:gd name="connsiteY0" fmla="*/ 1534315 h 1534315"/>
                  <a:gd name="connsiteX1" fmla="*/ 247421 w 901482"/>
                  <a:gd name="connsiteY1" fmla="*/ 0 h 1534315"/>
                  <a:gd name="connsiteX2" fmla="*/ 654061 w 901482"/>
                  <a:gd name="connsiteY2" fmla="*/ 0 h 1534315"/>
                  <a:gd name="connsiteX3" fmla="*/ 901482 w 901482"/>
                  <a:gd name="connsiteY3" fmla="*/ 1534315 h 1534315"/>
                  <a:gd name="connsiteX4" fmla="*/ 0 w 901482"/>
                  <a:gd name="connsiteY4" fmla="*/ 1534315 h 1534315"/>
                  <a:gd name="connsiteX0" fmla="*/ 48097 w 949579"/>
                  <a:gd name="connsiteY0" fmla="*/ 1534315 h 1534315"/>
                  <a:gd name="connsiteX1" fmla="*/ 295518 w 949579"/>
                  <a:gd name="connsiteY1" fmla="*/ 0 h 1534315"/>
                  <a:gd name="connsiteX2" fmla="*/ 702158 w 949579"/>
                  <a:gd name="connsiteY2" fmla="*/ 0 h 1534315"/>
                  <a:gd name="connsiteX3" fmla="*/ 949579 w 949579"/>
                  <a:gd name="connsiteY3" fmla="*/ 1534315 h 1534315"/>
                  <a:gd name="connsiteX4" fmla="*/ 48097 w 949579"/>
                  <a:gd name="connsiteY4" fmla="*/ 1534315 h 15343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9579" h="1534315">
                    <a:moveTo>
                      <a:pt x="48097" y="1534315"/>
                    </a:moveTo>
                    <a:cubicBezTo>
                      <a:pt x="-123542" y="1219479"/>
                      <a:pt x="213044" y="511438"/>
                      <a:pt x="295518" y="0"/>
                    </a:cubicBezTo>
                    <a:lnTo>
                      <a:pt x="702158" y="0"/>
                    </a:lnTo>
                    <a:lnTo>
                      <a:pt x="949579" y="1534315"/>
                    </a:lnTo>
                    <a:lnTo>
                      <a:pt x="48097" y="1534315"/>
                    </a:lnTo>
                    <a:close/>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E0FFAA0E-6341-EA6A-6BCD-383D6A1A254C}"/>
                </a:ext>
              </a:extLst>
            </p:cNvPr>
            <p:cNvGrpSpPr/>
            <p:nvPr/>
          </p:nvGrpSpPr>
          <p:grpSpPr>
            <a:xfrm>
              <a:off x="2045411" y="3422755"/>
              <a:ext cx="1091380" cy="1648039"/>
              <a:chOff x="4715689" y="3869727"/>
              <a:chExt cx="1091380" cy="1648039"/>
            </a:xfrm>
          </p:grpSpPr>
          <p:pic>
            <p:nvPicPr>
              <p:cNvPr id="33" name="Picture 32">
                <a:extLst>
                  <a:ext uri="{FF2B5EF4-FFF2-40B4-BE49-F238E27FC236}">
                    <a16:creationId xmlns:a16="http://schemas.microsoft.com/office/drawing/2014/main" id="{B7C3651C-E440-E676-9CD7-B4A4CFC6E6F9}"/>
                  </a:ext>
                </a:extLst>
              </p:cNvPr>
              <p:cNvPicPr>
                <a:picLocks noChangeAspect="1"/>
              </p:cNvPicPr>
              <p:nvPr/>
            </p:nvPicPr>
            <p:blipFill>
              <a:blip r:embed="rId3"/>
              <a:srcRect l="28032" t="16824" r="23985" b="16442"/>
              <a:stretch>
                <a:fillRect/>
              </a:stretch>
            </p:blipFill>
            <p:spPr>
              <a:xfrm>
                <a:off x="4726306" y="3869727"/>
                <a:ext cx="1080763" cy="1648039"/>
              </a:xfrm>
              <a:custGeom>
                <a:avLst/>
                <a:gdLst>
                  <a:gd name="connsiteX0" fmla="*/ 355010 w 1080763"/>
                  <a:gd name="connsiteY0" fmla="*/ 0 h 1648039"/>
                  <a:gd name="connsiteX1" fmla="*/ 1077961 w 1080763"/>
                  <a:gd name="connsiteY1" fmla="*/ 1372531 h 1648039"/>
                  <a:gd name="connsiteX2" fmla="*/ 290939 w 1080763"/>
                  <a:gd name="connsiteY2" fmla="*/ 1648039 h 1648039"/>
                  <a:gd name="connsiteX3" fmla="*/ 0 w 1080763"/>
                  <a:gd name="connsiteY3" fmla="*/ 124276 h 1648039"/>
                </a:gdLst>
                <a:ahLst/>
                <a:cxnLst>
                  <a:cxn ang="0">
                    <a:pos x="connsiteX0" y="connsiteY0"/>
                  </a:cxn>
                  <a:cxn ang="0">
                    <a:pos x="connsiteX1" y="connsiteY1"/>
                  </a:cxn>
                  <a:cxn ang="0">
                    <a:pos x="connsiteX2" y="connsiteY2"/>
                  </a:cxn>
                  <a:cxn ang="0">
                    <a:pos x="connsiteX3" y="connsiteY3"/>
                  </a:cxn>
                </a:cxnLst>
                <a:rect l="l" t="t" r="r" b="b"/>
                <a:pathLst>
                  <a:path w="1080763" h="1648039">
                    <a:moveTo>
                      <a:pt x="355010" y="0"/>
                    </a:moveTo>
                    <a:cubicBezTo>
                      <a:pt x="595994" y="457510"/>
                      <a:pt x="1123784" y="1022920"/>
                      <a:pt x="1077961" y="1372531"/>
                    </a:cubicBezTo>
                    <a:lnTo>
                      <a:pt x="290939" y="1648039"/>
                    </a:lnTo>
                    <a:lnTo>
                      <a:pt x="0" y="124276"/>
                    </a:lnTo>
                    <a:close/>
                  </a:path>
                </a:pathLst>
              </a:custGeom>
            </p:spPr>
          </p:pic>
          <p:sp>
            <p:nvSpPr>
              <p:cNvPr id="34" name="Trapezoid 34">
                <a:extLst>
                  <a:ext uri="{FF2B5EF4-FFF2-40B4-BE49-F238E27FC236}">
                    <a16:creationId xmlns:a16="http://schemas.microsoft.com/office/drawing/2014/main" id="{573BAFE5-45FE-63CA-CE15-245700F89707}"/>
                  </a:ext>
                </a:extLst>
              </p:cNvPr>
              <p:cNvSpPr/>
              <p:nvPr/>
            </p:nvSpPr>
            <p:spPr>
              <a:xfrm rot="20442400" flipH="1">
                <a:off x="4715689" y="3884265"/>
                <a:ext cx="878341" cy="1534315"/>
              </a:xfrm>
              <a:custGeom>
                <a:avLst/>
                <a:gdLst>
                  <a:gd name="connsiteX0" fmla="*/ 0 w 901482"/>
                  <a:gd name="connsiteY0" fmla="*/ 1534315 h 1534315"/>
                  <a:gd name="connsiteX1" fmla="*/ 247421 w 901482"/>
                  <a:gd name="connsiteY1" fmla="*/ 0 h 1534315"/>
                  <a:gd name="connsiteX2" fmla="*/ 654061 w 901482"/>
                  <a:gd name="connsiteY2" fmla="*/ 0 h 1534315"/>
                  <a:gd name="connsiteX3" fmla="*/ 901482 w 901482"/>
                  <a:gd name="connsiteY3" fmla="*/ 1534315 h 1534315"/>
                  <a:gd name="connsiteX4" fmla="*/ 0 w 901482"/>
                  <a:gd name="connsiteY4" fmla="*/ 1534315 h 1534315"/>
                  <a:gd name="connsiteX0" fmla="*/ 48097 w 949579"/>
                  <a:gd name="connsiteY0" fmla="*/ 1534315 h 1534315"/>
                  <a:gd name="connsiteX1" fmla="*/ 295518 w 949579"/>
                  <a:gd name="connsiteY1" fmla="*/ 0 h 1534315"/>
                  <a:gd name="connsiteX2" fmla="*/ 702158 w 949579"/>
                  <a:gd name="connsiteY2" fmla="*/ 0 h 1534315"/>
                  <a:gd name="connsiteX3" fmla="*/ 949579 w 949579"/>
                  <a:gd name="connsiteY3" fmla="*/ 1534315 h 1534315"/>
                  <a:gd name="connsiteX4" fmla="*/ 48097 w 949579"/>
                  <a:gd name="connsiteY4" fmla="*/ 1534315 h 15343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9579" h="1534315">
                    <a:moveTo>
                      <a:pt x="48097" y="1534315"/>
                    </a:moveTo>
                    <a:cubicBezTo>
                      <a:pt x="-123542" y="1219479"/>
                      <a:pt x="213044" y="511438"/>
                      <a:pt x="295518" y="0"/>
                    </a:cubicBezTo>
                    <a:lnTo>
                      <a:pt x="702158" y="0"/>
                    </a:lnTo>
                    <a:lnTo>
                      <a:pt x="949579" y="1534315"/>
                    </a:lnTo>
                    <a:lnTo>
                      <a:pt x="48097" y="1534315"/>
                    </a:lnTo>
                    <a:close/>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BC61A2F4-C855-55F4-0E94-9BA41895EC5B}"/>
                </a:ext>
              </a:extLst>
            </p:cNvPr>
            <p:cNvGrpSpPr/>
            <p:nvPr/>
          </p:nvGrpSpPr>
          <p:grpSpPr>
            <a:xfrm>
              <a:off x="1206225" y="3607798"/>
              <a:ext cx="1457960" cy="2290948"/>
              <a:chOff x="7470140" y="2163037"/>
              <a:chExt cx="1457960" cy="2290948"/>
            </a:xfrm>
          </p:grpSpPr>
          <p:pic>
            <p:nvPicPr>
              <p:cNvPr id="31" name="Picture 30">
                <a:extLst>
                  <a:ext uri="{FF2B5EF4-FFF2-40B4-BE49-F238E27FC236}">
                    <a16:creationId xmlns:a16="http://schemas.microsoft.com/office/drawing/2014/main" id="{16D9E7D6-99A8-3EA0-2B41-963386F79857}"/>
                  </a:ext>
                </a:extLst>
              </p:cNvPr>
              <p:cNvPicPr>
                <a:picLocks noChangeAspect="1"/>
              </p:cNvPicPr>
              <p:nvPr/>
            </p:nvPicPr>
            <p:blipFill>
              <a:blip r:embed="rId3"/>
              <a:srcRect l="12767" t="12271" r="32574" b="9394"/>
              <a:stretch>
                <a:fillRect/>
              </a:stretch>
            </p:blipFill>
            <p:spPr>
              <a:xfrm>
                <a:off x="7470140" y="2163037"/>
                <a:ext cx="1457960" cy="2290948"/>
              </a:xfrm>
              <a:custGeom>
                <a:avLst/>
                <a:gdLst>
                  <a:gd name="connsiteX0" fmla="*/ 364490 w 1457960"/>
                  <a:gd name="connsiteY0" fmla="*/ 0 h 2290948"/>
                  <a:gd name="connsiteX1" fmla="*/ 1093470 w 1457960"/>
                  <a:gd name="connsiteY1" fmla="*/ 0 h 2290948"/>
                  <a:gd name="connsiteX2" fmla="*/ 1457960 w 1457960"/>
                  <a:gd name="connsiteY2" fmla="*/ 2290948 h 2290948"/>
                  <a:gd name="connsiteX3" fmla="*/ 0 w 1457960"/>
                  <a:gd name="connsiteY3" fmla="*/ 2290948 h 2290948"/>
                </a:gdLst>
                <a:ahLst/>
                <a:cxnLst>
                  <a:cxn ang="0">
                    <a:pos x="connsiteX0" y="connsiteY0"/>
                  </a:cxn>
                  <a:cxn ang="0">
                    <a:pos x="connsiteX1" y="connsiteY1"/>
                  </a:cxn>
                  <a:cxn ang="0">
                    <a:pos x="connsiteX2" y="connsiteY2"/>
                  </a:cxn>
                  <a:cxn ang="0">
                    <a:pos x="connsiteX3" y="connsiteY3"/>
                  </a:cxn>
                </a:cxnLst>
                <a:rect l="l" t="t" r="r" b="b"/>
                <a:pathLst>
                  <a:path w="1457960" h="2290948">
                    <a:moveTo>
                      <a:pt x="364490" y="0"/>
                    </a:moveTo>
                    <a:lnTo>
                      <a:pt x="1093470" y="0"/>
                    </a:lnTo>
                    <a:lnTo>
                      <a:pt x="1457960" y="2290948"/>
                    </a:lnTo>
                    <a:lnTo>
                      <a:pt x="0" y="2290948"/>
                    </a:lnTo>
                    <a:close/>
                  </a:path>
                </a:pathLst>
              </a:custGeom>
            </p:spPr>
          </p:pic>
          <p:sp>
            <p:nvSpPr>
              <p:cNvPr id="32" name="Trapezoid 31">
                <a:extLst>
                  <a:ext uri="{FF2B5EF4-FFF2-40B4-BE49-F238E27FC236}">
                    <a16:creationId xmlns:a16="http://schemas.microsoft.com/office/drawing/2014/main" id="{949C9581-9B3A-4EDB-07FA-70FD59E6919F}"/>
                  </a:ext>
                </a:extLst>
              </p:cNvPr>
              <p:cNvSpPr/>
              <p:nvPr/>
            </p:nvSpPr>
            <p:spPr>
              <a:xfrm>
                <a:off x="7470140" y="2163037"/>
                <a:ext cx="1457960" cy="2290948"/>
              </a:xfrm>
              <a:prstGeom prst="trapezoid">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Moon 17">
              <a:extLst>
                <a:ext uri="{FF2B5EF4-FFF2-40B4-BE49-F238E27FC236}">
                  <a16:creationId xmlns:a16="http://schemas.microsoft.com/office/drawing/2014/main" id="{850F3B7D-C70B-3268-5C30-6C2EC003BFB1}"/>
                </a:ext>
              </a:extLst>
            </p:cNvPr>
            <p:cNvSpPr/>
            <p:nvPr/>
          </p:nvSpPr>
          <p:spPr>
            <a:xfrm>
              <a:off x="1117600" y="2522211"/>
              <a:ext cx="457200" cy="1399287"/>
            </a:xfrm>
            <a:prstGeom prst="moon">
              <a:avLst>
                <a:gd name="adj" fmla="val 87500"/>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Moon 18">
              <a:extLst>
                <a:ext uri="{FF2B5EF4-FFF2-40B4-BE49-F238E27FC236}">
                  <a16:creationId xmlns:a16="http://schemas.microsoft.com/office/drawing/2014/main" id="{91AD63FD-87F3-7FF8-5C09-AE745C229A07}"/>
                </a:ext>
              </a:extLst>
            </p:cNvPr>
            <p:cNvSpPr/>
            <p:nvPr/>
          </p:nvSpPr>
          <p:spPr>
            <a:xfrm flipH="1">
              <a:off x="2304921" y="2470254"/>
              <a:ext cx="457200" cy="1399287"/>
            </a:xfrm>
            <a:prstGeom prst="moon">
              <a:avLst>
                <a:gd name="adj" fmla="val 87500"/>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F08F8D23-4BEC-10AE-A851-718312B4D081}"/>
                </a:ext>
              </a:extLst>
            </p:cNvPr>
            <p:cNvSpPr/>
            <p:nvPr/>
          </p:nvSpPr>
          <p:spPr>
            <a:xfrm rot="21336441">
              <a:off x="1252511" y="2180238"/>
              <a:ext cx="1365016" cy="1513841"/>
            </a:xfrm>
            <a:prstGeom prst="ellipse">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52EBE18B-09C2-964E-656B-AB1A4CE0FB20}"/>
                </a:ext>
              </a:extLst>
            </p:cNvPr>
            <p:cNvGrpSpPr/>
            <p:nvPr/>
          </p:nvGrpSpPr>
          <p:grpSpPr>
            <a:xfrm rot="539630">
              <a:off x="1244599" y="2178080"/>
              <a:ext cx="1463041" cy="748000"/>
              <a:chOff x="3743151" y="4699051"/>
              <a:chExt cx="1844784" cy="1096252"/>
            </a:xfrm>
          </p:grpSpPr>
          <p:pic>
            <p:nvPicPr>
              <p:cNvPr id="29" name="Picture 28">
                <a:extLst>
                  <a:ext uri="{FF2B5EF4-FFF2-40B4-BE49-F238E27FC236}">
                    <a16:creationId xmlns:a16="http://schemas.microsoft.com/office/drawing/2014/main" id="{1D1E4414-BFF8-0E66-B293-9D1C4061C367}"/>
                  </a:ext>
                </a:extLst>
              </p:cNvPr>
              <p:cNvPicPr>
                <a:picLocks noChangeAspect="1"/>
              </p:cNvPicPr>
              <p:nvPr/>
            </p:nvPicPr>
            <p:blipFill>
              <a:blip r:embed="rId2"/>
              <a:srcRect l="3984" t="30043" r="18124" b="27712"/>
              <a:stretch>
                <a:fillRect/>
              </a:stretch>
            </p:blipFill>
            <p:spPr>
              <a:xfrm>
                <a:off x="3780525" y="4726640"/>
                <a:ext cx="1807410" cy="1068663"/>
              </a:xfrm>
              <a:custGeom>
                <a:avLst/>
                <a:gdLst>
                  <a:gd name="connsiteX0" fmla="*/ 866127 w 1807410"/>
                  <a:gd name="connsiteY0" fmla="*/ 358 h 1068663"/>
                  <a:gd name="connsiteX1" fmla="*/ 1736004 w 1807410"/>
                  <a:gd name="connsiteY1" fmla="*/ 742790 h 1068663"/>
                  <a:gd name="connsiteX2" fmla="*/ 1799321 w 1807410"/>
                  <a:gd name="connsiteY2" fmla="*/ 884900 h 1068663"/>
                  <a:gd name="connsiteX3" fmla="*/ 1799213 w 1807410"/>
                  <a:gd name="connsiteY3" fmla="*/ 885065 h 1068663"/>
                  <a:gd name="connsiteX4" fmla="*/ 1785685 w 1807410"/>
                  <a:gd name="connsiteY4" fmla="*/ 859304 h 1068663"/>
                  <a:gd name="connsiteX5" fmla="*/ 846343 w 1807410"/>
                  <a:gd name="connsiteY5" fmla="*/ 491975 h 1068663"/>
                  <a:gd name="connsiteX6" fmla="*/ 6249 w 1807410"/>
                  <a:gd name="connsiteY6" fmla="*/ 1050131 h 1068663"/>
                  <a:gd name="connsiteX7" fmla="*/ 1122 w 1807410"/>
                  <a:gd name="connsiteY7" fmla="*/ 1068663 h 1068663"/>
                  <a:gd name="connsiteX8" fmla="*/ 0 w 1807410"/>
                  <a:gd name="connsiteY8" fmla="*/ 1050553 h 1068663"/>
                  <a:gd name="connsiteX9" fmla="*/ 43556 w 1807410"/>
                  <a:gd name="connsiteY9" fmla="*/ 964283 h 1068663"/>
                  <a:gd name="connsiteX10" fmla="*/ 779034 w 1807410"/>
                  <a:gd name="connsiteY10" fmla="*/ 7312 h 1068663"/>
                  <a:gd name="connsiteX11" fmla="*/ 866127 w 1807410"/>
                  <a:gd name="connsiteY11" fmla="*/ 358 h 1068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07410" h="1068663">
                    <a:moveTo>
                      <a:pt x="866127" y="358"/>
                    </a:moveTo>
                    <a:cubicBezTo>
                      <a:pt x="1298512" y="-12151"/>
                      <a:pt x="1678663" y="304643"/>
                      <a:pt x="1736004" y="742790"/>
                    </a:cubicBezTo>
                    <a:cubicBezTo>
                      <a:pt x="1802646" y="791362"/>
                      <a:pt x="1819696" y="839263"/>
                      <a:pt x="1799321" y="884900"/>
                    </a:cubicBezTo>
                    <a:lnTo>
                      <a:pt x="1799213" y="885065"/>
                    </a:lnTo>
                    <a:lnTo>
                      <a:pt x="1785685" y="859304"/>
                    </a:lnTo>
                    <a:cubicBezTo>
                      <a:pt x="1609937" y="603090"/>
                      <a:pt x="1246308" y="449083"/>
                      <a:pt x="846343" y="491975"/>
                    </a:cubicBezTo>
                    <a:cubicBezTo>
                      <a:pt x="446378" y="534867"/>
                      <a:pt x="123673" y="762477"/>
                      <a:pt x="6249" y="1050131"/>
                    </a:cubicBezTo>
                    <a:lnTo>
                      <a:pt x="1122" y="1068663"/>
                    </a:lnTo>
                    <a:lnTo>
                      <a:pt x="0" y="1050553"/>
                    </a:lnTo>
                    <a:cubicBezTo>
                      <a:pt x="3595" y="1025016"/>
                      <a:pt x="17607" y="996326"/>
                      <a:pt x="43556" y="964283"/>
                    </a:cubicBezTo>
                    <a:cubicBezTo>
                      <a:pt x="-17607" y="496926"/>
                      <a:pt x="311677" y="68476"/>
                      <a:pt x="779034" y="7312"/>
                    </a:cubicBezTo>
                    <a:cubicBezTo>
                      <a:pt x="808244" y="3490"/>
                      <a:pt x="837302" y="1192"/>
                      <a:pt x="866127" y="358"/>
                    </a:cubicBezTo>
                    <a:close/>
                  </a:path>
                </a:pathLst>
              </a:custGeom>
            </p:spPr>
          </p:pic>
          <p:sp>
            <p:nvSpPr>
              <p:cNvPr id="30" name="Moon 29">
                <a:extLst>
                  <a:ext uri="{FF2B5EF4-FFF2-40B4-BE49-F238E27FC236}">
                    <a16:creationId xmlns:a16="http://schemas.microsoft.com/office/drawing/2014/main" id="{0A52D874-F86A-B60C-9E77-28CD819D1551}"/>
                  </a:ext>
                </a:extLst>
              </p:cNvPr>
              <p:cNvSpPr/>
              <p:nvPr/>
            </p:nvSpPr>
            <p:spPr>
              <a:xfrm rot="4952640">
                <a:off x="4169871" y="4272331"/>
                <a:ext cx="853440" cy="1706880"/>
              </a:xfrm>
              <a:prstGeom prst="moon">
                <a:avLst>
                  <a:gd name="adj" fmla="val 60061"/>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C91B22C9-FCBB-20CD-B1EB-4DB5165EC655}"/>
                </a:ext>
              </a:extLst>
            </p:cNvPr>
            <p:cNvGrpSpPr/>
            <p:nvPr/>
          </p:nvGrpSpPr>
          <p:grpSpPr>
            <a:xfrm>
              <a:off x="1617099" y="3604438"/>
              <a:ext cx="597083" cy="323992"/>
              <a:chOff x="5037902" y="3797517"/>
              <a:chExt cx="1047938" cy="894080"/>
            </a:xfrm>
          </p:grpSpPr>
          <p:grpSp>
            <p:nvGrpSpPr>
              <p:cNvPr id="23" name="Group 22">
                <a:extLst>
                  <a:ext uri="{FF2B5EF4-FFF2-40B4-BE49-F238E27FC236}">
                    <a16:creationId xmlns:a16="http://schemas.microsoft.com/office/drawing/2014/main" id="{BF2CC021-8342-4E17-0EB7-7ABF8A3E1AC3}"/>
                  </a:ext>
                </a:extLst>
              </p:cNvPr>
              <p:cNvGrpSpPr/>
              <p:nvPr/>
            </p:nvGrpSpPr>
            <p:grpSpPr>
              <a:xfrm>
                <a:off x="5037902" y="3797517"/>
                <a:ext cx="1047938" cy="894080"/>
                <a:chOff x="5037902" y="3797517"/>
                <a:chExt cx="1047938" cy="894080"/>
              </a:xfrm>
            </p:grpSpPr>
            <p:pic>
              <p:nvPicPr>
                <p:cNvPr id="27" name="Picture 26">
                  <a:extLst>
                    <a:ext uri="{FF2B5EF4-FFF2-40B4-BE49-F238E27FC236}">
                      <a16:creationId xmlns:a16="http://schemas.microsoft.com/office/drawing/2014/main" id="{C03749D5-27C3-DD5D-4624-C1FF973F746F}"/>
                    </a:ext>
                  </a:extLst>
                </p:cNvPr>
                <p:cNvPicPr>
                  <a:picLocks noChangeAspect="1"/>
                </p:cNvPicPr>
                <p:nvPr/>
              </p:nvPicPr>
              <p:blipFill>
                <a:blip r:embed="rId4"/>
                <a:srcRect l="12360" t="13602" r="35045" b="45891"/>
                <a:stretch>
                  <a:fillRect/>
                </a:stretch>
              </p:blipFill>
              <p:spPr>
                <a:xfrm>
                  <a:off x="5041054" y="3797517"/>
                  <a:ext cx="1044786" cy="894080"/>
                </a:xfrm>
                <a:custGeom>
                  <a:avLst/>
                  <a:gdLst>
                    <a:gd name="connsiteX0" fmla="*/ 1044786 w 1044786"/>
                    <a:gd name="connsiteY0" fmla="*/ 0 h 894080"/>
                    <a:gd name="connsiteX1" fmla="*/ 1044786 w 1044786"/>
                    <a:gd name="connsiteY1" fmla="*/ 894080 h 894080"/>
                    <a:gd name="connsiteX2" fmla="*/ 522393 w 1044786"/>
                    <a:gd name="connsiteY2" fmla="*/ 447040 h 894080"/>
                    <a:gd name="connsiteX3" fmla="*/ 0 w 1044786"/>
                    <a:gd name="connsiteY3" fmla="*/ 0 h 894080"/>
                    <a:gd name="connsiteX4" fmla="*/ 522393 w 1044786"/>
                    <a:gd name="connsiteY4" fmla="*/ 447040 h 894080"/>
                    <a:gd name="connsiteX5" fmla="*/ 0 w 1044786"/>
                    <a:gd name="connsiteY5" fmla="*/ 894080 h 894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4786" h="894080">
                      <a:moveTo>
                        <a:pt x="1044786" y="0"/>
                      </a:moveTo>
                      <a:lnTo>
                        <a:pt x="1044786" y="894080"/>
                      </a:lnTo>
                      <a:lnTo>
                        <a:pt x="522393" y="447040"/>
                      </a:lnTo>
                      <a:close/>
                      <a:moveTo>
                        <a:pt x="0" y="0"/>
                      </a:moveTo>
                      <a:lnTo>
                        <a:pt x="522393" y="447040"/>
                      </a:lnTo>
                      <a:lnTo>
                        <a:pt x="0" y="894080"/>
                      </a:lnTo>
                      <a:close/>
                    </a:path>
                  </a:pathLst>
                </a:custGeom>
              </p:spPr>
            </p:pic>
            <p:sp>
              <p:nvSpPr>
                <p:cNvPr id="28" name="Flowchart: Collate 27">
                  <a:extLst>
                    <a:ext uri="{FF2B5EF4-FFF2-40B4-BE49-F238E27FC236}">
                      <a16:creationId xmlns:a16="http://schemas.microsoft.com/office/drawing/2014/main" id="{18601C89-821C-3C01-67F9-EA2DA3537061}"/>
                    </a:ext>
                  </a:extLst>
                </p:cNvPr>
                <p:cNvSpPr/>
                <p:nvPr/>
              </p:nvSpPr>
              <p:spPr>
                <a:xfrm rot="16200000">
                  <a:off x="5113255" y="3722164"/>
                  <a:ext cx="894080" cy="1044786"/>
                </a:xfrm>
                <a:prstGeom prst="flowChartCollat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4" name="Group 23">
                <a:extLst>
                  <a:ext uri="{FF2B5EF4-FFF2-40B4-BE49-F238E27FC236}">
                    <a16:creationId xmlns:a16="http://schemas.microsoft.com/office/drawing/2014/main" id="{719AEBA9-8346-A498-2D37-D54C9A14447F}"/>
                  </a:ext>
                </a:extLst>
              </p:cNvPr>
              <p:cNvGrpSpPr/>
              <p:nvPr/>
            </p:nvGrpSpPr>
            <p:grpSpPr>
              <a:xfrm>
                <a:off x="5402815" y="4087076"/>
                <a:ext cx="314960" cy="314960"/>
                <a:chOff x="10001912" y="3615211"/>
                <a:chExt cx="314960" cy="314960"/>
              </a:xfrm>
            </p:grpSpPr>
            <p:pic>
              <p:nvPicPr>
                <p:cNvPr id="25" name="Picture 24">
                  <a:extLst>
                    <a:ext uri="{FF2B5EF4-FFF2-40B4-BE49-F238E27FC236}">
                      <a16:creationId xmlns:a16="http://schemas.microsoft.com/office/drawing/2014/main" id="{DC0A8174-0C02-5E6E-D7CF-79F7364D0E71}"/>
                    </a:ext>
                  </a:extLst>
                </p:cNvPr>
                <p:cNvPicPr>
                  <a:picLocks noChangeAspect="1"/>
                </p:cNvPicPr>
                <p:nvPr/>
              </p:nvPicPr>
              <p:blipFill>
                <a:blip r:embed="rId4"/>
                <a:srcRect l="16237" t="17822" r="67908" b="67909"/>
                <a:stretch>
                  <a:fillRect/>
                </a:stretch>
              </p:blipFill>
              <p:spPr>
                <a:xfrm>
                  <a:off x="10001912" y="3615211"/>
                  <a:ext cx="314960" cy="314960"/>
                </a:xfrm>
                <a:custGeom>
                  <a:avLst/>
                  <a:gdLst>
                    <a:gd name="connsiteX0" fmla="*/ 157480 w 314960"/>
                    <a:gd name="connsiteY0" fmla="*/ 0 h 314960"/>
                    <a:gd name="connsiteX1" fmla="*/ 314960 w 314960"/>
                    <a:gd name="connsiteY1" fmla="*/ 157480 h 314960"/>
                    <a:gd name="connsiteX2" fmla="*/ 157480 w 314960"/>
                    <a:gd name="connsiteY2" fmla="*/ 314960 h 314960"/>
                    <a:gd name="connsiteX3" fmla="*/ 0 w 314960"/>
                    <a:gd name="connsiteY3" fmla="*/ 157480 h 314960"/>
                    <a:gd name="connsiteX4" fmla="*/ 157480 w 314960"/>
                    <a:gd name="connsiteY4" fmla="*/ 0 h 314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960" h="314960">
                      <a:moveTo>
                        <a:pt x="157480" y="0"/>
                      </a:moveTo>
                      <a:cubicBezTo>
                        <a:pt x="244454" y="0"/>
                        <a:pt x="314960" y="70506"/>
                        <a:pt x="314960" y="157480"/>
                      </a:cubicBezTo>
                      <a:cubicBezTo>
                        <a:pt x="314960" y="244454"/>
                        <a:pt x="244454" y="314960"/>
                        <a:pt x="157480" y="314960"/>
                      </a:cubicBezTo>
                      <a:cubicBezTo>
                        <a:pt x="70506" y="314960"/>
                        <a:pt x="0" y="244454"/>
                        <a:pt x="0" y="157480"/>
                      </a:cubicBezTo>
                      <a:cubicBezTo>
                        <a:pt x="0" y="70506"/>
                        <a:pt x="70506" y="0"/>
                        <a:pt x="157480" y="0"/>
                      </a:cubicBezTo>
                      <a:close/>
                    </a:path>
                  </a:pathLst>
                </a:custGeom>
              </p:spPr>
            </p:pic>
            <p:sp>
              <p:nvSpPr>
                <p:cNvPr id="26" name="Oval 25">
                  <a:extLst>
                    <a:ext uri="{FF2B5EF4-FFF2-40B4-BE49-F238E27FC236}">
                      <a16:creationId xmlns:a16="http://schemas.microsoft.com/office/drawing/2014/main" id="{8992011A-5B5F-40E8-E26E-FFBF028EB47E}"/>
                    </a:ext>
                  </a:extLst>
                </p:cNvPr>
                <p:cNvSpPr/>
                <p:nvPr/>
              </p:nvSpPr>
              <p:spPr>
                <a:xfrm>
                  <a:off x="10001912" y="3615211"/>
                  <a:ext cx="314960" cy="31496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B6F44951-CE79-8708-E745-F84B5399E210}"/>
              </a:ext>
            </a:extLst>
          </p:cNvPr>
          <p:cNvGrpSpPr/>
          <p:nvPr/>
        </p:nvGrpSpPr>
        <p:grpSpPr>
          <a:xfrm>
            <a:off x="5044582" y="524649"/>
            <a:ext cx="1385440" cy="3034103"/>
            <a:chOff x="663801" y="523638"/>
            <a:chExt cx="2545486" cy="5574595"/>
          </a:xfrm>
        </p:grpSpPr>
        <p:sp>
          <p:nvSpPr>
            <p:cNvPr id="40" name="Oval 39">
              <a:extLst>
                <a:ext uri="{FF2B5EF4-FFF2-40B4-BE49-F238E27FC236}">
                  <a16:creationId xmlns:a16="http://schemas.microsoft.com/office/drawing/2014/main" id="{8F3394E3-5E5A-3F66-E6DB-F0DC4501AEE8}"/>
                </a:ext>
              </a:extLst>
            </p:cNvPr>
            <p:cNvSpPr/>
            <p:nvPr/>
          </p:nvSpPr>
          <p:spPr>
            <a:xfrm rot="2196743">
              <a:off x="1416046" y="5251497"/>
              <a:ext cx="522053" cy="821181"/>
            </a:xfrm>
            <a:prstGeom prst="ellipse">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1B2C4C6C-2398-E517-BF05-B60E662450F1}"/>
                </a:ext>
              </a:extLst>
            </p:cNvPr>
            <p:cNvSpPr/>
            <p:nvPr/>
          </p:nvSpPr>
          <p:spPr>
            <a:xfrm rot="19576606">
              <a:off x="2034950" y="5277052"/>
              <a:ext cx="522053" cy="821181"/>
            </a:xfrm>
            <a:prstGeom prst="ellipse">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21A41D3-D3FD-FDA4-F196-5A69FD5F6E8A}"/>
                </a:ext>
              </a:extLst>
            </p:cNvPr>
            <p:cNvSpPr/>
            <p:nvPr/>
          </p:nvSpPr>
          <p:spPr>
            <a:xfrm rot="20842426">
              <a:off x="2839040" y="3477400"/>
              <a:ext cx="370247" cy="582393"/>
            </a:xfrm>
            <a:prstGeom prst="ellipse">
              <a:avLst/>
            </a:prstGeom>
            <a:solidFill>
              <a:schemeClr val="accent6">
                <a:lumMod val="40000"/>
                <a:lumOff val="6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1CDDBCB4-6B1D-5642-BC5D-754AD5A9C3D2}"/>
                </a:ext>
              </a:extLst>
            </p:cNvPr>
            <p:cNvSpPr/>
            <p:nvPr/>
          </p:nvSpPr>
          <p:spPr>
            <a:xfrm rot="962602">
              <a:off x="990325" y="3535636"/>
              <a:ext cx="370247" cy="582393"/>
            </a:xfrm>
            <a:prstGeom prst="ellipse">
              <a:avLst/>
            </a:prstGeom>
            <a:solidFill>
              <a:schemeClr val="accent6">
                <a:lumMod val="40000"/>
                <a:lumOff val="6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4" name="Trapezoid 43">
              <a:extLst>
                <a:ext uri="{FF2B5EF4-FFF2-40B4-BE49-F238E27FC236}">
                  <a16:creationId xmlns:a16="http://schemas.microsoft.com/office/drawing/2014/main" id="{B9399EAD-7B57-BFA8-175C-B5FF80ED9662}"/>
                </a:ext>
              </a:extLst>
            </p:cNvPr>
            <p:cNvSpPr/>
            <p:nvPr/>
          </p:nvSpPr>
          <p:spPr>
            <a:xfrm>
              <a:off x="1307755" y="3881046"/>
              <a:ext cx="1348195" cy="1841485"/>
            </a:xfrm>
            <a:prstGeom prst="trapezoid">
              <a:avLst>
                <a:gd name="adj" fmla="val 15359"/>
              </a:avLst>
            </a:prstGeom>
            <a:solidFill>
              <a:schemeClr val="accent6">
                <a:lumMod val="50000"/>
              </a:schemeClr>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6333E8CC-9DE2-E6FE-418B-6AFF8A8D8801}"/>
                </a:ext>
              </a:extLst>
            </p:cNvPr>
            <p:cNvGrpSpPr/>
            <p:nvPr/>
          </p:nvGrpSpPr>
          <p:grpSpPr>
            <a:xfrm rot="809577">
              <a:off x="2185727" y="2173285"/>
              <a:ext cx="784868" cy="1719482"/>
              <a:chOff x="3273164" y="2713579"/>
              <a:chExt cx="703022" cy="1540175"/>
            </a:xfrm>
            <a:solidFill>
              <a:schemeClr val="accent4">
                <a:lumMod val="20000"/>
                <a:lumOff val="80000"/>
              </a:schemeClr>
            </a:solidFill>
          </p:grpSpPr>
          <p:sp>
            <p:nvSpPr>
              <p:cNvPr id="63" name="Trapezoid 62">
                <a:extLst>
                  <a:ext uri="{FF2B5EF4-FFF2-40B4-BE49-F238E27FC236}">
                    <a16:creationId xmlns:a16="http://schemas.microsoft.com/office/drawing/2014/main" id="{7460B697-A260-2D3D-C166-8DD249D4514E}"/>
                  </a:ext>
                </a:extLst>
              </p:cNvPr>
              <p:cNvSpPr/>
              <p:nvPr/>
            </p:nvSpPr>
            <p:spPr>
              <a:xfrm rot="19443528">
                <a:off x="3288897" y="2747471"/>
                <a:ext cx="687289" cy="1506283"/>
              </a:xfrm>
              <a:prstGeom prst="trapezoid">
                <a:avLst/>
              </a:prstGeom>
              <a:solidFill>
                <a:schemeClr val="bg2"/>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4" name="Trapezoid 63">
                <a:extLst>
                  <a:ext uri="{FF2B5EF4-FFF2-40B4-BE49-F238E27FC236}">
                    <a16:creationId xmlns:a16="http://schemas.microsoft.com/office/drawing/2014/main" id="{09E1CE37-04AB-7947-E0A1-972FBD0CA949}"/>
                  </a:ext>
                </a:extLst>
              </p:cNvPr>
              <p:cNvSpPr/>
              <p:nvPr/>
            </p:nvSpPr>
            <p:spPr>
              <a:xfrm rot="19351042">
                <a:off x="3273164" y="2713579"/>
                <a:ext cx="687289" cy="1406968"/>
              </a:xfrm>
              <a:prstGeom prst="trapezoid">
                <a:avLst/>
              </a:prstGeom>
              <a:solidFill>
                <a:srgbClr val="FFFFCC"/>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CF9F8A3D-D5D6-3E7A-A8E1-51D33CAAA72B}"/>
                </a:ext>
              </a:extLst>
            </p:cNvPr>
            <p:cNvGrpSpPr/>
            <p:nvPr/>
          </p:nvGrpSpPr>
          <p:grpSpPr>
            <a:xfrm rot="3001400">
              <a:off x="1087160" y="2167424"/>
              <a:ext cx="856840" cy="1703557"/>
              <a:chOff x="3208697" y="2727845"/>
              <a:chExt cx="767489" cy="1525909"/>
            </a:xfrm>
            <a:solidFill>
              <a:schemeClr val="accent4">
                <a:lumMod val="20000"/>
                <a:lumOff val="80000"/>
              </a:schemeClr>
            </a:solidFill>
          </p:grpSpPr>
          <p:sp>
            <p:nvSpPr>
              <p:cNvPr id="61" name="Trapezoid 60">
                <a:extLst>
                  <a:ext uri="{FF2B5EF4-FFF2-40B4-BE49-F238E27FC236}">
                    <a16:creationId xmlns:a16="http://schemas.microsoft.com/office/drawing/2014/main" id="{29880911-4EF1-8876-0186-197E46287521}"/>
                  </a:ext>
                </a:extLst>
              </p:cNvPr>
              <p:cNvSpPr/>
              <p:nvPr/>
            </p:nvSpPr>
            <p:spPr>
              <a:xfrm rot="19616909">
                <a:off x="3288897" y="2747471"/>
                <a:ext cx="687289" cy="1506283"/>
              </a:xfrm>
              <a:prstGeom prst="trapezoid">
                <a:avLst/>
              </a:prstGeom>
              <a:solidFill>
                <a:schemeClr val="bg2"/>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2" name="Trapezoid 61">
                <a:extLst>
                  <a:ext uri="{FF2B5EF4-FFF2-40B4-BE49-F238E27FC236}">
                    <a16:creationId xmlns:a16="http://schemas.microsoft.com/office/drawing/2014/main" id="{909503AE-7F49-488A-2107-02724CFD03A7}"/>
                  </a:ext>
                </a:extLst>
              </p:cNvPr>
              <p:cNvSpPr/>
              <p:nvPr/>
            </p:nvSpPr>
            <p:spPr>
              <a:xfrm rot="19616909">
                <a:off x="3208697" y="2727845"/>
                <a:ext cx="687289" cy="1382251"/>
              </a:xfrm>
              <a:prstGeom prst="trapezoid">
                <a:avLst/>
              </a:prstGeom>
              <a:solidFill>
                <a:srgbClr val="FFFFCC"/>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sp>
          <p:nvSpPr>
            <p:cNvPr id="47" name="Trapezoid 46">
              <a:extLst>
                <a:ext uri="{FF2B5EF4-FFF2-40B4-BE49-F238E27FC236}">
                  <a16:creationId xmlns:a16="http://schemas.microsoft.com/office/drawing/2014/main" id="{C42431A1-0053-6D0F-AB1A-6BC20E56ECC1}"/>
                </a:ext>
              </a:extLst>
            </p:cNvPr>
            <p:cNvSpPr/>
            <p:nvPr/>
          </p:nvSpPr>
          <p:spPr>
            <a:xfrm>
              <a:off x="1299718" y="2083403"/>
              <a:ext cx="1453609" cy="2552839"/>
            </a:xfrm>
            <a:prstGeom prst="trapezoid">
              <a:avLst/>
            </a:prstGeom>
            <a:solidFill>
              <a:srgbClr val="FFFFCC"/>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8" name="Isosceles Triangle 47">
              <a:extLst>
                <a:ext uri="{FF2B5EF4-FFF2-40B4-BE49-F238E27FC236}">
                  <a16:creationId xmlns:a16="http://schemas.microsoft.com/office/drawing/2014/main" id="{C893FA24-2D8E-21DD-85BC-55B24E60D885}"/>
                </a:ext>
              </a:extLst>
            </p:cNvPr>
            <p:cNvSpPr/>
            <p:nvPr/>
          </p:nvSpPr>
          <p:spPr>
            <a:xfrm rot="10800000">
              <a:off x="1824390" y="2137018"/>
              <a:ext cx="420341" cy="665775"/>
            </a:xfrm>
            <a:prstGeom prst="triangle">
              <a:avLst/>
            </a:prstGeom>
            <a:solidFill>
              <a:schemeClr val="accent6">
                <a:lumMod val="40000"/>
                <a:lumOff val="6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38DD8854-4D27-EB59-287A-1DC18F1F9F3E}"/>
                </a:ext>
              </a:extLst>
            </p:cNvPr>
            <p:cNvCxnSpPr/>
            <p:nvPr/>
          </p:nvCxnSpPr>
          <p:spPr>
            <a:xfrm>
              <a:off x="2034559" y="4703510"/>
              <a:ext cx="0" cy="101902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Freeform: Shape 49">
              <a:extLst>
                <a:ext uri="{FF2B5EF4-FFF2-40B4-BE49-F238E27FC236}">
                  <a16:creationId xmlns:a16="http://schemas.microsoft.com/office/drawing/2014/main" id="{D0F9FB5B-D8DC-D5F8-25CD-4C4C2E9999F3}"/>
                </a:ext>
              </a:extLst>
            </p:cNvPr>
            <p:cNvSpPr/>
            <p:nvPr/>
          </p:nvSpPr>
          <p:spPr>
            <a:xfrm rot="599932">
              <a:off x="1194041" y="762411"/>
              <a:ext cx="667047" cy="985285"/>
            </a:xfrm>
            <a:custGeom>
              <a:avLst/>
              <a:gdLst>
                <a:gd name="connsiteX0" fmla="*/ 1055615 w 1343542"/>
                <a:gd name="connsiteY0" fmla="*/ 468 h 939527"/>
                <a:gd name="connsiteX1" fmla="*/ 1102611 w 1343542"/>
                <a:gd name="connsiteY1" fmla="*/ 7957 h 939527"/>
                <a:gd name="connsiteX2" fmla="*/ 1191286 w 1343542"/>
                <a:gd name="connsiteY2" fmla="*/ 78778 h 939527"/>
                <a:gd name="connsiteX3" fmla="*/ 1191775 w 1343542"/>
                <a:gd name="connsiteY3" fmla="*/ 78953 h 939527"/>
                <a:gd name="connsiteX4" fmla="*/ 1261792 w 1343542"/>
                <a:gd name="connsiteY4" fmla="*/ 104023 h 939527"/>
                <a:gd name="connsiteX5" fmla="*/ 1305089 w 1343542"/>
                <a:gd name="connsiteY5" fmla="*/ 147511 h 939527"/>
                <a:gd name="connsiteX6" fmla="*/ 1299996 w 1343542"/>
                <a:gd name="connsiteY6" fmla="*/ 222042 h 939527"/>
                <a:gd name="connsiteX7" fmla="*/ 1337205 w 1343542"/>
                <a:gd name="connsiteY7" fmla="*/ 335998 h 939527"/>
                <a:gd name="connsiteX8" fmla="*/ 1273975 w 1343542"/>
                <a:gd name="connsiteY8" fmla="*/ 402735 h 939527"/>
                <a:gd name="connsiteX9" fmla="*/ 1249983 w 1343542"/>
                <a:gd name="connsiteY9" fmla="*/ 412877 h 939527"/>
                <a:gd name="connsiteX10" fmla="*/ 1261791 w 1343542"/>
                <a:gd name="connsiteY10" fmla="*/ 417106 h 939527"/>
                <a:gd name="connsiteX11" fmla="*/ 1305088 w 1343542"/>
                <a:gd name="connsiteY11" fmla="*/ 460593 h 939527"/>
                <a:gd name="connsiteX12" fmla="*/ 1299995 w 1343542"/>
                <a:gd name="connsiteY12" fmla="*/ 535124 h 939527"/>
                <a:gd name="connsiteX13" fmla="*/ 1337204 w 1343542"/>
                <a:gd name="connsiteY13" fmla="*/ 649080 h 939527"/>
                <a:gd name="connsiteX14" fmla="*/ 1162897 w 1343542"/>
                <a:gd name="connsiteY14" fmla="*/ 748832 h 939527"/>
                <a:gd name="connsiteX15" fmla="*/ 1100498 w 1343542"/>
                <a:gd name="connsiteY15" fmla="*/ 834306 h 939527"/>
                <a:gd name="connsiteX16" fmla="*/ 888049 w 1343542"/>
                <a:gd name="connsiteY16" fmla="*/ 844655 h 939527"/>
                <a:gd name="connsiteX17" fmla="*/ 736228 w 1343542"/>
                <a:gd name="connsiteY17" fmla="*/ 935841 h 939527"/>
                <a:gd name="connsiteX18" fmla="*/ 513002 w 1343542"/>
                <a:gd name="connsiteY18" fmla="*/ 880182 h 939527"/>
                <a:gd name="connsiteX19" fmla="*/ 181407 w 1343542"/>
                <a:gd name="connsiteY19" fmla="*/ 825189 h 939527"/>
                <a:gd name="connsiteX20" fmla="*/ 35613 w 1343542"/>
                <a:gd name="connsiteY20" fmla="*/ 763993 h 939527"/>
                <a:gd name="connsiteX21" fmla="*/ 66765 w 1343542"/>
                <a:gd name="connsiteY21" fmla="*/ 681389 h 939527"/>
                <a:gd name="connsiteX22" fmla="*/ 981 w 1343542"/>
                <a:gd name="connsiteY22" fmla="*/ 596639 h 939527"/>
                <a:gd name="connsiteX23" fmla="*/ 121120 w 1343542"/>
                <a:gd name="connsiteY23" fmla="*/ 521311 h 939527"/>
                <a:gd name="connsiteX24" fmla="*/ 122269 w 1343542"/>
                <a:gd name="connsiteY24" fmla="*/ 519325 h 939527"/>
                <a:gd name="connsiteX25" fmla="*/ 123840 w 1343542"/>
                <a:gd name="connsiteY25" fmla="*/ 507575 h 939527"/>
                <a:gd name="connsiteX26" fmla="*/ 90819 w 1343542"/>
                <a:gd name="connsiteY26" fmla="*/ 498419 h 939527"/>
                <a:gd name="connsiteX27" fmla="*/ 35614 w 1343542"/>
                <a:gd name="connsiteY27" fmla="*/ 450911 h 939527"/>
                <a:gd name="connsiteX28" fmla="*/ 66766 w 1343542"/>
                <a:gd name="connsiteY28" fmla="*/ 368307 h 939527"/>
                <a:gd name="connsiteX29" fmla="*/ 982 w 1343542"/>
                <a:gd name="connsiteY29" fmla="*/ 283557 h 939527"/>
                <a:gd name="connsiteX30" fmla="*/ 121121 w 1343542"/>
                <a:gd name="connsiteY30" fmla="*/ 208228 h 939527"/>
                <a:gd name="connsiteX31" fmla="*/ 122270 w 1343542"/>
                <a:gd name="connsiteY31" fmla="*/ 206243 h 939527"/>
                <a:gd name="connsiteX32" fmla="*/ 175786 w 1343542"/>
                <a:gd name="connsiteY32" fmla="*/ 98070 h 939527"/>
                <a:gd name="connsiteX33" fmla="*/ 436130 w 1343542"/>
                <a:gd name="connsiteY33" fmla="*/ 73357 h 939527"/>
                <a:gd name="connsiteX34" fmla="*/ 436188 w 1343542"/>
                <a:gd name="connsiteY34" fmla="*/ 73315 h 939527"/>
                <a:gd name="connsiteX35" fmla="*/ 487962 w 1343542"/>
                <a:gd name="connsiteY35" fmla="*/ 36146 h 939527"/>
                <a:gd name="connsiteX36" fmla="*/ 698616 w 1343542"/>
                <a:gd name="connsiteY36" fmla="*/ 47701 h 939527"/>
                <a:gd name="connsiteX37" fmla="*/ 699551 w 1343542"/>
                <a:gd name="connsiteY37" fmla="*/ 47002 h 939527"/>
                <a:gd name="connsiteX38" fmla="*/ 740671 w 1343542"/>
                <a:gd name="connsiteY38" fmla="*/ 16261 h 939527"/>
                <a:gd name="connsiteX39" fmla="*/ 800896 w 1343542"/>
                <a:gd name="connsiteY39" fmla="*/ 855 h 939527"/>
                <a:gd name="connsiteX40" fmla="*/ 871378 w 1343542"/>
                <a:gd name="connsiteY40" fmla="*/ 6444 h 939527"/>
                <a:gd name="connsiteX41" fmla="*/ 926110 w 1343542"/>
                <a:gd name="connsiteY41" fmla="*/ 33120 h 939527"/>
                <a:gd name="connsiteX42" fmla="*/ 927744 w 1343542"/>
                <a:gd name="connsiteY42" fmla="*/ 33917 h 939527"/>
                <a:gd name="connsiteX43" fmla="*/ 1055615 w 1343542"/>
                <a:gd name="connsiteY43" fmla="*/ 468 h 93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343542" h="939527">
                  <a:moveTo>
                    <a:pt x="1055615" y="468"/>
                  </a:moveTo>
                  <a:cubicBezTo>
                    <a:pt x="1071512" y="1323"/>
                    <a:pt x="1087376" y="3790"/>
                    <a:pt x="1102611" y="7957"/>
                  </a:cubicBezTo>
                  <a:cubicBezTo>
                    <a:pt x="1149045" y="20654"/>
                    <a:pt x="1182341" y="47237"/>
                    <a:pt x="1191286" y="78778"/>
                  </a:cubicBezTo>
                  <a:lnTo>
                    <a:pt x="1191775" y="78953"/>
                  </a:lnTo>
                  <a:lnTo>
                    <a:pt x="1261792" y="104023"/>
                  </a:lnTo>
                  <a:cubicBezTo>
                    <a:pt x="1281360" y="115840"/>
                    <a:pt x="1296393" y="130697"/>
                    <a:pt x="1305089" y="147511"/>
                  </a:cubicBezTo>
                  <a:cubicBezTo>
                    <a:pt x="1317731" y="171920"/>
                    <a:pt x="1315929" y="198430"/>
                    <a:pt x="1299996" y="222042"/>
                  </a:cubicBezTo>
                  <a:cubicBezTo>
                    <a:pt x="1339162" y="254423"/>
                    <a:pt x="1352859" y="296399"/>
                    <a:pt x="1337205" y="335998"/>
                  </a:cubicBezTo>
                  <a:cubicBezTo>
                    <a:pt x="1326800" y="362320"/>
                    <a:pt x="1304375" y="385338"/>
                    <a:pt x="1273975" y="402735"/>
                  </a:cubicBezTo>
                  <a:lnTo>
                    <a:pt x="1249983" y="412877"/>
                  </a:lnTo>
                  <a:lnTo>
                    <a:pt x="1261791" y="417106"/>
                  </a:lnTo>
                  <a:cubicBezTo>
                    <a:pt x="1281359" y="428922"/>
                    <a:pt x="1296392" y="443779"/>
                    <a:pt x="1305088" y="460593"/>
                  </a:cubicBezTo>
                  <a:cubicBezTo>
                    <a:pt x="1317730" y="485002"/>
                    <a:pt x="1315928" y="511512"/>
                    <a:pt x="1299995" y="535124"/>
                  </a:cubicBezTo>
                  <a:cubicBezTo>
                    <a:pt x="1339161" y="567505"/>
                    <a:pt x="1352858" y="609481"/>
                    <a:pt x="1337204" y="649080"/>
                  </a:cubicBezTo>
                  <a:cubicBezTo>
                    <a:pt x="1316394" y="701725"/>
                    <a:pt x="1247504" y="741150"/>
                    <a:pt x="1162897" y="748832"/>
                  </a:cubicBezTo>
                  <a:cubicBezTo>
                    <a:pt x="1162493" y="781691"/>
                    <a:pt x="1139726" y="812854"/>
                    <a:pt x="1100498" y="834306"/>
                  </a:cubicBezTo>
                  <a:cubicBezTo>
                    <a:pt x="1040894" y="866905"/>
                    <a:pt x="954796" y="871093"/>
                    <a:pt x="888049" y="844655"/>
                  </a:cubicBezTo>
                  <a:cubicBezTo>
                    <a:pt x="866462" y="890067"/>
                    <a:pt x="808660" y="924781"/>
                    <a:pt x="736228" y="935841"/>
                  </a:cubicBezTo>
                  <a:cubicBezTo>
                    <a:pt x="650876" y="948871"/>
                    <a:pt x="561797" y="926666"/>
                    <a:pt x="513002" y="880182"/>
                  </a:cubicBezTo>
                  <a:cubicBezTo>
                    <a:pt x="397832" y="924303"/>
                    <a:pt x="248248" y="899503"/>
                    <a:pt x="181407" y="825189"/>
                  </a:cubicBezTo>
                  <a:cubicBezTo>
                    <a:pt x="115747" y="830074"/>
                    <a:pt x="54093" y="804201"/>
                    <a:pt x="35613" y="763993"/>
                  </a:cubicBezTo>
                  <a:cubicBezTo>
                    <a:pt x="22226" y="734903"/>
                    <a:pt x="34060" y="703507"/>
                    <a:pt x="66765" y="681389"/>
                  </a:cubicBezTo>
                  <a:cubicBezTo>
                    <a:pt x="20362" y="664039"/>
                    <a:pt x="-5480" y="630745"/>
                    <a:pt x="981" y="596639"/>
                  </a:cubicBezTo>
                  <a:cubicBezTo>
                    <a:pt x="8559" y="556706"/>
                    <a:pt x="58441" y="525427"/>
                    <a:pt x="121120" y="521311"/>
                  </a:cubicBezTo>
                  <a:cubicBezTo>
                    <a:pt x="121493" y="520644"/>
                    <a:pt x="121897" y="519992"/>
                    <a:pt x="122269" y="519325"/>
                  </a:cubicBezTo>
                  <a:lnTo>
                    <a:pt x="123840" y="507575"/>
                  </a:lnTo>
                  <a:lnTo>
                    <a:pt x="90819" y="498419"/>
                  </a:lnTo>
                  <a:cubicBezTo>
                    <a:pt x="64887" y="487535"/>
                    <a:pt x="44854" y="471015"/>
                    <a:pt x="35614" y="450911"/>
                  </a:cubicBezTo>
                  <a:cubicBezTo>
                    <a:pt x="22227" y="421821"/>
                    <a:pt x="34061" y="390425"/>
                    <a:pt x="66766" y="368307"/>
                  </a:cubicBezTo>
                  <a:cubicBezTo>
                    <a:pt x="20363" y="350957"/>
                    <a:pt x="-5479" y="317663"/>
                    <a:pt x="982" y="283557"/>
                  </a:cubicBezTo>
                  <a:cubicBezTo>
                    <a:pt x="8560" y="243624"/>
                    <a:pt x="58442" y="212345"/>
                    <a:pt x="121121" y="208228"/>
                  </a:cubicBezTo>
                  <a:cubicBezTo>
                    <a:pt x="121494" y="207562"/>
                    <a:pt x="121898" y="206909"/>
                    <a:pt x="122270" y="206243"/>
                  </a:cubicBezTo>
                  <a:cubicBezTo>
                    <a:pt x="113853" y="166919"/>
                    <a:pt x="133483" y="127262"/>
                    <a:pt x="175786" y="98070"/>
                  </a:cubicBezTo>
                  <a:cubicBezTo>
                    <a:pt x="242627" y="51963"/>
                    <a:pt x="350995" y="41686"/>
                    <a:pt x="436130" y="73357"/>
                  </a:cubicBezTo>
                  <a:lnTo>
                    <a:pt x="436188" y="73315"/>
                  </a:lnTo>
                  <a:lnTo>
                    <a:pt x="487962" y="36146"/>
                  </a:lnTo>
                  <a:cubicBezTo>
                    <a:pt x="550589" y="8596"/>
                    <a:pt x="639400" y="10631"/>
                    <a:pt x="698616" y="47701"/>
                  </a:cubicBezTo>
                  <a:lnTo>
                    <a:pt x="699551" y="47002"/>
                  </a:lnTo>
                  <a:lnTo>
                    <a:pt x="740671" y="16261"/>
                  </a:lnTo>
                  <a:cubicBezTo>
                    <a:pt x="758235" y="8214"/>
                    <a:pt x="778828" y="2841"/>
                    <a:pt x="800896" y="855"/>
                  </a:cubicBezTo>
                  <a:cubicBezTo>
                    <a:pt x="825185" y="-1334"/>
                    <a:pt x="849458" y="732"/>
                    <a:pt x="871378" y="6444"/>
                  </a:cubicBezTo>
                  <a:lnTo>
                    <a:pt x="926110" y="33120"/>
                  </a:lnTo>
                  <a:lnTo>
                    <a:pt x="927744" y="33917"/>
                  </a:lnTo>
                  <a:cubicBezTo>
                    <a:pt x="959937" y="9849"/>
                    <a:pt x="1007925" y="-2096"/>
                    <a:pt x="1055615" y="468"/>
                  </a:cubicBezTo>
                  <a:close/>
                </a:path>
              </a:pathLst>
            </a:custGeom>
            <a:solidFill>
              <a:srgbClr val="684F00"/>
            </a:solidFill>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algn="ctr"/>
              <a:endParaRPr lang="en-US"/>
            </a:p>
          </p:txBody>
        </p:sp>
        <p:sp>
          <p:nvSpPr>
            <p:cNvPr id="51" name="Freeform: Shape 50">
              <a:extLst>
                <a:ext uri="{FF2B5EF4-FFF2-40B4-BE49-F238E27FC236}">
                  <a16:creationId xmlns:a16="http://schemas.microsoft.com/office/drawing/2014/main" id="{0FD0DF6F-7B27-50A6-13E4-A899926D5A80}"/>
                </a:ext>
              </a:extLst>
            </p:cNvPr>
            <p:cNvSpPr/>
            <p:nvPr/>
          </p:nvSpPr>
          <p:spPr>
            <a:xfrm rot="10436526">
              <a:off x="2191421" y="762411"/>
              <a:ext cx="667047" cy="985285"/>
            </a:xfrm>
            <a:custGeom>
              <a:avLst/>
              <a:gdLst>
                <a:gd name="connsiteX0" fmla="*/ 1055615 w 1343542"/>
                <a:gd name="connsiteY0" fmla="*/ 468 h 939527"/>
                <a:gd name="connsiteX1" fmla="*/ 1102611 w 1343542"/>
                <a:gd name="connsiteY1" fmla="*/ 7957 h 939527"/>
                <a:gd name="connsiteX2" fmla="*/ 1191286 w 1343542"/>
                <a:gd name="connsiteY2" fmla="*/ 78778 h 939527"/>
                <a:gd name="connsiteX3" fmla="*/ 1191775 w 1343542"/>
                <a:gd name="connsiteY3" fmla="*/ 78953 h 939527"/>
                <a:gd name="connsiteX4" fmla="*/ 1261792 w 1343542"/>
                <a:gd name="connsiteY4" fmla="*/ 104023 h 939527"/>
                <a:gd name="connsiteX5" fmla="*/ 1305089 w 1343542"/>
                <a:gd name="connsiteY5" fmla="*/ 147511 h 939527"/>
                <a:gd name="connsiteX6" fmla="*/ 1299996 w 1343542"/>
                <a:gd name="connsiteY6" fmla="*/ 222042 h 939527"/>
                <a:gd name="connsiteX7" fmla="*/ 1337205 w 1343542"/>
                <a:gd name="connsiteY7" fmla="*/ 335998 h 939527"/>
                <a:gd name="connsiteX8" fmla="*/ 1273975 w 1343542"/>
                <a:gd name="connsiteY8" fmla="*/ 402735 h 939527"/>
                <a:gd name="connsiteX9" fmla="*/ 1249983 w 1343542"/>
                <a:gd name="connsiteY9" fmla="*/ 412877 h 939527"/>
                <a:gd name="connsiteX10" fmla="*/ 1261791 w 1343542"/>
                <a:gd name="connsiteY10" fmla="*/ 417106 h 939527"/>
                <a:gd name="connsiteX11" fmla="*/ 1305088 w 1343542"/>
                <a:gd name="connsiteY11" fmla="*/ 460593 h 939527"/>
                <a:gd name="connsiteX12" fmla="*/ 1299995 w 1343542"/>
                <a:gd name="connsiteY12" fmla="*/ 535124 h 939527"/>
                <a:gd name="connsiteX13" fmla="*/ 1337204 w 1343542"/>
                <a:gd name="connsiteY13" fmla="*/ 649080 h 939527"/>
                <a:gd name="connsiteX14" fmla="*/ 1162897 w 1343542"/>
                <a:gd name="connsiteY14" fmla="*/ 748832 h 939527"/>
                <a:gd name="connsiteX15" fmla="*/ 1100498 w 1343542"/>
                <a:gd name="connsiteY15" fmla="*/ 834306 h 939527"/>
                <a:gd name="connsiteX16" fmla="*/ 888049 w 1343542"/>
                <a:gd name="connsiteY16" fmla="*/ 844655 h 939527"/>
                <a:gd name="connsiteX17" fmla="*/ 736228 w 1343542"/>
                <a:gd name="connsiteY17" fmla="*/ 935841 h 939527"/>
                <a:gd name="connsiteX18" fmla="*/ 513002 w 1343542"/>
                <a:gd name="connsiteY18" fmla="*/ 880182 h 939527"/>
                <a:gd name="connsiteX19" fmla="*/ 181407 w 1343542"/>
                <a:gd name="connsiteY19" fmla="*/ 825189 h 939527"/>
                <a:gd name="connsiteX20" fmla="*/ 35613 w 1343542"/>
                <a:gd name="connsiteY20" fmla="*/ 763993 h 939527"/>
                <a:gd name="connsiteX21" fmla="*/ 66765 w 1343542"/>
                <a:gd name="connsiteY21" fmla="*/ 681389 h 939527"/>
                <a:gd name="connsiteX22" fmla="*/ 981 w 1343542"/>
                <a:gd name="connsiteY22" fmla="*/ 596639 h 939527"/>
                <a:gd name="connsiteX23" fmla="*/ 121120 w 1343542"/>
                <a:gd name="connsiteY23" fmla="*/ 521311 h 939527"/>
                <a:gd name="connsiteX24" fmla="*/ 122269 w 1343542"/>
                <a:gd name="connsiteY24" fmla="*/ 519325 h 939527"/>
                <a:gd name="connsiteX25" fmla="*/ 123840 w 1343542"/>
                <a:gd name="connsiteY25" fmla="*/ 507575 h 939527"/>
                <a:gd name="connsiteX26" fmla="*/ 90819 w 1343542"/>
                <a:gd name="connsiteY26" fmla="*/ 498419 h 939527"/>
                <a:gd name="connsiteX27" fmla="*/ 35614 w 1343542"/>
                <a:gd name="connsiteY27" fmla="*/ 450911 h 939527"/>
                <a:gd name="connsiteX28" fmla="*/ 66766 w 1343542"/>
                <a:gd name="connsiteY28" fmla="*/ 368307 h 939527"/>
                <a:gd name="connsiteX29" fmla="*/ 982 w 1343542"/>
                <a:gd name="connsiteY29" fmla="*/ 283557 h 939527"/>
                <a:gd name="connsiteX30" fmla="*/ 121121 w 1343542"/>
                <a:gd name="connsiteY30" fmla="*/ 208228 h 939527"/>
                <a:gd name="connsiteX31" fmla="*/ 122270 w 1343542"/>
                <a:gd name="connsiteY31" fmla="*/ 206243 h 939527"/>
                <a:gd name="connsiteX32" fmla="*/ 175786 w 1343542"/>
                <a:gd name="connsiteY32" fmla="*/ 98070 h 939527"/>
                <a:gd name="connsiteX33" fmla="*/ 436130 w 1343542"/>
                <a:gd name="connsiteY33" fmla="*/ 73357 h 939527"/>
                <a:gd name="connsiteX34" fmla="*/ 436188 w 1343542"/>
                <a:gd name="connsiteY34" fmla="*/ 73315 h 939527"/>
                <a:gd name="connsiteX35" fmla="*/ 487962 w 1343542"/>
                <a:gd name="connsiteY35" fmla="*/ 36146 h 939527"/>
                <a:gd name="connsiteX36" fmla="*/ 698616 w 1343542"/>
                <a:gd name="connsiteY36" fmla="*/ 47701 h 939527"/>
                <a:gd name="connsiteX37" fmla="*/ 699551 w 1343542"/>
                <a:gd name="connsiteY37" fmla="*/ 47002 h 939527"/>
                <a:gd name="connsiteX38" fmla="*/ 740671 w 1343542"/>
                <a:gd name="connsiteY38" fmla="*/ 16261 h 939527"/>
                <a:gd name="connsiteX39" fmla="*/ 800896 w 1343542"/>
                <a:gd name="connsiteY39" fmla="*/ 855 h 939527"/>
                <a:gd name="connsiteX40" fmla="*/ 871378 w 1343542"/>
                <a:gd name="connsiteY40" fmla="*/ 6444 h 939527"/>
                <a:gd name="connsiteX41" fmla="*/ 926110 w 1343542"/>
                <a:gd name="connsiteY41" fmla="*/ 33120 h 939527"/>
                <a:gd name="connsiteX42" fmla="*/ 927744 w 1343542"/>
                <a:gd name="connsiteY42" fmla="*/ 33917 h 939527"/>
                <a:gd name="connsiteX43" fmla="*/ 1055615 w 1343542"/>
                <a:gd name="connsiteY43" fmla="*/ 468 h 93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343542" h="939527">
                  <a:moveTo>
                    <a:pt x="1055615" y="468"/>
                  </a:moveTo>
                  <a:cubicBezTo>
                    <a:pt x="1071512" y="1323"/>
                    <a:pt x="1087376" y="3790"/>
                    <a:pt x="1102611" y="7957"/>
                  </a:cubicBezTo>
                  <a:cubicBezTo>
                    <a:pt x="1149045" y="20654"/>
                    <a:pt x="1182341" y="47237"/>
                    <a:pt x="1191286" y="78778"/>
                  </a:cubicBezTo>
                  <a:lnTo>
                    <a:pt x="1191775" y="78953"/>
                  </a:lnTo>
                  <a:lnTo>
                    <a:pt x="1261792" y="104023"/>
                  </a:lnTo>
                  <a:cubicBezTo>
                    <a:pt x="1281360" y="115840"/>
                    <a:pt x="1296393" y="130697"/>
                    <a:pt x="1305089" y="147511"/>
                  </a:cubicBezTo>
                  <a:cubicBezTo>
                    <a:pt x="1317731" y="171920"/>
                    <a:pt x="1315929" y="198430"/>
                    <a:pt x="1299996" y="222042"/>
                  </a:cubicBezTo>
                  <a:cubicBezTo>
                    <a:pt x="1339162" y="254423"/>
                    <a:pt x="1352859" y="296399"/>
                    <a:pt x="1337205" y="335998"/>
                  </a:cubicBezTo>
                  <a:cubicBezTo>
                    <a:pt x="1326800" y="362320"/>
                    <a:pt x="1304375" y="385338"/>
                    <a:pt x="1273975" y="402735"/>
                  </a:cubicBezTo>
                  <a:lnTo>
                    <a:pt x="1249983" y="412877"/>
                  </a:lnTo>
                  <a:lnTo>
                    <a:pt x="1261791" y="417106"/>
                  </a:lnTo>
                  <a:cubicBezTo>
                    <a:pt x="1281359" y="428922"/>
                    <a:pt x="1296392" y="443779"/>
                    <a:pt x="1305088" y="460593"/>
                  </a:cubicBezTo>
                  <a:cubicBezTo>
                    <a:pt x="1317730" y="485002"/>
                    <a:pt x="1315928" y="511512"/>
                    <a:pt x="1299995" y="535124"/>
                  </a:cubicBezTo>
                  <a:cubicBezTo>
                    <a:pt x="1339161" y="567505"/>
                    <a:pt x="1352858" y="609481"/>
                    <a:pt x="1337204" y="649080"/>
                  </a:cubicBezTo>
                  <a:cubicBezTo>
                    <a:pt x="1316394" y="701725"/>
                    <a:pt x="1247504" y="741150"/>
                    <a:pt x="1162897" y="748832"/>
                  </a:cubicBezTo>
                  <a:cubicBezTo>
                    <a:pt x="1162493" y="781691"/>
                    <a:pt x="1139726" y="812854"/>
                    <a:pt x="1100498" y="834306"/>
                  </a:cubicBezTo>
                  <a:cubicBezTo>
                    <a:pt x="1040894" y="866905"/>
                    <a:pt x="954796" y="871093"/>
                    <a:pt x="888049" y="844655"/>
                  </a:cubicBezTo>
                  <a:cubicBezTo>
                    <a:pt x="866462" y="890067"/>
                    <a:pt x="808660" y="924781"/>
                    <a:pt x="736228" y="935841"/>
                  </a:cubicBezTo>
                  <a:cubicBezTo>
                    <a:pt x="650876" y="948871"/>
                    <a:pt x="561797" y="926666"/>
                    <a:pt x="513002" y="880182"/>
                  </a:cubicBezTo>
                  <a:cubicBezTo>
                    <a:pt x="397832" y="924303"/>
                    <a:pt x="248248" y="899503"/>
                    <a:pt x="181407" y="825189"/>
                  </a:cubicBezTo>
                  <a:cubicBezTo>
                    <a:pt x="115747" y="830074"/>
                    <a:pt x="54093" y="804201"/>
                    <a:pt x="35613" y="763993"/>
                  </a:cubicBezTo>
                  <a:cubicBezTo>
                    <a:pt x="22226" y="734903"/>
                    <a:pt x="34060" y="703507"/>
                    <a:pt x="66765" y="681389"/>
                  </a:cubicBezTo>
                  <a:cubicBezTo>
                    <a:pt x="20362" y="664039"/>
                    <a:pt x="-5480" y="630745"/>
                    <a:pt x="981" y="596639"/>
                  </a:cubicBezTo>
                  <a:cubicBezTo>
                    <a:pt x="8559" y="556706"/>
                    <a:pt x="58441" y="525427"/>
                    <a:pt x="121120" y="521311"/>
                  </a:cubicBezTo>
                  <a:cubicBezTo>
                    <a:pt x="121493" y="520644"/>
                    <a:pt x="121897" y="519992"/>
                    <a:pt x="122269" y="519325"/>
                  </a:cubicBezTo>
                  <a:lnTo>
                    <a:pt x="123840" y="507575"/>
                  </a:lnTo>
                  <a:lnTo>
                    <a:pt x="90819" y="498419"/>
                  </a:lnTo>
                  <a:cubicBezTo>
                    <a:pt x="64887" y="487535"/>
                    <a:pt x="44854" y="471015"/>
                    <a:pt x="35614" y="450911"/>
                  </a:cubicBezTo>
                  <a:cubicBezTo>
                    <a:pt x="22227" y="421821"/>
                    <a:pt x="34061" y="390425"/>
                    <a:pt x="66766" y="368307"/>
                  </a:cubicBezTo>
                  <a:cubicBezTo>
                    <a:pt x="20363" y="350957"/>
                    <a:pt x="-5479" y="317663"/>
                    <a:pt x="982" y="283557"/>
                  </a:cubicBezTo>
                  <a:cubicBezTo>
                    <a:pt x="8560" y="243624"/>
                    <a:pt x="58442" y="212345"/>
                    <a:pt x="121121" y="208228"/>
                  </a:cubicBezTo>
                  <a:cubicBezTo>
                    <a:pt x="121494" y="207562"/>
                    <a:pt x="121898" y="206909"/>
                    <a:pt x="122270" y="206243"/>
                  </a:cubicBezTo>
                  <a:cubicBezTo>
                    <a:pt x="113853" y="166919"/>
                    <a:pt x="133483" y="127262"/>
                    <a:pt x="175786" y="98070"/>
                  </a:cubicBezTo>
                  <a:cubicBezTo>
                    <a:pt x="242627" y="51963"/>
                    <a:pt x="350995" y="41686"/>
                    <a:pt x="436130" y="73357"/>
                  </a:cubicBezTo>
                  <a:lnTo>
                    <a:pt x="436188" y="73315"/>
                  </a:lnTo>
                  <a:lnTo>
                    <a:pt x="487962" y="36146"/>
                  </a:lnTo>
                  <a:cubicBezTo>
                    <a:pt x="550589" y="8596"/>
                    <a:pt x="639400" y="10631"/>
                    <a:pt x="698616" y="47701"/>
                  </a:cubicBezTo>
                  <a:lnTo>
                    <a:pt x="699551" y="47002"/>
                  </a:lnTo>
                  <a:lnTo>
                    <a:pt x="740671" y="16261"/>
                  </a:lnTo>
                  <a:cubicBezTo>
                    <a:pt x="758235" y="8214"/>
                    <a:pt x="778828" y="2841"/>
                    <a:pt x="800896" y="855"/>
                  </a:cubicBezTo>
                  <a:cubicBezTo>
                    <a:pt x="825185" y="-1334"/>
                    <a:pt x="849458" y="732"/>
                    <a:pt x="871378" y="6444"/>
                  </a:cubicBezTo>
                  <a:lnTo>
                    <a:pt x="926110" y="33120"/>
                  </a:lnTo>
                  <a:lnTo>
                    <a:pt x="927744" y="33917"/>
                  </a:lnTo>
                  <a:cubicBezTo>
                    <a:pt x="959937" y="9849"/>
                    <a:pt x="1007925" y="-2096"/>
                    <a:pt x="1055615" y="468"/>
                  </a:cubicBezTo>
                  <a:close/>
                </a:path>
              </a:pathLst>
            </a:custGeom>
            <a:solidFill>
              <a:srgbClr val="684F00"/>
            </a:solidFill>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algn="ctr"/>
              <a:endParaRPr lang="en-US"/>
            </a:p>
          </p:txBody>
        </p:sp>
        <p:sp>
          <p:nvSpPr>
            <p:cNvPr id="52" name="Oval 51">
              <a:extLst>
                <a:ext uri="{FF2B5EF4-FFF2-40B4-BE49-F238E27FC236}">
                  <a16:creationId xmlns:a16="http://schemas.microsoft.com/office/drawing/2014/main" id="{00C00274-6B13-0D72-6E28-7CA03357256A}"/>
                </a:ext>
              </a:extLst>
            </p:cNvPr>
            <p:cNvSpPr/>
            <p:nvPr/>
          </p:nvSpPr>
          <p:spPr>
            <a:xfrm>
              <a:off x="1413171" y="620089"/>
              <a:ext cx="1242779" cy="1764304"/>
            </a:xfrm>
            <a:prstGeom prst="ellipse">
              <a:avLst/>
            </a:prstGeom>
            <a:solidFill>
              <a:schemeClr val="accent6">
                <a:lumMod val="40000"/>
                <a:lumOff val="6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8117EFC-1F23-A137-02FE-BF0042C4DAF2}"/>
                </a:ext>
              </a:extLst>
            </p:cNvPr>
            <p:cNvSpPr/>
            <p:nvPr/>
          </p:nvSpPr>
          <p:spPr>
            <a:xfrm rot="2196743">
              <a:off x="1949356" y="2888434"/>
              <a:ext cx="154334" cy="159074"/>
            </a:xfrm>
            <a:prstGeom prst="ellipse">
              <a:avLst/>
            </a:prstGeom>
            <a:solidFill>
              <a:schemeClr val="bg2">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106D64B-D234-C57D-BA22-89FB41A2357F}"/>
                </a:ext>
              </a:extLst>
            </p:cNvPr>
            <p:cNvSpPr/>
            <p:nvPr/>
          </p:nvSpPr>
          <p:spPr>
            <a:xfrm rot="2196743">
              <a:off x="1944928" y="3171591"/>
              <a:ext cx="154334" cy="159074"/>
            </a:xfrm>
            <a:prstGeom prst="ellipse">
              <a:avLst/>
            </a:prstGeom>
            <a:solidFill>
              <a:schemeClr val="bg2">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nvGrpSpPr>
            <p:cNvPr id="55" name="Group 54">
              <a:extLst>
                <a:ext uri="{FF2B5EF4-FFF2-40B4-BE49-F238E27FC236}">
                  <a16:creationId xmlns:a16="http://schemas.microsoft.com/office/drawing/2014/main" id="{90694F95-6F53-C9FE-3C0D-CB331A88CE54}"/>
                </a:ext>
              </a:extLst>
            </p:cNvPr>
            <p:cNvGrpSpPr/>
            <p:nvPr/>
          </p:nvGrpSpPr>
          <p:grpSpPr>
            <a:xfrm>
              <a:off x="1740038" y="2605950"/>
              <a:ext cx="516781" cy="298650"/>
              <a:chOff x="1759242" y="3794568"/>
              <a:chExt cx="471054" cy="463396"/>
            </a:xfrm>
          </p:grpSpPr>
          <p:sp>
            <p:nvSpPr>
              <p:cNvPr id="59" name="Freeform: Shape 58">
                <a:extLst>
                  <a:ext uri="{FF2B5EF4-FFF2-40B4-BE49-F238E27FC236}">
                    <a16:creationId xmlns:a16="http://schemas.microsoft.com/office/drawing/2014/main" id="{73D84714-CAFD-3B92-99B2-BCF828D8AD38}"/>
                  </a:ext>
                </a:extLst>
              </p:cNvPr>
              <p:cNvSpPr/>
              <p:nvPr/>
            </p:nvSpPr>
            <p:spPr>
              <a:xfrm>
                <a:off x="1759242" y="3794568"/>
                <a:ext cx="471054" cy="314036"/>
              </a:xfrm>
              <a:custGeom>
                <a:avLst/>
                <a:gdLst>
                  <a:gd name="connsiteX0" fmla="*/ 267854 w 471054"/>
                  <a:gd name="connsiteY0" fmla="*/ 193964 h 314036"/>
                  <a:gd name="connsiteX1" fmla="*/ 240145 w 471054"/>
                  <a:gd name="connsiteY1" fmla="*/ 36946 h 314036"/>
                  <a:gd name="connsiteX2" fmla="*/ 193963 w 471054"/>
                  <a:gd name="connsiteY2" fmla="*/ 9236 h 314036"/>
                  <a:gd name="connsiteX3" fmla="*/ 157018 w 471054"/>
                  <a:gd name="connsiteY3" fmla="*/ 0 h 314036"/>
                  <a:gd name="connsiteX4" fmla="*/ 110836 w 471054"/>
                  <a:gd name="connsiteY4" fmla="*/ 18473 h 314036"/>
                  <a:gd name="connsiteX5" fmla="*/ 83127 w 471054"/>
                  <a:gd name="connsiteY5" fmla="*/ 55418 h 314036"/>
                  <a:gd name="connsiteX6" fmla="*/ 120073 w 471054"/>
                  <a:gd name="connsiteY6" fmla="*/ 147782 h 314036"/>
                  <a:gd name="connsiteX7" fmla="*/ 147782 w 471054"/>
                  <a:gd name="connsiteY7" fmla="*/ 166255 h 314036"/>
                  <a:gd name="connsiteX8" fmla="*/ 184727 w 471054"/>
                  <a:gd name="connsiteY8" fmla="*/ 175491 h 314036"/>
                  <a:gd name="connsiteX9" fmla="*/ 258618 w 471054"/>
                  <a:gd name="connsiteY9" fmla="*/ 193964 h 314036"/>
                  <a:gd name="connsiteX10" fmla="*/ 277091 w 471054"/>
                  <a:gd name="connsiteY10" fmla="*/ 147782 h 314036"/>
                  <a:gd name="connsiteX11" fmla="*/ 304800 w 471054"/>
                  <a:gd name="connsiteY11" fmla="*/ 64655 h 314036"/>
                  <a:gd name="connsiteX12" fmla="*/ 387927 w 471054"/>
                  <a:gd name="connsiteY12" fmla="*/ 36946 h 314036"/>
                  <a:gd name="connsiteX13" fmla="*/ 424873 w 471054"/>
                  <a:gd name="connsiteY13" fmla="*/ 46182 h 314036"/>
                  <a:gd name="connsiteX14" fmla="*/ 471054 w 471054"/>
                  <a:gd name="connsiteY14" fmla="*/ 110836 h 314036"/>
                  <a:gd name="connsiteX15" fmla="*/ 461818 w 471054"/>
                  <a:gd name="connsiteY15" fmla="*/ 184727 h 314036"/>
                  <a:gd name="connsiteX16" fmla="*/ 369454 w 471054"/>
                  <a:gd name="connsiteY16" fmla="*/ 230909 h 314036"/>
                  <a:gd name="connsiteX17" fmla="*/ 323273 w 471054"/>
                  <a:gd name="connsiteY17" fmla="*/ 240146 h 314036"/>
                  <a:gd name="connsiteX18" fmla="*/ 267854 w 471054"/>
                  <a:gd name="connsiteY18" fmla="*/ 230909 h 314036"/>
                  <a:gd name="connsiteX19" fmla="*/ 240145 w 471054"/>
                  <a:gd name="connsiteY19" fmla="*/ 221673 h 314036"/>
                  <a:gd name="connsiteX20" fmla="*/ 221673 w 471054"/>
                  <a:gd name="connsiteY20" fmla="*/ 249382 h 314036"/>
                  <a:gd name="connsiteX21" fmla="*/ 193963 w 471054"/>
                  <a:gd name="connsiteY21" fmla="*/ 277091 h 314036"/>
                  <a:gd name="connsiteX22" fmla="*/ 120073 w 471054"/>
                  <a:gd name="connsiteY22" fmla="*/ 286327 h 314036"/>
                  <a:gd name="connsiteX23" fmla="*/ 64654 w 471054"/>
                  <a:gd name="connsiteY23" fmla="*/ 304800 h 314036"/>
                  <a:gd name="connsiteX24" fmla="*/ 0 w 471054"/>
                  <a:gd name="connsiteY24" fmla="*/ 314036 h 314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71054" h="314036">
                    <a:moveTo>
                      <a:pt x="267854" y="193964"/>
                    </a:moveTo>
                    <a:cubicBezTo>
                      <a:pt x="265908" y="166718"/>
                      <a:pt x="280513" y="71547"/>
                      <a:pt x="240145" y="36946"/>
                    </a:cubicBezTo>
                    <a:cubicBezTo>
                      <a:pt x="226515" y="25263"/>
                      <a:pt x="210368" y="16527"/>
                      <a:pt x="193963" y="9236"/>
                    </a:cubicBezTo>
                    <a:cubicBezTo>
                      <a:pt x="182363" y="4080"/>
                      <a:pt x="169333" y="3079"/>
                      <a:pt x="157018" y="0"/>
                    </a:cubicBezTo>
                    <a:cubicBezTo>
                      <a:pt x="141624" y="6158"/>
                      <a:pt x="124100" y="8525"/>
                      <a:pt x="110836" y="18473"/>
                    </a:cubicBezTo>
                    <a:cubicBezTo>
                      <a:pt x="98521" y="27709"/>
                      <a:pt x="85881" y="40273"/>
                      <a:pt x="83127" y="55418"/>
                    </a:cubicBezTo>
                    <a:cubicBezTo>
                      <a:pt x="74225" y="104379"/>
                      <a:pt x="88960" y="121855"/>
                      <a:pt x="120073" y="147782"/>
                    </a:cubicBezTo>
                    <a:cubicBezTo>
                      <a:pt x="128601" y="154888"/>
                      <a:pt x="137579" y="161882"/>
                      <a:pt x="147782" y="166255"/>
                    </a:cubicBezTo>
                    <a:cubicBezTo>
                      <a:pt x="159450" y="171255"/>
                      <a:pt x="172521" y="172004"/>
                      <a:pt x="184727" y="175491"/>
                    </a:cubicBezTo>
                    <a:cubicBezTo>
                      <a:pt x="251002" y="194426"/>
                      <a:pt x="164718" y="175183"/>
                      <a:pt x="258618" y="193964"/>
                    </a:cubicBezTo>
                    <a:cubicBezTo>
                      <a:pt x="264776" y="178570"/>
                      <a:pt x="272729" y="163778"/>
                      <a:pt x="277091" y="147782"/>
                    </a:cubicBezTo>
                    <a:cubicBezTo>
                      <a:pt x="283937" y="122680"/>
                      <a:pt x="278437" y="83486"/>
                      <a:pt x="304800" y="64655"/>
                    </a:cubicBezTo>
                    <a:cubicBezTo>
                      <a:pt x="323529" y="51277"/>
                      <a:pt x="364939" y="42693"/>
                      <a:pt x="387927" y="36946"/>
                    </a:cubicBezTo>
                    <a:cubicBezTo>
                      <a:pt x="400242" y="40025"/>
                      <a:pt x="414543" y="38804"/>
                      <a:pt x="424873" y="46182"/>
                    </a:cubicBezTo>
                    <a:cubicBezTo>
                      <a:pt x="432166" y="51391"/>
                      <a:pt x="463568" y="99607"/>
                      <a:pt x="471054" y="110836"/>
                    </a:cubicBezTo>
                    <a:cubicBezTo>
                      <a:pt x="467975" y="135466"/>
                      <a:pt x="471365" y="161814"/>
                      <a:pt x="461818" y="184727"/>
                    </a:cubicBezTo>
                    <a:cubicBezTo>
                      <a:pt x="442845" y="230264"/>
                      <a:pt x="408488" y="223812"/>
                      <a:pt x="369454" y="230909"/>
                    </a:cubicBezTo>
                    <a:cubicBezTo>
                      <a:pt x="354009" y="233717"/>
                      <a:pt x="338667" y="237067"/>
                      <a:pt x="323273" y="240146"/>
                    </a:cubicBezTo>
                    <a:cubicBezTo>
                      <a:pt x="304800" y="237067"/>
                      <a:pt x="286136" y="234972"/>
                      <a:pt x="267854" y="230909"/>
                    </a:cubicBezTo>
                    <a:cubicBezTo>
                      <a:pt x="258350" y="228797"/>
                      <a:pt x="249185" y="218057"/>
                      <a:pt x="240145" y="221673"/>
                    </a:cubicBezTo>
                    <a:cubicBezTo>
                      <a:pt x="229838" y="225796"/>
                      <a:pt x="228779" y="240854"/>
                      <a:pt x="221673" y="249382"/>
                    </a:cubicBezTo>
                    <a:cubicBezTo>
                      <a:pt x="213311" y="259417"/>
                      <a:pt x="206239" y="272627"/>
                      <a:pt x="193963" y="277091"/>
                    </a:cubicBezTo>
                    <a:cubicBezTo>
                      <a:pt x="170636" y="285574"/>
                      <a:pt x="144703" y="283248"/>
                      <a:pt x="120073" y="286327"/>
                    </a:cubicBezTo>
                    <a:cubicBezTo>
                      <a:pt x="101600" y="292485"/>
                      <a:pt x="83628" y="300422"/>
                      <a:pt x="64654" y="304800"/>
                    </a:cubicBezTo>
                    <a:cubicBezTo>
                      <a:pt x="43441" y="309695"/>
                      <a:pt x="0" y="314036"/>
                      <a:pt x="0" y="314036"/>
                    </a:cubicBezTo>
                  </a:path>
                </a:pathLst>
              </a:custGeom>
              <a:noFill/>
              <a:ln w="28575">
                <a:solidFill>
                  <a:srgbClr val="977C3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1847E987-960B-CDA1-F800-2012FB271637}"/>
                  </a:ext>
                </a:extLst>
              </p:cNvPr>
              <p:cNvSpPr/>
              <p:nvPr/>
            </p:nvSpPr>
            <p:spPr>
              <a:xfrm>
                <a:off x="2022764" y="4036291"/>
                <a:ext cx="175491" cy="221673"/>
              </a:xfrm>
              <a:custGeom>
                <a:avLst/>
                <a:gdLst>
                  <a:gd name="connsiteX0" fmla="*/ 0 w 175491"/>
                  <a:gd name="connsiteY0" fmla="*/ 0 h 221673"/>
                  <a:gd name="connsiteX1" fmla="*/ 27709 w 175491"/>
                  <a:gd name="connsiteY1" fmla="*/ 46182 h 221673"/>
                  <a:gd name="connsiteX2" fmla="*/ 36945 w 175491"/>
                  <a:gd name="connsiteY2" fmla="*/ 73891 h 221673"/>
                  <a:gd name="connsiteX3" fmla="*/ 64654 w 175491"/>
                  <a:gd name="connsiteY3" fmla="*/ 101600 h 221673"/>
                  <a:gd name="connsiteX4" fmla="*/ 83127 w 175491"/>
                  <a:gd name="connsiteY4" fmla="*/ 129309 h 221673"/>
                  <a:gd name="connsiteX5" fmla="*/ 110836 w 175491"/>
                  <a:gd name="connsiteY5" fmla="*/ 157018 h 221673"/>
                  <a:gd name="connsiteX6" fmla="*/ 129309 w 175491"/>
                  <a:gd name="connsiteY6" fmla="*/ 184727 h 221673"/>
                  <a:gd name="connsiteX7" fmla="*/ 175491 w 175491"/>
                  <a:gd name="connsiteY7" fmla="*/ 221673 h 221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5491" h="221673">
                    <a:moveTo>
                      <a:pt x="0" y="0"/>
                    </a:moveTo>
                    <a:cubicBezTo>
                      <a:pt x="9236" y="15394"/>
                      <a:pt x="19681" y="30125"/>
                      <a:pt x="27709" y="46182"/>
                    </a:cubicBezTo>
                    <a:cubicBezTo>
                      <a:pt x="32063" y="54890"/>
                      <a:pt x="31545" y="65790"/>
                      <a:pt x="36945" y="73891"/>
                    </a:cubicBezTo>
                    <a:cubicBezTo>
                      <a:pt x="44191" y="84759"/>
                      <a:pt x="56292" y="91565"/>
                      <a:pt x="64654" y="101600"/>
                    </a:cubicBezTo>
                    <a:cubicBezTo>
                      <a:pt x="71761" y="110128"/>
                      <a:pt x="76020" y="120781"/>
                      <a:pt x="83127" y="129309"/>
                    </a:cubicBezTo>
                    <a:cubicBezTo>
                      <a:pt x="91489" y="139344"/>
                      <a:pt x="102474" y="146983"/>
                      <a:pt x="110836" y="157018"/>
                    </a:cubicBezTo>
                    <a:cubicBezTo>
                      <a:pt x="117943" y="165546"/>
                      <a:pt x="120641" y="177792"/>
                      <a:pt x="129309" y="184727"/>
                    </a:cubicBezTo>
                    <a:cubicBezTo>
                      <a:pt x="193043" y="235715"/>
                      <a:pt x="122550" y="142263"/>
                      <a:pt x="175491" y="221673"/>
                    </a:cubicBezTo>
                  </a:path>
                </a:pathLst>
              </a:custGeom>
              <a:noFill/>
              <a:ln w="28575">
                <a:solidFill>
                  <a:srgbClr val="977C3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Freeform: Shape 55">
              <a:extLst>
                <a:ext uri="{FF2B5EF4-FFF2-40B4-BE49-F238E27FC236}">
                  <a16:creationId xmlns:a16="http://schemas.microsoft.com/office/drawing/2014/main" id="{BD019231-F6B7-3FB9-4056-8F5D2D6F38A1}"/>
                </a:ext>
              </a:extLst>
            </p:cNvPr>
            <p:cNvSpPr/>
            <p:nvPr/>
          </p:nvSpPr>
          <p:spPr>
            <a:xfrm rot="4812244">
              <a:off x="1721489" y="364519"/>
              <a:ext cx="667047" cy="985285"/>
            </a:xfrm>
            <a:custGeom>
              <a:avLst/>
              <a:gdLst>
                <a:gd name="connsiteX0" fmla="*/ 1055615 w 1343542"/>
                <a:gd name="connsiteY0" fmla="*/ 468 h 939527"/>
                <a:gd name="connsiteX1" fmla="*/ 1102611 w 1343542"/>
                <a:gd name="connsiteY1" fmla="*/ 7957 h 939527"/>
                <a:gd name="connsiteX2" fmla="*/ 1191286 w 1343542"/>
                <a:gd name="connsiteY2" fmla="*/ 78778 h 939527"/>
                <a:gd name="connsiteX3" fmla="*/ 1191775 w 1343542"/>
                <a:gd name="connsiteY3" fmla="*/ 78953 h 939527"/>
                <a:gd name="connsiteX4" fmla="*/ 1261792 w 1343542"/>
                <a:gd name="connsiteY4" fmla="*/ 104023 h 939527"/>
                <a:gd name="connsiteX5" fmla="*/ 1305089 w 1343542"/>
                <a:gd name="connsiteY5" fmla="*/ 147511 h 939527"/>
                <a:gd name="connsiteX6" fmla="*/ 1299996 w 1343542"/>
                <a:gd name="connsiteY6" fmla="*/ 222042 h 939527"/>
                <a:gd name="connsiteX7" fmla="*/ 1337205 w 1343542"/>
                <a:gd name="connsiteY7" fmla="*/ 335998 h 939527"/>
                <a:gd name="connsiteX8" fmla="*/ 1273975 w 1343542"/>
                <a:gd name="connsiteY8" fmla="*/ 402735 h 939527"/>
                <a:gd name="connsiteX9" fmla="*/ 1249983 w 1343542"/>
                <a:gd name="connsiteY9" fmla="*/ 412877 h 939527"/>
                <a:gd name="connsiteX10" fmla="*/ 1261791 w 1343542"/>
                <a:gd name="connsiteY10" fmla="*/ 417106 h 939527"/>
                <a:gd name="connsiteX11" fmla="*/ 1305088 w 1343542"/>
                <a:gd name="connsiteY11" fmla="*/ 460593 h 939527"/>
                <a:gd name="connsiteX12" fmla="*/ 1299995 w 1343542"/>
                <a:gd name="connsiteY12" fmla="*/ 535124 h 939527"/>
                <a:gd name="connsiteX13" fmla="*/ 1337204 w 1343542"/>
                <a:gd name="connsiteY13" fmla="*/ 649080 h 939527"/>
                <a:gd name="connsiteX14" fmla="*/ 1162897 w 1343542"/>
                <a:gd name="connsiteY14" fmla="*/ 748832 h 939527"/>
                <a:gd name="connsiteX15" fmla="*/ 1100498 w 1343542"/>
                <a:gd name="connsiteY15" fmla="*/ 834306 h 939527"/>
                <a:gd name="connsiteX16" fmla="*/ 888049 w 1343542"/>
                <a:gd name="connsiteY16" fmla="*/ 844655 h 939527"/>
                <a:gd name="connsiteX17" fmla="*/ 736228 w 1343542"/>
                <a:gd name="connsiteY17" fmla="*/ 935841 h 939527"/>
                <a:gd name="connsiteX18" fmla="*/ 513002 w 1343542"/>
                <a:gd name="connsiteY18" fmla="*/ 880182 h 939527"/>
                <a:gd name="connsiteX19" fmla="*/ 181407 w 1343542"/>
                <a:gd name="connsiteY19" fmla="*/ 825189 h 939527"/>
                <a:gd name="connsiteX20" fmla="*/ 35613 w 1343542"/>
                <a:gd name="connsiteY20" fmla="*/ 763993 h 939527"/>
                <a:gd name="connsiteX21" fmla="*/ 66765 w 1343542"/>
                <a:gd name="connsiteY21" fmla="*/ 681389 h 939527"/>
                <a:gd name="connsiteX22" fmla="*/ 981 w 1343542"/>
                <a:gd name="connsiteY22" fmla="*/ 596639 h 939527"/>
                <a:gd name="connsiteX23" fmla="*/ 121120 w 1343542"/>
                <a:gd name="connsiteY23" fmla="*/ 521311 h 939527"/>
                <a:gd name="connsiteX24" fmla="*/ 122269 w 1343542"/>
                <a:gd name="connsiteY24" fmla="*/ 519325 h 939527"/>
                <a:gd name="connsiteX25" fmla="*/ 123840 w 1343542"/>
                <a:gd name="connsiteY25" fmla="*/ 507575 h 939527"/>
                <a:gd name="connsiteX26" fmla="*/ 90819 w 1343542"/>
                <a:gd name="connsiteY26" fmla="*/ 498419 h 939527"/>
                <a:gd name="connsiteX27" fmla="*/ 35614 w 1343542"/>
                <a:gd name="connsiteY27" fmla="*/ 450911 h 939527"/>
                <a:gd name="connsiteX28" fmla="*/ 66766 w 1343542"/>
                <a:gd name="connsiteY28" fmla="*/ 368307 h 939527"/>
                <a:gd name="connsiteX29" fmla="*/ 982 w 1343542"/>
                <a:gd name="connsiteY29" fmla="*/ 283557 h 939527"/>
                <a:gd name="connsiteX30" fmla="*/ 121121 w 1343542"/>
                <a:gd name="connsiteY30" fmla="*/ 208228 h 939527"/>
                <a:gd name="connsiteX31" fmla="*/ 122270 w 1343542"/>
                <a:gd name="connsiteY31" fmla="*/ 206243 h 939527"/>
                <a:gd name="connsiteX32" fmla="*/ 175786 w 1343542"/>
                <a:gd name="connsiteY32" fmla="*/ 98070 h 939527"/>
                <a:gd name="connsiteX33" fmla="*/ 436130 w 1343542"/>
                <a:gd name="connsiteY33" fmla="*/ 73357 h 939527"/>
                <a:gd name="connsiteX34" fmla="*/ 436188 w 1343542"/>
                <a:gd name="connsiteY34" fmla="*/ 73315 h 939527"/>
                <a:gd name="connsiteX35" fmla="*/ 487962 w 1343542"/>
                <a:gd name="connsiteY35" fmla="*/ 36146 h 939527"/>
                <a:gd name="connsiteX36" fmla="*/ 698616 w 1343542"/>
                <a:gd name="connsiteY36" fmla="*/ 47701 h 939527"/>
                <a:gd name="connsiteX37" fmla="*/ 699551 w 1343542"/>
                <a:gd name="connsiteY37" fmla="*/ 47002 h 939527"/>
                <a:gd name="connsiteX38" fmla="*/ 740671 w 1343542"/>
                <a:gd name="connsiteY38" fmla="*/ 16261 h 939527"/>
                <a:gd name="connsiteX39" fmla="*/ 800896 w 1343542"/>
                <a:gd name="connsiteY39" fmla="*/ 855 h 939527"/>
                <a:gd name="connsiteX40" fmla="*/ 871378 w 1343542"/>
                <a:gd name="connsiteY40" fmla="*/ 6444 h 939527"/>
                <a:gd name="connsiteX41" fmla="*/ 926110 w 1343542"/>
                <a:gd name="connsiteY41" fmla="*/ 33120 h 939527"/>
                <a:gd name="connsiteX42" fmla="*/ 927744 w 1343542"/>
                <a:gd name="connsiteY42" fmla="*/ 33917 h 939527"/>
                <a:gd name="connsiteX43" fmla="*/ 1055615 w 1343542"/>
                <a:gd name="connsiteY43" fmla="*/ 468 h 93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343542" h="939527">
                  <a:moveTo>
                    <a:pt x="1055615" y="468"/>
                  </a:moveTo>
                  <a:cubicBezTo>
                    <a:pt x="1071512" y="1323"/>
                    <a:pt x="1087376" y="3790"/>
                    <a:pt x="1102611" y="7957"/>
                  </a:cubicBezTo>
                  <a:cubicBezTo>
                    <a:pt x="1149045" y="20654"/>
                    <a:pt x="1182341" y="47237"/>
                    <a:pt x="1191286" y="78778"/>
                  </a:cubicBezTo>
                  <a:lnTo>
                    <a:pt x="1191775" y="78953"/>
                  </a:lnTo>
                  <a:lnTo>
                    <a:pt x="1261792" y="104023"/>
                  </a:lnTo>
                  <a:cubicBezTo>
                    <a:pt x="1281360" y="115840"/>
                    <a:pt x="1296393" y="130697"/>
                    <a:pt x="1305089" y="147511"/>
                  </a:cubicBezTo>
                  <a:cubicBezTo>
                    <a:pt x="1317731" y="171920"/>
                    <a:pt x="1315929" y="198430"/>
                    <a:pt x="1299996" y="222042"/>
                  </a:cubicBezTo>
                  <a:cubicBezTo>
                    <a:pt x="1339162" y="254423"/>
                    <a:pt x="1352859" y="296399"/>
                    <a:pt x="1337205" y="335998"/>
                  </a:cubicBezTo>
                  <a:cubicBezTo>
                    <a:pt x="1326800" y="362320"/>
                    <a:pt x="1304375" y="385338"/>
                    <a:pt x="1273975" y="402735"/>
                  </a:cubicBezTo>
                  <a:lnTo>
                    <a:pt x="1249983" y="412877"/>
                  </a:lnTo>
                  <a:lnTo>
                    <a:pt x="1261791" y="417106"/>
                  </a:lnTo>
                  <a:cubicBezTo>
                    <a:pt x="1281359" y="428922"/>
                    <a:pt x="1296392" y="443779"/>
                    <a:pt x="1305088" y="460593"/>
                  </a:cubicBezTo>
                  <a:cubicBezTo>
                    <a:pt x="1317730" y="485002"/>
                    <a:pt x="1315928" y="511512"/>
                    <a:pt x="1299995" y="535124"/>
                  </a:cubicBezTo>
                  <a:cubicBezTo>
                    <a:pt x="1339161" y="567505"/>
                    <a:pt x="1352858" y="609481"/>
                    <a:pt x="1337204" y="649080"/>
                  </a:cubicBezTo>
                  <a:cubicBezTo>
                    <a:pt x="1316394" y="701725"/>
                    <a:pt x="1247504" y="741150"/>
                    <a:pt x="1162897" y="748832"/>
                  </a:cubicBezTo>
                  <a:cubicBezTo>
                    <a:pt x="1162493" y="781691"/>
                    <a:pt x="1139726" y="812854"/>
                    <a:pt x="1100498" y="834306"/>
                  </a:cubicBezTo>
                  <a:cubicBezTo>
                    <a:pt x="1040894" y="866905"/>
                    <a:pt x="954796" y="871093"/>
                    <a:pt x="888049" y="844655"/>
                  </a:cubicBezTo>
                  <a:cubicBezTo>
                    <a:pt x="866462" y="890067"/>
                    <a:pt x="808660" y="924781"/>
                    <a:pt x="736228" y="935841"/>
                  </a:cubicBezTo>
                  <a:cubicBezTo>
                    <a:pt x="650876" y="948871"/>
                    <a:pt x="561797" y="926666"/>
                    <a:pt x="513002" y="880182"/>
                  </a:cubicBezTo>
                  <a:cubicBezTo>
                    <a:pt x="397832" y="924303"/>
                    <a:pt x="248248" y="899503"/>
                    <a:pt x="181407" y="825189"/>
                  </a:cubicBezTo>
                  <a:cubicBezTo>
                    <a:pt x="115747" y="830074"/>
                    <a:pt x="54093" y="804201"/>
                    <a:pt x="35613" y="763993"/>
                  </a:cubicBezTo>
                  <a:cubicBezTo>
                    <a:pt x="22226" y="734903"/>
                    <a:pt x="34060" y="703507"/>
                    <a:pt x="66765" y="681389"/>
                  </a:cubicBezTo>
                  <a:cubicBezTo>
                    <a:pt x="20362" y="664039"/>
                    <a:pt x="-5480" y="630745"/>
                    <a:pt x="981" y="596639"/>
                  </a:cubicBezTo>
                  <a:cubicBezTo>
                    <a:pt x="8559" y="556706"/>
                    <a:pt x="58441" y="525427"/>
                    <a:pt x="121120" y="521311"/>
                  </a:cubicBezTo>
                  <a:cubicBezTo>
                    <a:pt x="121493" y="520644"/>
                    <a:pt x="121897" y="519992"/>
                    <a:pt x="122269" y="519325"/>
                  </a:cubicBezTo>
                  <a:lnTo>
                    <a:pt x="123840" y="507575"/>
                  </a:lnTo>
                  <a:lnTo>
                    <a:pt x="90819" y="498419"/>
                  </a:lnTo>
                  <a:cubicBezTo>
                    <a:pt x="64887" y="487535"/>
                    <a:pt x="44854" y="471015"/>
                    <a:pt x="35614" y="450911"/>
                  </a:cubicBezTo>
                  <a:cubicBezTo>
                    <a:pt x="22227" y="421821"/>
                    <a:pt x="34061" y="390425"/>
                    <a:pt x="66766" y="368307"/>
                  </a:cubicBezTo>
                  <a:cubicBezTo>
                    <a:pt x="20363" y="350957"/>
                    <a:pt x="-5479" y="317663"/>
                    <a:pt x="982" y="283557"/>
                  </a:cubicBezTo>
                  <a:cubicBezTo>
                    <a:pt x="8560" y="243624"/>
                    <a:pt x="58442" y="212345"/>
                    <a:pt x="121121" y="208228"/>
                  </a:cubicBezTo>
                  <a:cubicBezTo>
                    <a:pt x="121494" y="207562"/>
                    <a:pt x="121898" y="206909"/>
                    <a:pt x="122270" y="206243"/>
                  </a:cubicBezTo>
                  <a:cubicBezTo>
                    <a:pt x="113853" y="166919"/>
                    <a:pt x="133483" y="127262"/>
                    <a:pt x="175786" y="98070"/>
                  </a:cubicBezTo>
                  <a:cubicBezTo>
                    <a:pt x="242627" y="51963"/>
                    <a:pt x="350995" y="41686"/>
                    <a:pt x="436130" y="73357"/>
                  </a:cubicBezTo>
                  <a:lnTo>
                    <a:pt x="436188" y="73315"/>
                  </a:lnTo>
                  <a:lnTo>
                    <a:pt x="487962" y="36146"/>
                  </a:lnTo>
                  <a:cubicBezTo>
                    <a:pt x="550589" y="8596"/>
                    <a:pt x="639400" y="10631"/>
                    <a:pt x="698616" y="47701"/>
                  </a:cubicBezTo>
                  <a:lnTo>
                    <a:pt x="699551" y="47002"/>
                  </a:lnTo>
                  <a:lnTo>
                    <a:pt x="740671" y="16261"/>
                  </a:lnTo>
                  <a:cubicBezTo>
                    <a:pt x="758235" y="8214"/>
                    <a:pt x="778828" y="2841"/>
                    <a:pt x="800896" y="855"/>
                  </a:cubicBezTo>
                  <a:cubicBezTo>
                    <a:pt x="825185" y="-1334"/>
                    <a:pt x="849458" y="732"/>
                    <a:pt x="871378" y="6444"/>
                  </a:cubicBezTo>
                  <a:lnTo>
                    <a:pt x="926110" y="33120"/>
                  </a:lnTo>
                  <a:lnTo>
                    <a:pt x="927744" y="33917"/>
                  </a:lnTo>
                  <a:cubicBezTo>
                    <a:pt x="959937" y="9849"/>
                    <a:pt x="1007925" y="-2096"/>
                    <a:pt x="1055615" y="468"/>
                  </a:cubicBezTo>
                  <a:close/>
                </a:path>
              </a:pathLst>
            </a:custGeom>
            <a:solidFill>
              <a:srgbClr val="684F00"/>
            </a:solidFill>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algn="ctr"/>
              <a:endParaRPr lang="en-US"/>
            </a:p>
          </p:txBody>
        </p:sp>
        <p:sp>
          <p:nvSpPr>
            <p:cNvPr id="57" name="Freeform: Shape 56">
              <a:extLst>
                <a:ext uri="{FF2B5EF4-FFF2-40B4-BE49-F238E27FC236}">
                  <a16:creationId xmlns:a16="http://schemas.microsoft.com/office/drawing/2014/main" id="{84DBA9E7-DFFE-077E-6025-2CEAB5B2F991}"/>
                </a:ext>
              </a:extLst>
            </p:cNvPr>
            <p:cNvSpPr/>
            <p:nvPr/>
          </p:nvSpPr>
          <p:spPr>
            <a:xfrm rot="4812244">
              <a:off x="1815333" y="1875060"/>
              <a:ext cx="442998" cy="763755"/>
            </a:xfrm>
            <a:custGeom>
              <a:avLst/>
              <a:gdLst>
                <a:gd name="connsiteX0" fmla="*/ 1055615 w 1343542"/>
                <a:gd name="connsiteY0" fmla="*/ 468 h 939527"/>
                <a:gd name="connsiteX1" fmla="*/ 1102611 w 1343542"/>
                <a:gd name="connsiteY1" fmla="*/ 7957 h 939527"/>
                <a:gd name="connsiteX2" fmla="*/ 1191286 w 1343542"/>
                <a:gd name="connsiteY2" fmla="*/ 78778 h 939527"/>
                <a:gd name="connsiteX3" fmla="*/ 1191775 w 1343542"/>
                <a:gd name="connsiteY3" fmla="*/ 78953 h 939527"/>
                <a:gd name="connsiteX4" fmla="*/ 1261792 w 1343542"/>
                <a:gd name="connsiteY4" fmla="*/ 104023 h 939527"/>
                <a:gd name="connsiteX5" fmla="*/ 1305089 w 1343542"/>
                <a:gd name="connsiteY5" fmla="*/ 147511 h 939527"/>
                <a:gd name="connsiteX6" fmla="*/ 1299996 w 1343542"/>
                <a:gd name="connsiteY6" fmla="*/ 222042 h 939527"/>
                <a:gd name="connsiteX7" fmla="*/ 1337205 w 1343542"/>
                <a:gd name="connsiteY7" fmla="*/ 335998 h 939527"/>
                <a:gd name="connsiteX8" fmla="*/ 1273975 w 1343542"/>
                <a:gd name="connsiteY8" fmla="*/ 402735 h 939527"/>
                <a:gd name="connsiteX9" fmla="*/ 1249983 w 1343542"/>
                <a:gd name="connsiteY9" fmla="*/ 412877 h 939527"/>
                <a:gd name="connsiteX10" fmla="*/ 1261791 w 1343542"/>
                <a:gd name="connsiteY10" fmla="*/ 417106 h 939527"/>
                <a:gd name="connsiteX11" fmla="*/ 1305088 w 1343542"/>
                <a:gd name="connsiteY11" fmla="*/ 460593 h 939527"/>
                <a:gd name="connsiteX12" fmla="*/ 1299995 w 1343542"/>
                <a:gd name="connsiteY12" fmla="*/ 535124 h 939527"/>
                <a:gd name="connsiteX13" fmla="*/ 1337204 w 1343542"/>
                <a:gd name="connsiteY13" fmla="*/ 649080 h 939527"/>
                <a:gd name="connsiteX14" fmla="*/ 1162897 w 1343542"/>
                <a:gd name="connsiteY14" fmla="*/ 748832 h 939527"/>
                <a:gd name="connsiteX15" fmla="*/ 1100498 w 1343542"/>
                <a:gd name="connsiteY15" fmla="*/ 834306 h 939527"/>
                <a:gd name="connsiteX16" fmla="*/ 888049 w 1343542"/>
                <a:gd name="connsiteY16" fmla="*/ 844655 h 939527"/>
                <a:gd name="connsiteX17" fmla="*/ 736228 w 1343542"/>
                <a:gd name="connsiteY17" fmla="*/ 935841 h 939527"/>
                <a:gd name="connsiteX18" fmla="*/ 513002 w 1343542"/>
                <a:gd name="connsiteY18" fmla="*/ 880182 h 939527"/>
                <a:gd name="connsiteX19" fmla="*/ 181407 w 1343542"/>
                <a:gd name="connsiteY19" fmla="*/ 825189 h 939527"/>
                <a:gd name="connsiteX20" fmla="*/ 35613 w 1343542"/>
                <a:gd name="connsiteY20" fmla="*/ 763993 h 939527"/>
                <a:gd name="connsiteX21" fmla="*/ 66765 w 1343542"/>
                <a:gd name="connsiteY21" fmla="*/ 681389 h 939527"/>
                <a:gd name="connsiteX22" fmla="*/ 981 w 1343542"/>
                <a:gd name="connsiteY22" fmla="*/ 596639 h 939527"/>
                <a:gd name="connsiteX23" fmla="*/ 121120 w 1343542"/>
                <a:gd name="connsiteY23" fmla="*/ 521311 h 939527"/>
                <a:gd name="connsiteX24" fmla="*/ 122269 w 1343542"/>
                <a:gd name="connsiteY24" fmla="*/ 519325 h 939527"/>
                <a:gd name="connsiteX25" fmla="*/ 123840 w 1343542"/>
                <a:gd name="connsiteY25" fmla="*/ 507575 h 939527"/>
                <a:gd name="connsiteX26" fmla="*/ 90819 w 1343542"/>
                <a:gd name="connsiteY26" fmla="*/ 498419 h 939527"/>
                <a:gd name="connsiteX27" fmla="*/ 35614 w 1343542"/>
                <a:gd name="connsiteY27" fmla="*/ 450911 h 939527"/>
                <a:gd name="connsiteX28" fmla="*/ 66766 w 1343542"/>
                <a:gd name="connsiteY28" fmla="*/ 368307 h 939527"/>
                <a:gd name="connsiteX29" fmla="*/ 982 w 1343542"/>
                <a:gd name="connsiteY29" fmla="*/ 283557 h 939527"/>
                <a:gd name="connsiteX30" fmla="*/ 121121 w 1343542"/>
                <a:gd name="connsiteY30" fmla="*/ 208228 h 939527"/>
                <a:gd name="connsiteX31" fmla="*/ 122270 w 1343542"/>
                <a:gd name="connsiteY31" fmla="*/ 206243 h 939527"/>
                <a:gd name="connsiteX32" fmla="*/ 175786 w 1343542"/>
                <a:gd name="connsiteY32" fmla="*/ 98070 h 939527"/>
                <a:gd name="connsiteX33" fmla="*/ 436130 w 1343542"/>
                <a:gd name="connsiteY33" fmla="*/ 73357 h 939527"/>
                <a:gd name="connsiteX34" fmla="*/ 436188 w 1343542"/>
                <a:gd name="connsiteY34" fmla="*/ 73315 h 939527"/>
                <a:gd name="connsiteX35" fmla="*/ 487962 w 1343542"/>
                <a:gd name="connsiteY35" fmla="*/ 36146 h 939527"/>
                <a:gd name="connsiteX36" fmla="*/ 698616 w 1343542"/>
                <a:gd name="connsiteY36" fmla="*/ 47701 h 939527"/>
                <a:gd name="connsiteX37" fmla="*/ 699551 w 1343542"/>
                <a:gd name="connsiteY37" fmla="*/ 47002 h 939527"/>
                <a:gd name="connsiteX38" fmla="*/ 740671 w 1343542"/>
                <a:gd name="connsiteY38" fmla="*/ 16261 h 939527"/>
                <a:gd name="connsiteX39" fmla="*/ 800896 w 1343542"/>
                <a:gd name="connsiteY39" fmla="*/ 855 h 939527"/>
                <a:gd name="connsiteX40" fmla="*/ 871378 w 1343542"/>
                <a:gd name="connsiteY40" fmla="*/ 6444 h 939527"/>
                <a:gd name="connsiteX41" fmla="*/ 926110 w 1343542"/>
                <a:gd name="connsiteY41" fmla="*/ 33120 h 939527"/>
                <a:gd name="connsiteX42" fmla="*/ 927744 w 1343542"/>
                <a:gd name="connsiteY42" fmla="*/ 33917 h 939527"/>
                <a:gd name="connsiteX43" fmla="*/ 1055615 w 1343542"/>
                <a:gd name="connsiteY43" fmla="*/ 468 h 93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343542" h="939527">
                  <a:moveTo>
                    <a:pt x="1055615" y="468"/>
                  </a:moveTo>
                  <a:cubicBezTo>
                    <a:pt x="1071512" y="1323"/>
                    <a:pt x="1087376" y="3790"/>
                    <a:pt x="1102611" y="7957"/>
                  </a:cubicBezTo>
                  <a:cubicBezTo>
                    <a:pt x="1149045" y="20654"/>
                    <a:pt x="1182341" y="47237"/>
                    <a:pt x="1191286" y="78778"/>
                  </a:cubicBezTo>
                  <a:lnTo>
                    <a:pt x="1191775" y="78953"/>
                  </a:lnTo>
                  <a:lnTo>
                    <a:pt x="1261792" y="104023"/>
                  </a:lnTo>
                  <a:cubicBezTo>
                    <a:pt x="1281360" y="115840"/>
                    <a:pt x="1296393" y="130697"/>
                    <a:pt x="1305089" y="147511"/>
                  </a:cubicBezTo>
                  <a:cubicBezTo>
                    <a:pt x="1317731" y="171920"/>
                    <a:pt x="1315929" y="198430"/>
                    <a:pt x="1299996" y="222042"/>
                  </a:cubicBezTo>
                  <a:cubicBezTo>
                    <a:pt x="1339162" y="254423"/>
                    <a:pt x="1352859" y="296399"/>
                    <a:pt x="1337205" y="335998"/>
                  </a:cubicBezTo>
                  <a:cubicBezTo>
                    <a:pt x="1326800" y="362320"/>
                    <a:pt x="1304375" y="385338"/>
                    <a:pt x="1273975" y="402735"/>
                  </a:cubicBezTo>
                  <a:lnTo>
                    <a:pt x="1249983" y="412877"/>
                  </a:lnTo>
                  <a:lnTo>
                    <a:pt x="1261791" y="417106"/>
                  </a:lnTo>
                  <a:cubicBezTo>
                    <a:pt x="1281359" y="428922"/>
                    <a:pt x="1296392" y="443779"/>
                    <a:pt x="1305088" y="460593"/>
                  </a:cubicBezTo>
                  <a:cubicBezTo>
                    <a:pt x="1317730" y="485002"/>
                    <a:pt x="1315928" y="511512"/>
                    <a:pt x="1299995" y="535124"/>
                  </a:cubicBezTo>
                  <a:cubicBezTo>
                    <a:pt x="1339161" y="567505"/>
                    <a:pt x="1352858" y="609481"/>
                    <a:pt x="1337204" y="649080"/>
                  </a:cubicBezTo>
                  <a:cubicBezTo>
                    <a:pt x="1316394" y="701725"/>
                    <a:pt x="1247504" y="741150"/>
                    <a:pt x="1162897" y="748832"/>
                  </a:cubicBezTo>
                  <a:cubicBezTo>
                    <a:pt x="1162493" y="781691"/>
                    <a:pt x="1139726" y="812854"/>
                    <a:pt x="1100498" y="834306"/>
                  </a:cubicBezTo>
                  <a:cubicBezTo>
                    <a:pt x="1040894" y="866905"/>
                    <a:pt x="954796" y="871093"/>
                    <a:pt x="888049" y="844655"/>
                  </a:cubicBezTo>
                  <a:cubicBezTo>
                    <a:pt x="866462" y="890067"/>
                    <a:pt x="808660" y="924781"/>
                    <a:pt x="736228" y="935841"/>
                  </a:cubicBezTo>
                  <a:cubicBezTo>
                    <a:pt x="650876" y="948871"/>
                    <a:pt x="561797" y="926666"/>
                    <a:pt x="513002" y="880182"/>
                  </a:cubicBezTo>
                  <a:cubicBezTo>
                    <a:pt x="397832" y="924303"/>
                    <a:pt x="248248" y="899503"/>
                    <a:pt x="181407" y="825189"/>
                  </a:cubicBezTo>
                  <a:cubicBezTo>
                    <a:pt x="115747" y="830074"/>
                    <a:pt x="54093" y="804201"/>
                    <a:pt x="35613" y="763993"/>
                  </a:cubicBezTo>
                  <a:cubicBezTo>
                    <a:pt x="22226" y="734903"/>
                    <a:pt x="34060" y="703507"/>
                    <a:pt x="66765" y="681389"/>
                  </a:cubicBezTo>
                  <a:cubicBezTo>
                    <a:pt x="20362" y="664039"/>
                    <a:pt x="-5480" y="630745"/>
                    <a:pt x="981" y="596639"/>
                  </a:cubicBezTo>
                  <a:cubicBezTo>
                    <a:pt x="8559" y="556706"/>
                    <a:pt x="58441" y="525427"/>
                    <a:pt x="121120" y="521311"/>
                  </a:cubicBezTo>
                  <a:cubicBezTo>
                    <a:pt x="121493" y="520644"/>
                    <a:pt x="121897" y="519992"/>
                    <a:pt x="122269" y="519325"/>
                  </a:cubicBezTo>
                  <a:lnTo>
                    <a:pt x="123840" y="507575"/>
                  </a:lnTo>
                  <a:lnTo>
                    <a:pt x="90819" y="498419"/>
                  </a:lnTo>
                  <a:cubicBezTo>
                    <a:pt x="64887" y="487535"/>
                    <a:pt x="44854" y="471015"/>
                    <a:pt x="35614" y="450911"/>
                  </a:cubicBezTo>
                  <a:cubicBezTo>
                    <a:pt x="22227" y="421821"/>
                    <a:pt x="34061" y="390425"/>
                    <a:pt x="66766" y="368307"/>
                  </a:cubicBezTo>
                  <a:cubicBezTo>
                    <a:pt x="20363" y="350957"/>
                    <a:pt x="-5479" y="317663"/>
                    <a:pt x="982" y="283557"/>
                  </a:cubicBezTo>
                  <a:cubicBezTo>
                    <a:pt x="8560" y="243624"/>
                    <a:pt x="58442" y="212345"/>
                    <a:pt x="121121" y="208228"/>
                  </a:cubicBezTo>
                  <a:cubicBezTo>
                    <a:pt x="121494" y="207562"/>
                    <a:pt x="121898" y="206909"/>
                    <a:pt x="122270" y="206243"/>
                  </a:cubicBezTo>
                  <a:cubicBezTo>
                    <a:pt x="113853" y="166919"/>
                    <a:pt x="133483" y="127262"/>
                    <a:pt x="175786" y="98070"/>
                  </a:cubicBezTo>
                  <a:cubicBezTo>
                    <a:pt x="242627" y="51963"/>
                    <a:pt x="350995" y="41686"/>
                    <a:pt x="436130" y="73357"/>
                  </a:cubicBezTo>
                  <a:lnTo>
                    <a:pt x="436188" y="73315"/>
                  </a:lnTo>
                  <a:lnTo>
                    <a:pt x="487962" y="36146"/>
                  </a:lnTo>
                  <a:cubicBezTo>
                    <a:pt x="550589" y="8596"/>
                    <a:pt x="639400" y="10631"/>
                    <a:pt x="698616" y="47701"/>
                  </a:cubicBezTo>
                  <a:lnTo>
                    <a:pt x="699551" y="47002"/>
                  </a:lnTo>
                  <a:lnTo>
                    <a:pt x="740671" y="16261"/>
                  </a:lnTo>
                  <a:cubicBezTo>
                    <a:pt x="758235" y="8214"/>
                    <a:pt x="778828" y="2841"/>
                    <a:pt x="800896" y="855"/>
                  </a:cubicBezTo>
                  <a:cubicBezTo>
                    <a:pt x="825185" y="-1334"/>
                    <a:pt x="849458" y="732"/>
                    <a:pt x="871378" y="6444"/>
                  </a:cubicBezTo>
                  <a:lnTo>
                    <a:pt x="926110" y="33120"/>
                  </a:lnTo>
                  <a:lnTo>
                    <a:pt x="927744" y="33917"/>
                  </a:lnTo>
                  <a:cubicBezTo>
                    <a:pt x="959937" y="9849"/>
                    <a:pt x="1007925" y="-2096"/>
                    <a:pt x="1055615" y="468"/>
                  </a:cubicBezTo>
                  <a:close/>
                </a:path>
              </a:pathLst>
            </a:custGeom>
            <a:solidFill>
              <a:srgbClr val="684F00"/>
            </a:solidFill>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algn="ctr"/>
              <a:endParaRPr lang="en-US"/>
            </a:p>
          </p:txBody>
        </p:sp>
        <p:sp>
          <p:nvSpPr>
            <p:cNvPr id="58" name="Oval 57">
              <a:extLst>
                <a:ext uri="{FF2B5EF4-FFF2-40B4-BE49-F238E27FC236}">
                  <a16:creationId xmlns:a16="http://schemas.microsoft.com/office/drawing/2014/main" id="{C8810707-F8C4-FCEC-8B02-24B161581955}"/>
                </a:ext>
              </a:extLst>
            </p:cNvPr>
            <p:cNvSpPr/>
            <p:nvPr/>
          </p:nvSpPr>
          <p:spPr>
            <a:xfrm>
              <a:off x="1931266" y="2107397"/>
              <a:ext cx="211132" cy="152400"/>
            </a:xfrm>
            <a:prstGeom prst="ellipse">
              <a:avLst/>
            </a:prstGeom>
            <a:solidFill>
              <a:schemeClr val="accent6">
                <a:lumMod val="40000"/>
                <a:lumOff val="6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65" name="Group 64">
            <a:extLst>
              <a:ext uri="{FF2B5EF4-FFF2-40B4-BE49-F238E27FC236}">
                <a16:creationId xmlns:a16="http://schemas.microsoft.com/office/drawing/2014/main" id="{2E056064-E440-FFC8-2EC2-4FB9A90DE446}"/>
              </a:ext>
            </a:extLst>
          </p:cNvPr>
          <p:cNvGrpSpPr/>
          <p:nvPr/>
        </p:nvGrpSpPr>
        <p:grpSpPr>
          <a:xfrm>
            <a:off x="3727817" y="81189"/>
            <a:ext cx="1215907" cy="3389993"/>
            <a:chOff x="1139268" y="708052"/>
            <a:chExt cx="1914717" cy="5953787"/>
          </a:xfrm>
        </p:grpSpPr>
        <p:grpSp>
          <p:nvGrpSpPr>
            <p:cNvPr id="66" name="Group 65">
              <a:extLst>
                <a:ext uri="{FF2B5EF4-FFF2-40B4-BE49-F238E27FC236}">
                  <a16:creationId xmlns:a16="http://schemas.microsoft.com/office/drawing/2014/main" id="{8A0BE7DB-3F2D-D4E1-00BE-03A973663B4E}"/>
                </a:ext>
              </a:extLst>
            </p:cNvPr>
            <p:cNvGrpSpPr/>
            <p:nvPr/>
          </p:nvGrpSpPr>
          <p:grpSpPr>
            <a:xfrm>
              <a:off x="1139268" y="708052"/>
              <a:ext cx="1914717" cy="5953787"/>
              <a:chOff x="914400" y="228600"/>
              <a:chExt cx="1788913" cy="5562601"/>
            </a:xfrm>
          </p:grpSpPr>
          <p:grpSp>
            <p:nvGrpSpPr>
              <p:cNvPr id="68" name="Group 67">
                <a:extLst>
                  <a:ext uri="{FF2B5EF4-FFF2-40B4-BE49-F238E27FC236}">
                    <a16:creationId xmlns:a16="http://schemas.microsoft.com/office/drawing/2014/main" id="{0201EF5F-B548-6A58-1E3E-C56D9B0AB51F}"/>
                  </a:ext>
                </a:extLst>
              </p:cNvPr>
              <p:cNvGrpSpPr/>
              <p:nvPr/>
            </p:nvGrpSpPr>
            <p:grpSpPr>
              <a:xfrm>
                <a:off x="914400" y="1295400"/>
                <a:ext cx="1788913" cy="4495801"/>
                <a:chOff x="914400" y="1295400"/>
                <a:chExt cx="1788913" cy="4495801"/>
              </a:xfrm>
            </p:grpSpPr>
            <p:sp>
              <p:nvSpPr>
                <p:cNvPr id="72" name="Round Diagonal Corner Rectangle 32">
                  <a:extLst>
                    <a:ext uri="{FF2B5EF4-FFF2-40B4-BE49-F238E27FC236}">
                      <a16:creationId xmlns:a16="http://schemas.microsoft.com/office/drawing/2014/main" id="{0BEDA349-8E64-4CE7-69E7-41EDC0C8504B}"/>
                    </a:ext>
                  </a:extLst>
                </p:cNvPr>
                <p:cNvSpPr/>
                <p:nvPr/>
              </p:nvSpPr>
              <p:spPr>
                <a:xfrm rot="10320391">
                  <a:off x="1100593" y="1488696"/>
                  <a:ext cx="625179" cy="529700"/>
                </a:xfrm>
                <a:prstGeom prst="round2DiagRect">
                  <a:avLst>
                    <a:gd name="adj1" fmla="val 50000"/>
                    <a:gd name="adj2" fmla="val 0"/>
                  </a:avLst>
                </a:prstGeom>
                <a:solidFill>
                  <a:srgbClr val="9771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35C72D9-99A8-42BA-7440-B2394110FEC1}"/>
                    </a:ext>
                  </a:extLst>
                </p:cNvPr>
                <p:cNvSpPr/>
                <p:nvPr/>
              </p:nvSpPr>
              <p:spPr>
                <a:xfrm rot="1499614">
                  <a:off x="914400" y="3657600"/>
                  <a:ext cx="320040" cy="56261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35D8D3EA-042A-B753-ABEF-1D40CF8CD4D6}"/>
                    </a:ext>
                  </a:extLst>
                </p:cNvPr>
                <p:cNvSpPr/>
                <p:nvPr/>
              </p:nvSpPr>
              <p:spPr>
                <a:xfrm rot="20218618">
                  <a:off x="2383273" y="3621577"/>
                  <a:ext cx="320040" cy="56261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rapezoid 74">
                  <a:extLst>
                    <a:ext uri="{FF2B5EF4-FFF2-40B4-BE49-F238E27FC236}">
                      <a16:creationId xmlns:a16="http://schemas.microsoft.com/office/drawing/2014/main" id="{6A100298-7A68-02A1-3B93-AD2F1490E0F3}"/>
                    </a:ext>
                  </a:extLst>
                </p:cNvPr>
                <p:cNvSpPr/>
                <p:nvPr/>
              </p:nvSpPr>
              <p:spPr>
                <a:xfrm rot="1297584">
                  <a:off x="1063454" y="2684511"/>
                  <a:ext cx="552222" cy="1295400"/>
                </a:xfrm>
                <a:prstGeom prst="trapezoid">
                  <a:avLst>
                    <a:gd name="adj" fmla="val 32353"/>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rapezoid 75">
                  <a:extLst>
                    <a:ext uri="{FF2B5EF4-FFF2-40B4-BE49-F238E27FC236}">
                      <a16:creationId xmlns:a16="http://schemas.microsoft.com/office/drawing/2014/main" id="{71340564-71FD-AD84-EB4F-54BF78363C07}"/>
                    </a:ext>
                  </a:extLst>
                </p:cNvPr>
                <p:cNvSpPr/>
                <p:nvPr/>
              </p:nvSpPr>
              <p:spPr>
                <a:xfrm rot="20443541">
                  <a:off x="2105988" y="2706154"/>
                  <a:ext cx="457200" cy="1295400"/>
                </a:xfrm>
                <a:prstGeom prst="trapezoid">
                  <a:avLst>
                    <a:gd name="adj" fmla="val 32353"/>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5143B82B-B1BD-D8F6-6D7A-F44AD7118C7C}"/>
                    </a:ext>
                  </a:extLst>
                </p:cNvPr>
                <p:cNvSpPr/>
                <p:nvPr/>
              </p:nvSpPr>
              <p:spPr>
                <a:xfrm rot="2704841" flipH="1">
                  <a:off x="1256221" y="5317245"/>
                  <a:ext cx="394574" cy="553337"/>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rapezoid 77">
                  <a:extLst>
                    <a:ext uri="{FF2B5EF4-FFF2-40B4-BE49-F238E27FC236}">
                      <a16:creationId xmlns:a16="http://schemas.microsoft.com/office/drawing/2014/main" id="{8EEB2054-2E58-5147-7F18-8388A83A2B94}"/>
                    </a:ext>
                  </a:extLst>
                </p:cNvPr>
                <p:cNvSpPr/>
                <p:nvPr/>
              </p:nvSpPr>
              <p:spPr>
                <a:xfrm>
                  <a:off x="1371600" y="2819400"/>
                  <a:ext cx="914400" cy="1295400"/>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A29101DB-0FE0-63C1-4715-7EBC3EB7AB53}"/>
                    </a:ext>
                  </a:extLst>
                </p:cNvPr>
                <p:cNvSpPr/>
                <p:nvPr/>
              </p:nvSpPr>
              <p:spPr>
                <a:xfrm rot="17610301" flipH="1">
                  <a:off x="1834919" y="5265056"/>
                  <a:ext cx="394574" cy="553337"/>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lowchart: Manual Operation 79">
                  <a:extLst>
                    <a:ext uri="{FF2B5EF4-FFF2-40B4-BE49-F238E27FC236}">
                      <a16:creationId xmlns:a16="http://schemas.microsoft.com/office/drawing/2014/main" id="{A4823BE1-BE99-AC45-3A3C-7C0ECE790877}"/>
                    </a:ext>
                  </a:extLst>
                </p:cNvPr>
                <p:cNvSpPr/>
                <p:nvPr/>
              </p:nvSpPr>
              <p:spPr>
                <a:xfrm rot="10800000">
                  <a:off x="1217587" y="3927493"/>
                  <a:ext cx="1187673" cy="1593836"/>
                </a:xfrm>
                <a:prstGeom prst="flowChartManualOperation">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15">
                  <a:extLst>
                    <a:ext uri="{FF2B5EF4-FFF2-40B4-BE49-F238E27FC236}">
                      <a16:creationId xmlns:a16="http://schemas.microsoft.com/office/drawing/2014/main" id="{79C7F10B-79BF-1C15-97F6-DB8E81BC29FD}"/>
                    </a:ext>
                  </a:extLst>
                </p:cNvPr>
                <p:cNvSpPr/>
                <p:nvPr/>
              </p:nvSpPr>
              <p:spPr>
                <a:xfrm>
                  <a:off x="1219200" y="1447800"/>
                  <a:ext cx="1219200" cy="12954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Moon 81">
                  <a:extLst>
                    <a:ext uri="{FF2B5EF4-FFF2-40B4-BE49-F238E27FC236}">
                      <a16:creationId xmlns:a16="http://schemas.microsoft.com/office/drawing/2014/main" id="{6A819BC4-9C98-B960-2AA2-FA45EDE337F4}"/>
                    </a:ext>
                  </a:extLst>
                </p:cNvPr>
                <p:cNvSpPr/>
                <p:nvPr/>
              </p:nvSpPr>
              <p:spPr>
                <a:xfrm rot="16200000">
                  <a:off x="1295400" y="3352800"/>
                  <a:ext cx="1066800" cy="457200"/>
                </a:xfrm>
                <a:prstGeom prst="moon">
                  <a:avLst>
                    <a:gd name="adj" fmla="val 60084"/>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rapezoid 82">
                  <a:extLst>
                    <a:ext uri="{FF2B5EF4-FFF2-40B4-BE49-F238E27FC236}">
                      <a16:creationId xmlns:a16="http://schemas.microsoft.com/office/drawing/2014/main" id="{1818E054-9D45-C838-012C-3CD351198902}"/>
                    </a:ext>
                  </a:extLst>
                </p:cNvPr>
                <p:cNvSpPr/>
                <p:nvPr/>
              </p:nvSpPr>
              <p:spPr>
                <a:xfrm>
                  <a:off x="1905000" y="2743200"/>
                  <a:ext cx="457200" cy="1905000"/>
                </a:xfrm>
                <a:prstGeom prst="trapezoid">
                  <a:avLst>
                    <a:gd name="adj" fmla="val 30882"/>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rapezoid 83">
                  <a:extLst>
                    <a:ext uri="{FF2B5EF4-FFF2-40B4-BE49-F238E27FC236}">
                      <a16:creationId xmlns:a16="http://schemas.microsoft.com/office/drawing/2014/main" id="{CDF6EDE7-43A5-EA70-5FF8-D1BE93B748BB}"/>
                    </a:ext>
                  </a:extLst>
                </p:cNvPr>
                <p:cNvSpPr/>
                <p:nvPr/>
              </p:nvSpPr>
              <p:spPr>
                <a:xfrm>
                  <a:off x="1295400" y="2743200"/>
                  <a:ext cx="457200" cy="1905000"/>
                </a:xfrm>
                <a:prstGeom prst="trapezoid">
                  <a:avLst>
                    <a:gd name="adj" fmla="val 32353"/>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A9C01E8-261F-FC45-42F2-13C29DBD14F7}"/>
                    </a:ext>
                  </a:extLst>
                </p:cNvPr>
                <p:cNvSpPr/>
                <p:nvPr/>
              </p:nvSpPr>
              <p:spPr>
                <a:xfrm>
                  <a:off x="1752600" y="3505200"/>
                  <a:ext cx="134471" cy="134471"/>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426C5F5C-0510-6630-FAC1-15F6057431D8}"/>
                    </a:ext>
                  </a:extLst>
                </p:cNvPr>
                <p:cNvSpPr/>
                <p:nvPr/>
              </p:nvSpPr>
              <p:spPr>
                <a:xfrm>
                  <a:off x="1752600" y="3810000"/>
                  <a:ext cx="134471" cy="134471"/>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Diagonal Stripe 86">
                  <a:extLst>
                    <a:ext uri="{FF2B5EF4-FFF2-40B4-BE49-F238E27FC236}">
                      <a16:creationId xmlns:a16="http://schemas.microsoft.com/office/drawing/2014/main" id="{5913C396-A2E2-BCFA-5B51-8BA690122353}"/>
                    </a:ext>
                  </a:extLst>
                </p:cNvPr>
                <p:cNvSpPr/>
                <p:nvPr/>
              </p:nvSpPr>
              <p:spPr>
                <a:xfrm rot="7239654" flipH="1">
                  <a:off x="1857763" y="2594479"/>
                  <a:ext cx="331753" cy="256338"/>
                </a:xfrm>
                <a:prstGeom prst="diagStripe">
                  <a:avLst>
                    <a:gd name="adj" fmla="val 4429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8" name="Diagonal Stripe 87">
                  <a:extLst>
                    <a:ext uri="{FF2B5EF4-FFF2-40B4-BE49-F238E27FC236}">
                      <a16:creationId xmlns:a16="http://schemas.microsoft.com/office/drawing/2014/main" id="{BFD902E6-4F86-A912-140D-41BCD30E4D5D}"/>
                    </a:ext>
                  </a:extLst>
                </p:cNvPr>
                <p:cNvSpPr/>
                <p:nvPr/>
              </p:nvSpPr>
              <p:spPr>
                <a:xfrm rot="14360346">
                  <a:off x="1476764" y="2594478"/>
                  <a:ext cx="331753" cy="256338"/>
                </a:xfrm>
                <a:prstGeom prst="diagStripe">
                  <a:avLst>
                    <a:gd name="adj" fmla="val 4429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89" name="Group 47">
                  <a:extLst>
                    <a:ext uri="{FF2B5EF4-FFF2-40B4-BE49-F238E27FC236}">
                      <a16:creationId xmlns:a16="http://schemas.microsoft.com/office/drawing/2014/main" id="{200D01DA-EDAC-D74A-E749-08B7436FC057}"/>
                    </a:ext>
                  </a:extLst>
                </p:cNvPr>
                <p:cNvGrpSpPr/>
                <p:nvPr/>
              </p:nvGrpSpPr>
              <p:grpSpPr>
                <a:xfrm>
                  <a:off x="1371600" y="2819400"/>
                  <a:ext cx="864127" cy="228600"/>
                  <a:chOff x="2971800" y="2971800"/>
                  <a:chExt cx="864127" cy="228600"/>
                </a:xfrm>
              </p:grpSpPr>
              <p:sp>
                <p:nvSpPr>
                  <p:cNvPr id="94" name="Double Wave 93">
                    <a:extLst>
                      <a:ext uri="{FF2B5EF4-FFF2-40B4-BE49-F238E27FC236}">
                        <a16:creationId xmlns:a16="http://schemas.microsoft.com/office/drawing/2014/main" id="{8F4BFBA7-6184-8FBF-3CCA-4589EDC81EAA}"/>
                      </a:ext>
                    </a:extLst>
                  </p:cNvPr>
                  <p:cNvSpPr/>
                  <p:nvPr/>
                </p:nvSpPr>
                <p:spPr>
                  <a:xfrm rot="20544645">
                    <a:off x="2971800" y="3048000"/>
                    <a:ext cx="457200" cy="152400"/>
                  </a:xfrm>
                  <a:prstGeom prst="doubleWave">
                    <a:avLst>
                      <a:gd name="adj1" fmla="val 6250"/>
                      <a:gd name="adj2" fmla="val -1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Double Wave 94">
                    <a:extLst>
                      <a:ext uri="{FF2B5EF4-FFF2-40B4-BE49-F238E27FC236}">
                        <a16:creationId xmlns:a16="http://schemas.microsoft.com/office/drawing/2014/main" id="{62719C8D-F992-192A-1DF2-6D0C4DE91F64}"/>
                      </a:ext>
                    </a:extLst>
                  </p:cNvPr>
                  <p:cNvSpPr/>
                  <p:nvPr/>
                </p:nvSpPr>
                <p:spPr>
                  <a:xfrm rot="1849731">
                    <a:off x="3378727" y="3041898"/>
                    <a:ext cx="457200" cy="152400"/>
                  </a:xfrm>
                  <a:prstGeom prst="doubleWave">
                    <a:avLst>
                      <a:gd name="adj1" fmla="val 6250"/>
                      <a:gd name="adj2" fmla="val -1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C6519BCA-CF7B-1B9D-10E3-E1FC9E16F282}"/>
                      </a:ext>
                    </a:extLst>
                  </p:cNvPr>
                  <p:cNvSpPr/>
                  <p:nvPr/>
                </p:nvSpPr>
                <p:spPr>
                  <a:xfrm>
                    <a:off x="3276600" y="2971800"/>
                    <a:ext cx="228600"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Wave 89">
                  <a:extLst>
                    <a:ext uri="{FF2B5EF4-FFF2-40B4-BE49-F238E27FC236}">
                      <a16:creationId xmlns:a16="http://schemas.microsoft.com/office/drawing/2014/main" id="{3E2FF656-74C7-62B6-9A85-A59598F4E03D}"/>
                    </a:ext>
                  </a:extLst>
                </p:cNvPr>
                <p:cNvSpPr/>
                <p:nvPr/>
              </p:nvSpPr>
              <p:spPr>
                <a:xfrm>
                  <a:off x="1295400" y="1295400"/>
                  <a:ext cx="1143000" cy="609600"/>
                </a:xfrm>
                <a:prstGeom prst="wave">
                  <a:avLst>
                    <a:gd name="adj1" fmla="val 20000"/>
                    <a:gd name="adj2" fmla="val -10000"/>
                  </a:avLst>
                </a:prstGeom>
                <a:solidFill>
                  <a:srgbClr val="9771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ound Diagonal Corner Rectangle 31">
                  <a:extLst>
                    <a:ext uri="{FF2B5EF4-FFF2-40B4-BE49-F238E27FC236}">
                      <a16:creationId xmlns:a16="http://schemas.microsoft.com/office/drawing/2014/main" id="{20FEBE62-9A15-D401-2AF5-D90ADC43C2C6}"/>
                    </a:ext>
                  </a:extLst>
                </p:cNvPr>
                <p:cNvSpPr/>
                <p:nvPr/>
              </p:nvSpPr>
              <p:spPr>
                <a:xfrm rot="4974440">
                  <a:off x="1970031" y="1449650"/>
                  <a:ext cx="625179" cy="529700"/>
                </a:xfrm>
                <a:prstGeom prst="round2DiagRect">
                  <a:avLst>
                    <a:gd name="adj1" fmla="val 50000"/>
                    <a:gd name="adj2" fmla="val 0"/>
                  </a:avLst>
                </a:prstGeom>
                <a:solidFill>
                  <a:srgbClr val="9771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03F790FC-A829-7738-B364-A57951D136AA}"/>
                    </a:ext>
                  </a:extLst>
                </p:cNvPr>
                <p:cNvSpPr/>
                <p:nvPr/>
              </p:nvSpPr>
              <p:spPr>
                <a:xfrm>
                  <a:off x="1828800" y="1447800"/>
                  <a:ext cx="381000" cy="457200"/>
                </a:xfrm>
                <a:prstGeom prst="ellipse">
                  <a:avLst/>
                </a:prstGeom>
                <a:solidFill>
                  <a:srgbClr val="9771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1D2E5E44-EE29-05AE-CBFC-B0B1B73E7D0F}"/>
                    </a:ext>
                  </a:extLst>
                </p:cNvPr>
                <p:cNvSpPr/>
                <p:nvPr/>
              </p:nvSpPr>
              <p:spPr>
                <a:xfrm>
                  <a:off x="1295400" y="1447800"/>
                  <a:ext cx="381000" cy="228600"/>
                </a:xfrm>
                <a:prstGeom prst="ellipse">
                  <a:avLst/>
                </a:prstGeom>
                <a:solidFill>
                  <a:srgbClr val="9771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FD722BCD-1776-C9A8-32AC-E97F5662EDC8}"/>
                  </a:ext>
                </a:extLst>
              </p:cNvPr>
              <p:cNvGrpSpPr/>
              <p:nvPr/>
            </p:nvGrpSpPr>
            <p:grpSpPr>
              <a:xfrm>
                <a:off x="1143000" y="228600"/>
                <a:ext cx="1447800" cy="1447800"/>
                <a:chOff x="2362200" y="2209800"/>
                <a:chExt cx="1828800" cy="1600200"/>
              </a:xfrm>
            </p:grpSpPr>
            <p:sp>
              <p:nvSpPr>
                <p:cNvPr id="70" name="Oval 69">
                  <a:extLst>
                    <a:ext uri="{FF2B5EF4-FFF2-40B4-BE49-F238E27FC236}">
                      <a16:creationId xmlns:a16="http://schemas.microsoft.com/office/drawing/2014/main" id="{A8EEEEBA-EBF4-58CA-40D7-1DB97EB1EC80}"/>
                    </a:ext>
                  </a:extLst>
                </p:cNvPr>
                <p:cNvSpPr/>
                <p:nvPr/>
              </p:nvSpPr>
              <p:spPr>
                <a:xfrm>
                  <a:off x="2362200" y="3429000"/>
                  <a:ext cx="1828800" cy="381000"/>
                </a:xfrm>
                <a:prstGeom prst="ellipse">
                  <a:avLst/>
                </a:prstGeom>
                <a:solidFill>
                  <a:schemeClr val="tx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lowchart: Magnetic Disk 70">
                  <a:extLst>
                    <a:ext uri="{FF2B5EF4-FFF2-40B4-BE49-F238E27FC236}">
                      <a16:creationId xmlns:a16="http://schemas.microsoft.com/office/drawing/2014/main" id="{C61CE8E6-27E5-47A3-9FBC-7FA470F4E3F8}"/>
                    </a:ext>
                  </a:extLst>
                </p:cNvPr>
                <p:cNvSpPr/>
                <p:nvPr/>
              </p:nvSpPr>
              <p:spPr>
                <a:xfrm>
                  <a:off x="2667000" y="2209800"/>
                  <a:ext cx="1219200" cy="1447800"/>
                </a:xfrm>
                <a:prstGeom prst="flowChartMagneticDisk">
                  <a:avLst/>
                </a:prstGeom>
                <a:solidFill>
                  <a:schemeClr val="tx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cxnSp>
          <p:nvCxnSpPr>
            <p:cNvPr id="67" name="Straight Connector 66">
              <a:extLst>
                <a:ext uri="{FF2B5EF4-FFF2-40B4-BE49-F238E27FC236}">
                  <a16:creationId xmlns:a16="http://schemas.microsoft.com/office/drawing/2014/main" id="{27A661EB-20F8-259A-5975-C35D0A158136}"/>
                </a:ext>
              </a:extLst>
            </p:cNvPr>
            <p:cNvCxnSpPr>
              <a:cxnSpLocks/>
            </p:cNvCxnSpPr>
            <p:nvPr/>
          </p:nvCxnSpPr>
          <p:spPr>
            <a:xfrm flipH="1">
              <a:off x="2018543" y="5492656"/>
              <a:ext cx="45505" cy="844402"/>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grpSp>
        <p:nvGrpSpPr>
          <p:cNvPr id="97" name="Group 96">
            <a:extLst>
              <a:ext uri="{FF2B5EF4-FFF2-40B4-BE49-F238E27FC236}">
                <a16:creationId xmlns:a16="http://schemas.microsoft.com/office/drawing/2014/main" id="{EC8FF51E-BBDB-7C5F-89D0-884BA1420CD6}"/>
              </a:ext>
            </a:extLst>
          </p:cNvPr>
          <p:cNvGrpSpPr/>
          <p:nvPr/>
        </p:nvGrpSpPr>
        <p:grpSpPr>
          <a:xfrm>
            <a:off x="9013434" y="1106348"/>
            <a:ext cx="840023" cy="2344717"/>
            <a:chOff x="1377390" y="1267876"/>
            <a:chExt cx="1373520" cy="3444992"/>
          </a:xfrm>
        </p:grpSpPr>
        <p:sp>
          <p:nvSpPr>
            <p:cNvPr id="98" name="Oval 97">
              <a:extLst>
                <a:ext uri="{FF2B5EF4-FFF2-40B4-BE49-F238E27FC236}">
                  <a16:creationId xmlns:a16="http://schemas.microsoft.com/office/drawing/2014/main" id="{BF389FD0-E980-5A23-E4BB-7F41D1990373}"/>
                </a:ext>
              </a:extLst>
            </p:cNvPr>
            <p:cNvSpPr/>
            <p:nvPr/>
          </p:nvSpPr>
          <p:spPr>
            <a:xfrm rot="4050661">
              <a:off x="2117390" y="4348736"/>
              <a:ext cx="171731" cy="556534"/>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AB37EA49-A16B-3F1F-A821-EDCEF0FEAE28}"/>
                </a:ext>
              </a:extLst>
            </p:cNvPr>
            <p:cNvSpPr/>
            <p:nvPr/>
          </p:nvSpPr>
          <p:spPr>
            <a:xfrm rot="4050661">
              <a:off x="1736392" y="4348734"/>
              <a:ext cx="171731" cy="556534"/>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eardrop 4">
              <a:extLst>
                <a:ext uri="{FF2B5EF4-FFF2-40B4-BE49-F238E27FC236}">
                  <a16:creationId xmlns:a16="http://schemas.microsoft.com/office/drawing/2014/main" id="{D0BAD101-9A2E-F7E1-1A16-3AF902F0498A}"/>
                </a:ext>
              </a:extLst>
            </p:cNvPr>
            <p:cNvSpPr/>
            <p:nvPr/>
          </p:nvSpPr>
          <p:spPr>
            <a:xfrm rot="8137994">
              <a:off x="1377390" y="1267876"/>
              <a:ext cx="1373520" cy="1423527"/>
            </a:xfrm>
            <a:custGeom>
              <a:avLst/>
              <a:gdLst>
                <a:gd name="connsiteX0" fmla="*/ 0 w 1600200"/>
                <a:gd name="connsiteY0" fmla="*/ 782803 h 1565606"/>
                <a:gd name="connsiteX1" fmla="*/ 800100 w 1600200"/>
                <a:gd name="connsiteY1" fmla="*/ 0 h 1565606"/>
                <a:gd name="connsiteX2" fmla="*/ 1600200 w 1600200"/>
                <a:gd name="connsiteY2" fmla="*/ 0 h 1565606"/>
                <a:gd name="connsiteX3" fmla="*/ 1600200 w 1600200"/>
                <a:gd name="connsiteY3" fmla="*/ 782803 h 1565606"/>
                <a:gd name="connsiteX4" fmla="*/ 800100 w 1600200"/>
                <a:gd name="connsiteY4" fmla="*/ 1565606 h 1565606"/>
                <a:gd name="connsiteX5" fmla="*/ 0 w 1600200"/>
                <a:gd name="connsiteY5" fmla="*/ 782803 h 1565606"/>
                <a:gd name="connsiteX0" fmla="*/ 0 w 1600200"/>
                <a:gd name="connsiteY0" fmla="*/ 782803 h 1565606"/>
                <a:gd name="connsiteX1" fmla="*/ 800100 w 1600200"/>
                <a:gd name="connsiteY1" fmla="*/ 0 h 1565606"/>
                <a:gd name="connsiteX2" fmla="*/ 1600200 w 1600200"/>
                <a:gd name="connsiteY2" fmla="*/ 0 h 1565606"/>
                <a:gd name="connsiteX3" fmla="*/ 1600200 w 1600200"/>
                <a:gd name="connsiteY3" fmla="*/ 782803 h 1565606"/>
                <a:gd name="connsiteX4" fmla="*/ 800100 w 1600200"/>
                <a:gd name="connsiteY4" fmla="*/ 1565606 h 1565606"/>
                <a:gd name="connsiteX5" fmla="*/ 0 w 1600200"/>
                <a:gd name="connsiteY5" fmla="*/ 782803 h 1565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1565606">
                  <a:moveTo>
                    <a:pt x="0" y="782803"/>
                  </a:moveTo>
                  <a:cubicBezTo>
                    <a:pt x="0" y="350473"/>
                    <a:pt x="530404" y="242933"/>
                    <a:pt x="800100" y="0"/>
                  </a:cubicBezTo>
                  <a:lnTo>
                    <a:pt x="1600200" y="0"/>
                  </a:lnTo>
                  <a:lnTo>
                    <a:pt x="1600200" y="782803"/>
                  </a:lnTo>
                  <a:cubicBezTo>
                    <a:pt x="1600200" y="1215133"/>
                    <a:pt x="1241983" y="1565606"/>
                    <a:pt x="800100" y="1565606"/>
                  </a:cubicBezTo>
                  <a:cubicBezTo>
                    <a:pt x="358217" y="1565606"/>
                    <a:pt x="0" y="1215133"/>
                    <a:pt x="0" y="782803"/>
                  </a:cubicBezTo>
                  <a:close/>
                </a:path>
              </a:pathLst>
            </a:custGeom>
            <a:solidFill>
              <a:srgbClr val="D3BA8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D38DC54B-B53C-6439-4E30-430CD343DA44}"/>
                </a:ext>
              </a:extLst>
            </p:cNvPr>
            <p:cNvSpPr/>
            <p:nvPr/>
          </p:nvSpPr>
          <p:spPr>
            <a:xfrm rot="20380359">
              <a:off x="2421927" y="3316871"/>
              <a:ext cx="269387" cy="49971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89C5EE96-0E9D-76C2-9278-19C0341F92F0}"/>
                </a:ext>
              </a:extLst>
            </p:cNvPr>
            <p:cNvSpPr/>
            <p:nvPr/>
          </p:nvSpPr>
          <p:spPr>
            <a:xfrm rot="1398018">
              <a:off x="1383409" y="3384921"/>
              <a:ext cx="265443" cy="49971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rapezoid 102">
              <a:extLst>
                <a:ext uri="{FF2B5EF4-FFF2-40B4-BE49-F238E27FC236}">
                  <a16:creationId xmlns:a16="http://schemas.microsoft.com/office/drawing/2014/main" id="{99907651-B1D6-27C4-5D37-D8B32EE9ED5D}"/>
                </a:ext>
              </a:extLst>
            </p:cNvPr>
            <p:cNvSpPr/>
            <p:nvPr/>
          </p:nvSpPr>
          <p:spPr>
            <a:xfrm rot="20029742">
              <a:off x="2107363" y="2658351"/>
              <a:ext cx="456721" cy="1016003"/>
            </a:xfrm>
            <a:prstGeom prst="trapezoid">
              <a:avLst/>
            </a:prstGeom>
            <a:solidFill>
              <a:srgbClr val="E6D5B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rapezoid 103">
              <a:extLst>
                <a:ext uri="{FF2B5EF4-FFF2-40B4-BE49-F238E27FC236}">
                  <a16:creationId xmlns:a16="http://schemas.microsoft.com/office/drawing/2014/main" id="{AB96D5F5-2695-7B07-8612-33EBE1B039F9}"/>
                </a:ext>
              </a:extLst>
            </p:cNvPr>
            <p:cNvSpPr/>
            <p:nvPr/>
          </p:nvSpPr>
          <p:spPr>
            <a:xfrm rot="1403006">
              <a:off x="1453509" y="2756000"/>
              <a:ext cx="456721" cy="942857"/>
            </a:xfrm>
            <a:prstGeom prst="trapezoid">
              <a:avLst/>
            </a:prstGeom>
            <a:solidFill>
              <a:srgbClr val="E6D5B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rapezoid 104">
              <a:extLst>
                <a:ext uri="{FF2B5EF4-FFF2-40B4-BE49-F238E27FC236}">
                  <a16:creationId xmlns:a16="http://schemas.microsoft.com/office/drawing/2014/main" id="{34EFF955-B8B4-4E5B-D2AD-7A54A409AD2D}"/>
                </a:ext>
              </a:extLst>
            </p:cNvPr>
            <p:cNvSpPr/>
            <p:nvPr/>
          </p:nvSpPr>
          <p:spPr>
            <a:xfrm>
              <a:off x="1579218" y="2799135"/>
              <a:ext cx="948222" cy="1798988"/>
            </a:xfrm>
            <a:prstGeom prst="trapezoid">
              <a:avLst/>
            </a:prstGeom>
            <a:solidFill>
              <a:srgbClr val="E6D5B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Chord 105">
              <a:extLst>
                <a:ext uri="{FF2B5EF4-FFF2-40B4-BE49-F238E27FC236}">
                  <a16:creationId xmlns:a16="http://schemas.microsoft.com/office/drawing/2014/main" id="{F60C08A9-125A-82CB-FE35-D1862181A58E}"/>
                </a:ext>
              </a:extLst>
            </p:cNvPr>
            <p:cNvSpPr/>
            <p:nvPr/>
          </p:nvSpPr>
          <p:spPr>
            <a:xfrm rot="19522476">
              <a:off x="1767447" y="2746178"/>
              <a:ext cx="287301" cy="440919"/>
            </a:xfrm>
            <a:prstGeom prst="chord">
              <a:avLst/>
            </a:prstGeom>
            <a:solidFill>
              <a:srgbClr val="D3BA8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Chord 106">
              <a:extLst>
                <a:ext uri="{FF2B5EF4-FFF2-40B4-BE49-F238E27FC236}">
                  <a16:creationId xmlns:a16="http://schemas.microsoft.com/office/drawing/2014/main" id="{51F2BC15-A20C-35E3-BF3C-9F4AF758A42D}"/>
                </a:ext>
              </a:extLst>
            </p:cNvPr>
            <p:cNvSpPr/>
            <p:nvPr/>
          </p:nvSpPr>
          <p:spPr>
            <a:xfrm rot="2077524" flipH="1">
              <a:off x="2051912" y="2746178"/>
              <a:ext cx="287301" cy="440919"/>
            </a:xfrm>
            <a:prstGeom prst="chord">
              <a:avLst/>
            </a:prstGeom>
            <a:solidFill>
              <a:srgbClr val="D3BA8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8" name="Group 143">
              <a:extLst>
                <a:ext uri="{FF2B5EF4-FFF2-40B4-BE49-F238E27FC236}">
                  <a16:creationId xmlns:a16="http://schemas.microsoft.com/office/drawing/2014/main" id="{E0FD4BBB-D022-9989-0A9E-277CD2C4F6F5}"/>
                </a:ext>
              </a:extLst>
            </p:cNvPr>
            <p:cNvGrpSpPr/>
            <p:nvPr/>
          </p:nvGrpSpPr>
          <p:grpSpPr>
            <a:xfrm>
              <a:off x="1768863" y="3998460"/>
              <a:ext cx="189644" cy="199888"/>
              <a:chOff x="1524000" y="2401957"/>
              <a:chExt cx="314739" cy="341243"/>
            </a:xfrm>
          </p:grpSpPr>
          <p:sp>
            <p:nvSpPr>
              <p:cNvPr id="148" name="Oval 147">
                <a:extLst>
                  <a:ext uri="{FF2B5EF4-FFF2-40B4-BE49-F238E27FC236}">
                    <a16:creationId xmlns:a16="http://schemas.microsoft.com/office/drawing/2014/main" id="{320F6948-0E12-59F5-BB8B-8BA0FD4A55B2}"/>
                  </a:ext>
                </a:extLst>
              </p:cNvPr>
              <p:cNvSpPr/>
              <p:nvPr/>
            </p:nvSpPr>
            <p:spPr>
              <a:xfrm>
                <a:off x="1524000" y="2438400"/>
                <a:ext cx="152400" cy="152400"/>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148">
                <a:extLst>
                  <a:ext uri="{FF2B5EF4-FFF2-40B4-BE49-F238E27FC236}">
                    <a16:creationId xmlns:a16="http://schemas.microsoft.com/office/drawing/2014/main" id="{C77EF621-0F2B-E57D-6139-B342624DE8F7}"/>
                  </a:ext>
                </a:extLst>
              </p:cNvPr>
              <p:cNvSpPr/>
              <p:nvPr/>
            </p:nvSpPr>
            <p:spPr>
              <a:xfrm>
                <a:off x="1686339" y="2401957"/>
                <a:ext cx="152400" cy="152400"/>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0FC49DD5-42C0-6E40-0779-D12DE1667A42}"/>
                  </a:ext>
                </a:extLst>
              </p:cNvPr>
              <p:cNvSpPr/>
              <p:nvPr/>
            </p:nvSpPr>
            <p:spPr>
              <a:xfrm>
                <a:off x="1676400" y="2590800"/>
                <a:ext cx="152400" cy="152400"/>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50">
                <a:extLst>
                  <a:ext uri="{FF2B5EF4-FFF2-40B4-BE49-F238E27FC236}">
                    <a16:creationId xmlns:a16="http://schemas.microsoft.com/office/drawing/2014/main" id="{797136AF-89B7-8A42-915A-29E85006AB5E}"/>
                  </a:ext>
                </a:extLst>
              </p:cNvPr>
              <p:cNvSpPr/>
              <p:nvPr/>
            </p:nvSpPr>
            <p:spPr>
              <a:xfrm>
                <a:off x="1600200" y="2514600"/>
                <a:ext cx="145774" cy="53009"/>
              </a:xfrm>
              <a:prstGeom prst="ellipse">
                <a:avLst/>
              </a:prstGeom>
              <a:solidFill>
                <a:srgbClr val="92D050"/>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48">
              <a:extLst>
                <a:ext uri="{FF2B5EF4-FFF2-40B4-BE49-F238E27FC236}">
                  <a16:creationId xmlns:a16="http://schemas.microsoft.com/office/drawing/2014/main" id="{B700B35B-71F1-6DDB-446F-CD98F1294865}"/>
                </a:ext>
              </a:extLst>
            </p:cNvPr>
            <p:cNvGrpSpPr/>
            <p:nvPr/>
          </p:nvGrpSpPr>
          <p:grpSpPr>
            <a:xfrm>
              <a:off x="1958507" y="3598685"/>
              <a:ext cx="189644" cy="199888"/>
              <a:chOff x="1524000" y="2401957"/>
              <a:chExt cx="314739" cy="341243"/>
            </a:xfrm>
          </p:grpSpPr>
          <p:sp>
            <p:nvSpPr>
              <p:cNvPr id="144" name="Oval 143">
                <a:extLst>
                  <a:ext uri="{FF2B5EF4-FFF2-40B4-BE49-F238E27FC236}">
                    <a16:creationId xmlns:a16="http://schemas.microsoft.com/office/drawing/2014/main" id="{66ADB7AB-7C58-4D99-2495-A145F7E627AF}"/>
                  </a:ext>
                </a:extLst>
              </p:cNvPr>
              <p:cNvSpPr/>
              <p:nvPr/>
            </p:nvSpPr>
            <p:spPr>
              <a:xfrm>
                <a:off x="1524000" y="2438400"/>
                <a:ext cx="152400" cy="152400"/>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FB251704-8AA3-09A3-DC2C-914B45CE7A39}"/>
                  </a:ext>
                </a:extLst>
              </p:cNvPr>
              <p:cNvSpPr/>
              <p:nvPr/>
            </p:nvSpPr>
            <p:spPr>
              <a:xfrm>
                <a:off x="1686339" y="2401957"/>
                <a:ext cx="152400" cy="152400"/>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a:extLst>
                  <a:ext uri="{FF2B5EF4-FFF2-40B4-BE49-F238E27FC236}">
                    <a16:creationId xmlns:a16="http://schemas.microsoft.com/office/drawing/2014/main" id="{DECBD177-1FB4-8FE6-83DE-4722BBC0A3A0}"/>
                  </a:ext>
                </a:extLst>
              </p:cNvPr>
              <p:cNvSpPr/>
              <p:nvPr/>
            </p:nvSpPr>
            <p:spPr>
              <a:xfrm>
                <a:off x="1676400" y="2590800"/>
                <a:ext cx="152400" cy="152400"/>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a:extLst>
                  <a:ext uri="{FF2B5EF4-FFF2-40B4-BE49-F238E27FC236}">
                    <a16:creationId xmlns:a16="http://schemas.microsoft.com/office/drawing/2014/main" id="{B6078F17-F615-38A6-766E-056F03018F03}"/>
                  </a:ext>
                </a:extLst>
              </p:cNvPr>
              <p:cNvSpPr/>
              <p:nvPr/>
            </p:nvSpPr>
            <p:spPr>
              <a:xfrm>
                <a:off x="1600200" y="2514600"/>
                <a:ext cx="145774" cy="53009"/>
              </a:xfrm>
              <a:prstGeom prst="ellipse">
                <a:avLst/>
              </a:prstGeom>
              <a:solidFill>
                <a:srgbClr val="92D050"/>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53">
              <a:extLst>
                <a:ext uri="{FF2B5EF4-FFF2-40B4-BE49-F238E27FC236}">
                  <a16:creationId xmlns:a16="http://schemas.microsoft.com/office/drawing/2014/main" id="{A8F959FA-3548-35E5-F8F9-88988110BEEB}"/>
                </a:ext>
              </a:extLst>
            </p:cNvPr>
            <p:cNvGrpSpPr/>
            <p:nvPr/>
          </p:nvGrpSpPr>
          <p:grpSpPr>
            <a:xfrm>
              <a:off x="2148152" y="4098404"/>
              <a:ext cx="189644" cy="199888"/>
              <a:chOff x="1524000" y="2401957"/>
              <a:chExt cx="314739" cy="341243"/>
            </a:xfrm>
          </p:grpSpPr>
          <p:sp>
            <p:nvSpPr>
              <p:cNvPr id="140" name="Oval 139">
                <a:extLst>
                  <a:ext uri="{FF2B5EF4-FFF2-40B4-BE49-F238E27FC236}">
                    <a16:creationId xmlns:a16="http://schemas.microsoft.com/office/drawing/2014/main" id="{1048A9B4-3A68-04CE-087B-1C76C927DBF6}"/>
                  </a:ext>
                </a:extLst>
              </p:cNvPr>
              <p:cNvSpPr/>
              <p:nvPr/>
            </p:nvSpPr>
            <p:spPr>
              <a:xfrm>
                <a:off x="1524000" y="2438400"/>
                <a:ext cx="152400" cy="152400"/>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56A6CCEA-9B58-8486-E911-735493FF563E}"/>
                  </a:ext>
                </a:extLst>
              </p:cNvPr>
              <p:cNvSpPr/>
              <p:nvPr/>
            </p:nvSpPr>
            <p:spPr>
              <a:xfrm>
                <a:off x="1686339" y="2401957"/>
                <a:ext cx="152400" cy="152400"/>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5CF3A8DD-C3D2-FB30-33A2-9F07D5DAB699}"/>
                  </a:ext>
                </a:extLst>
              </p:cNvPr>
              <p:cNvSpPr/>
              <p:nvPr/>
            </p:nvSpPr>
            <p:spPr>
              <a:xfrm>
                <a:off x="1676400" y="2590800"/>
                <a:ext cx="152400" cy="152400"/>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88DBEB28-63FE-07A3-907E-1AB65D922E3D}"/>
                  </a:ext>
                </a:extLst>
              </p:cNvPr>
              <p:cNvSpPr/>
              <p:nvPr/>
            </p:nvSpPr>
            <p:spPr>
              <a:xfrm>
                <a:off x="1600200" y="2514600"/>
                <a:ext cx="145774" cy="53009"/>
              </a:xfrm>
              <a:prstGeom prst="ellipse">
                <a:avLst/>
              </a:prstGeom>
              <a:solidFill>
                <a:srgbClr val="92D050"/>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1" name="Group 158">
              <a:extLst>
                <a:ext uri="{FF2B5EF4-FFF2-40B4-BE49-F238E27FC236}">
                  <a16:creationId xmlns:a16="http://schemas.microsoft.com/office/drawing/2014/main" id="{A45B15C6-7339-9B11-BBB3-31CF4F45993E}"/>
                </a:ext>
              </a:extLst>
            </p:cNvPr>
            <p:cNvGrpSpPr/>
            <p:nvPr/>
          </p:nvGrpSpPr>
          <p:grpSpPr>
            <a:xfrm>
              <a:off x="1484396" y="3298854"/>
              <a:ext cx="189644" cy="199888"/>
              <a:chOff x="1524000" y="2401957"/>
              <a:chExt cx="314739" cy="341243"/>
            </a:xfrm>
          </p:grpSpPr>
          <p:sp>
            <p:nvSpPr>
              <p:cNvPr id="136" name="Oval 135">
                <a:extLst>
                  <a:ext uri="{FF2B5EF4-FFF2-40B4-BE49-F238E27FC236}">
                    <a16:creationId xmlns:a16="http://schemas.microsoft.com/office/drawing/2014/main" id="{97BA59A2-F952-4436-0B93-8CEFEF677B18}"/>
                  </a:ext>
                </a:extLst>
              </p:cNvPr>
              <p:cNvSpPr/>
              <p:nvPr/>
            </p:nvSpPr>
            <p:spPr>
              <a:xfrm>
                <a:off x="1524000" y="2438400"/>
                <a:ext cx="152400" cy="152400"/>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a:extLst>
                  <a:ext uri="{FF2B5EF4-FFF2-40B4-BE49-F238E27FC236}">
                    <a16:creationId xmlns:a16="http://schemas.microsoft.com/office/drawing/2014/main" id="{0C5670FB-02CE-76EE-579A-43152A27FA83}"/>
                  </a:ext>
                </a:extLst>
              </p:cNvPr>
              <p:cNvSpPr/>
              <p:nvPr/>
            </p:nvSpPr>
            <p:spPr>
              <a:xfrm>
                <a:off x="1686339" y="2401957"/>
                <a:ext cx="152400" cy="152400"/>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a:extLst>
                  <a:ext uri="{FF2B5EF4-FFF2-40B4-BE49-F238E27FC236}">
                    <a16:creationId xmlns:a16="http://schemas.microsoft.com/office/drawing/2014/main" id="{22E490FB-7CDE-FD41-28CD-F326782DD7F1}"/>
                  </a:ext>
                </a:extLst>
              </p:cNvPr>
              <p:cNvSpPr/>
              <p:nvPr/>
            </p:nvSpPr>
            <p:spPr>
              <a:xfrm>
                <a:off x="1676400" y="2590800"/>
                <a:ext cx="152400" cy="152400"/>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a:extLst>
                  <a:ext uri="{FF2B5EF4-FFF2-40B4-BE49-F238E27FC236}">
                    <a16:creationId xmlns:a16="http://schemas.microsoft.com/office/drawing/2014/main" id="{C33CB5B6-BA91-6E94-B265-6973BA52F5CF}"/>
                  </a:ext>
                </a:extLst>
              </p:cNvPr>
              <p:cNvSpPr/>
              <p:nvPr/>
            </p:nvSpPr>
            <p:spPr>
              <a:xfrm>
                <a:off x="1600200" y="2514600"/>
                <a:ext cx="145774" cy="53009"/>
              </a:xfrm>
              <a:prstGeom prst="ellipse">
                <a:avLst/>
              </a:prstGeom>
              <a:solidFill>
                <a:srgbClr val="92D050"/>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63">
              <a:extLst>
                <a:ext uri="{FF2B5EF4-FFF2-40B4-BE49-F238E27FC236}">
                  <a16:creationId xmlns:a16="http://schemas.microsoft.com/office/drawing/2014/main" id="{E11A96F9-0D88-03BF-1B76-6A946A77E5E4}"/>
                </a:ext>
              </a:extLst>
            </p:cNvPr>
            <p:cNvGrpSpPr/>
            <p:nvPr/>
          </p:nvGrpSpPr>
          <p:grpSpPr>
            <a:xfrm>
              <a:off x="1863685" y="3198910"/>
              <a:ext cx="189644" cy="199888"/>
              <a:chOff x="1524000" y="2401957"/>
              <a:chExt cx="314739" cy="341243"/>
            </a:xfrm>
          </p:grpSpPr>
          <p:sp>
            <p:nvSpPr>
              <p:cNvPr id="132" name="Oval 131">
                <a:extLst>
                  <a:ext uri="{FF2B5EF4-FFF2-40B4-BE49-F238E27FC236}">
                    <a16:creationId xmlns:a16="http://schemas.microsoft.com/office/drawing/2014/main" id="{31C22854-4032-EBF8-2BC6-889868743B75}"/>
                  </a:ext>
                </a:extLst>
              </p:cNvPr>
              <p:cNvSpPr/>
              <p:nvPr/>
            </p:nvSpPr>
            <p:spPr>
              <a:xfrm>
                <a:off x="1524000" y="2438400"/>
                <a:ext cx="152400" cy="152400"/>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1764BF24-E551-2AE1-977D-F3CD631ED6F5}"/>
                  </a:ext>
                </a:extLst>
              </p:cNvPr>
              <p:cNvSpPr/>
              <p:nvPr/>
            </p:nvSpPr>
            <p:spPr>
              <a:xfrm>
                <a:off x="1686339" y="2401957"/>
                <a:ext cx="152400" cy="152400"/>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098EBDF5-C768-1D55-CDB6-8482773BD204}"/>
                  </a:ext>
                </a:extLst>
              </p:cNvPr>
              <p:cNvSpPr/>
              <p:nvPr/>
            </p:nvSpPr>
            <p:spPr>
              <a:xfrm>
                <a:off x="1676400" y="2590800"/>
                <a:ext cx="152400" cy="152400"/>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2A9FD8D2-839F-CD1B-CD96-ABB2C3618FFC}"/>
                  </a:ext>
                </a:extLst>
              </p:cNvPr>
              <p:cNvSpPr/>
              <p:nvPr/>
            </p:nvSpPr>
            <p:spPr>
              <a:xfrm>
                <a:off x="1600200" y="2514600"/>
                <a:ext cx="145774" cy="53009"/>
              </a:xfrm>
              <a:prstGeom prst="ellipse">
                <a:avLst/>
              </a:prstGeom>
              <a:solidFill>
                <a:srgbClr val="92D050"/>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68">
              <a:extLst>
                <a:ext uri="{FF2B5EF4-FFF2-40B4-BE49-F238E27FC236}">
                  <a16:creationId xmlns:a16="http://schemas.microsoft.com/office/drawing/2014/main" id="{69E6D6A9-78EC-354A-9F60-0F8F3168FF8E}"/>
                </a:ext>
              </a:extLst>
            </p:cNvPr>
            <p:cNvGrpSpPr/>
            <p:nvPr/>
          </p:nvGrpSpPr>
          <p:grpSpPr>
            <a:xfrm>
              <a:off x="2432619" y="3298854"/>
              <a:ext cx="189644" cy="199888"/>
              <a:chOff x="1524000" y="2401957"/>
              <a:chExt cx="314739" cy="341243"/>
            </a:xfrm>
          </p:grpSpPr>
          <p:sp>
            <p:nvSpPr>
              <p:cNvPr id="128" name="Oval 127">
                <a:extLst>
                  <a:ext uri="{FF2B5EF4-FFF2-40B4-BE49-F238E27FC236}">
                    <a16:creationId xmlns:a16="http://schemas.microsoft.com/office/drawing/2014/main" id="{FB57365F-BA0D-F44B-57C6-F2AF83378149}"/>
                  </a:ext>
                </a:extLst>
              </p:cNvPr>
              <p:cNvSpPr/>
              <p:nvPr/>
            </p:nvSpPr>
            <p:spPr>
              <a:xfrm>
                <a:off x="1524000" y="2438400"/>
                <a:ext cx="152400" cy="152400"/>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3EB234B0-7A48-372E-BEAB-DC69C6D87383}"/>
                  </a:ext>
                </a:extLst>
              </p:cNvPr>
              <p:cNvSpPr/>
              <p:nvPr/>
            </p:nvSpPr>
            <p:spPr>
              <a:xfrm>
                <a:off x="1686339" y="2401957"/>
                <a:ext cx="152400" cy="152400"/>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a:extLst>
                  <a:ext uri="{FF2B5EF4-FFF2-40B4-BE49-F238E27FC236}">
                    <a16:creationId xmlns:a16="http://schemas.microsoft.com/office/drawing/2014/main" id="{A7DC3E5C-98CD-5F1B-4152-7A94CD2A4D4A}"/>
                  </a:ext>
                </a:extLst>
              </p:cNvPr>
              <p:cNvSpPr/>
              <p:nvPr/>
            </p:nvSpPr>
            <p:spPr>
              <a:xfrm>
                <a:off x="1676400" y="2590800"/>
                <a:ext cx="152400" cy="152400"/>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7A3DD550-DD1F-10A5-357D-32C784395BC2}"/>
                  </a:ext>
                </a:extLst>
              </p:cNvPr>
              <p:cNvSpPr/>
              <p:nvPr/>
            </p:nvSpPr>
            <p:spPr>
              <a:xfrm>
                <a:off x="1600200" y="2514600"/>
                <a:ext cx="145774" cy="53009"/>
              </a:xfrm>
              <a:prstGeom prst="ellipse">
                <a:avLst/>
              </a:prstGeom>
              <a:solidFill>
                <a:srgbClr val="92D050"/>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4" name="Group 173">
              <a:extLst>
                <a:ext uri="{FF2B5EF4-FFF2-40B4-BE49-F238E27FC236}">
                  <a16:creationId xmlns:a16="http://schemas.microsoft.com/office/drawing/2014/main" id="{71FBAB5C-FD7D-875D-A158-8B5A2399D03A}"/>
                </a:ext>
              </a:extLst>
            </p:cNvPr>
            <p:cNvGrpSpPr/>
            <p:nvPr/>
          </p:nvGrpSpPr>
          <p:grpSpPr>
            <a:xfrm>
              <a:off x="1674041" y="4298291"/>
              <a:ext cx="189644" cy="199888"/>
              <a:chOff x="1524000" y="2401957"/>
              <a:chExt cx="314739" cy="341243"/>
            </a:xfrm>
          </p:grpSpPr>
          <p:sp>
            <p:nvSpPr>
              <p:cNvPr id="124" name="Oval 123">
                <a:extLst>
                  <a:ext uri="{FF2B5EF4-FFF2-40B4-BE49-F238E27FC236}">
                    <a16:creationId xmlns:a16="http://schemas.microsoft.com/office/drawing/2014/main" id="{26971772-6959-4D29-D44B-C328EFD69A75}"/>
                  </a:ext>
                </a:extLst>
              </p:cNvPr>
              <p:cNvSpPr/>
              <p:nvPr/>
            </p:nvSpPr>
            <p:spPr>
              <a:xfrm>
                <a:off x="1524000" y="2438400"/>
                <a:ext cx="152400" cy="152400"/>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a:extLst>
                  <a:ext uri="{FF2B5EF4-FFF2-40B4-BE49-F238E27FC236}">
                    <a16:creationId xmlns:a16="http://schemas.microsoft.com/office/drawing/2014/main" id="{A0478544-CA4D-FDF8-859C-036F713DE98D}"/>
                  </a:ext>
                </a:extLst>
              </p:cNvPr>
              <p:cNvSpPr/>
              <p:nvPr/>
            </p:nvSpPr>
            <p:spPr>
              <a:xfrm>
                <a:off x="1686339" y="2401957"/>
                <a:ext cx="152400" cy="152400"/>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a:extLst>
                  <a:ext uri="{FF2B5EF4-FFF2-40B4-BE49-F238E27FC236}">
                    <a16:creationId xmlns:a16="http://schemas.microsoft.com/office/drawing/2014/main" id="{D934FCCF-E004-1B80-BDBD-E8982616CD5D}"/>
                  </a:ext>
                </a:extLst>
              </p:cNvPr>
              <p:cNvSpPr/>
              <p:nvPr/>
            </p:nvSpPr>
            <p:spPr>
              <a:xfrm>
                <a:off x="1676400" y="2590800"/>
                <a:ext cx="152400" cy="152400"/>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206500FD-5A44-F01F-B396-50823B16853C}"/>
                  </a:ext>
                </a:extLst>
              </p:cNvPr>
              <p:cNvSpPr/>
              <p:nvPr/>
            </p:nvSpPr>
            <p:spPr>
              <a:xfrm>
                <a:off x="1600200" y="2514600"/>
                <a:ext cx="145774" cy="53009"/>
              </a:xfrm>
              <a:prstGeom prst="ellipse">
                <a:avLst/>
              </a:prstGeom>
              <a:solidFill>
                <a:srgbClr val="92D050"/>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114">
              <a:extLst>
                <a:ext uri="{FF2B5EF4-FFF2-40B4-BE49-F238E27FC236}">
                  <a16:creationId xmlns:a16="http://schemas.microsoft.com/office/drawing/2014/main" id="{46C0E244-57AC-B657-346D-390380E6AA23}"/>
                </a:ext>
              </a:extLst>
            </p:cNvPr>
            <p:cNvGrpSpPr/>
            <p:nvPr/>
          </p:nvGrpSpPr>
          <p:grpSpPr>
            <a:xfrm>
              <a:off x="1659083" y="2095740"/>
              <a:ext cx="866343" cy="1721266"/>
              <a:chOff x="3827007" y="2128023"/>
              <a:chExt cx="1049307" cy="1721266"/>
            </a:xfrm>
          </p:grpSpPr>
          <p:sp>
            <p:nvSpPr>
              <p:cNvPr id="119" name="Diagonal Stripe 118">
                <a:extLst>
                  <a:ext uri="{FF2B5EF4-FFF2-40B4-BE49-F238E27FC236}">
                    <a16:creationId xmlns:a16="http://schemas.microsoft.com/office/drawing/2014/main" id="{F7E99466-2224-5864-B302-7BF7B6DFB6C0}"/>
                  </a:ext>
                </a:extLst>
              </p:cNvPr>
              <p:cNvSpPr/>
              <p:nvPr/>
            </p:nvSpPr>
            <p:spPr>
              <a:xfrm flipH="1">
                <a:off x="4359318" y="3136006"/>
                <a:ext cx="98755" cy="713283"/>
              </a:xfrm>
              <a:prstGeom prst="diagStripe">
                <a:avLst/>
              </a:prstGeom>
              <a:solidFill>
                <a:srgbClr val="D3BA8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0" name="Diagonal Stripe 119">
                <a:extLst>
                  <a:ext uri="{FF2B5EF4-FFF2-40B4-BE49-F238E27FC236}">
                    <a16:creationId xmlns:a16="http://schemas.microsoft.com/office/drawing/2014/main" id="{DD6B6411-E95C-3C1B-021C-4AED6F637352}"/>
                  </a:ext>
                </a:extLst>
              </p:cNvPr>
              <p:cNvSpPr/>
              <p:nvPr/>
            </p:nvSpPr>
            <p:spPr>
              <a:xfrm>
                <a:off x="4260562" y="3136006"/>
                <a:ext cx="98755" cy="713283"/>
              </a:xfrm>
              <a:prstGeom prst="diagStripe">
                <a:avLst/>
              </a:prstGeom>
              <a:solidFill>
                <a:srgbClr val="D3BA8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1" name="Freeform: Shape 120">
                <a:extLst>
                  <a:ext uri="{FF2B5EF4-FFF2-40B4-BE49-F238E27FC236}">
                    <a16:creationId xmlns:a16="http://schemas.microsoft.com/office/drawing/2014/main" id="{55578C37-3682-254E-C5AB-F5E9F4E162CC}"/>
                  </a:ext>
                </a:extLst>
              </p:cNvPr>
              <p:cNvSpPr/>
              <p:nvPr/>
            </p:nvSpPr>
            <p:spPr>
              <a:xfrm rot="18510539">
                <a:off x="3867499" y="2087531"/>
                <a:ext cx="968324" cy="1049307"/>
              </a:xfrm>
              <a:custGeom>
                <a:avLst/>
                <a:gdLst>
                  <a:gd name="connsiteX0" fmla="*/ 968324 w 968324"/>
                  <a:gd name="connsiteY0" fmla="*/ 525153 h 922928"/>
                  <a:gd name="connsiteX1" fmla="*/ 539762 w 968324"/>
                  <a:gd name="connsiteY1" fmla="*/ 922381 h 922928"/>
                  <a:gd name="connsiteX2" fmla="*/ 258561 w 968324"/>
                  <a:gd name="connsiteY2" fmla="*/ 784810 h 922928"/>
                  <a:gd name="connsiteX3" fmla="*/ 252626 w 968324"/>
                  <a:gd name="connsiteY3" fmla="*/ 776563 h 922928"/>
                  <a:gd name="connsiteX4" fmla="*/ 224259 w 968324"/>
                  <a:gd name="connsiteY4" fmla="*/ 766990 h 922928"/>
                  <a:gd name="connsiteX5" fmla="*/ 0 w 968324"/>
                  <a:gd name="connsiteY5" fmla="*/ 399180 h 922928"/>
                  <a:gd name="connsiteX6" fmla="*/ 367184 w 968324"/>
                  <a:gd name="connsiteY6" fmla="*/ 0 h 922928"/>
                  <a:gd name="connsiteX7" fmla="*/ 130655 w 968324"/>
                  <a:gd name="connsiteY7" fmla="*/ 399179 h 922928"/>
                  <a:gd name="connsiteX8" fmla="*/ 147357 w 968324"/>
                  <a:gd name="connsiteY8" fmla="*/ 524104 h 922928"/>
                  <a:gd name="connsiteX9" fmla="*/ 158186 w 968324"/>
                  <a:gd name="connsiteY9" fmla="*/ 555372 h 922928"/>
                  <a:gd name="connsiteX10" fmla="*/ 154875 w 968324"/>
                  <a:gd name="connsiteY10" fmla="*/ 482702 h 922928"/>
                  <a:gd name="connsiteX11" fmla="*/ 546938 w 968324"/>
                  <a:gd name="connsiteY11" fmla="*/ 784877 h 922928"/>
                  <a:gd name="connsiteX12" fmla="*/ 968324 w 968324"/>
                  <a:gd name="connsiteY12" fmla="*/ 525153 h 922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68324" h="922928">
                    <a:moveTo>
                      <a:pt x="968324" y="525153"/>
                    </a:moveTo>
                    <a:cubicBezTo>
                      <a:pt x="956264" y="756259"/>
                      <a:pt x="764389" y="934104"/>
                      <a:pt x="539762" y="922381"/>
                    </a:cubicBezTo>
                    <a:cubicBezTo>
                      <a:pt x="427448" y="916520"/>
                      <a:pt x="328212" y="864377"/>
                      <a:pt x="258561" y="784810"/>
                    </a:cubicBezTo>
                    <a:lnTo>
                      <a:pt x="252626" y="776563"/>
                    </a:lnTo>
                    <a:lnTo>
                      <a:pt x="224259" y="766990"/>
                    </a:lnTo>
                    <a:cubicBezTo>
                      <a:pt x="92472" y="706392"/>
                      <a:pt x="0" y="564526"/>
                      <a:pt x="0" y="399180"/>
                    </a:cubicBezTo>
                    <a:cubicBezTo>
                      <a:pt x="0" y="178719"/>
                      <a:pt x="164394" y="0"/>
                      <a:pt x="367184" y="0"/>
                    </a:cubicBezTo>
                    <a:cubicBezTo>
                      <a:pt x="223147" y="71108"/>
                      <a:pt x="130655" y="227202"/>
                      <a:pt x="130655" y="399179"/>
                    </a:cubicBezTo>
                    <a:cubicBezTo>
                      <a:pt x="130655" y="442173"/>
                      <a:pt x="136436" y="484175"/>
                      <a:pt x="147357" y="524104"/>
                    </a:cubicBezTo>
                    <a:lnTo>
                      <a:pt x="158186" y="555372"/>
                    </a:lnTo>
                    <a:lnTo>
                      <a:pt x="154875" y="482702"/>
                    </a:lnTo>
                    <a:cubicBezTo>
                      <a:pt x="213561" y="656154"/>
                      <a:pt x="368494" y="775565"/>
                      <a:pt x="546938" y="784877"/>
                    </a:cubicBezTo>
                    <a:cubicBezTo>
                      <a:pt x="725382" y="794189"/>
                      <a:pt x="891903" y="691553"/>
                      <a:pt x="968324" y="525153"/>
                    </a:cubicBezTo>
                    <a:close/>
                  </a:path>
                </a:pathLst>
              </a:custGeom>
              <a:solidFill>
                <a:srgbClr val="D3BA8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2" name="Flowchart: Collate 121">
                <a:extLst>
                  <a:ext uri="{FF2B5EF4-FFF2-40B4-BE49-F238E27FC236}">
                    <a16:creationId xmlns:a16="http://schemas.microsoft.com/office/drawing/2014/main" id="{DB71A385-07E1-E305-9883-DC6C3143CF70}"/>
                  </a:ext>
                </a:extLst>
              </p:cNvPr>
              <p:cNvSpPr/>
              <p:nvPr/>
            </p:nvSpPr>
            <p:spPr>
              <a:xfrm rot="5400000">
                <a:off x="4175509" y="3007074"/>
                <a:ext cx="392306" cy="222200"/>
              </a:xfrm>
              <a:prstGeom prst="flowChartCollate">
                <a:avLst/>
              </a:prstGeom>
              <a:solidFill>
                <a:srgbClr val="D3BA8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3" name="Rounded Rectangle 137">
                <a:extLst>
                  <a:ext uri="{FF2B5EF4-FFF2-40B4-BE49-F238E27FC236}">
                    <a16:creationId xmlns:a16="http://schemas.microsoft.com/office/drawing/2014/main" id="{BBB21C3C-0AB7-B489-A163-9C581D66DB16}"/>
                  </a:ext>
                </a:extLst>
              </p:cNvPr>
              <p:cNvSpPr/>
              <p:nvPr/>
            </p:nvSpPr>
            <p:spPr>
              <a:xfrm>
                <a:off x="4309940" y="2993350"/>
                <a:ext cx="98755" cy="213985"/>
              </a:xfrm>
              <a:prstGeom prst="roundRect">
                <a:avLst/>
              </a:prstGeom>
              <a:solidFill>
                <a:srgbClr val="D3BA8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6" name="Oval 115">
              <a:extLst>
                <a:ext uri="{FF2B5EF4-FFF2-40B4-BE49-F238E27FC236}">
                  <a16:creationId xmlns:a16="http://schemas.microsoft.com/office/drawing/2014/main" id="{B6258E55-CA18-6727-8E4D-60D969AB6379}"/>
                </a:ext>
              </a:extLst>
            </p:cNvPr>
            <p:cNvSpPr/>
            <p:nvPr/>
          </p:nvSpPr>
          <p:spPr>
            <a:xfrm>
              <a:off x="1579218" y="1499866"/>
              <a:ext cx="948222" cy="149915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59F35169-70A9-4420-A61C-729CAB41C337}"/>
                </a:ext>
              </a:extLst>
            </p:cNvPr>
            <p:cNvSpPr/>
            <p:nvPr/>
          </p:nvSpPr>
          <p:spPr>
            <a:xfrm rot="16200000">
              <a:off x="1191246" y="1934713"/>
              <a:ext cx="1573026" cy="1124944"/>
            </a:xfrm>
            <a:custGeom>
              <a:avLst/>
              <a:gdLst>
                <a:gd name="connsiteX0" fmla="*/ 1573026 w 1573026"/>
                <a:gd name="connsiteY0" fmla="*/ 845447 h 1111179"/>
                <a:gd name="connsiteX1" fmla="*/ 1531100 w 1573026"/>
                <a:gd name="connsiteY1" fmla="*/ 878583 h 1111179"/>
                <a:gd name="connsiteX2" fmla="*/ 1531100 w 1573026"/>
                <a:gd name="connsiteY2" fmla="*/ 880818 h 1111179"/>
                <a:gd name="connsiteX3" fmla="*/ 1468427 w 1573026"/>
                <a:gd name="connsiteY3" fmla="*/ 943491 h 1111179"/>
                <a:gd name="connsiteX4" fmla="*/ 1448973 w 1573026"/>
                <a:gd name="connsiteY4" fmla="*/ 943491 h 1111179"/>
                <a:gd name="connsiteX5" fmla="*/ 1258421 w 1573026"/>
                <a:gd name="connsiteY5" fmla="*/ 1094090 h 1111179"/>
                <a:gd name="connsiteX6" fmla="*/ 629210 w 1573026"/>
                <a:gd name="connsiteY6" fmla="*/ 1094090 h 1111179"/>
                <a:gd name="connsiteX7" fmla="*/ 0 w 1573026"/>
                <a:gd name="connsiteY7" fmla="*/ 1094090 h 1111179"/>
                <a:gd name="connsiteX8" fmla="*/ 314605 w 1573026"/>
                <a:gd name="connsiteY8" fmla="*/ 845447 h 1111179"/>
                <a:gd name="connsiteX9" fmla="*/ 943816 w 1573026"/>
                <a:gd name="connsiteY9" fmla="*/ 845447 h 1111179"/>
                <a:gd name="connsiteX10" fmla="*/ 1101118 w 1573026"/>
                <a:gd name="connsiteY10" fmla="*/ 828797 h 1111179"/>
                <a:gd name="connsiteX11" fmla="*/ 1155069 w 1573026"/>
                <a:gd name="connsiteY11" fmla="*/ 833080 h 1111179"/>
                <a:gd name="connsiteX12" fmla="*/ 1155069 w 1573026"/>
                <a:gd name="connsiteY12" fmla="*/ 266493 h 1111179"/>
                <a:gd name="connsiteX13" fmla="*/ 1127616 w 1573026"/>
                <a:gd name="connsiteY13" fmla="*/ 272650 h 1111179"/>
                <a:gd name="connsiteX14" fmla="*/ 918076 w 1573026"/>
                <a:gd name="connsiteY14" fmla="*/ 277531 h 1111179"/>
                <a:gd name="connsiteX15" fmla="*/ 361318 w 1573026"/>
                <a:gd name="connsiteY15" fmla="*/ 318175 h 1111179"/>
                <a:gd name="connsiteX16" fmla="*/ 64870 w 1573026"/>
                <a:gd name="connsiteY16" fmla="*/ 90970 h 1111179"/>
                <a:gd name="connsiteX17" fmla="*/ 621628 w 1573026"/>
                <a:gd name="connsiteY17" fmla="*/ 50327 h 1111179"/>
                <a:gd name="connsiteX18" fmla="*/ 1178385 w 1573026"/>
                <a:gd name="connsiteY18" fmla="*/ 9683 h 1111179"/>
                <a:gd name="connsiteX19" fmla="*/ 1407017 w 1573026"/>
                <a:gd name="connsiteY19" fmla="*/ 184913 h 1111179"/>
                <a:gd name="connsiteX20" fmla="*/ 1468427 w 1573026"/>
                <a:gd name="connsiteY20" fmla="*/ 184913 h 1111179"/>
                <a:gd name="connsiteX21" fmla="*/ 1531100 w 1573026"/>
                <a:gd name="connsiteY21" fmla="*/ 247586 h 1111179"/>
                <a:gd name="connsiteX22" fmla="*/ 1531100 w 1573026"/>
                <a:gd name="connsiteY22" fmla="*/ 853213 h 1111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73026" h="1111179">
                  <a:moveTo>
                    <a:pt x="1573026" y="845447"/>
                  </a:moveTo>
                  <a:lnTo>
                    <a:pt x="1531100" y="878583"/>
                  </a:lnTo>
                  <a:lnTo>
                    <a:pt x="1531100" y="880818"/>
                  </a:lnTo>
                  <a:cubicBezTo>
                    <a:pt x="1531100" y="915431"/>
                    <a:pt x="1503040" y="943491"/>
                    <a:pt x="1468427" y="943491"/>
                  </a:cubicBezTo>
                  <a:lnTo>
                    <a:pt x="1448973" y="943491"/>
                  </a:lnTo>
                  <a:lnTo>
                    <a:pt x="1258421" y="1094090"/>
                  </a:lnTo>
                  <a:cubicBezTo>
                    <a:pt x="1048684" y="1153290"/>
                    <a:pt x="838947" y="1034889"/>
                    <a:pt x="629210" y="1094090"/>
                  </a:cubicBezTo>
                  <a:cubicBezTo>
                    <a:pt x="419474" y="1153290"/>
                    <a:pt x="209737" y="1034889"/>
                    <a:pt x="0" y="1094090"/>
                  </a:cubicBezTo>
                  <a:lnTo>
                    <a:pt x="314605" y="845447"/>
                  </a:lnTo>
                  <a:cubicBezTo>
                    <a:pt x="524342" y="786247"/>
                    <a:pt x="734079" y="904648"/>
                    <a:pt x="943816" y="845447"/>
                  </a:cubicBezTo>
                  <a:cubicBezTo>
                    <a:pt x="996250" y="830647"/>
                    <a:pt x="1048684" y="826947"/>
                    <a:pt x="1101118" y="828797"/>
                  </a:cubicBezTo>
                  <a:lnTo>
                    <a:pt x="1155069" y="833080"/>
                  </a:lnTo>
                  <a:lnTo>
                    <a:pt x="1155069" y="266493"/>
                  </a:lnTo>
                  <a:lnTo>
                    <a:pt x="1127616" y="272650"/>
                  </a:lnTo>
                  <a:cubicBezTo>
                    <a:pt x="1058677" y="286709"/>
                    <a:pt x="989284" y="294552"/>
                    <a:pt x="918076" y="277531"/>
                  </a:cubicBezTo>
                  <a:cubicBezTo>
                    <a:pt x="728188" y="232145"/>
                    <a:pt x="551207" y="363562"/>
                    <a:pt x="361318" y="318175"/>
                  </a:cubicBezTo>
                  <a:lnTo>
                    <a:pt x="64870" y="90970"/>
                  </a:lnTo>
                  <a:cubicBezTo>
                    <a:pt x="254759" y="136358"/>
                    <a:pt x="431740" y="4940"/>
                    <a:pt x="621628" y="50327"/>
                  </a:cubicBezTo>
                  <a:cubicBezTo>
                    <a:pt x="811515" y="95714"/>
                    <a:pt x="988497" y="-35703"/>
                    <a:pt x="1178385" y="9683"/>
                  </a:cubicBezTo>
                  <a:lnTo>
                    <a:pt x="1407017" y="184913"/>
                  </a:lnTo>
                  <a:lnTo>
                    <a:pt x="1468427" y="184913"/>
                  </a:lnTo>
                  <a:cubicBezTo>
                    <a:pt x="1503040" y="184913"/>
                    <a:pt x="1531100" y="212973"/>
                    <a:pt x="1531100" y="247586"/>
                  </a:cubicBezTo>
                  <a:lnTo>
                    <a:pt x="1531100" y="853213"/>
                  </a:lnTo>
                  <a:close/>
                </a:path>
              </a:pathLst>
            </a:custGeom>
            <a:solidFill>
              <a:srgbClr val="D6953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8" name="Moon 117">
              <a:extLst>
                <a:ext uri="{FF2B5EF4-FFF2-40B4-BE49-F238E27FC236}">
                  <a16:creationId xmlns:a16="http://schemas.microsoft.com/office/drawing/2014/main" id="{B8A4BDEB-FEE5-D835-3131-C5D94E9A2B46}"/>
                </a:ext>
              </a:extLst>
            </p:cNvPr>
            <p:cNvSpPr/>
            <p:nvPr/>
          </p:nvSpPr>
          <p:spPr>
            <a:xfrm rot="5619258">
              <a:off x="1590482" y="1268139"/>
              <a:ext cx="837479" cy="1120530"/>
            </a:xfrm>
            <a:prstGeom prst="moon">
              <a:avLst>
                <a:gd name="adj" fmla="val 49526"/>
              </a:avLst>
            </a:prstGeom>
            <a:solidFill>
              <a:srgbClr val="D3BA8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2" name="Group 151">
            <a:extLst>
              <a:ext uri="{FF2B5EF4-FFF2-40B4-BE49-F238E27FC236}">
                <a16:creationId xmlns:a16="http://schemas.microsoft.com/office/drawing/2014/main" id="{071D3273-D9F7-7326-00C8-16BEC61389AF}"/>
              </a:ext>
            </a:extLst>
          </p:cNvPr>
          <p:cNvGrpSpPr/>
          <p:nvPr/>
        </p:nvGrpSpPr>
        <p:grpSpPr>
          <a:xfrm>
            <a:off x="10251401" y="904963"/>
            <a:ext cx="1124498" cy="2413645"/>
            <a:chOff x="4231039" y="2105968"/>
            <a:chExt cx="1432510" cy="2923232"/>
          </a:xfrm>
        </p:grpSpPr>
        <p:sp>
          <p:nvSpPr>
            <p:cNvPr id="153" name="Oval 152">
              <a:extLst>
                <a:ext uri="{FF2B5EF4-FFF2-40B4-BE49-F238E27FC236}">
                  <a16:creationId xmlns:a16="http://schemas.microsoft.com/office/drawing/2014/main" id="{0C8001C7-D6AA-6673-07B3-49EFB00EAD0A}"/>
                </a:ext>
              </a:extLst>
            </p:cNvPr>
            <p:cNvSpPr/>
            <p:nvPr/>
          </p:nvSpPr>
          <p:spPr>
            <a:xfrm rot="3203438" flipH="1">
              <a:off x="4648200" y="4648200"/>
              <a:ext cx="228600" cy="533400"/>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3A2710A2-701A-FA78-37FC-D11982D50A5B}"/>
                </a:ext>
              </a:extLst>
            </p:cNvPr>
            <p:cNvSpPr/>
            <p:nvPr/>
          </p:nvSpPr>
          <p:spPr>
            <a:xfrm rot="18674876" flipH="1">
              <a:off x="4962182" y="4643279"/>
              <a:ext cx="228600" cy="533400"/>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91CC7CE4-4CE6-5812-6A13-07A709704C5F}"/>
                </a:ext>
              </a:extLst>
            </p:cNvPr>
            <p:cNvSpPr/>
            <p:nvPr/>
          </p:nvSpPr>
          <p:spPr>
            <a:xfrm rot="20477541" flipH="1">
              <a:off x="5261102" y="3756370"/>
              <a:ext cx="228600" cy="5334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7DB7A109-C649-5BE6-6119-D3B19F5D66C6}"/>
                </a:ext>
              </a:extLst>
            </p:cNvPr>
            <p:cNvSpPr/>
            <p:nvPr/>
          </p:nvSpPr>
          <p:spPr>
            <a:xfrm rot="1039131" flipH="1">
              <a:off x="4417611" y="3755733"/>
              <a:ext cx="228600" cy="5334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Trapezoid 156">
              <a:extLst>
                <a:ext uri="{FF2B5EF4-FFF2-40B4-BE49-F238E27FC236}">
                  <a16:creationId xmlns:a16="http://schemas.microsoft.com/office/drawing/2014/main" id="{6F546C9F-A921-1C18-52B8-39805FF4D06F}"/>
                </a:ext>
              </a:extLst>
            </p:cNvPr>
            <p:cNvSpPr/>
            <p:nvPr/>
          </p:nvSpPr>
          <p:spPr>
            <a:xfrm rot="972547">
              <a:off x="4456940" y="3252223"/>
              <a:ext cx="497229" cy="884300"/>
            </a:xfrm>
            <a:prstGeom prst="trapezoid">
              <a:avLst>
                <a:gd name="adj" fmla="val 38256"/>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rapezoid 157">
              <a:extLst>
                <a:ext uri="{FF2B5EF4-FFF2-40B4-BE49-F238E27FC236}">
                  <a16:creationId xmlns:a16="http://schemas.microsoft.com/office/drawing/2014/main" id="{DEBF1ACD-8E41-33D8-E77D-CF37D5DE0F16}"/>
                </a:ext>
              </a:extLst>
            </p:cNvPr>
            <p:cNvSpPr/>
            <p:nvPr/>
          </p:nvSpPr>
          <p:spPr>
            <a:xfrm>
              <a:off x="4572000" y="3200400"/>
              <a:ext cx="762000" cy="1676400"/>
            </a:xfrm>
            <a:prstGeom prst="trapezoid">
              <a:avLst>
                <a:gd name="adj" fmla="val 41311"/>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Trapezoid 158">
              <a:extLst>
                <a:ext uri="{FF2B5EF4-FFF2-40B4-BE49-F238E27FC236}">
                  <a16:creationId xmlns:a16="http://schemas.microsoft.com/office/drawing/2014/main" id="{6B22F529-C7E7-92C8-65DF-24FD94E9DDC9}"/>
                </a:ext>
              </a:extLst>
            </p:cNvPr>
            <p:cNvSpPr/>
            <p:nvPr/>
          </p:nvSpPr>
          <p:spPr>
            <a:xfrm rot="20302542">
              <a:off x="5031614" y="3253891"/>
              <a:ext cx="459186" cy="884300"/>
            </a:xfrm>
            <a:prstGeom prst="trapezoid">
              <a:avLst>
                <a:gd name="adj" fmla="val 38256"/>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0" name="Group 159">
              <a:extLst>
                <a:ext uri="{FF2B5EF4-FFF2-40B4-BE49-F238E27FC236}">
                  <a16:creationId xmlns:a16="http://schemas.microsoft.com/office/drawing/2014/main" id="{D8D56F50-239F-6DFA-88A8-083B28A65821}"/>
                </a:ext>
              </a:extLst>
            </p:cNvPr>
            <p:cNvGrpSpPr/>
            <p:nvPr/>
          </p:nvGrpSpPr>
          <p:grpSpPr>
            <a:xfrm>
              <a:off x="4648200" y="3276600"/>
              <a:ext cx="701398" cy="1447800"/>
              <a:chOff x="6369190" y="2895600"/>
              <a:chExt cx="1193904" cy="2464412"/>
            </a:xfrm>
          </p:grpSpPr>
          <p:sp>
            <p:nvSpPr>
              <p:cNvPr id="166" name="Freeform: Shape 165">
                <a:extLst>
                  <a:ext uri="{FF2B5EF4-FFF2-40B4-BE49-F238E27FC236}">
                    <a16:creationId xmlns:a16="http://schemas.microsoft.com/office/drawing/2014/main" id="{537898FF-1EED-AE9C-004F-E826F233C19B}"/>
                  </a:ext>
                </a:extLst>
              </p:cNvPr>
              <p:cNvSpPr/>
              <p:nvPr/>
            </p:nvSpPr>
            <p:spPr>
              <a:xfrm rot="17515565">
                <a:off x="6315762" y="4112681"/>
                <a:ext cx="1300759" cy="1193904"/>
              </a:xfrm>
              <a:custGeom>
                <a:avLst/>
                <a:gdLst>
                  <a:gd name="connsiteX0" fmla="*/ 1051305 w 1300759"/>
                  <a:gd name="connsiteY0" fmla="*/ 0 h 1193904"/>
                  <a:gd name="connsiteX1" fmla="*/ 1300759 w 1300759"/>
                  <a:gd name="connsiteY1" fmla="*/ 619720 h 1193904"/>
                  <a:gd name="connsiteX2" fmla="*/ 590990 w 1300759"/>
                  <a:gd name="connsiteY2" fmla="*/ 1144629 h 1193904"/>
                  <a:gd name="connsiteX3" fmla="*/ 598524 w 1300759"/>
                  <a:gd name="connsiteY3" fmla="*/ 1161103 h 1193904"/>
                  <a:gd name="connsiteX4" fmla="*/ 431221 w 1300759"/>
                  <a:gd name="connsiteY4" fmla="*/ 1179397 h 1193904"/>
                  <a:gd name="connsiteX5" fmla="*/ 359405 w 1300759"/>
                  <a:gd name="connsiteY5" fmla="*/ 1034582 h 1193904"/>
                  <a:gd name="connsiteX6" fmla="*/ 376354 w 1300759"/>
                  <a:gd name="connsiteY6" fmla="*/ 1004422 h 1193904"/>
                  <a:gd name="connsiteX7" fmla="*/ 352414 w 1300759"/>
                  <a:gd name="connsiteY7" fmla="*/ 997386 h 1193904"/>
                  <a:gd name="connsiteX8" fmla="*/ 280598 w 1300759"/>
                  <a:gd name="connsiteY8" fmla="*/ 852571 h 1193904"/>
                  <a:gd name="connsiteX9" fmla="*/ 301056 w 1300759"/>
                  <a:gd name="connsiteY9" fmla="*/ 816167 h 1193904"/>
                  <a:gd name="connsiteX10" fmla="*/ 314073 w 1300759"/>
                  <a:gd name="connsiteY10" fmla="*/ 804701 h 1193904"/>
                  <a:gd name="connsiteX11" fmla="*/ 306830 w 1300759"/>
                  <a:gd name="connsiteY11" fmla="*/ 804552 h 1193904"/>
                  <a:gd name="connsiteX12" fmla="*/ 264028 w 1300759"/>
                  <a:gd name="connsiteY12" fmla="*/ 791973 h 1193904"/>
                  <a:gd name="connsiteX13" fmla="*/ 192213 w 1300759"/>
                  <a:gd name="connsiteY13" fmla="*/ 647157 h 1193904"/>
                  <a:gd name="connsiteX14" fmla="*/ 212670 w 1300759"/>
                  <a:gd name="connsiteY14" fmla="*/ 610754 h 1193904"/>
                  <a:gd name="connsiteX15" fmla="*/ 241554 w 1300759"/>
                  <a:gd name="connsiteY15" fmla="*/ 585313 h 1193904"/>
                  <a:gd name="connsiteX16" fmla="*/ 211575 w 1300759"/>
                  <a:gd name="connsiteY16" fmla="*/ 584695 h 1193904"/>
                  <a:gd name="connsiteX17" fmla="*/ 168774 w 1300759"/>
                  <a:gd name="connsiteY17" fmla="*/ 572116 h 1193904"/>
                  <a:gd name="connsiteX18" fmla="*/ 96957 w 1300759"/>
                  <a:gd name="connsiteY18" fmla="*/ 427301 h 1193904"/>
                  <a:gd name="connsiteX19" fmla="*/ 117416 w 1300759"/>
                  <a:gd name="connsiteY19" fmla="*/ 390896 h 1193904"/>
                  <a:gd name="connsiteX20" fmla="*/ 140308 w 1300759"/>
                  <a:gd name="connsiteY20" fmla="*/ 370733 h 1193904"/>
                  <a:gd name="connsiteX21" fmla="*/ 120479 w 1300759"/>
                  <a:gd name="connsiteY21" fmla="*/ 370325 h 1193904"/>
                  <a:gd name="connsiteX22" fmla="*/ 77679 w 1300759"/>
                  <a:gd name="connsiteY22" fmla="*/ 357746 h 1193904"/>
                  <a:gd name="connsiteX23" fmla="*/ 5864 w 1300759"/>
                  <a:gd name="connsiteY23" fmla="*/ 212929 h 1193904"/>
                  <a:gd name="connsiteX24" fmla="*/ 99380 w 1300759"/>
                  <a:gd name="connsiteY24" fmla="*/ 129855 h 1193904"/>
                  <a:gd name="connsiteX25" fmla="*/ 116891 w 1300759"/>
                  <a:gd name="connsiteY25" fmla="*/ 127408 h 1193904"/>
                  <a:gd name="connsiteX26" fmla="*/ 114370 w 1300759"/>
                  <a:gd name="connsiteY26" fmla="*/ 121145 h 1193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00759" h="1193904">
                    <a:moveTo>
                      <a:pt x="1051305" y="0"/>
                    </a:moveTo>
                    <a:lnTo>
                      <a:pt x="1300759" y="619720"/>
                    </a:lnTo>
                    <a:lnTo>
                      <a:pt x="590990" y="1144629"/>
                    </a:lnTo>
                    <a:lnTo>
                      <a:pt x="598524" y="1161103"/>
                    </a:lnTo>
                    <a:cubicBezTo>
                      <a:pt x="552935" y="1196771"/>
                      <a:pt x="485909" y="1204100"/>
                      <a:pt x="431221" y="1179397"/>
                    </a:cubicBezTo>
                    <a:cubicBezTo>
                      <a:pt x="369993" y="1151740"/>
                      <a:pt x="339996" y="1091252"/>
                      <a:pt x="359405" y="1034582"/>
                    </a:cubicBezTo>
                    <a:lnTo>
                      <a:pt x="376354" y="1004422"/>
                    </a:lnTo>
                    <a:lnTo>
                      <a:pt x="352414" y="997386"/>
                    </a:lnTo>
                    <a:cubicBezTo>
                      <a:pt x="291186" y="969729"/>
                      <a:pt x="261189" y="909241"/>
                      <a:pt x="280598" y="852571"/>
                    </a:cubicBezTo>
                    <a:cubicBezTo>
                      <a:pt x="285145" y="839294"/>
                      <a:pt x="292126" y="827056"/>
                      <a:pt x="301056" y="816167"/>
                    </a:cubicBezTo>
                    <a:lnTo>
                      <a:pt x="314073" y="804701"/>
                    </a:lnTo>
                    <a:lnTo>
                      <a:pt x="306830" y="804552"/>
                    </a:lnTo>
                    <a:cubicBezTo>
                      <a:pt x="292143" y="802323"/>
                      <a:pt x="277701" y="798149"/>
                      <a:pt x="264028" y="791973"/>
                    </a:cubicBezTo>
                    <a:cubicBezTo>
                      <a:pt x="202801" y="764317"/>
                      <a:pt x="172804" y="703827"/>
                      <a:pt x="192213" y="647157"/>
                    </a:cubicBezTo>
                    <a:cubicBezTo>
                      <a:pt x="196759" y="633882"/>
                      <a:pt x="203742" y="621643"/>
                      <a:pt x="212670" y="610754"/>
                    </a:cubicBezTo>
                    <a:lnTo>
                      <a:pt x="241554" y="585313"/>
                    </a:lnTo>
                    <a:lnTo>
                      <a:pt x="211575" y="584695"/>
                    </a:lnTo>
                    <a:cubicBezTo>
                      <a:pt x="196889" y="582466"/>
                      <a:pt x="182446" y="578292"/>
                      <a:pt x="168774" y="572116"/>
                    </a:cubicBezTo>
                    <a:cubicBezTo>
                      <a:pt x="107546" y="544459"/>
                      <a:pt x="77549" y="483970"/>
                      <a:pt x="96957" y="427301"/>
                    </a:cubicBezTo>
                    <a:cubicBezTo>
                      <a:pt x="101505" y="414024"/>
                      <a:pt x="108487" y="401787"/>
                      <a:pt x="117416" y="390896"/>
                    </a:cubicBezTo>
                    <a:lnTo>
                      <a:pt x="140308" y="370733"/>
                    </a:lnTo>
                    <a:lnTo>
                      <a:pt x="120479" y="370325"/>
                    </a:lnTo>
                    <a:cubicBezTo>
                      <a:pt x="105794" y="368095"/>
                      <a:pt x="91352" y="363920"/>
                      <a:pt x="77679" y="357746"/>
                    </a:cubicBezTo>
                    <a:cubicBezTo>
                      <a:pt x="16451" y="330088"/>
                      <a:pt x="-13546" y="269599"/>
                      <a:pt x="5864" y="212929"/>
                    </a:cubicBezTo>
                    <a:cubicBezTo>
                      <a:pt x="19503" y="173103"/>
                      <a:pt x="55058" y="142611"/>
                      <a:pt x="99380" y="129855"/>
                    </a:cubicBezTo>
                    <a:lnTo>
                      <a:pt x="116891" y="127408"/>
                    </a:lnTo>
                    <a:lnTo>
                      <a:pt x="114370" y="121145"/>
                    </a:ln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Rectangle 166">
                <a:extLst>
                  <a:ext uri="{FF2B5EF4-FFF2-40B4-BE49-F238E27FC236}">
                    <a16:creationId xmlns:a16="http://schemas.microsoft.com/office/drawing/2014/main" id="{EFD924A4-30C7-BE39-D597-7F77F2FC9C7E}"/>
                  </a:ext>
                </a:extLst>
              </p:cNvPr>
              <p:cNvSpPr/>
              <p:nvPr/>
            </p:nvSpPr>
            <p:spPr>
              <a:xfrm>
                <a:off x="6579833" y="2895600"/>
                <a:ext cx="76200"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ectangle 167">
                <a:extLst>
                  <a:ext uri="{FF2B5EF4-FFF2-40B4-BE49-F238E27FC236}">
                    <a16:creationId xmlns:a16="http://schemas.microsoft.com/office/drawing/2014/main" id="{EAB91CB9-442B-B1E8-DF9D-2FA1D6852E5C}"/>
                  </a:ext>
                </a:extLst>
              </p:cNvPr>
              <p:cNvSpPr/>
              <p:nvPr/>
            </p:nvSpPr>
            <p:spPr>
              <a:xfrm>
                <a:off x="7167239" y="2897079"/>
                <a:ext cx="76200"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42C21DB8-A0AB-8AEA-81EF-2EA4F4651E7B}"/>
                  </a:ext>
                </a:extLst>
              </p:cNvPr>
              <p:cNvSpPr/>
              <p:nvPr/>
            </p:nvSpPr>
            <p:spPr>
              <a:xfrm rot="6774245">
                <a:off x="6441920" y="3297012"/>
                <a:ext cx="971082" cy="898636"/>
              </a:xfrm>
              <a:custGeom>
                <a:avLst/>
                <a:gdLst>
                  <a:gd name="connsiteX0" fmla="*/ 77730 w 971082"/>
                  <a:gd name="connsiteY0" fmla="*/ 600783 h 898636"/>
                  <a:gd name="connsiteX1" fmla="*/ 71818 w 971082"/>
                  <a:gd name="connsiteY1" fmla="*/ 507112 h 898636"/>
                  <a:gd name="connsiteX2" fmla="*/ 88039 w 971082"/>
                  <a:gd name="connsiteY2" fmla="*/ 475986 h 898636"/>
                  <a:gd name="connsiteX3" fmla="*/ 71540 w 971082"/>
                  <a:gd name="connsiteY3" fmla="*/ 470757 h 898636"/>
                  <a:gd name="connsiteX4" fmla="*/ 5400 w 971082"/>
                  <a:gd name="connsiteY4" fmla="*/ 326940 h 898636"/>
                  <a:gd name="connsiteX5" fmla="*/ 134587 w 971082"/>
                  <a:gd name="connsiteY5" fmla="*/ 237950 h 898636"/>
                  <a:gd name="connsiteX6" fmla="*/ 135559 w 971082"/>
                  <a:gd name="connsiteY6" fmla="*/ 240241 h 898636"/>
                  <a:gd name="connsiteX7" fmla="*/ 704175 w 971082"/>
                  <a:gd name="connsiteY7" fmla="*/ 0 h 898636"/>
                  <a:gd name="connsiteX8" fmla="*/ 971082 w 971082"/>
                  <a:gd name="connsiteY8" fmla="*/ 631730 h 898636"/>
                  <a:gd name="connsiteX9" fmla="*/ 339352 w 971082"/>
                  <a:gd name="connsiteY9" fmla="*/ 898636 h 898636"/>
                  <a:gd name="connsiteX10" fmla="*/ 333669 w 971082"/>
                  <a:gd name="connsiteY10" fmla="*/ 885186 h 898636"/>
                  <a:gd name="connsiteX11" fmla="*/ 290354 w 971082"/>
                  <a:gd name="connsiteY11" fmla="*/ 884138 h 898636"/>
                  <a:gd name="connsiteX12" fmla="*/ 247741 w 971082"/>
                  <a:gd name="connsiteY12" fmla="*/ 870022 h 898636"/>
                  <a:gd name="connsiteX13" fmla="*/ 178218 w 971082"/>
                  <a:gd name="connsiteY13" fmla="*/ 714668 h 898636"/>
                  <a:gd name="connsiteX14" fmla="*/ 193546 w 971082"/>
                  <a:gd name="connsiteY14" fmla="*/ 684177 h 898636"/>
                  <a:gd name="connsiteX15" fmla="*/ 191361 w 971082"/>
                  <a:gd name="connsiteY15" fmla="*/ 684128 h 898636"/>
                  <a:gd name="connsiteX16" fmla="*/ 146720 w 971082"/>
                  <a:gd name="connsiteY16" fmla="*/ 669981 h 898636"/>
                  <a:gd name="connsiteX17" fmla="*/ 77730 w 971082"/>
                  <a:gd name="connsiteY17" fmla="*/ 600783 h 898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71082" h="898636">
                    <a:moveTo>
                      <a:pt x="77730" y="600783"/>
                    </a:moveTo>
                    <a:cubicBezTo>
                      <a:pt x="64457" y="571920"/>
                      <a:pt x="61696" y="538980"/>
                      <a:pt x="71818" y="507112"/>
                    </a:cubicBezTo>
                    <a:lnTo>
                      <a:pt x="88039" y="475986"/>
                    </a:lnTo>
                    <a:lnTo>
                      <a:pt x="71540" y="470757"/>
                    </a:lnTo>
                    <a:cubicBezTo>
                      <a:pt x="15152" y="443291"/>
                      <a:pt x="-12474" y="383220"/>
                      <a:pt x="5400" y="326940"/>
                    </a:cubicBezTo>
                    <a:cubicBezTo>
                      <a:pt x="22149" y="274204"/>
                      <a:pt x="74780" y="237950"/>
                      <a:pt x="134587" y="237950"/>
                    </a:cubicBezTo>
                    <a:lnTo>
                      <a:pt x="135559" y="240241"/>
                    </a:lnTo>
                    <a:lnTo>
                      <a:pt x="704175" y="0"/>
                    </a:lnTo>
                    <a:lnTo>
                      <a:pt x="971082" y="631730"/>
                    </a:lnTo>
                    <a:lnTo>
                      <a:pt x="339352" y="898636"/>
                    </a:lnTo>
                    <a:lnTo>
                      <a:pt x="333669" y="885186"/>
                    </a:lnTo>
                    <a:lnTo>
                      <a:pt x="290354" y="884138"/>
                    </a:lnTo>
                    <a:cubicBezTo>
                      <a:pt x="275714" y="881629"/>
                      <a:pt x="261328" y="876946"/>
                      <a:pt x="247741" y="870022"/>
                    </a:cubicBezTo>
                    <a:cubicBezTo>
                      <a:pt x="188689" y="839932"/>
                      <a:pt x="159792" y="775359"/>
                      <a:pt x="178218" y="714668"/>
                    </a:cubicBezTo>
                    <a:lnTo>
                      <a:pt x="193546" y="684177"/>
                    </a:lnTo>
                    <a:lnTo>
                      <a:pt x="191361" y="684128"/>
                    </a:lnTo>
                    <a:cubicBezTo>
                      <a:pt x="176043" y="681620"/>
                      <a:pt x="160979" y="676926"/>
                      <a:pt x="146720" y="669981"/>
                    </a:cubicBezTo>
                    <a:cubicBezTo>
                      <a:pt x="114790" y="654428"/>
                      <a:pt x="91004" y="629645"/>
                      <a:pt x="77730" y="600783"/>
                    </a:cubicBez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Rectangle 169">
                <a:extLst>
                  <a:ext uri="{FF2B5EF4-FFF2-40B4-BE49-F238E27FC236}">
                    <a16:creationId xmlns:a16="http://schemas.microsoft.com/office/drawing/2014/main" id="{136FACE3-10C0-3CAF-5048-91AA637124E0}"/>
                  </a:ext>
                </a:extLst>
              </p:cNvPr>
              <p:cNvSpPr/>
              <p:nvPr/>
            </p:nvSpPr>
            <p:spPr>
              <a:xfrm rot="5400000">
                <a:off x="6839848" y="3732903"/>
                <a:ext cx="120087" cy="71372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1" name="Chord 160">
              <a:extLst>
                <a:ext uri="{FF2B5EF4-FFF2-40B4-BE49-F238E27FC236}">
                  <a16:creationId xmlns:a16="http://schemas.microsoft.com/office/drawing/2014/main" id="{8CC3D871-0120-93F2-BC20-4F10BE95A16B}"/>
                </a:ext>
              </a:extLst>
            </p:cNvPr>
            <p:cNvSpPr/>
            <p:nvPr/>
          </p:nvSpPr>
          <p:spPr>
            <a:xfrm rot="16200000">
              <a:off x="4940582" y="3060419"/>
              <a:ext cx="304800" cy="279962"/>
            </a:xfrm>
            <a:prstGeom prst="chord">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Chord 161">
              <a:extLst>
                <a:ext uri="{FF2B5EF4-FFF2-40B4-BE49-F238E27FC236}">
                  <a16:creationId xmlns:a16="http://schemas.microsoft.com/office/drawing/2014/main" id="{FCCC31B5-53C7-CD9B-0FE6-4216A6014230}"/>
                </a:ext>
              </a:extLst>
            </p:cNvPr>
            <p:cNvSpPr/>
            <p:nvPr/>
          </p:nvSpPr>
          <p:spPr>
            <a:xfrm rot="19065548">
              <a:off x="4711981" y="3060419"/>
              <a:ext cx="304800" cy="279962"/>
            </a:xfrm>
            <a:prstGeom prst="chord">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3" name="Group 162">
              <a:extLst>
                <a:ext uri="{FF2B5EF4-FFF2-40B4-BE49-F238E27FC236}">
                  <a16:creationId xmlns:a16="http://schemas.microsoft.com/office/drawing/2014/main" id="{495F92C5-AF19-AD7B-663A-5F26F6A22282}"/>
                </a:ext>
              </a:extLst>
            </p:cNvPr>
            <p:cNvGrpSpPr/>
            <p:nvPr/>
          </p:nvGrpSpPr>
          <p:grpSpPr>
            <a:xfrm>
              <a:off x="4231039" y="2105968"/>
              <a:ext cx="1432510" cy="1435738"/>
              <a:chOff x="4149268" y="2075109"/>
              <a:chExt cx="1432510" cy="1435738"/>
            </a:xfrm>
          </p:grpSpPr>
          <p:sp>
            <p:nvSpPr>
              <p:cNvPr id="164" name="Oval 163">
                <a:extLst>
                  <a:ext uri="{FF2B5EF4-FFF2-40B4-BE49-F238E27FC236}">
                    <a16:creationId xmlns:a16="http://schemas.microsoft.com/office/drawing/2014/main" id="{C7963C3D-7005-116B-B268-8CEEFA15BD3C}"/>
                  </a:ext>
                </a:extLst>
              </p:cNvPr>
              <p:cNvSpPr/>
              <p:nvPr/>
            </p:nvSpPr>
            <p:spPr>
              <a:xfrm>
                <a:off x="4572000" y="2133600"/>
                <a:ext cx="685800" cy="10668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CC416FDE-31FA-0D79-6F8E-D69216D2E707}"/>
                  </a:ext>
                </a:extLst>
              </p:cNvPr>
              <p:cNvSpPr/>
              <p:nvPr/>
            </p:nvSpPr>
            <p:spPr>
              <a:xfrm rot="18358226">
                <a:off x="4147654" y="2076723"/>
                <a:ext cx="1435738" cy="1432510"/>
              </a:xfrm>
              <a:custGeom>
                <a:avLst/>
                <a:gdLst>
                  <a:gd name="connsiteX0" fmla="*/ 1528806 w 1622829"/>
                  <a:gd name="connsiteY0" fmla="*/ 279331 h 1577941"/>
                  <a:gd name="connsiteX1" fmla="*/ 1560082 w 1622829"/>
                  <a:gd name="connsiteY1" fmla="*/ 409262 h 1577941"/>
                  <a:gd name="connsiteX2" fmla="*/ 1541813 w 1622829"/>
                  <a:gd name="connsiteY2" fmla="*/ 712169 h 1577941"/>
                  <a:gd name="connsiteX3" fmla="*/ 1561943 w 1622829"/>
                  <a:gd name="connsiteY3" fmla="*/ 729866 h 1577941"/>
                  <a:gd name="connsiteX4" fmla="*/ 1580172 w 1622829"/>
                  <a:gd name="connsiteY4" fmla="*/ 1018207 h 1577941"/>
                  <a:gd name="connsiteX5" fmla="*/ 1437862 w 1622829"/>
                  <a:gd name="connsiteY5" fmla="*/ 1217252 h 1577941"/>
                  <a:gd name="connsiteX6" fmla="*/ 1422545 w 1622829"/>
                  <a:gd name="connsiteY6" fmla="*/ 1293119 h 1577941"/>
                  <a:gd name="connsiteX7" fmla="*/ 1211910 w 1622829"/>
                  <a:gd name="connsiteY7" fmla="*/ 1432738 h 1577941"/>
                  <a:gd name="connsiteX8" fmla="*/ 964742 w 1622829"/>
                  <a:gd name="connsiteY8" fmla="*/ 1432738 h 1577941"/>
                  <a:gd name="connsiteX9" fmla="*/ 963008 w 1622829"/>
                  <a:gd name="connsiteY9" fmla="*/ 1438322 h 1577941"/>
                  <a:gd name="connsiteX10" fmla="*/ 752373 w 1622829"/>
                  <a:gd name="connsiteY10" fmla="*/ 1577941 h 1577941"/>
                  <a:gd name="connsiteX11" fmla="*/ 447573 w 1622829"/>
                  <a:gd name="connsiteY11" fmla="*/ 1577941 h 1577941"/>
                  <a:gd name="connsiteX12" fmla="*/ 447573 w 1622829"/>
                  <a:gd name="connsiteY12" fmla="*/ 1349341 h 1577941"/>
                  <a:gd name="connsiteX13" fmla="*/ 676173 w 1622829"/>
                  <a:gd name="connsiteY13" fmla="*/ 1120741 h 1577941"/>
                  <a:gd name="connsiteX14" fmla="*/ 924800 w 1622829"/>
                  <a:gd name="connsiteY14" fmla="*/ 1120741 h 1577941"/>
                  <a:gd name="connsiteX15" fmla="*/ 946152 w 1622829"/>
                  <a:gd name="connsiteY15" fmla="*/ 1076325 h 1577941"/>
                  <a:gd name="connsiteX16" fmla="*/ 1046729 w 1622829"/>
                  <a:gd name="connsiteY16" fmla="*/ 993503 h 1577941"/>
                  <a:gd name="connsiteX17" fmla="*/ 1124578 w 1622829"/>
                  <a:gd name="connsiteY17" fmla="*/ 977785 h 1577941"/>
                  <a:gd name="connsiteX18" fmla="*/ 1126796 w 1622829"/>
                  <a:gd name="connsiteY18" fmla="*/ 897117 h 1577941"/>
                  <a:gd name="connsiteX19" fmla="*/ 1163934 w 1622829"/>
                  <a:gd name="connsiteY19" fmla="*/ 814285 h 1577941"/>
                  <a:gd name="connsiteX20" fmla="*/ 1255720 w 1622829"/>
                  <a:gd name="connsiteY20" fmla="*/ 685906 h 1577941"/>
                  <a:gd name="connsiteX21" fmla="*/ 1235925 w 1622829"/>
                  <a:gd name="connsiteY21" fmla="*/ 681168 h 1577941"/>
                  <a:gd name="connsiteX22" fmla="*/ 1100986 w 1622829"/>
                  <a:gd name="connsiteY22" fmla="*/ 504066 h 1577941"/>
                  <a:gd name="connsiteX23" fmla="*/ 1099193 w 1622829"/>
                  <a:gd name="connsiteY23" fmla="*/ 459521 h 1577941"/>
                  <a:gd name="connsiteX24" fmla="*/ 1077456 w 1622829"/>
                  <a:gd name="connsiteY24" fmla="*/ 475296 h 1577941"/>
                  <a:gd name="connsiteX25" fmla="*/ 864843 w 1622829"/>
                  <a:gd name="connsiteY25" fmla="*/ 505068 h 1577941"/>
                  <a:gd name="connsiteX26" fmla="*/ 839615 w 1622829"/>
                  <a:gd name="connsiteY26" fmla="*/ 493015 h 1577941"/>
                  <a:gd name="connsiteX27" fmla="*/ 791707 w 1622829"/>
                  <a:gd name="connsiteY27" fmla="*/ 564071 h 1577941"/>
                  <a:gd name="connsiteX28" fmla="*/ 630064 w 1622829"/>
                  <a:gd name="connsiteY28" fmla="*/ 631027 h 1577941"/>
                  <a:gd name="connsiteX29" fmla="*/ 533400 w 1622829"/>
                  <a:gd name="connsiteY29" fmla="*/ 631027 h 1577941"/>
                  <a:gd name="connsiteX30" fmla="*/ 533400 w 1622829"/>
                  <a:gd name="connsiteY30" fmla="*/ 732640 h 1577941"/>
                  <a:gd name="connsiteX31" fmla="*/ 304800 w 1622829"/>
                  <a:gd name="connsiteY31" fmla="*/ 961240 h 1577941"/>
                  <a:gd name="connsiteX32" fmla="*/ 0 w 1622829"/>
                  <a:gd name="connsiteY32" fmla="*/ 961240 h 1577941"/>
                  <a:gd name="connsiteX33" fmla="*/ 0 w 1622829"/>
                  <a:gd name="connsiteY33" fmla="*/ 732640 h 1577941"/>
                  <a:gd name="connsiteX34" fmla="*/ 228600 w 1622829"/>
                  <a:gd name="connsiteY34" fmla="*/ 504040 h 1577941"/>
                  <a:gd name="connsiteX35" fmla="*/ 325262 w 1622829"/>
                  <a:gd name="connsiteY35" fmla="*/ 504040 h 1577941"/>
                  <a:gd name="connsiteX36" fmla="*/ 325262 w 1622829"/>
                  <a:gd name="connsiteY36" fmla="*/ 402426 h 1577941"/>
                  <a:gd name="connsiteX37" fmla="*/ 553863 w 1622829"/>
                  <a:gd name="connsiteY37" fmla="*/ 173826 h 1577941"/>
                  <a:gd name="connsiteX38" fmla="*/ 584726 w 1622829"/>
                  <a:gd name="connsiteY38" fmla="*/ 173826 h 1577941"/>
                  <a:gd name="connsiteX39" fmla="*/ 764154 w 1622829"/>
                  <a:gd name="connsiteY39" fmla="*/ 43605 h 1577941"/>
                  <a:gd name="connsiteX40" fmla="*/ 1083437 w 1622829"/>
                  <a:gd name="connsiteY40" fmla="*/ 94344 h 1577941"/>
                  <a:gd name="connsiteX41" fmla="*/ 1126816 w 1622829"/>
                  <a:gd name="connsiteY41" fmla="*/ 154116 h 1577941"/>
                  <a:gd name="connsiteX42" fmla="*/ 1345659 w 1622829"/>
                  <a:gd name="connsiteY42" fmla="*/ 167314 h 1577941"/>
                  <a:gd name="connsiteX43" fmla="*/ 1528806 w 1622829"/>
                  <a:gd name="connsiteY43" fmla="*/ 279331 h 1577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622829" h="1577941">
                    <a:moveTo>
                      <a:pt x="1528806" y="279331"/>
                    </a:moveTo>
                    <a:cubicBezTo>
                      <a:pt x="1551214" y="317234"/>
                      <a:pt x="1562933" y="362003"/>
                      <a:pt x="1560082" y="409262"/>
                    </a:cubicBezTo>
                    <a:lnTo>
                      <a:pt x="1541813" y="712169"/>
                    </a:lnTo>
                    <a:lnTo>
                      <a:pt x="1561943" y="729866"/>
                    </a:lnTo>
                    <a:cubicBezTo>
                      <a:pt x="1634284" y="807791"/>
                      <a:pt x="1644422" y="928343"/>
                      <a:pt x="1580172" y="1018207"/>
                    </a:cubicBezTo>
                    <a:lnTo>
                      <a:pt x="1437862" y="1217252"/>
                    </a:lnTo>
                    <a:lnTo>
                      <a:pt x="1422545" y="1293119"/>
                    </a:lnTo>
                    <a:cubicBezTo>
                      <a:pt x="1387842" y="1375167"/>
                      <a:pt x="1306599" y="1432738"/>
                      <a:pt x="1211910" y="1432738"/>
                    </a:cubicBezTo>
                    <a:lnTo>
                      <a:pt x="964742" y="1432738"/>
                    </a:lnTo>
                    <a:lnTo>
                      <a:pt x="963008" y="1438322"/>
                    </a:lnTo>
                    <a:cubicBezTo>
                      <a:pt x="928305" y="1520370"/>
                      <a:pt x="847062" y="1577941"/>
                      <a:pt x="752373" y="1577941"/>
                    </a:cubicBezTo>
                    <a:lnTo>
                      <a:pt x="447573" y="1577941"/>
                    </a:lnTo>
                    <a:lnTo>
                      <a:pt x="447573" y="1349341"/>
                    </a:lnTo>
                    <a:cubicBezTo>
                      <a:pt x="447573" y="1223089"/>
                      <a:pt x="549921" y="1120741"/>
                      <a:pt x="676173" y="1120741"/>
                    </a:cubicBezTo>
                    <a:lnTo>
                      <a:pt x="924800" y="1120741"/>
                    </a:lnTo>
                    <a:lnTo>
                      <a:pt x="946152" y="1076325"/>
                    </a:lnTo>
                    <a:cubicBezTo>
                      <a:pt x="970800" y="1039841"/>
                      <a:pt x="1005705" y="1010855"/>
                      <a:pt x="1046729" y="993503"/>
                    </a:cubicBezTo>
                    <a:lnTo>
                      <a:pt x="1124578" y="977785"/>
                    </a:lnTo>
                    <a:lnTo>
                      <a:pt x="1126796" y="897117"/>
                    </a:lnTo>
                    <a:cubicBezTo>
                      <a:pt x="1133292" y="868142"/>
                      <a:pt x="1145577" y="839961"/>
                      <a:pt x="1163934" y="814285"/>
                    </a:cubicBezTo>
                    <a:lnTo>
                      <a:pt x="1255720" y="685906"/>
                    </a:lnTo>
                    <a:lnTo>
                      <a:pt x="1235925" y="681168"/>
                    </a:lnTo>
                    <a:cubicBezTo>
                      <a:pt x="1164151" y="649869"/>
                      <a:pt x="1112241" y="583014"/>
                      <a:pt x="1100986" y="504066"/>
                    </a:cubicBezTo>
                    <a:lnTo>
                      <a:pt x="1099193" y="459521"/>
                    </a:lnTo>
                    <a:lnTo>
                      <a:pt x="1077456" y="475296"/>
                    </a:lnTo>
                    <a:cubicBezTo>
                      <a:pt x="1013594" y="521645"/>
                      <a:pt x="933807" y="530152"/>
                      <a:pt x="864843" y="505068"/>
                    </a:cubicBezTo>
                    <a:lnTo>
                      <a:pt x="839615" y="493015"/>
                    </a:lnTo>
                    <a:lnTo>
                      <a:pt x="791707" y="564071"/>
                    </a:lnTo>
                    <a:cubicBezTo>
                      <a:pt x="750339" y="605439"/>
                      <a:pt x="693189" y="631027"/>
                      <a:pt x="630064" y="631027"/>
                    </a:cubicBezTo>
                    <a:lnTo>
                      <a:pt x="533400" y="631027"/>
                    </a:lnTo>
                    <a:lnTo>
                      <a:pt x="533400" y="732640"/>
                    </a:lnTo>
                    <a:cubicBezTo>
                      <a:pt x="533400" y="858892"/>
                      <a:pt x="431052" y="961240"/>
                      <a:pt x="304800" y="961240"/>
                    </a:cubicBezTo>
                    <a:lnTo>
                      <a:pt x="0" y="961240"/>
                    </a:lnTo>
                    <a:lnTo>
                      <a:pt x="0" y="732640"/>
                    </a:lnTo>
                    <a:cubicBezTo>
                      <a:pt x="0" y="606388"/>
                      <a:pt x="102348" y="504040"/>
                      <a:pt x="228600" y="504040"/>
                    </a:cubicBezTo>
                    <a:lnTo>
                      <a:pt x="325262" y="504040"/>
                    </a:lnTo>
                    <a:lnTo>
                      <a:pt x="325262" y="402426"/>
                    </a:lnTo>
                    <a:cubicBezTo>
                      <a:pt x="325263" y="276174"/>
                      <a:pt x="427611" y="173826"/>
                      <a:pt x="553863" y="173826"/>
                    </a:cubicBezTo>
                    <a:lnTo>
                      <a:pt x="584726" y="173826"/>
                    </a:lnTo>
                    <a:lnTo>
                      <a:pt x="764154" y="43605"/>
                    </a:lnTo>
                    <a:cubicBezTo>
                      <a:pt x="866332" y="-30551"/>
                      <a:pt x="1009281" y="-7834"/>
                      <a:pt x="1083437" y="94344"/>
                    </a:cubicBezTo>
                    <a:lnTo>
                      <a:pt x="1126816" y="154116"/>
                    </a:lnTo>
                    <a:lnTo>
                      <a:pt x="1345659" y="167314"/>
                    </a:lnTo>
                    <a:cubicBezTo>
                      <a:pt x="1424424" y="172064"/>
                      <a:pt x="1491461" y="216160"/>
                      <a:pt x="1528806" y="279331"/>
                    </a:cubicBezTo>
                    <a:close/>
                  </a:path>
                </a:pathLst>
              </a:custGeom>
              <a:solidFill>
                <a:srgbClr val="FAC86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71" name="Group 170">
            <a:extLst>
              <a:ext uri="{FF2B5EF4-FFF2-40B4-BE49-F238E27FC236}">
                <a16:creationId xmlns:a16="http://schemas.microsoft.com/office/drawing/2014/main" id="{288FFC2A-9FB6-B06B-A1BF-E06BA9CA39ED}"/>
              </a:ext>
            </a:extLst>
          </p:cNvPr>
          <p:cNvGrpSpPr/>
          <p:nvPr/>
        </p:nvGrpSpPr>
        <p:grpSpPr>
          <a:xfrm rot="20486794">
            <a:off x="1220023" y="4386023"/>
            <a:ext cx="3962400" cy="845622"/>
            <a:chOff x="1956293" y="4846593"/>
            <a:chExt cx="6959107" cy="1485154"/>
          </a:xfrm>
          <a:solidFill>
            <a:schemeClr val="accent2">
              <a:lumMod val="50000"/>
            </a:schemeClr>
          </a:solidFill>
        </p:grpSpPr>
        <p:sp>
          <p:nvSpPr>
            <p:cNvPr id="172" name="Moon 171">
              <a:extLst>
                <a:ext uri="{FF2B5EF4-FFF2-40B4-BE49-F238E27FC236}">
                  <a16:creationId xmlns:a16="http://schemas.microsoft.com/office/drawing/2014/main" id="{3EF26072-B12B-0060-4CA7-65849578813E}"/>
                </a:ext>
              </a:extLst>
            </p:cNvPr>
            <p:cNvSpPr/>
            <p:nvPr/>
          </p:nvSpPr>
          <p:spPr>
            <a:xfrm>
              <a:off x="4794560" y="5694861"/>
              <a:ext cx="126390" cy="410593"/>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Donut 66">
              <a:extLst>
                <a:ext uri="{FF2B5EF4-FFF2-40B4-BE49-F238E27FC236}">
                  <a16:creationId xmlns:a16="http://schemas.microsoft.com/office/drawing/2014/main" id="{39DB328D-F861-5BD8-E519-927D218C4E01}"/>
                </a:ext>
              </a:extLst>
            </p:cNvPr>
            <p:cNvSpPr/>
            <p:nvPr/>
          </p:nvSpPr>
          <p:spPr>
            <a:xfrm>
              <a:off x="4638223" y="5638800"/>
              <a:ext cx="637799" cy="692947"/>
            </a:xfrm>
            <a:prstGeom prst="donut">
              <a:avLst>
                <a:gd name="adj" fmla="val 1068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4" name="Rounded Rectangle 67">
              <a:extLst>
                <a:ext uri="{FF2B5EF4-FFF2-40B4-BE49-F238E27FC236}">
                  <a16:creationId xmlns:a16="http://schemas.microsoft.com/office/drawing/2014/main" id="{73FE5BB1-BCBC-E8B4-6F51-6B18D627499C}"/>
                </a:ext>
              </a:extLst>
            </p:cNvPr>
            <p:cNvSpPr/>
            <p:nvPr/>
          </p:nvSpPr>
          <p:spPr>
            <a:xfrm>
              <a:off x="4361296" y="5281258"/>
              <a:ext cx="4554104" cy="480349"/>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Trapezoid 174">
              <a:extLst>
                <a:ext uri="{FF2B5EF4-FFF2-40B4-BE49-F238E27FC236}">
                  <a16:creationId xmlns:a16="http://schemas.microsoft.com/office/drawing/2014/main" id="{625808A2-170A-682E-A038-0ADDA21650E5}"/>
                </a:ext>
              </a:extLst>
            </p:cNvPr>
            <p:cNvSpPr/>
            <p:nvPr/>
          </p:nvSpPr>
          <p:spPr>
            <a:xfrm rot="5400000">
              <a:off x="2603925" y="4198961"/>
              <a:ext cx="1371667" cy="2666932"/>
            </a:xfrm>
            <a:prstGeom prst="trapezoid">
              <a:avLst>
                <a:gd name="adj" fmla="val 3211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Trapezoid 175">
              <a:extLst>
                <a:ext uri="{FF2B5EF4-FFF2-40B4-BE49-F238E27FC236}">
                  <a16:creationId xmlns:a16="http://schemas.microsoft.com/office/drawing/2014/main" id="{2D163AB7-CE61-250D-2A36-FFB8A2528047}"/>
                </a:ext>
              </a:extLst>
            </p:cNvPr>
            <p:cNvSpPr/>
            <p:nvPr/>
          </p:nvSpPr>
          <p:spPr>
            <a:xfrm rot="2824362">
              <a:off x="3654042" y="5323029"/>
              <a:ext cx="874575" cy="738986"/>
            </a:xfrm>
            <a:prstGeom prst="trapezoid">
              <a:avLst>
                <a:gd name="adj" fmla="val 3211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Oval 176">
              <a:extLst>
                <a:ext uri="{FF2B5EF4-FFF2-40B4-BE49-F238E27FC236}">
                  <a16:creationId xmlns:a16="http://schemas.microsoft.com/office/drawing/2014/main" id="{A9D033F9-6C97-DD29-32C3-1AFF425021BF}"/>
                </a:ext>
              </a:extLst>
            </p:cNvPr>
            <p:cNvSpPr/>
            <p:nvPr/>
          </p:nvSpPr>
          <p:spPr>
            <a:xfrm>
              <a:off x="3208047" y="5225634"/>
              <a:ext cx="1818087" cy="535973"/>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Oval 177">
              <a:extLst>
                <a:ext uri="{FF2B5EF4-FFF2-40B4-BE49-F238E27FC236}">
                  <a16:creationId xmlns:a16="http://schemas.microsoft.com/office/drawing/2014/main" id="{50CE79CE-A09E-3155-8F3E-32ADE386C8C2}"/>
                </a:ext>
              </a:extLst>
            </p:cNvPr>
            <p:cNvSpPr/>
            <p:nvPr/>
          </p:nvSpPr>
          <p:spPr>
            <a:xfrm rot="21438454">
              <a:off x="3292902" y="5449033"/>
              <a:ext cx="1286422" cy="421142"/>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Rounded Rectangle 72">
              <a:extLst>
                <a:ext uri="{FF2B5EF4-FFF2-40B4-BE49-F238E27FC236}">
                  <a16:creationId xmlns:a16="http://schemas.microsoft.com/office/drawing/2014/main" id="{C7736267-CDE7-1786-BC2A-E5A882AF048F}"/>
                </a:ext>
              </a:extLst>
            </p:cNvPr>
            <p:cNvSpPr/>
            <p:nvPr/>
          </p:nvSpPr>
          <p:spPr>
            <a:xfrm>
              <a:off x="5291736" y="5665929"/>
              <a:ext cx="2958290" cy="188160"/>
            </a:xfrm>
            <a:prstGeom prst="roundRect">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Rounded Rectangle 73">
              <a:extLst>
                <a:ext uri="{FF2B5EF4-FFF2-40B4-BE49-F238E27FC236}">
                  <a16:creationId xmlns:a16="http://schemas.microsoft.com/office/drawing/2014/main" id="{058E2419-4E4B-8445-84B4-FADD2263E94D}"/>
                </a:ext>
              </a:extLst>
            </p:cNvPr>
            <p:cNvSpPr/>
            <p:nvPr/>
          </p:nvSpPr>
          <p:spPr>
            <a:xfrm>
              <a:off x="8250026" y="5095789"/>
              <a:ext cx="477626" cy="201471"/>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Rounded Rectangle 74">
              <a:extLst>
                <a:ext uri="{FF2B5EF4-FFF2-40B4-BE49-F238E27FC236}">
                  <a16:creationId xmlns:a16="http://schemas.microsoft.com/office/drawing/2014/main" id="{284D1308-B15D-E0DE-DA94-1E16B57EFE58}"/>
                </a:ext>
              </a:extLst>
            </p:cNvPr>
            <p:cNvSpPr/>
            <p:nvPr/>
          </p:nvSpPr>
          <p:spPr>
            <a:xfrm>
              <a:off x="8305800" y="5103789"/>
              <a:ext cx="55774" cy="185469"/>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ounded Rectangle 75">
              <a:extLst>
                <a:ext uri="{FF2B5EF4-FFF2-40B4-BE49-F238E27FC236}">
                  <a16:creationId xmlns:a16="http://schemas.microsoft.com/office/drawing/2014/main" id="{AF8BA040-969E-4F3D-A73C-781B1E9315F1}"/>
                </a:ext>
              </a:extLst>
            </p:cNvPr>
            <p:cNvSpPr/>
            <p:nvPr/>
          </p:nvSpPr>
          <p:spPr>
            <a:xfrm>
              <a:off x="8597161" y="5095789"/>
              <a:ext cx="55774" cy="185469"/>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Rounded Rectangle 76">
              <a:extLst>
                <a:ext uri="{FF2B5EF4-FFF2-40B4-BE49-F238E27FC236}">
                  <a16:creationId xmlns:a16="http://schemas.microsoft.com/office/drawing/2014/main" id="{788853C8-A987-23D3-13AB-F62A6DDC61C5}"/>
                </a:ext>
              </a:extLst>
            </p:cNvPr>
            <p:cNvSpPr/>
            <p:nvPr/>
          </p:nvSpPr>
          <p:spPr>
            <a:xfrm>
              <a:off x="4635509" y="5221934"/>
              <a:ext cx="852073" cy="12908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Rounded Rectangle 77">
              <a:extLst>
                <a:ext uri="{FF2B5EF4-FFF2-40B4-BE49-F238E27FC236}">
                  <a16:creationId xmlns:a16="http://schemas.microsoft.com/office/drawing/2014/main" id="{7A82DB7A-82CE-2AA4-7892-B65565D78418}"/>
                </a:ext>
              </a:extLst>
            </p:cNvPr>
            <p:cNvSpPr/>
            <p:nvPr/>
          </p:nvSpPr>
          <p:spPr>
            <a:xfrm>
              <a:off x="5700831" y="5216718"/>
              <a:ext cx="852073" cy="12908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Rounded Rectangle 78">
              <a:extLst>
                <a:ext uri="{FF2B5EF4-FFF2-40B4-BE49-F238E27FC236}">
                  <a16:creationId xmlns:a16="http://schemas.microsoft.com/office/drawing/2014/main" id="{DB1A55C1-4432-FE5D-ED96-4CF13FF5EE93}"/>
                </a:ext>
              </a:extLst>
            </p:cNvPr>
            <p:cNvSpPr/>
            <p:nvPr/>
          </p:nvSpPr>
          <p:spPr>
            <a:xfrm>
              <a:off x="5140659" y="5295369"/>
              <a:ext cx="734322" cy="45719"/>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01968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65"/>
                                        </p:tgtEl>
                                        <p:attrNameLst>
                                          <p:attrName>style.visibility</p:attrName>
                                        </p:attrNameLst>
                                      </p:cBhvr>
                                      <p:to>
                                        <p:strVal val="visible"/>
                                      </p:to>
                                    </p:set>
                                    <p:animEffect transition="in" filter="wipe(down)">
                                      <p:cBhvr>
                                        <p:cTn id="9" dur="580">
                                          <p:stCondLst>
                                            <p:cond delay="0"/>
                                          </p:stCondLst>
                                        </p:cTn>
                                        <p:tgtEl>
                                          <p:spTgt spid="65"/>
                                        </p:tgtEl>
                                      </p:cBhvr>
                                    </p:animEffect>
                                    <p:anim calcmode="lin" valueType="num">
                                      <p:cBhvr>
                                        <p:cTn id="10"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15" dur="26">
                                          <p:stCondLst>
                                            <p:cond delay="650"/>
                                          </p:stCondLst>
                                        </p:cTn>
                                        <p:tgtEl>
                                          <p:spTgt spid="65"/>
                                        </p:tgtEl>
                                      </p:cBhvr>
                                      <p:to x="100000" y="60000"/>
                                    </p:animScale>
                                    <p:animScale>
                                      <p:cBhvr>
                                        <p:cTn id="16" dur="166" decel="50000">
                                          <p:stCondLst>
                                            <p:cond delay="676"/>
                                          </p:stCondLst>
                                        </p:cTn>
                                        <p:tgtEl>
                                          <p:spTgt spid="65"/>
                                        </p:tgtEl>
                                      </p:cBhvr>
                                      <p:to x="100000" y="100000"/>
                                    </p:animScale>
                                    <p:animScale>
                                      <p:cBhvr>
                                        <p:cTn id="17" dur="26">
                                          <p:stCondLst>
                                            <p:cond delay="1312"/>
                                          </p:stCondLst>
                                        </p:cTn>
                                        <p:tgtEl>
                                          <p:spTgt spid="65"/>
                                        </p:tgtEl>
                                      </p:cBhvr>
                                      <p:to x="100000" y="80000"/>
                                    </p:animScale>
                                    <p:animScale>
                                      <p:cBhvr>
                                        <p:cTn id="18" dur="166" decel="50000">
                                          <p:stCondLst>
                                            <p:cond delay="1338"/>
                                          </p:stCondLst>
                                        </p:cTn>
                                        <p:tgtEl>
                                          <p:spTgt spid="65"/>
                                        </p:tgtEl>
                                      </p:cBhvr>
                                      <p:to x="100000" y="100000"/>
                                    </p:animScale>
                                    <p:animScale>
                                      <p:cBhvr>
                                        <p:cTn id="19" dur="26">
                                          <p:stCondLst>
                                            <p:cond delay="1642"/>
                                          </p:stCondLst>
                                        </p:cTn>
                                        <p:tgtEl>
                                          <p:spTgt spid="65"/>
                                        </p:tgtEl>
                                      </p:cBhvr>
                                      <p:to x="100000" y="90000"/>
                                    </p:animScale>
                                    <p:animScale>
                                      <p:cBhvr>
                                        <p:cTn id="20" dur="166" decel="50000">
                                          <p:stCondLst>
                                            <p:cond delay="1668"/>
                                          </p:stCondLst>
                                        </p:cTn>
                                        <p:tgtEl>
                                          <p:spTgt spid="65"/>
                                        </p:tgtEl>
                                      </p:cBhvr>
                                      <p:to x="100000" y="100000"/>
                                    </p:animScale>
                                    <p:animScale>
                                      <p:cBhvr>
                                        <p:cTn id="21" dur="26">
                                          <p:stCondLst>
                                            <p:cond delay="1808"/>
                                          </p:stCondLst>
                                        </p:cTn>
                                        <p:tgtEl>
                                          <p:spTgt spid="65"/>
                                        </p:tgtEl>
                                      </p:cBhvr>
                                      <p:to x="100000" y="95000"/>
                                    </p:animScale>
                                    <p:animScale>
                                      <p:cBhvr>
                                        <p:cTn id="22" dur="166" decel="50000">
                                          <p:stCondLst>
                                            <p:cond delay="1834"/>
                                          </p:stCondLst>
                                        </p:cTn>
                                        <p:tgtEl>
                                          <p:spTgt spid="65"/>
                                        </p:tgtEl>
                                      </p:cBhvr>
                                      <p:to x="100000" y="100000"/>
                                    </p:animScale>
                                  </p:childTnLst>
                                </p:cTn>
                              </p:par>
                              <p:par>
                                <p:cTn id="23" presetID="26" presetClass="entr" presetSubtype="0" fill="hold"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down)">
                                      <p:cBhvr>
                                        <p:cTn id="25" dur="580">
                                          <p:stCondLst>
                                            <p:cond delay="0"/>
                                          </p:stCondLst>
                                        </p:cTn>
                                        <p:tgtEl>
                                          <p:spTgt spid="39"/>
                                        </p:tgtEl>
                                      </p:cBhvr>
                                    </p:animEffect>
                                    <p:anim calcmode="lin" valueType="num">
                                      <p:cBhvr>
                                        <p:cTn id="26"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31" dur="26">
                                          <p:stCondLst>
                                            <p:cond delay="650"/>
                                          </p:stCondLst>
                                        </p:cTn>
                                        <p:tgtEl>
                                          <p:spTgt spid="39"/>
                                        </p:tgtEl>
                                      </p:cBhvr>
                                      <p:to x="100000" y="60000"/>
                                    </p:animScale>
                                    <p:animScale>
                                      <p:cBhvr>
                                        <p:cTn id="32" dur="166" decel="50000">
                                          <p:stCondLst>
                                            <p:cond delay="676"/>
                                          </p:stCondLst>
                                        </p:cTn>
                                        <p:tgtEl>
                                          <p:spTgt spid="39"/>
                                        </p:tgtEl>
                                      </p:cBhvr>
                                      <p:to x="100000" y="100000"/>
                                    </p:animScale>
                                    <p:animScale>
                                      <p:cBhvr>
                                        <p:cTn id="33" dur="26">
                                          <p:stCondLst>
                                            <p:cond delay="1312"/>
                                          </p:stCondLst>
                                        </p:cTn>
                                        <p:tgtEl>
                                          <p:spTgt spid="39"/>
                                        </p:tgtEl>
                                      </p:cBhvr>
                                      <p:to x="100000" y="80000"/>
                                    </p:animScale>
                                    <p:animScale>
                                      <p:cBhvr>
                                        <p:cTn id="34" dur="166" decel="50000">
                                          <p:stCondLst>
                                            <p:cond delay="1338"/>
                                          </p:stCondLst>
                                        </p:cTn>
                                        <p:tgtEl>
                                          <p:spTgt spid="39"/>
                                        </p:tgtEl>
                                      </p:cBhvr>
                                      <p:to x="100000" y="100000"/>
                                    </p:animScale>
                                    <p:animScale>
                                      <p:cBhvr>
                                        <p:cTn id="35" dur="26">
                                          <p:stCondLst>
                                            <p:cond delay="1642"/>
                                          </p:stCondLst>
                                        </p:cTn>
                                        <p:tgtEl>
                                          <p:spTgt spid="39"/>
                                        </p:tgtEl>
                                      </p:cBhvr>
                                      <p:to x="100000" y="90000"/>
                                    </p:animScale>
                                    <p:animScale>
                                      <p:cBhvr>
                                        <p:cTn id="36" dur="166" decel="50000">
                                          <p:stCondLst>
                                            <p:cond delay="1668"/>
                                          </p:stCondLst>
                                        </p:cTn>
                                        <p:tgtEl>
                                          <p:spTgt spid="39"/>
                                        </p:tgtEl>
                                      </p:cBhvr>
                                      <p:to x="100000" y="100000"/>
                                    </p:animScale>
                                    <p:animScale>
                                      <p:cBhvr>
                                        <p:cTn id="37" dur="26">
                                          <p:stCondLst>
                                            <p:cond delay="1808"/>
                                          </p:stCondLst>
                                        </p:cTn>
                                        <p:tgtEl>
                                          <p:spTgt spid="39"/>
                                        </p:tgtEl>
                                      </p:cBhvr>
                                      <p:to x="100000" y="95000"/>
                                    </p:animScale>
                                    <p:animScale>
                                      <p:cBhvr>
                                        <p:cTn id="38" dur="166" decel="50000">
                                          <p:stCondLst>
                                            <p:cond delay="1834"/>
                                          </p:stCondLst>
                                        </p:cTn>
                                        <p:tgtEl>
                                          <p:spTgt spid="39"/>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par>
                                <p:cTn id="57" presetID="26" presetClass="entr" presetSubtype="0" fill="hold" nodeType="withEffect">
                                  <p:stCondLst>
                                    <p:cond delay="0"/>
                                  </p:stCondLst>
                                  <p:childTnLst>
                                    <p:set>
                                      <p:cBhvr>
                                        <p:cTn id="58" dur="1" fill="hold">
                                          <p:stCondLst>
                                            <p:cond delay="0"/>
                                          </p:stCondLst>
                                        </p:cTn>
                                        <p:tgtEl>
                                          <p:spTgt spid="97"/>
                                        </p:tgtEl>
                                        <p:attrNameLst>
                                          <p:attrName>style.visibility</p:attrName>
                                        </p:attrNameLst>
                                      </p:cBhvr>
                                      <p:to>
                                        <p:strVal val="visible"/>
                                      </p:to>
                                    </p:set>
                                    <p:animEffect transition="in" filter="wipe(down)">
                                      <p:cBhvr>
                                        <p:cTn id="59" dur="580">
                                          <p:stCondLst>
                                            <p:cond delay="0"/>
                                          </p:stCondLst>
                                        </p:cTn>
                                        <p:tgtEl>
                                          <p:spTgt spid="97"/>
                                        </p:tgtEl>
                                      </p:cBhvr>
                                    </p:animEffect>
                                    <p:anim calcmode="lin" valueType="num">
                                      <p:cBhvr>
                                        <p:cTn id="6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65" dur="26">
                                          <p:stCondLst>
                                            <p:cond delay="650"/>
                                          </p:stCondLst>
                                        </p:cTn>
                                        <p:tgtEl>
                                          <p:spTgt spid="97"/>
                                        </p:tgtEl>
                                      </p:cBhvr>
                                      <p:to x="100000" y="60000"/>
                                    </p:animScale>
                                    <p:animScale>
                                      <p:cBhvr>
                                        <p:cTn id="66" dur="166" decel="50000">
                                          <p:stCondLst>
                                            <p:cond delay="676"/>
                                          </p:stCondLst>
                                        </p:cTn>
                                        <p:tgtEl>
                                          <p:spTgt spid="97"/>
                                        </p:tgtEl>
                                      </p:cBhvr>
                                      <p:to x="100000" y="100000"/>
                                    </p:animScale>
                                    <p:animScale>
                                      <p:cBhvr>
                                        <p:cTn id="67" dur="26">
                                          <p:stCondLst>
                                            <p:cond delay="1312"/>
                                          </p:stCondLst>
                                        </p:cTn>
                                        <p:tgtEl>
                                          <p:spTgt spid="97"/>
                                        </p:tgtEl>
                                      </p:cBhvr>
                                      <p:to x="100000" y="80000"/>
                                    </p:animScale>
                                    <p:animScale>
                                      <p:cBhvr>
                                        <p:cTn id="68" dur="166" decel="50000">
                                          <p:stCondLst>
                                            <p:cond delay="1338"/>
                                          </p:stCondLst>
                                        </p:cTn>
                                        <p:tgtEl>
                                          <p:spTgt spid="97"/>
                                        </p:tgtEl>
                                      </p:cBhvr>
                                      <p:to x="100000" y="100000"/>
                                    </p:animScale>
                                    <p:animScale>
                                      <p:cBhvr>
                                        <p:cTn id="69" dur="26">
                                          <p:stCondLst>
                                            <p:cond delay="1642"/>
                                          </p:stCondLst>
                                        </p:cTn>
                                        <p:tgtEl>
                                          <p:spTgt spid="97"/>
                                        </p:tgtEl>
                                      </p:cBhvr>
                                      <p:to x="100000" y="90000"/>
                                    </p:animScale>
                                    <p:animScale>
                                      <p:cBhvr>
                                        <p:cTn id="70" dur="166" decel="50000">
                                          <p:stCondLst>
                                            <p:cond delay="1668"/>
                                          </p:stCondLst>
                                        </p:cTn>
                                        <p:tgtEl>
                                          <p:spTgt spid="97"/>
                                        </p:tgtEl>
                                      </p:cBhvr>
                                      <p:to x="100000" y="100000"/>
                                    </p:animScale>
                                    <p:animScale>
                                      <p:cBhvr>
                                        <p:cTn id="71" dur="26">
                                          <p:stCondLst>
                                            <p:cond delay="1808"/>
                                          </p:stCondLst>
                                        </p:cTn>
                                        <p:tgtEl>
                                          <p:spTgt spid="97"/>
                                        </p:tgtEl>
                                      </p:cBhvr>
                                      <p:to x="100000" y="95000"/>
                                    </p:animScale>
                                    <p:animScale>
                                      <p:cBhvr>
                                        <p:cTn id="72" dur="166" decel="50000">
                                          <p:stCondLst>
                                            <p:cond delay="1834"/>
                                          </p:stCondLst>
                                        </p:cTn>
                                        <p:tgtEl>
                                          <p:spTgt spid="97"/>
                                        </p:tgtEl>
                                      </p:cBhvr>
                                      <p:to x="100000" y="100000"/>
                                    </p:animScale>
                                  </p:childTnLst>
                                </p:cTn>
                              </p:par>
                              <p:par>
                                <p:cTn id="73" presetID="26" presetClass="entr" presetSubtype="0" fill="hold" nodeType="withEffect">
                                  <p:stCondLst>
                                    <p:cond delay="0"/>
                                  </p:stCondLst>
                                  <p:childTnLst>
                                    <p:set>
                                      <p:cBhvr>
                                        <p:cTn id="74" dur="1" fill="hold">
                                          <p:stCondLst>
                                            <p:cond delay="0"/>
                                          </p:stCondLst>
                                        </p:cTn>
                                        <p:tgtEl>
                                          <p:spTgt spid="152"/>
                                        </p:tgtEl>
                                        <p:attrNameLst>
                                          <p:attrName>style.visibility</p:attrName>
                                        </p:attrNameLst>
                                      </p:cBhvr>
                                      <p:to>
                                        <p:strVal val="visible"/>
                                      </p:to>
                                    </p:set>
                                    <p:animEffect transition="in" filter="wipe(down)">
                                      <p:cBhvr>
                                        <p:cTn id="75" dur="580">
                                          <p:stCondLst>
                                            <p:cond delay="0"/>
                                          </p:stCondLst>
                                        </p:cTn>
                                        <p:tgtEl>
                                          <p:spTgt spid="152"/>
                                        </p:tgtEl>
                                      </p:cBhvr>
                                    </p:animEffect>
                                    <p:anim calcmode="lin" valueType="num">
                                      <p:cBhvr>
                                        <p:cTn id="76" dur="1822" tmFilter="0,0; 0.14,0.36; 0.43,0.73; 0.71,0.91; 1.0,1.0">
                                          <p:stCondLst>
                                            <p:cond delay="0"/>
                                          </p:stCondLst>
                                        </p:cTn>
                                        <p:tgtEl>
                                          <p:spTgt spid="152"/>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152"/>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152"/>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152"/>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152"/>
                                        </p:tgtEl>
                                        <p:attrNameLst>
                                          <p:attrName>ppt_y</p:attrName>
                                        </p:attrNameLst>
                                      </p:cBhvr>
                                      <p:tavLst>
                                        <p:tav tm="0" fmla="#ppt_y-sin(pi*$)/81">
                                          <p:val>
                                            <p:fltVal val="0"/>
                                          </p:val>
                                        </p:tav>
                                        <p:tav tm="100000">
                                          <p:val>
                                            <p:fltVal val="1"/>
                                          </p:val>
                                        </p:tav>
                                      </p:tavLst>
                                    </p:anim>
                                    <p:animScale>
                                      <p:cBhvr>
                                        <p:cTn id="81" dur="26">
                                          <p:stCondLst>
                                            <p:cond delay="650"/>
                                          </p:stCondLst>
                                        </p:cTn>
                                        <p:tgtEl>
                                          <p:spTgt spid="152"/>
                                        </p:tgtEl>
                                      </p:cBhvr>
                                      <p:to x="100000" y="60000"/>
                                    </p:animScale>
                                    <p:animScale>
                                      <p:cBhvr>
                                        <p:cTn id="82" dur="166" decel="50000">
                                          <p:stCondLst>
                                            <p:cond delay="676"/>
                                          </p:stCondLst>
                                        </p:cTn>
                                        <p:tgtEl>
                                          <p:spTgt spid="152"/>
                                        </p:tgtEl>
                                      </p:cBhvr>
                                      <p:to x="100000" y="100000"/>
                                    </p:animScale>
                                    <p:animScale>
                                      <p:cBhvr>
                                        <p:cTn id="83" dur="26">
                                          <p:stCondLst>
                                            <p:cond delay="1312"/>
                                          </p:stCondLst>
                                        </p:cTn>
                                        <p:tgtEl>
                                          <p:spTgt spid="152"/>
                                        </p:tgtEl>
                                      </p:cBhvr>
                                      <p:to x="100000" y="80000"/>
                                    </p:animScale>
                                    <p:animScale>
                                      <p:cBhvr>
                                        <p:cTn id="84" dur="166" decel="50000">
                                          <p:stCondLst>
                                            <p:cond delay="1338"/>
                                          </p:stCondLst>
                                        </p:cTn>
                                        <p:tgtEl>
                                          <p:spTgt spid="152"/>
                                        </p:tgtEl>
                                      </p:cBhvr>
                                      <p:to x="100000" y="100000"/>
                                    </p:animScale>
                                    <p:animScale>
                                      <p:cBhvr>
                                        <p:cTn id="85" dur="26">
                                          <p:stCondLst>
                                            <p:cond delay="1642"/>
                                          </p:stCondLst>
                                        </p:cTn>
                                        <p:tgtEl>
                                          <p:spTgt spid="152"/>
                                        </p:tgtEl>
                                      </p:cBhvr>
                                      <p:to x="100000" y="90000"/>
                                    </p:animScale>
                                    <p:animScale>
                                      <p:cBhvr>
                                        <p:cTn id="86" dur="166" decel="50000">
                                          <p:stCondLst>
                                            <p:cond delay="1668"/>
                                          </p:stCondLst>
                                        </p:cTn>
                                        <p:tgtEl>
                                          <p:spTgt spid="152"/>
                                        </p:tgtEl>
                                      </p:cBhvr>
                                      <p:to x="100000" y="100000"/>
                                    </p:animScale>
                                    <p:animScale>
                                      <p:cBhvr>
                                        <p:cTn id="87" dur="26">
                                          <p:stCondLst>
                                            <p:cond delay="1808"/>
                                          </p:stCondLst>
                                        </p:cTn>
                                        <p:tgtEl>
                                          <p:spTgt spid="152"/>
                                        </p:tgtEl>
                                      </p:cBhvr>
                                      <p:to x="100000" y="95000"/>
                                    </p:animScale>
                                    <p:animScale>
                                      <p:cBhvr>
                                        <p:cTn id="88" dur="166" decel="50000">
                                          <p:stCondLst>
                                            <p:cond delay="1834"/>
                                          </p:stCondLst>
                                        </p:cTn>
                                        <p:tgtEl>
                                          <p:spTgt spid="152"/>
                                        </p:tgtEl>
                                      </p:cBhvr>
                                      <p:to x="100000" y="100000"/>
                                    </p:animScale>
                                  </p:childTnLst>
                                </p:cTn>
                              </p:par>
                              <p:par>
                                <p:cTn id="89" presetID="1" presetClass="entr" presetSubtype="0" fill="hold" nodeType="withEffect">
                                  <p:stCondLst>
                                    <p:cond delay="0"/>
                                  </p:stCondLst>
                                  <p:childTnLst>
                                    <p:set>
                                      <p:cBhvr>
                                        <p:cTn id="9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8">
                                            <p:txEl>
                                              <p:pRg st="2" end="2"/>
                                            </p:txEl>
                                          </p:spTgt>
                                        </p:tgtEl>
                                        <p:attrNameLst>
                                          <p:attrName>style.visibility</p:attrName>
                                        </p:attrNameLst>
                                      </p:cBhvr>
                                      <p:to>
                                        <p:strVal val="visible"/>
                                      </p:to>
                                    </p:set>
                                  </p:childTnLst>
                                </p:cTn>
                              </p:par>
                              <p:par>
                                <p:cTn id="95" presetID="2" presetClass="exit" presetSubtype="8" fill="hold" nodeType="withEffect">
                                  <p:stCondLst>
                                    <p:cond delay="0"/>
                                  </p:stCondLst>
                                  <p:childTnLst>
                                    <p:anim calcmode="lin" valueType="num">
                                      <p:cBhvr additive="base">
                                        <p:cTn id="96" dur="500"/>
                                        <p:tgtEl>
                                          <p:spTgt spid="65"/>
                                        </p:tgtEl>
                                        <p:attrNameLst>
                                          <p:attrName>ppt_x</p:attrName>
                                        </p:attrNameLst>
                                      </p:cBhvr>
                                      <p:tavLst>
                                        <p:tav tm="0">
                                          <p:val>
                                            <p:strVal val="ppt_x"/>
                                          </p:val>
                                        </p:tav>
                                        <p:tav tm="100000">
                                          <p:val>
                                            <p:strVal val="0-ppt_w/2"/>
                                          </p:val>
                                        </p:tav>
                                      </p:tavLst>
                                    </p:anim>
                                    <p:anim calcmode="lin" valueType="num">
                                      <p:cBhvr additive="base">
                                        <p:cTn id="97" dur="500"/>
                                        <p:tgtEl>
                                          <p:spTgt spid="65"/>
                                        </p:tgtEl>
                                        <p:attrNameLst>
                                          <p:attrName>ppt_y</p:attrName>
                                        </p:attrNameLst>
                                      </p:cBhvr>
                                      <p:tavLst>
                                        <p:tav tm="0">
                                          <p:val>
                                            <p:strVal val="ppt_y"/>
                                          </p:val>
                                        </p:tav>
                                        <p:tav tm="100000">
                                          <p:val>
                                            <p:strVal val="ppt_y"/>
                                          </p:val>
                                        </p:tav>
                                      </p:tavLst>
                                    </p:anim>
                                    <p:set>
                                      <p:cBhvr>
                                        <p:cTn id="98" dur="1" fill="hold">
                                          <p:stCondLst>
                                            <p:cond delay="499"/>
                                          </p:stCondLst>
                                        </p:cTn>
                                        <p:tgtEl>
                                          <p:spTgt spid="65"/>
                                        </p:tgtEl>
                                        <p:attrNameLst>
                                          <p:attrName>style.visibility</p:attrName>
                                        </p:attrNameLst>
                                      </p:cBhvr>
                                      <p:to>
                                        <p:strVal val="hidden"/>
                                      </p:to>
                                    </p:set>
                                  </p:childTnLst>
                                </p:cTn>
                              </p:par>
                              <p:par>
                                <p:cTn id="99" presetID="2" presetClass="exit" presetSubtype="8" fill="hold" nodeType="withEffect">
                                  <p:stCondLst>
                                    <p:cond delay="0"/>
                                  </p:stCondLst>
                                  <p:childTnLst>
                                    <p:anim calcmode="lin" valueType="num">
                                      <p:cBhvr additive="base">
                                        <p:cTn id="100" dur="500"/>
                                        <p:tgtEl>
                                          <p:spTgt spid="39"/>
                                        </p:tgtEl>
                                        <p:attrNameLst>
                                          <p:attrName>ppt_x</p:attrName>
                                        </p:attrNameLst>
                                      </p:cBhvr>
                                      <p:tavLst>
                                        <p:tav tm="0">
                                          <p:val>
                                            <p:strVal val="ppt_x"/>
                                          </p:val>
                                        </p:tav>
                                        <p:tav tm="100000">
                                          <p:val>
                                            <p:strVal val="0-ppt_w/2"/>
                                          </p:val>
                                        </p:tav>
                                      </p:tavLst>
                                    </p:anim>
                                    <p:anim calcmode="lin" valueType="num">
                                      <p:cBhvr additive="base">
                                        <p:cTn id="101" dur="500"/>
                                        <p:tgtEl>
                                          <p:spTgt spid="39"/>
                                        </p:tgtEl>
                                        <p:attrNameLst>
                                          <p:attrName>ppt_y</p:attrName>
                                        </p:attrNameLst>
                                      </p:cBhvr>
                                      <p:tavLst>
                                        <p:tav tm="0">
                                          <p:val>
                                            <p:strVal val="ppt_y"/>
                                          </p:val>
                                        </p:tav>
                                        <p:tav tm="100000">
                                          <p:val>
                                            <p:strVal val="ppt_y"/>
                                          </p:val>
                                        </p:tav>
                                      </p:tavLst>
                                    </p:anim>
                                    <p:set>
                                      <p:cBhvr>
                                        <p:cTn id="102" dur="1" fill="hold">
                                          <p:stCondLst>
                                            <p:cond delay="499"/>
                                          </p:stCondLst>
                                        </p:cTn>
                                        <p:tgtEl>
                                          <p:spTgt spid="39"/>
                                        </p:tgtEl>
                                        <p:attrNameLst>
                                          <p:attrName>style.visibility</p:attrName>
                                        </p:attrNameLst>
                                      </p:cBhvr>
                                      <p:to>
                                        <p:strVal val="hidden"/>
                                      </p:to>
                                    </p:set>
                                  </p:childTnLst>
                                </p:cTn>
                              </p:par>
                              <p:par>
                                <p:cTn id="103" presetID="2" presetClass="exit" presetSubtype="2" fill="hold" nodeType="withEffect">
                                  <p:stCondLst>
                                    <p:cond delay="0"/>
                                  </p:stCondLst>
                                  <p:childTnLst>
                                    <p:anim calcmode="lin" valueType="num">
                                      <p:cBhvr additive="base">
                                        <p:cTn id="104" dur="500"/>
                                        <p:tgtEl>
                                          <p:spTgt spid="9"/>
                                        </p:tgtEl>
                                        <p:attrNameLst>
                                          <p:attrName>ppt_x</p:attrName>
                                        </p:attrNameLst>
                                      </p:cBhvr>
                                      <p:tavLst>
                                        <p:tav tm="0">
                                          <p:val>
                                            <p:strVal val="ppt_x"/>
                                          </p:val>
                                        </p:tav>
                                        <p:tav tm="100000">
                                          <p:val>
                                            <p:strVal val="1+ppt_w/2"/>
                                          </p:val>
                                        </p:tav>
                                      </p:tavLst>
                                    </p:anim>
                                    <p:anim calcmode="lin" valueType="num">
                                      <p:cBhvr additive="base">
                                        <p:cTn id="105" dur="500"/>
                                        <p:tgtEl>
                                          <p:spTgt spid="9"/>
                                        </p:tgtEl>
                                        <p:attrNameLst>
                                          <p:attrName>ppt_y</p:attrName>
                                        </p:attrNameLst>
                                      </p:cBhvr>
                                      <p:tavLst>
                                        <p:tav tm="0">
                                          <p:val>
                                            <p:strVal val="ppt_y"/>
                                          </p:val>
                                        </p:tav>
                                        <p:tav tm="100000">
                                          <p:val>
                                            <p:strVal val="ppt_y"/>
                                          </p:val>
                                        </p:tav>
                                      </p:tavLst>
                                    </p:anim>
                                    <p:set>
                                      <p:cBhvr>
                                        <p:cTn id="106" dur="1" fill="hold">
                                          <p:stCondLst>
                                            <p:cond delay="499"/>
                                          </p:stCondLst>
                                        </p:cTn>
                                        <p:tgtEl>
                                          <p:spTgt spid="9"/>
                                        </p:tgtEl>
                                        <p:attrNameLst>
                                          <p:attrName>style.visibility</p:attrName>
                                        </p:attrNameLst>
                                      </p:cBhvr>
                                      <p:to>
                                        <p:strVal val="hidden"/>
                                      </p:to>
                                    </p:set>
                                  </p:childTnLst>
                                </p:cTn>
                              </p:par>
                              <p:par>
                                <p:cTn id="107" presetID="2" presetClass="exit" presetSubtype="2" fill="hold" nodeType="withEffect">
                                  <p:stCondLst>
                                    <p:cond delay="0"/>
                                  </p:stCondLst>
                                  <p:childTnLst>
                                    <p:anim calcmode="lin" valueType="num">
                                      <p:cBhvr additive="base">
                                        <p:cTn id="108" dur="500"/>
                                        <p:tgtEl>
                                          <p:spTgt spid="97"/>
                                        </p:tgtEl>
                                        <p:attrNameLst>
                                          <p:attrName>ppt_x</p:attrName>
                                        </p:attrNameLst>
                                      </p:cBhvr>
                                      <p:tavLst>
                                        <p:tav tm="0">
                                          <p:val>
                                            <p:strVal val="ppt_x"/>
                                          </p:val>
                                        </p:tav>
                                        <p:tav tm="100000">
                                          <p:val>
                                            <p:strVal val="1+ppt_w/2"/>
                                          </p:val>
                                        </p:tav>
                                      </p:tavLst>
                                    </p:anim>
                                    <p:anim calcmode="lin" valueType="num">
                                      <p:cBhvr additive="base">
                                        <p:cTn id="109" dur="500"/>
                                        <p:tgtEl>
                                          <p:spTgt spid="97"/>
                                        </p:tgtEl>
                                        <p:attrNameLst>
                                          <p:attrName>ppt_y</p:attrName>
                                        </p:attrNameLst>
                                      </p:cBhvr>
                                      <p:tavLst>
                                        <p:tav tm="0">
                                          <p:val>
                                            <p:strVal val="ppt_y"/>
                                          </p:val>
                                        </p:tav>
                                        <p:tav tm="100000">
                                          <p:val>
                                            <p:strVal val="ppt_y"/>
                                          </p:val>
                                        </p:tav>
                                      </p:tavLst>
                                    </p:anim>
                                    <p:set>
                                      <p:cBhvr>
                                        <p:cTn id="110" dur="1" fill="hold">
                                          <p:stCondLst>
                                            <p:cond delay="499"/>
                                          </p:stCondLst>
                                        </p:cTn>
                                        <p:tgtEl>
                                          <p:spTgt spid="97"/>
                                        </p:tgtEl>
                                        <p:attrNameLst>
                                          <p:attrName>style.visibility</p:attrName>
                                        </p:attrNameLst>
                                      </p:cBhvr>
                                      <p:to>
                                        <p:strVal val="hidden"/>
                                      </p:to>
                                    </p:set>
                                  </p:childTnLst>
                                </p:cTn>
                              </p:par>
                              <p:par>
                                <p:cTn id="111" presetID="2" presetClass="exit" presetSubtype="2" fill="hold" nodeType="withEffect">
                                  <p:stCondLst>
                                    <p:cond delay="0"/>
                                  </p:stCondLst>
                                  <p:childTnLst>
                                    <p:anim calcmode="lin" valueType="num">
                                      <p:cBhvr additive="base">
                                        <p:cTn id="112" dur="500"/>
                                        <p:tgtEl>
                                          <p:spTgt spid="152"/>
                                        </p:tgtEl>
                                        <p:attrNameLst>
                                          <p:attrName>ppt_x</p:attrName>
                                        </p:attrNameLst>
                                      </p:cBhvr>
                                      <p:tavLst>
                                        <p:tav tm="0">
                                          <p:val>
                                            <p:strVal val="ppt_x"/>
                                          </p:val>
                                        </p:tav>
                                        <p:tav tm="100000">
                                          <p:val>
                                            <p:strVal val="1+ppt_w/2"/>
                                          </p:val>
                                        </p:tav>
                                      </p:tavLst>
                                    </p:anim>
                                    <p:anim calcmode="lin" valueType="num">
                                      <p:cBhvr additive="base">
                                        <p:cTn id="113" dur="500"/>
                                        <p:tgtEl>
                                          <p:spTgt spid="152"/>
                                        </p:tgtEl>
                                        <p:attrNameLst>
                                          <p:attrName>ppt_y</p:attrName>
                                        </p:attrNameLst>
                                      </p:cBhvr>
                                      <p:tavLst>
                                        <p:tav tm="0">
                                          <p:val>
                                            <p:strVal val="ppt_y"/>
                                          </p:val>
                                        </p:tav>
                                        <p:tav tm="100000">
                                          <p:val>
                                            <p:strVal val="ppt_y"/>
                                          </p:val>
                                        </p:tav>
                                      </p:tavLst>
                                    </p:anim>
                                    <p:set>
                                      <p:cBhvr>
                                        <p:cTn id="114" dur="1" fill="hold">
                                          <p:stCondLst>
                                            <p:cond delay="499"/>
                                          </p:stCondLst>
                                        </p:cTn>
                                        <p:tgtEl>
                                          <p:spTgt spid="152"/>
                                        </p:tgtEl>
                                        <p:attrNameLst>
                                          <p:attrName>style.visibility</p:attrName>
                                        </p:attrNameLst>
                                      </p:cBhvr>
                                      <p:to>
                                        <p:strVal val="hidden"/>
                                      </p:to>
                                    </p:set>
                                  </p:childTnLst>
                                </p:cTn>
                              </p:par>
                              <p:par>
                                <p:cTn id="115" presetID="1" presetClass="entr" presetSubtype="0" fill="hold" nodeType="withEffect">
                                  <p:stCondLst>
                                    <p:cond delay="0"/>
                                  </p:stCondLst>
                                  <p:childTnLst>
                                    <p:set>
                                      <p:cBhvr>
                                        <p:cTn id="116" dur="1" fill="hold">
                                          <p:stCondLst>
                                            <p:cond delay="0"/>
                                          </p:stCondLst>
                                        </p:cTn>
                                        <p:tgtEl>
                                          <p:spTgt spid="1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chemeClr val="bg2">
                  <a:lumMod val="25000"/>
                  <a:shade val="30000"/>
                  <a:satMod val="115000"/>
                </a:schemeClr>
              </a:gs>
              <a:gs pos="50000">
                <a:schemeClr val="bg2">
                  <a:lumMod val="25000"/>
                  <a:shade val="67500"/>
                  <a:satMod val="115000"/>
                </a:schemeClr>
              </a:gs>
              <a:gs pos="100000">
                <a:schemeClr val="bg2">
                  <a:lumMod val="25000"/>
                  <a:shade val="100000"/>
                  <a:satMod val="115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170980" y="920059"/>
            <a:ext cx="4211020" cy="830997"/>
          </a:xfrm>
          <a:prstGeom prst="rect">
            <a:avLst/>
          </a:prstGeom>
          <a:noFill/>
        </p:spPr>
        <p:txBody>
          <a:bodyPr wrap="square" rtlCol="0">
            <a:spAutoFit/>
          </a:bodyPr>
          <a:lstStyle/>
          <a:p>
            <a:pPr algn="ctr"/>
            <a:r>
              <a:rPr lang="en-US" sz="2400" dirty="0">
                <a:solidFill>
                  <a:schemeClr val="bg1"/>
                </a:solidFill>
              </a:rPr>
              <a:t> Hebrew word meaning “hosts” or “armies.”</a:t>
            </a:r>
          </a:p>
        </p:txBody>
      </p:sp>
      <p:sp>
        <p:nvSpPr>
          <p:cNvPr id="2" name="Rectangle 1"/>
          <p:cNvSpPr/>
          <p:nvPr/>
        </p:nvSpPr>
        <p:spPr>
          <a:xfrm>
            <a:off x="917828" y="1820187"/>
            <a:ext cx="4101219" cy="2954655"/>
          </a:xfrm>
          <a:prstGeom prst="rect">
            <a:avLst/>
          </a:prstGeom>
        </p:spPr>
        <p:txBody>
          <a:bodyPr wrap="square">
            <a:spAutoFit/>
          </a:bodyPr>
          <a:lstStyle/>
          <a:p>
            <a:r>
              <a:rPr lang="en-US" sz="2400" dirty="0">
                <a:solidFill>
                  <a:srgbClr val="FFFF00"/>
                </a:solidFill>
              </a:rPr>
              <a:t>What, then, does it mean to wait upon the Lord? </a:t>
            </a:r>
          </a:p>
          <a:p>
            <a:endParaRPr lang="en-US" dirty="0">
              <a:solidFill>
                <a:schemeClr val="bg1"/>
              </a:solidFill>
            </a:endParaRPr>
          </a:p>
          <a:p>
            <a:r>
              <a:rPr lang="en-US" dirty="0">
                <a:solidFill>
                  <a:schemeClr val="bg1"/>
                </a:solidFill>
              </a:rPr>
              <a:t>In the scriptures, the word </a:t>
            </a:r>
            <a:r>
              <a:rPr lang="en-US" i="1" dirty="0">
                <a:solidFill>
                  <a:schemeClr val="bg1"/>
                </a:solidFill>
              </a:rPr>
              <a:t>wait</a:t>
            </a:r>
            <a:r>
              <a:rPr lang="en-US" dirty="0">
                <a:solidFill>
                  <a:schemeClr val="bg1"/>
                </a:solidFill>
              </a:rPr>
              <a:t> means to hope, to anticipate, and to trust. To hope and trust in the Lord requires faith, patience, humility, meekness, long-suffering, keeping the commandments, and enduring to the end” </a:t>
            </a:r>
          </a:p>
          <a:p>
            <a:r>
              <a:rPr lang="en-US" sz="1200" dirty="0">
                <a:solidFill>
                  <a:schemeClr val="bg1"/>
                </a:solidFill>
              </a:rPr>
              <a:t>Robert D. Hales</a:t>
            </a:r>
          </a:p>
        </p:txBody>
      </p:sp>
      <p:sp>
        <p:nvSpPr>
          <p:cNvPr id="10" name="Rectangle 9"/>
          <p:cNvSpPr/>
          <p:nvPr/>
        </p:nvSpPr>
        <p:spPr>
          <a:xfrm>
            <a:off x="0" y="6488668"/>
            <a:ext cx="1261884" cy="369332"/>
          </a:xfrm>
          <a:prstGeom prst="rect">
            <a:avLst/>
          </a:prstGeom>
        </p:spPr>
        <p:txBody>
          <a:bodyPr wrap="none">
            <a:spAutoFit/>
          </a:bodyPr>
          <a:lstStyle/>
          <a:p>
            <a:r>
              <a:rPr lang="en-US" dirty="0">
                <a:solidFill>
                  <a:schemeClr val="bg1"/>
                </a:solidFill>
              </a:rPr>
              <a:t>D&amp;C 98:1-2</a:t>
            </a:r>
          </a:p>
        </p:txBody>
      </p:sp>
      <p:sp>
        <p:nvSpPr>
          <p:cNvPr id="11" name="TextBox 10"/>
          <p:cNvSpPr txBox="1"/>
          <p:nvPr/>
        </p:nvSpPr>
        <p:spPr>
          <a:xfrm>
            <a:off x="0" y="0"/>
            <a:ext cx="12192000" cy="1015663"/>
          </a:xfrm>
          <a:prstGeom prst="rect">
            <a:avLst/>
          </a:prstGeom>
          <a:noFill/>
        </p:spPr>
        <p:txBody>
          <a:bodyPr wrap="square" rtlCol="0">
            <a:spAutoFit/>
          </a:bodyPr>
          <a:lstStyle/>
          <a:p>
            <a:pPr algn="ctr"/>
            <a:r>
              <a:rPr lang="en-US" sz="6000" dirty="0" err="1">
                <a:solidFill>
                  <a:schemeClr val="bg1"/>
                </a:solidFill>
                <a:latin typeface="AR ESSENCE" panose="02000000000000000000" pitchFamily="2" charset="0"/>
              </a:rPr>
              <a:t>Sabaoth</a:t>
            </a:r>
            <a:endParaRPr lang="en-US" sz="6000" dirty="0">
              <a:solidFill>
                <a:schemeClr val="bg1"/>
              </a:solidFill>
              <a:latin typeface="AR ESSENCE" panose="02000000000000000000" pitchFamily="2" charset="0"/>
            </a:endParaRPr>
          </a:p>
        </p:txBody>
      </p:sp>
      <p:grpSp>
        <p:nvGrpSpPr>
          <p:cNvPr id="12" name="Group 11"/>
          <p:cNvGrpSpPr/>
          <p:nvPr/>
        </p:nvGrpSpPr>
        <p:grpSpPr>
          <a:xfrm>
            <a:off x="7620000" y="1362987"/>
            <a:ext cx="2667000" cy="5029200"/>
            <a:chOff x="838200" y="76200"/>
            <a:chExt cx="2667000" cy="5029200"/>
          </a:xfrm>
        </p:grpSpPr>
        <p:grpSp>
          <p:nvGrpSpPr>
            <p:cNvPr id="13" name="Group 17"/>
            <p:cNvGrpSpPr/>
            <p:nvPr/>
          </p:nvGrpSpPr>
          <p:grpSpPr>
            <a:xfrm>
              <a:off x="838200" y="76200"/>
              <a:ext cx="2667000" cy="5029200"/>
              <a:chOff x="838200" y="76200"/>
              <a:chExt cx="2667000" cy="5029200"/>
            </a:xfrm>
          </p:grpSpPr>
          <p:grpSp>
            <p:nvGrpSpPr>
              <p:cNvPr id="15" name="Group 17"/>
              <p:cNvGrpSpPr/>
              <p:nvPr/>
            </p:nvGrpSpPr>
            <p:grpSpPr>
              <a:xfrm flipH="1">
                <a:off x="2209800" y="1447800"/>
                <a:ext cx="1295400" cy="3429000"/>
                <a:chOff x="685800" y="1447800"/>
                <a:chExt cx="1295400" cy="3124200"/>
              </a:xfrm>
            </p:grpSpPr>
            <p:sp>
              <p:nvSpPr>
                <p:cNvPr id="31" name="Bent Arrow 30"/>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Bent Arrow 31"/>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6"/>
              <p:cNvGrpSpPr/>
              <p:nvPr/>
            </p:nvGrpSpPr>
            <p:grpSpPr>
              <a:xfrm>
                <a:off x="838200" y="1447800"/>
                <a:ext cx="1295400" cy="3429000"/>
                <a:chOff x="685800" y="1447800"/>
                <a:chExt cx="1295400" cy="3429000"/>
              </a:xfrm>
            </p:grpSpPr>
            <p:sp>
              <p:nvSpPr>
                <p:cNvPr id="29" name="Bent Arrow 28"/>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Bent Arrow 14"/>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7" name="Oval 2"/>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Manual Operation 3"/>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Manual Operation 4"/>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5"/>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onut 21"/>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Rounded Rectangle 7"/>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9"/>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10"/>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11"/>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12"/>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lowchart: Manual Operation 13"/>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p:cNvSpPr/>
            <p:nvPr/>
          </p:nvSpPr>
          <p:spPr>
            <a:xfrm>
              <a:off x="1270747" y="2339173"/>
              <a:ext cx="1905000" cy="1600438"/>
            </a:xfrm>
            <a:prstGeom prst="rect">
              <a:avLst/>
            </a:prstGeom>
          </p:spPr>
          <p:txBody>
            <a:bodyPr wrap="square">
              <a:spAutoFit/>
            </a:bodyPr>
            <a:lstStyle/>
            <a:p>
              <a:pPr algn="ctr"/>
              <a:r>
                <a:rPr lang="en-US" sz="1400" b="1" dirty="0"/>
                <a:t>If we give thanks in all things and wait patiently on the Lord, then the Lord can make our afflictions work together for our good</a:t>
              </a:r>
              <a:endParaRPr lang="en-US" sz="1400" dirty="0">
                <a:solidFill>
                  <a:schemeClr val="bg1"/>
                </a:solidFill>
              </a:endParaRPr>
            </a:p>
          </p:txBody>
        </p:sp>
      </p:gr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8438" y="4544461"/>
            <a:ext cx="1409700" cy="1771650"/>
          </a:xfrm>
          <a:prstGeom prst="rect">
            <a:avLst/>
          </a:prstGeom>
        </p:spPr>
      </p:pic>
    </p:spTree>
    <p:extLst>
      <p:ext uri="{BB962C8B-B14F-4D97-AF65-F5344CB8AC3E}">
        <p14:creationId xmlns:p14="http://schemas.microsoft.com/office/powerpoint/2010/main" val="1481450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 presetClass="entr" presetSubtype="0"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chemeClr val="bg2">
                  <a:lumMod val="25000"/>
                  <a:shade val="30000"/>
                  <a:satMod val="115000"/>
                </a:schemeClr>
              </a:gs>
              <a:gs pos="50000">
                <a:schemeClr val="bg2">
                  <a:lumMod val="25000"/>
                  <a:shade val="67500"/>
                  <a:satMod val="115000"/>
                </a:schemeClr>
              </a:gs>
              <a:gs pos="100000">
                <a:schemeClr val="bg2">
                  <a:lumMod val="25000"/>
                  <a:shade val="100000"/>
                  <a:satMod val="115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08539" y="1600015"/>
            <a:ext cx="4101219" cy="3600986"/>
          </a:xfrm>
          <a:prstGeom prst="rect">
            <a:avLst/>
          </a:prstGeom>
        </p:spPr>
        <p:txBody>
          <a:bodyPr wrap="square">
            <a:spAutoFit/>
          </a:bodyPr>
          <a:lstStyle/>
          <a:p>
            <a:r>
              <a:rPr lang="en-US" sz="2400" dirty="0">
                <a:solidFill>
                  <a:schemeClr val="bg1"/>
                </a:solidFill>
              </a:rPr>
              <a:t>“Even the evil designs of men, in the hands of the </a:t>
            </a:r>
            <a:r>
              <a:rPr lang="en-US" sz="2400" dirty="0" err="1">
                <a:solidFill>
                  <a:schemeClr val="bg1"/>
                </a:solidFill>
              </a:rPr>
              <a:t>Masterworkman</a:t>
            </a:r>
            <a:r>
              <a:rPr lang="en-US" sz="2400" dirty="0">
                <a:solidFill>
                  <a:schemeClr val="bg1"/>
                </a:solidFill>
              </a:rPr>
              <a:t>, will turn out for the benefit of the people of God, and for His glory. </a:t>
            </a:r>
          </a:p>
          <a:p>
            <a:endParaRPr lang="en-US" sz="2400" dirty="0">
              <a:solidFill>
                <a:schemeClr val="bg1"/>
              </a:solidFill>
            </a:endParaRPr>
          </a:p>
          <a:p>
            <a:r>
              <a:rPr lang="en-US" sz="2400" dirty="0">
                <a:solidFill>
                  <a:schemeClr val="bg1"/>
                </a:solidFill>
              </a:rPr>
              <a:t>The divine Will overrules all things for the </a:t>
            </a:r>
            <a:r>
              <a:rPr lang="en-US" sz="2400" i="1" dirty="0">
                <a:solidFill>
                  <a:schemeClr val="bg1"/>
                </a:solidFill>
              </a:rPr>
              <a:t>final</a:t>
            </a:r>
            <a:r>
              <a:rPr lang="en-US" sz="2400" dirty="0">
                <a:solidFill>
                  <a:schemeClr val="bg1"/>
                </a:solidFill>
              </a:rPr>
              <a:t> good of His children.”</a:t>
            </a:r>
          </a:p>
          <a:p>
            <a:r>
              <a:rPr lang="en-US" sz="1200" dirty="0">
                <a:solidFill>
                  <a:schemeClr val="bg1"/>
                </a:solidFill>
              </a:rPr>
              <a:t>Smith and Sjodahl</a:t>
            </a:r>
          </a:p>
        </p:txBody>
      </p:sp>
      <p:sp>
        <p:nvSpPr>
          <p:cNvPr id="10" name="Rectangle 9"/>
          <p:cNvSpPr/>
          <p:nvPr/>
        </p:nvSpPr>
        <p:spPr>
          <a:xfrm>
            <a:off x="0" y="6488668"/>
            <a:ext cx="1074333" cy="369332"/>
          </a:xfrm>
          <a:prstGeom prst="rect">
            <a:avLst/>
          </a:prstGeom>
        </p:spPr>
        <p:txBody>
          <a:bodyPr wrap="none">
            <a:spAutoFit/>
          </a:bodyPr>
          <a:lstStyle/>
          <a:p>
            <a:r>
              <a:rPr lang="en-US" dirty="0">
                <a:solidFill>
                  <a:schemeClr val="bg1"/>
                </a:solidFill>
              </a:rPr>
              <a:t>D&amp;C 98:3</a:t>
            </a:r>
          </a:p>
        </p:txBody>
      </p:sp>
      <p:sp>
        <p:nvSpPr>
          <p:cNvPr id="11" name="TextBox 10"/>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R ESSENCE" panose="02000000000000000000" pitchFamily="2" charset="0"/>
              </a:rPr>
              <a:t>A Call To Show Great Faith</a:t>
            </a:r>
          </a:p>
        </p:txBody>
      </p:sp>
      <p:sp>
        <p:nvSpPr>
          <p:cNvPr id="33" name="Rectangle 32"/>
          <p:cNvSpPr/>
          <p:nvPr/>
        </p:nvSpPr>
        <p:spPr>
          <a:xfrm>
            <a:off x="6640285" y="1189258"/>
            <a:ext cx="4101219" cy="1200329"/>
          </a:xfrm>
          <a:prstGeom prst="rect">
            <a:avLst/>
          </a:prstGeom>
        </p:spPr>
        <p:txBody>
          <a:bodyPr wrap="square">
            <a:spAutoFit/>
          </a:bodyPr>
          <a:lstStyle/>
          <a:p>
            <a:r>
              <a:rPr lang="en-US" sz="2400" dirty="0">
                <a:solidFill>
                  <a:schemeClr val="bg1"/>
                </a:solidFill>
              </a:rPr>
              <a:t>Example:</a:t>
            </a:r>
          </a:p>
          <a:p>
            <a:endParaRPr lang="en-US" sz="2400" dirty="0">
              <a:solidFill>
                <a:schemeClr val="bg1"/>
              </a:solidFill>
            </a:endParaRPr>
          </a:p>
          <a:p>
            <a:r>
              <a:rPr lang="en-US" sz="2400" dirty="0">
                <a:solidFill>
                  <a:schemeClr val="bg1"/>
                </a:solidFill>
              </a:rPr>
              <a:t>The Trials of Job</a:t>
            </a:r>
            <a:endParaRPr lang="en-US" sz="1200" dirty="0">
              <a:solidFill>
                <a:schemeClr val="bg1"/>
              </a:solidFill>
            </a:endParaRPr>
          </a:p>
        </p:txBody>
      </p:sp>
      <p:sp>
        <p:nvSpPr>
          <p:cNvPr id="3" name="Rectangle 2"/>
          <p:cNvSpPr/>
          <p:nvPr/>
        </p:nvSpPr>
        <p:spPr>
          <a:xfrm>
            <a:off x="6038499" y="2486522"/>
            <a:ext cx="6096000" cy="923330"/>
          </a:xfrm>
          <a:prstGeom prst="rect">
            <a:avLst/>
          </a:prstGeom>
        </p:spPr>
        <p:txBody>
          <a:bodyPr>
            <a:spAutoFit/>
          </a:bodyPr>
          <a:lstStyle/>
          <a:p>
            <a:r>
              <a:rPr lang="en-US" b="0" i="0" dirty="0">
                <a:solidFill>
                  <a:srgbClr val="FFFF00"/>
                </a:solidFill>
                <a:effectLst/>
                <a:latin typeface="Georgia" panose="02040502050405020303" pitchFamily="18" charset="0"/>
              </a:rPr>
              <a:t>Though he slay me, yet will I trust in him: but I will maintain mine own ways before him.</a:t>
            </a:r>
          </a:p>
          <a:p>
            <a:r>
              <a:rPr lang="en-US" dirty="0">
                <a:solidFill>
                  <a:srgbClr val="FFFF00"/>
                </a:solidFill>
                <a:latin typeface="Georgia" panose="02040502050405020303" pitchFamily="18" charset="0"/>
              </a:rPr>
              <a:t>Job 13:15</a:t>
            </a:r>
            <a:endParaRPr lang="en-US" dirty="0">
              <a:solidFill>
                <a:srgbClr val="FFFF00"/>
              </a:solidFill>
            </a:endParaRPr>
          </a:p>
        </p:txBody>
      </p:sp>
      <p:pic>
        <p:nvPicPr>
          <p:cNvPr id="8" name="Picture 7">
            <a:extLst>
              <a:ext uri="{FF2B5EF4-FFF2-40B4-BE49-F238E27FC236}">
                <a16:creationId xmlns:a16="http://schemas.microsoft.com/office/drawing/2014/main" id="{EDD53739-1C0A-4801-AFAC-D59EFEA6488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2347" y="5181342"/>
            <a:ext cx="1459170" cy="1111749"/>
          </a:xfrm>
          <a:prstGeom prst="rect">
            <a:avLst/>
          </a:prstGeom>
        </p:spPr>
      </p:pic>
      <p:pic>
        <p:nvPicPr>
          <p:cNvPr id="7" name="Picture 6">
            <a:extLst>
              <a:ext uri="{FF2B5EF4-FFF2-40B4-BE49-F238E27FC236}">
                <a16:creationId xmlns:a16="http://schemas.microsoft.com/office/drawing/2014/main" id="{A596EA28-AF4B-830D-E571-91FB159BF98C}"/>
              </a:ext>
            </a:extLst>
          </p:cNvPr>
          <p:cNvPicPr>
            <a:picLocks noChangeAspect="1"/>
          </p:cNvPicPr>
          <p:nvPr/>
        </p:nvPicPr>
        <p:blipFill>
          <a:blip r:embed="rId3"/>
          <a:stretch>
            <a:fillRect/>
          </a:stretch>
        </p:blipFill>
        <p:spPr>
          <a:xfrm>
            <a:off x="6331297" y="3860446"/>
            <a:ext cx="4039164" cy="2314898"/>
          </a:xfrm>
          <a:prstGeom prst="rect">
            <a:avLst/>
          </a:prstGeom>
        </p:spPr>
      </p:pic>
    </p:spTree>
    <p:extLst>
      <p:ext uri="{BB962C8B-B14F-4D97-AF65-F5344CB8AC3E}">
        <p14:creationId xmlns:p14="http://schemas.microsoft.com/office/powerpoint/2010/main" val="3111388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500"/>
                                        <p:tgtEl>
                                          <p:spTgt spid="3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chemeClr val="bg2">
                  <a:lumMod val="25000"/>
                  <a:shade val="30000"/>
                  <a:satMod val="115000"/>
                </a:schemeClr>
              </a:gs>
              <a:gs pos="50000">
                <a:schemeClr val="bg2">
                  <a:lumMod val="25000"/>
                  <a:shade val="67500"/>
                  <a:satMod val="115000"/>
                </a:schemeClr>
              </a:gs>
              <a:gs pos="100000">
                <a:schemeClr val="bg2">
                  <a:lumMod val="25000"/>
                  <a:shade val="100000"/>
                  <a:satMod val="115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7513491" y="1258286"/>
            <a:ext cx="4101219" cy="2862322"/>
          </a:xfrm>
          <a:prstGeom prst="rect">
            <a:avLst/>
          </a:prstGeom>
        </p:spPr>
        <p:txBody>
          <a:bodyPr wrap="square">
            <a:spAutoFit/>
          </a:bodyPr>
          <a:lstStyle/>
          <a:p>
            <a:r>
              <a:rPr lang="en-US" sz="2400" dirty="0">
                <a:solidFill>
                  <a:schemeClr val="bg1"/>
                </a:solidFill>
              </a:rPr>
              <a:t>“…The law of forgiveness and retribution depicted in the latter half of this revelation is most worthy of careful study. This law applies to individuals and to families, as well as to the Church at large.” </a:t>
            </a:r>
          </a:p>
          <a:p>
            <a:r>
              <a:rPr lang="en-US" sz="1200" dirty="0">
                <a:solidFill>
                  <a:schemeClr val="bg1"/>
                </a:solidFill>
              </a:rPr>
              <a:t>Joseph Fielding Smith</a:t>
            </a:r>
          </a:p>
        </p:txBody>
      </p:sp>
      <p:sp>
        <p:nvSpPr>
          <p:cNvPr id="10" name="Rectangle 9"/>
          <p:cNvSpPr/>
          <p:nvPr/>
        </p:nvSpPr>
        <p:spPr>
          <a:xfrm>
            <a:off x="0" y="6488668"/>
            <a:ext cx="1074333" cy="369332"/>
          </a:xfrm>
          <a:prstGeom prst="rect">
            <a:avLst/>
          </a:prstGeom>
        </p:spPr>
        <p:txBody>
          <a:bodyPr wrap="none">
            <a:spAutoFit/>
          </a:bodyPr>
          <a:lstStyle/>
          <a:p>
            <a:r>
              <a:rPr lang="en-US" dirty="0">
                <a:solidFill>
                  <a:schemeClr val="bg1"/>
                </a:solidFill>
              </a:rPr>
              <a:t>D&amp;C 98:4</a:t>
            </a:r>
          </a:p>
        </p:txBody>
      </p:sp>
      <p:sp>
        <p:nvSpPr>
          <p:cNvPr id="11" name="TextBox 10"/>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R ESSENCE" panose="02000000000000000000" pitchFamily="2" charset="0"/>
              </a:rPr>
              <a:t>Law of Forgiveness</a:t>
            </a:r>
          </a:p>
        </p:txBody>
      </p:sp>
      <p:sp>
        <p:nvSpPr>
          <p:cNvPr id="33" name="Rectangle 32"/>
          <p:cNvSpPr/>
          <p:nvPr/>
        </p:nvSpPr>
        <p:spPr>
          <a:xfrm>
            <a:off x="469105" y="1119787"/>
            <a:ext cx="4101219" cy="1569660"/>
          </a:xfrm>
          <a:prstGeom prst="rect">
            <a:avLst/>
          </a:prstGeom>
        </p:spPr>
        <p:txBody>
          <a:bodyPr wrap="square">
            <a:spAutoFit/>
          </a:bodyPr>
          <a:lstStyle/>
          <a:p>
            <a:r>
              <a:rPr lang="en-US" sz="2400" dirty="0">
                <a:solidFill>
                  <a:schemeClr val="bg1"/>
                </a:solidFill>
              </a:rPr>
              <a:t>“It is natural for people’s feelings to be aroused when they suffer unjust abuses. …some felt a desire to retaliate.</a:t>
            </a:r>
            <a:endParaRPr lang="en-US" sz="1200" dirty="0">
              <a:solidFill>
                <a:schemeClr val="bg1"/>
              </a:solidFill>
            </a:endParaRPr>
          </a:p>
        </p:txBody>
      </p:sp>
      <p:sp>
        <p:nvSpPr>
          <p:cNvPr id="5" name="Rectangle 4"/>
          <p:cNvSpPr/>
          <p:nvPr/>
        </p:nvSpPr>
        <p:spPr>
          <a:xfrm>
            <a:off x="5214257" y="4839665"/>
            <a:ext cx="6096000" cy="1200329"/>
          </a:xfrm>
          <a:prstGeom prst="rect">
            <a:avLst/>
          </a:prstGeom>
        </p:spPr>
        <p:txBody>
          <a:bodyPr>
            <a:spAutoFit/>
          </a:bodyPr>
          <a:lstStyle/>
          <a:p>
            <a:r>
              <a:rPr lang="en-US" b="0" i="1" dirty="0">
                <a:solidFill>
                  <a:srgbClr val="FFFF00"/>
                </a:solidFill>
                <a:effectLst/>
                <a:latin typeface="Georgia" panose="02040502050405020303" pitchFamily="18" charset="0"/>
              </a:rPr>
              <a:t>For the eyes of the Lord are over the righteous, and his ears are open unto their prayers: but the face of the Lord is against them that do evil</a:t>
            </a:r>
          </a:p>
          <a:p>
            <a:r>
              <a:rPr lang="en-US" i="1" dirty="0">
                <a:solidFill>
                  <a:srgbClr val="FFFF00"/>
                </a:solidFill>
                <a:latin typeface="Georgia" panose="02040502050405020303" pitchFamily="18" charset="0"/>
              </a:rPr>
              <a:t>1 Peter 3:12</a:t>
            </a:r>
            <a:endParaRPr lang="en-US" i="1" dirty="0">
              <a:solidFill>
                <a:srgbClr val="FFFF00"/>
              </a:solidFill>
            </a:endParaRPr>
          </a:p>
        </p:txBody>
      </p:sp>
      <p:pic>
        <p:nvPicPr>
          <p:cNvPr id="6" name="Picture 5">
            <a:extLst>
              <a:ext uri="{FF2B5EF4-FFF2-40B4-BE49-F238E27FC236}">
                <a16:creationId xmlns:a16="http://schemas.microsoft.com/office/drawing/2014/main" id="{0359AD47-3277-4B46-80C5-569771F5AF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94157" y="1967778"/>
            <a:ext cx="2095500" cy="1400175"/>
          </a:xfrm>
          <a:prstGeom prst="rect">
            <a:avLst/>
          </a:prstGeom>
        </p:spPr>
      </p:pic>
      <p:pic>
        <p:nvPicPr>
          <p:cNvPr id="8" name="Picture 7">
            <a:extLst>
              <a:ext uri="{FF2B5EF4-FFF2-40B4-BE49-F238E27FC236}">
                <a16:creationId xmlns:a16="http://schemas.microsoft.com/office/drawing/2014/main" id="{0F44B961-50D1-4CC7-B9A8-84C4CE7017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5915" y="3234174"/>
            <a:ext cx="2450592" cy="2450592"/>
          </a:xfrm>
          <a:prstGeom prst="rect">
            <a:avLst/>
          </a:prstGeom>
        </p:spPr>
      </p:pic>
    </p:spTree>
    <p:extLst>
      <p:ext uri="{BB962C8B-B14F-4D97-AF65-F5344CB8AC3E}">
        <p14:creationId xmlns:p14="http://schemas.microsoft.com/office/powerpoint/2010/main" val="2900315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chemeClr val="bg2">
                  <a:lumMod val="25000"/>
                  <a:shade val="30000"/>
                  <a:satMod val="115000"/>
                </a:schemeClr>
              </a:gs>
              <a:gs pos="50000">
                <a:schemeClr val="bg2">
                  <a:lumMod val="25000"/>
                  <a:shade val="67500"/>
                  <a:satMod val="115000"/>
                </a:schemeClr>
              </a:gs>
              <a:gs pos="100000">
                <a:schemeClr val="bg2">
                  <a:lumMod val="25000"/>
                  <a:shade val="100000"/>
                  <a:satMod val="115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6488668"/>
            <a:ext cx="1378904" cy="369332"/>
          </a:xfrm>
          <a:prstGeom prst="rect">
            <a:avLst/>
          </a:prstGeom>
        </p:spPr>
        <p:txBody>
          <a:bodyPr wrap="none">
            <a:spAutoFit/>
          </a:bodyPr>
          <a:lstStyle/>
          <a:p>
            <a:r>
              <a:rPr lang="en-US" dirty="0">
                <a:solidFill>
                  <a:schemeClr val="bg1"/>
                </a:solidFill>
              </a:rPr>
              <a:t>D&amp;C 98:4-10</a:t>
            </a:r>
          </a:p>
        </p:txBody>
      </p:sp>
      <p:sp>
        <p:nvSpPr>
          <p:cNvPr id="11" name="TextBox 10"/>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R ESSENCE" panose="02000000000000000000" pitchFamily="2" charset="0"/>
              </a:rPr>
              <a:t>Principle of Freedom</a:t>
            </a:r>
          </a:p>
        </p:txBody>
      </p:sp>
      <p:sp>
        <p:nvSpPr>
          <p:cNvPr id="33" name="Rectangle 32"/>
          <p:cNvSpPr/>
          <p:nvPr/>
        </p:nvSpPr>
        <p:spPr>
          <a:xfrm>
            <a:off x="469105" y="1119787"/>
            <a:ext cx="4101219" cy="830997"/>
          </a:xfrm>
          <a:prstGeom prst="rect">
            <a:avLst/>
          </a:prstGeom>
        </p:spPr>
        <p:txBody>
          <a:bodyPr wrap="square">
            <a:spAutoFit/>
          </a:bodyPr>
          <a:lstStyle/>
          <a:p>
            <a:r>
              <a:rPr lang="en-US" sz="2400" dirty="0">
                <a:solidFill>
                  <a:schemeClr val="bg1"/>
                </a:solidFill>
              </a:rPr>
              <a:t>Constitutional Law of the Land</a:t>
            </a:r>
          </a:p>
          <a:p>
            <a:endParaRPr lang="en-US" sz="2400" dirty="0">
              <a:solidFill>
                <a:schemeClr val="bg1"/>
              </a:solidFill>
            </a:endParaRPr>
          </a:p>
        </p:txBody>
      </p:sp>
      <p:grpSp>
        <p:nvGrpSpPr>
          <p:cNvPr id="6" name="Group 5"/>
          <p:cNvGrpSpPr/>
          <p:nvPr/>
        </p:nvGrpSpPr>
        <p:grpSpPr>
          <a:xfrm>
            <a:off x="674914" y="1907490"/>
            <a:ext cx="3069772" cy="2496902"/>
            <a:chOff x="3341914" y="2782669"/>
            <a:chExt cx="3069772" cy="2496902"/>
          </a:xfrm>
        </p:grpSpPr>
        <p:sp>
          <p:nvSpPr>
            <p:cNvPr id="3" name="Vertical Scroll 2"/>
            <p:cNvSpPr/>
            <p:nvPr/>
          </p:nvSpPr>
          <p:spPr>
            <a:xfrm>
              <a:off x="3341914" y="2782669"/>
              <a:ext cx="3069772" cy="2496902"/>
            </a:xfrm>
            <a:prstGeom prst="verticalScroll">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669659" y="3141515"/>
              <a:ext cx="2414281" cy="2031325"/>
            </a:xfrm>
            <a:prstGeom prst="rect">
              <a:avLst/>
            </a:prstGeom>
          </p:spPr>
          <p:txBody>
            <a:bodyPr wrap="square">
              <a:spAutoFit/>
            </a:bodyPr>
            <a:lstStyle/>
            <a:p>
              <a:pPr algn="ctr"/>
              <a:r>
                <a:rPr lang="en-US" b="1" dirty="0">
                  <a:latin typeface="Harrington" panose="04040505050A02020702" pitchFamily="82" charset="0"/>
                </a:rPr>
                <a:t>We believe in being subject to kings, presidents, rulers, and magistrates, in obeying, honoring, and sustaining the law.</a:t>
              </a:r>
            </a:p>
          </p:txBody>
        </p:sp>
      </p:grpSp>
      <p:sp>
        <p:nvSpPr>
          <p:cNvPr id="7" name="Rectangle 6"/>
          <p:cNvSpPr/>
          <p:nvPr/>
        </p:nvSpPr>
        <p:spPr>
          <a:xfrm>
            <a:off x="4898069" y="1581452"/>
            <a:ext cx="6476163" cy="830997"/>
          </a:xfrm>
          <a:prstGeom prst="rect">
            <a:avLst/>
          </a:prstGeom>
        </p:spPr>
        <p:txBody>
          <a:bodyPr wrap="square">
            <a:spAutoFit/>
          </a:bodyPr>
          <a:lstStyle/>
          <a:p>
            <a:pPr algn="ctr"/>
            <a:r>
              <a:rPr lang="en-US" sz="2400" b="0" i="0" dirty="0">
                <a:solidFill>
                  <a:srgbClr val="FFFF00"/>
                </a:solidFill>
                <a:effectLst/>
                <a:latin typeface="Abadi" panose="020B0604020104020204" pitchFamily="34" charset="0"/>
              </a:rPr>
              <a:t> “that principle of freedom in maintaining rights and privileges” and belonged “to all mankind” </a:t>
            </a:r>
            <a:endParaRPr lang="en-US" sz="2400" dirty="0">
              <a:solidFill>
                <a:srgbClr val="FFFF00"/>
              </a:solidFill>
            </a:endParaRPr>
          </a:p>
        </p:txBody>
      </p:sp>
      <p:sp>
        <p:nvSpPr>
          <p:cNvPr id="13" name="Rectangle 12"/>
          <p:cNvSpPr/>
          <p:nvPr/>
        </p:nvSpPr>
        <p:spPr>
          <a:xfrm>
            <a:off x="7652658" y="3155941"/>
            <a:ext cx="4276410" cy="3139321"/>
          </a:xfrm>
          <a:prstGeom prst="rect">
            <a:avLst/>
          </a:prstGeom>
        </p:spPr>
        <p:txBody>
          <a:bodyPr wrap="square">
            <a:spAutoFit/>
          </a:bodyPr>
          <a:lstStyle/>
          <a:p>
            <a:r>
              <a:rPr lang="en-US" dirty="0">
                <a:solidFill>
                  <a:schemeClr val="bg1"/>
                </a:solidFill>
              </a:rPr>
              <a:t>“It is one of the first principles of my life, and one that I have cultivated from my childhood, having been taught it by my father, to allow every one that liberty of conscience. I am the greatest advocate of the Constitution of the Untitled States there is on the earth. In my feelings I am always ready to die for the protection of the weak and oppressed in their just rights”</a:t>
            </a:r>
          </a:p>
          <a:p>
            <a:r>
              <a:rPr lang="en-US" sz="1200" dirty="0">
                <a:solidFill>
                  <a:schemeClr val="bg1"/>
                </a:solidFill>
              </a:rPr>
              <a:t>Joseph Smith</a:t>
            </a:r>
          </a:p>
          <a:p>
            <a:endParaRPr lang="en-US" dirty="0">
              <a:solidFill>
                <a:schemeClr val="bg1"/>
              </a:solidFill>
            </a:endParaRPr>
          </a:p>
        </p:txBody>
      </p:sp>
      <p:pic>
        <p:nvPicPr>
          <p:cNvPr id="8" name="Picture 7">
            <a:extLst>
              <a:ext uri="{FF2B5EF4-FFF2-40B4-BE49-F238E27FC236}">
                <a16:creationId xmlns:a16="http://schemas.microsoft.com/office/drawing/2014/main" id="{B577F277-8235-475C-BE40-4DE896BF46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44685" y="3101110"/>
            <a:ext cx="3377184" cy="2237232"/>
          </a:xfrm>
          <a:prstGeom prst="rect">
            <a:avLst/>
          </a:prstGeom>
        </p:spPr>
      </p:pic>
      <p:pic>
        <p:nvPicPr>
          <p:cNvPr id="12" name="Picture 11">
            <a:extLst>
              <a:ext uri="{FF2B5EF4-FFF2-40B4-BE49-F238E27FC236}">
                <a16:creationId xmlns:a16="http://schemas.microsoft.com/office/drawing/2014/main" id="{D043323C-45E5-4E84-AA4F-786D401DB9B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73494" y="45345"/>
            <a:ext cx="950822" cy="1276296"/>
          </a:xfrm>
          <a:prstGeom prst="rect">
            <a:avLst/>
          </a:prstGeom>
        </p:spPr>
      </p:pic>
    </p:spTree>
    <p:extLst>
      <p:ext uri="{BB962C8B-B14F-4D97-AF65-F5344CB8AC3E}">
        <p14:creationId xmlns:p14="http://schemas.microsoft.com/office/powerpoint/2010/main" val="1609411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7" grpId="0"/>
      <p:bldP spid="13"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348</TotalTime>
  <Words>3993</Words>
  <Application>Microsoft Office PowerPoint</Application>
  <PresentationFormat>Widescreen</PresentationFormat>
  <Paragraphs>191</Paragraphs>
  <Slides>23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Calibri Light</vt:lpstr>
      <vt:lpstr>Abadi</vt:lpstr>
      <vt:lpstr>Harrington</vt:lpstr>
      <vt:lpstr>Georgia</vt:lpstr>
      <vt:lpstr>AR ESSENCE</vt: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Brad Blau</cp:lastModifiedBy>
  <cp:revision>38</cp:revision>
  <dcterms:created xsi:type="dcterms:W3CDTF">2015-01-01T13:43:25Z</dcterms:created>
  <dcterms:modified xsi:type="dcterms:W3CDTF">2025-01-01T16:34:39Z</dcterms:modified>
</cp:coreProperties>
</file>