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76" r:id="rId3"/>
    <p:sldId id="278" r:id="rId4"/>
    <p:sldId id="259" r:id="rId5"/>
    <p:sldId id="260" r:id="rId6"/>
    <p:sldId id="262" r:id="rId7"/>
    <p:sldId id="261" r:id="rId8"/>
    <p:sldId id="264" r:id="rId9"/>
    <p:sldId id="265" r:id="rId10"/>
    <p:sldId id="266" r:id="rId11"/>
    <p:sldId id="267" r:id="rId12"/>
    <p:sldId id="257" r:id="rId13"/>
    <p:sldId id="268" r:id="rId14"/>
    <p:sldId id="269" r:id="rId15"/>
    <p:sldId id="270" r:id="rId16"/>
    <p:sldId id="272" r:id="rId17"/>
    <p:sldId id="274" r:id="rId18"/>
    <p:sldId id="273" r:id="rId19"/>
    <p:sldId id="258" r:id="rId20"/>
    <p:sldId id="271" r:id="rId21"/>
    <p:sldId id="277" r:id="rId22"/>
  </p:sldIdLst>
  <p:sldSz cx="12192000" cy="6858000"/>
  <p:notesSz cx="6858000" cy="9144000"/>
  <p:embeddedFontLst>
    <p:embeddedFont>
      <p:font typeface="Abadi" panose="020B0604020104020204" pitchFamily="34" charset="0"/>
      <p:regular r:id="rId23"/>
    </p:embeddedFont>
    <p:embeddedFont>
      <p:font typeface="Californian FB" panose="0207040306080B030204" pitchFamily="18" charset="0"/>
      <p:regular r:id="rId24"/>
      <p:bold r:id="rId25"/>
      <p:italic r:id="rId26"/>
    </p:embeddedFont>
    <p:embeddedFont>
      <p:font typeface="David" panose="020E0502060401010101" pitchFamily="34" charset="-79"/>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D5C685-248D-4575-A885-9C7E291B7C7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159804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638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4030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D5C685-248D-4575-A885-9C7E291B7C7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125640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D5C685-248D-4575-A885-9C7E291B7C7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8483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D5C685-248D-4575-A885-9C7E291B7C7D}"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606553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D5C685-248D-4575-A885-9C7E291B7C7D}"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38859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D5C685-248D-4575-A885-9C7E291B7C7D}"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77955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5C685-248D-4575-A885-9C7E291B7C7D}"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271789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5C685-248D-4575-A885-9C7E291B7C7D}"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420233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5C685-248D-4575-A885-9C7E291B7C7D}"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807EE-FC63-4098-9E71-93410EF8EFC2}" type="slidenum">
              <a:rPr lang="en-US" smtClean="0"/>
              <a:t>‹#›</a:t>
            </a:fld>
            <a:endParaRPr lang="en-US"/>
          </a:p>
        </p:txBody>
      </p:sp>
    </p:spTree>
    <p:extLst>
      <p:ext uri="{BB962C8B-B14F-4D97-AF65-F5344CB8AC3E}">
        <p14:creationId xmlns:p14="http://schemas.microsoft.com/office/powerpoint/2010/main" val="47074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C685-248D-4575-A885-9C7E291B7C7D}"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807EE-FC63-4098-9E71-93410EF8EFC2}" type="slidenum">
              <a:rPr lang="en-US" smtClean="0"/>
              <a:t>‹#›</a:t>
            </a:fld>
            <a:endParaRPr lang="en-US"/>
          </a:p>
        </p:txBody>
      </p:sp>
    </p:spTree>
    <p:extLst>
      <p:ext uri="{BB962C8B-B14F-4D97-AF65-F5344CB8AC3E}">
        <p14:creationId xmlns:p14="http://schemas.microsoft.com/office/powerpoint/2010/main" val="148797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CCD56-9719-57F9-17EA-A17974E2369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694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1855961"/>
            <a:ext cx="2269094" cy="3316293"/>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12295" y="1213717"/>
              <a:ext cx="2064309" cy="1367963"/>
            </a:xfrm>
            <a:prstGeom prst="rect">
              <a:avLst/>
            </a:prstGeom>
            <a:noFill/>
          </p:spPr>
          <p:txBody>
            <a:bodyPr wrap="square" rtlCol="0">
              <a:spAutoFit/>
            </a:bodyPr>
            <a:lstStyle/>
            <a:p>
              <a:pPr algn="ctr"/>
              <a:r>
                <a:rPr lang="en-US" dirty="0">
                  <a:solidFill>
                    <a:schemeClr val="bg1"/>
                  </a:solidFill>
                </a:rPr>
                <a:t>The Lord rebuked the members for not building and watching over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101:53-55</a:t>
              </a:r>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542"/>
          <p:cNvGrpSpPr/>
          <p:nvPr/>
        </p:nvGrpSpPr>
        <p:grpSpPr>
          <a:xfrm>
            <a:off x="4152641" y="3169206"/>
            <a:ext cx="2899223" cy="2399471"/>
            <a:chOff x="4428089" y="2533119"/>
            <a:chExt cx="4181496" cy="3460713"/>
          </a:xfrm>
        </p:grpSpPr>
        <p:grpSp>
          <p:nvGrpSpPr>
            <p:cNvPr id="1548" name="Group 1547"/>
            <p:cNvGrpSpPr/>
            <p:nvPr/>
          </p:nvGrpSpPr>
          <p:grpSpPr>
            <a:xfrm>
              <a:off x="4531425" y="3405530"/>
              <a:ext cx="1212977" cy="2588302"/>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4428089" y="3161462"/>
              <a:ext cx="1371600" cy="457200"/>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0" name="Group 1549"/>
            <p:cNvGrpSpPr/>
            <p:nvPr/>
          </p:nvGrpSpPr>
          <p:grpSpPr>
            <a:xfrm>
              <a:off x="5758299" y="3163287"/>
              <a:ext cx="1046399" cy="2703018"/>
              <a:chOff x="685800" y="1219200"/>
              <a:chExt cx="1752600" cy="4515440"/>
            </a:xfrm>
          </p:grpSpPr>
          <p:sp>
            <p:nvSpPr>
              <p:cNvPr id="1745" name="Oval 1744"/>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Oval 1745"/>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 name="Teardrop 1746"/>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Cloud 1747"/>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Cloud 1748"/>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Oval 1749"/>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2" name="Trapezoid 1751"/>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Trapezoid 1752"/>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4" name="Trapezoid 1753"/>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5" name="Chord 1754"/>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6" name="Chord 1755"/>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7" name="Group 189"/>
              <p:cNvGrpSpPr/>
              <p:nvPr/>
            </p:nvGrpSpPr>
            <p:grpSpPr>
              <a:xfrm>
                <a:off x="908079" y="2995604"/>
                <a:ext cx="1275731" cy="1611841"/>
                <a:chOff x="4561507" y="4365352"/>
                <a:chExt cx="1797526" cy="1425848"/>
              </a:xfrm>
            </p:grpSpPr>
            <p:sp>
              <p:nvSpPr>
                <p:cNvPr id="1761" name="Diagonal Stripe 1760"/>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2" name="Diagonal Stripe 1761"/>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3" name="Moon 1762"/>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4" name="Moon 1763"/>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5" name="Flowchart: Collate 1764"/>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6" name="Rounded Rectangle 1765"/>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8" name="Oval 1757"/>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9" name="Cloud 1758"/>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Moon 1759"/>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6757163" y="2533119"/>
              <a:ext cx="1387203" cy="3419863"/>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9" name="Group 428"/>
            <p:cNvGrpSpPr/>
            <p:nvPr/>
          </p:nvGrpSpPr>
          <p:grpSpPr>
            <a:xfrm>
              <a:off x="7558779" y="3884306"/>
              <a:ext cx="1050806" cy="2057400"/>
              <a:chOff x="3352800" y="304800"/>
              <a:chExt cx="1676400" cy="3282266"/>
            </a:xfrm>
          </p:grpSpPr>
          <p:sp>
            <p:nvSpPr>
              <p:cNvPr id="1650" name="Teardrop 1649"/>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1" name="Group 101"/>
              <p:cNvGrpSpPr/>
              <p:nvPr/>
            </p:nvGrpSpPr>
            <p:grpSpPr>
              <a:xfrm>
                <a:off x="3352800" y="546814"/>
                <a:ext cx="1676400" cy="3040252"/>
                <a:chOff x="3352800" y="546814"/>
                <a:chExt cx="1676400" cy="3040252"/>
              </a:xfrm>
            </p:grpSpPr>
            <p:sp>
              <p:nvSpPr>
                <p:cNvPr id="1652" name="Oval 1651"/>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Oval 1652"/>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4" name="Oval 1653"/>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Oval 1654"/>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1655"/>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Trapezoid 1656"/>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Trapezoid 1657"/>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Trapezoid 1658"/>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Chord 1659"/>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Chord 1660"/>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2" name="Group 143"/>
                <p:cNvGrpSpPr/>
                <p:nvPr/>
              </p:nvGrpSpPr>
              <p:grpSpPr>
                <a:xfrm>
                  <a:off x="3899504" y="2888110"/>
                  <a:ext cx="169242" cy="176136"/>
                  <a:chOff x="1524000" y="2401957"/>
                  <a:chExt cx="314739" cy="341243"/>
                </a:xfrm>
              </p:grpSpPr>
              <p:sp>
                <p:nvSpPr>
                  <p:cNvPr id="1713" name="Oval 171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val 171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Oval 171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48"/>
                <p:cNvGrpSpPr/>
                <p:nvPr/>
              </p:nvGrpSpPr>
              <p:grpSpPr>
                <a:xfrm>
                  <a:off x="4068745" y="2535838"/>
                  <a:ext cx="169242" cy="176136"/>
                  <a:chOff x="1524000" y="2401957"/>
                  <a:chExt cx="314739" cy="341243"/>
                </a:xfrm>
              </p:grpSpPr>
              <p:sp>
                <p:nvSpPr>
                  <p:cNvPr id="1709" name="Oval 170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1" name="Oval 171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4" name="Group 153"/>
                <p:cNvGrpSpPr/>
                <p:nvPr/>
              </p:nvGrpSpPr>
              <p:grpSpPr>
                <a:xfrm>
                  <a:off x="4237987" y="2976179"/>
                  <a:ext cx="169242" cy="176136"/>
                  <a:chOff x="1524000" y="2401957"/>
                  <a:chExt cx="314739" cy="341243"/>
                </a:xfrm>
              </p:grpSpPr>
              <p:sp>
                <p:nvSpPr>
                  <p:cNvPr id="1705" name="Oval 170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6" name="Oval 170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7" name="Oval 170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8" name="Oval 170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5" name="Group 158"/>
                <p:cNvGrpSpPr/>
                <p:nvPr/>
              </p:nvGrpSpPr>
              <p:grpSpPr>
                <a:xfrm>
                  <a:off x="3645641" y="2271634"/>
                  <a:ext cx="169242" cy="176136"/>
                  <a:chOff x="1524000" y="2401957"/>
                  <a:chExt cx="314739" cy="341243"/>
                </a:xfrm>
              </p:grpSpPr>
              <p:sp>
                <p:nvSpPr>
                  <p:cNvPr id="1701" name="Oval 17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Oval 17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4" name="Oval 17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6" name="Group 163"/>
                <p:cNvGrpSpPr/>
                <p:nvPr/>
              </p:nvGrpSpPr>
              <p:grpSpPr>
                <a:xfrm>
                  <a:off x="3984125" y="2183566"/>
                  <a:ext cx="169242" cy="176136"/>
                  <a:chOff x="1524000" y="2401957"/>
                  <a:chExt cx="314739" cy="341243"/>
                </a:xfrm>
              </p:grpSpPr>
              <p:sp>
                <p:nvSpPr>
                  <p:cNvPr id="1697" name="Oval 16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7" name="Group 168"/>
                <p:cNvGrpSpPr/>
                <p:nvPr/>
              </p:nvGrpSpPr>
              <p:grpSpPr>
                <a:xfrm>
                  <a:off x="4491850" y="2271634"/>
                  <a:ext cx="169242" cy="176136"/>
                  <a:chOff x="1524000" y="2401957"/>
                  <a:chExt cx="314739" cy="341243"/>
                </a:xfrm>
              </p:grpSpPr>
              <p:sp>
                <p:nvSpPr>
                  <p:cNvPr id="1693" name="Oval 16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8" name="Group 173"/>
                <p:cNvGrpSpPr/>
                <p:nvPr/>
              </p:nvGrpSpPr>
              <p:grpSpPr>
                <a:xfrm>
                  <a:off x="3814883" y="3152315"/>
                  <a:ext cx="169242" cy="176136"/>
                  <a:chOff x="1524000" y="2401957"/>
                  <a:chExt cx="314739" cy="341243"/>
                </a:xfrm>
              </p:grpSpPr>
              <p:sp>
                <p:nvSpPr>
                  <p:cNvPr id="1689" name="Oval 16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0" name="Oval 16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 name="Oval 16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2" name="Oval 16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9" name="Group 189"/>
                <p:cNvGrpSpPr/>
                <p:nvPr/>
              </p:nvGrpSpPr>
              <p:grpSpPr>
                <a:xfrm>
                  <a:off x="3610787" y="1600971"/>
                  <a:ext cx="1122270" cy="1176096"/>
                  <a:chOff x="4479704" y="4365352"/>
                  <a:chExt cx="1940681" cy="1425848"/>
                </a:xfrm>
              </p:grpSpPr>
              <p:sp>
                <p:nvSpPr>
                  <p:cNvPr id="1683"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4" name="Diagonal Stripe 1683"/>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5" name="Moon 1684"/>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6" name="Moon 1685"/>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7" name="Flowchart: Collate 1686"/>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8" name="Rounded Rectangle 1687"/>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0" name="Oval 1669"/>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1" name="Group 87"/>
                <p:cNvGrpSpPr/>
                <p:nvPr/>
              </p:nvGrpSpPr>
              <p:grpSpPr>
                <a:xfrm rot="20234330">
                  <a:off x="4499624" y="942037"/>
                  <a:ext cx="367983" cy="1282433"/>
                  <a:chOff x="1600200" y="4267200"/>
                  <a:chExt cx="1524000" cy="2362200"/>
                </a:xfrm>
              </p:grpSpPr>
              <p:sp>
                <p:nvSpPr>
                  <p:cNvPr id="1680" name="Moon 1679"/>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1" name="Moon 1680"/>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Oval 1681"/>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92"/>
                <p:cNvGrpSpPr/>
                <p:nvPr/>
              </p:nvGrpSpPr>
              <p:grpSpPr>
                <a:xfrm rot="1365670" flipH="1">
                  <a:off x="3400285" y="946939"/>
                  <a:ext cx="367983" cy="1282433"/>
                  <a:chOff x="1600200" y="4267200"/>
                  <a:chExt cx="1524000" cy="2362200"/>
                </a:xfrm>
              </p:grpSpPr>
              <p:sp>
                <p:nvSpPr>
                  <p:cNvPr id="1677" name="Moon 1676"/>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Moon 1677"/>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9" name="Oval 1678"/>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3" name="Oval 1672"/>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673"/>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Oval 1674"/>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30" name="Group 1329"/>
          <p:cNvGrpSpPr/>
          <p:nvPr/>
        </p:nvGrpSpPr>
        <p:grpSpPr>
          <a:xfrm>
            <a:off x="3302493" y="3789469"/>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3" name="Group 1812"/>
          <p:cNvGrpSpPr/>
          <p:nvPr/>
        </p:nvGrpSpPr>
        <p:grpSpPr>
          <a:xfrm>
            <a:off x="8589109" y="3250436"/>
            <a:ext cx="1649943" cy="1478328"/>
            <a:chOff x="457200" y="2497304"/>
            <a:chExt cx="4781871" cy="4284496"/>
          </a:xfrm>
        </p:grpSpPr>
        <p:grpSp>
          <p:nvGrpSpPr>
            <p:cNvPr id="1814" name="Group 230"/>
            <p:cNvGrpSpPr/>
            <p:nvPr/>
          </p:nvGrpSpPr>
          <p:grpSpPr>
            <a:xfrm rot="18989829" flipH="1">
              <a:off x="2994882" y="2720848"/>
              <a:ext cx="1586260" cy="1364114"/>
              <a:chOff x="736597" y="733384"/>
              <a:chExt cx="1807860" cy="1807860"/>
            </a:xfrm>
          </p:grpSpPr>
          <p:grpSp>
            <p:nvGrpSpPr>
              <p:cNvPr id="2048" name="Group 15"/>
              <p:cNvGrpSpPr/>
              <p:nvPr/>
            </p:nvGrpSpPr>
            <p:grpSpPr>
              <a:xfrm rot="20238387">
                <a:off x="736597" y="881328"/>
                <a:ext cx="1193804" cy="897916"/>
                <a:chOff x="1111998" y="1862460"/>
                <a:chExt cx="2362200" cy="1921930"/>
              </a:xfrm>
            </p:grpSpPr>
            <p:grpSp>
              <p:nvGrpSpPr>
                <p:cNvPr id="2069" name="Group 6"/>
                <p:cNvGrpSpPr/>
                <p:nvPr/>
              </p:nvGrpSpPr>
              <p:grpSpPr>
                <a:xfrm rot="17802976">
                  <a:off x="1912098" y="1823816"/>
                  <a:ext cx="762000" cy="2362200"/>
                  <a:chOff x="1905000" y="1828800"/>
                  <a:chExt cx="762000" cy="2362200"/>
                </a:xfrm>
              </p:grpSpPr>
              <p:sp>
                <p:nvSpPr>
                  <p:cNvPr id="20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0" name="Group 9"/>
                <p:cNvGrpSpPr/>
                <p:nvPr/>
              </p:nvGrpSpPr>
              <p:grpSpPr>
                <a:xfrm rot="19123498">
                  <a:off x="2501621" y="1862460"/>
                  <a:ext cx="542170" cy="1782007"/>
                  <a:chOff x="1905000" y="1828800"/>
                  <a:chExt cx="762000" cy="2362200"/>
                </a:xfrm>
              </p:grpSpPr>
              <p:sp>
                <p:nvSpPr>
                  <p:cNvPr id="2074"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1" name="Group 12"/>
                <p:cNvGrpSpPr/>
                <p:nvPr/>
              </p:nvGrpSpPr>
              <p:grpSpPr>
                <a:xfrm rot="15530705">
                  <a:off x="2284581" y="2639655"/>
                  <a:ext cx="405591" cy="1883879"/>
                  <a:chOff x="1905000" y="1828800"/>
                  <a:chExt cx="762000" cy="2362200"/>
                </a:xfrm>
              </p:grpSpPr>
              <p:sp>
                <p:nvSpPr>
                  <p:cNvPr id="2072"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9" name="Group 21"/>
              <p:cNvGrpSpPr/>
              <p:nvPr/>
            </p:nvGrpSpPr>
            <p:grpSpPr>
              <a:xfrm rot="2927600">
                <a:off x="1498597" y="881328"/>
                <a:ext cx="1193804" cy="897916"/>
                <a:chOff x="1111998" y="1862460"/>
                <a:chExt cx="2362200" cy="1921930"/>
              </a:xfrm>
            </p:grpSpPr>
            <p:grpSp>
              <p:nvGrpSpPr>
                <p:cNvPr id="2060" name="Group 6"/>
                <p:cNvGrpSpPr/>
                <p:nvPr/>
              </p:nvGrpSpPr>
              <p:grpSpPr>
                <a:xfrm rot="17802976">
                  <a:off x="1912098" y="1823816"/>
                  <a:ext cx="762000" cy="2362200"/>
                  <a:chOff x="1905000" y="1828800"/>
                  <a:chExt cx="762000" cy="2362200"/>
                </a:xfrm>
              </p:grpSpPr>
              <p:sp>
                <p:nvSpPr>
                  <p:cNvPr id="20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1" name="Group 9"/>
                <p:cNvGrpSpPr/>
                <p:nvPr/>
              </p:nvGrpSpPr>
              <p:grpSpPr>
                <a:xfrm rot="19123498">
                  <a:off x="2501621" y="1862460"/>
                  <a:ext cx="542170" cy="1782007"/>
                  <a:chOff x="1905000" y="1828800"/>
                  <a:chExt cx="762000" cy="2362200"/>
                </a:xfrm>
              </p:grpSpPr>
              <p:sp>
                <p:nvSpPr>
                  <p:cNvPr id="2065"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2" name="Group 12"/>
                <p:cNvGrpSpPr/>
                <p:nvPr/>
              </p:nvGrpSpPr>
              <p:grpSpPr>
                <a:xfrm rot="15530705">
                  <a:off x="2284581" y="2639655"/>
                  <a:ext cx="405591" cy="1883879"/>
                  <a:chOff x="1905000" y="1828800"/>
                  <a:chExt cx="762000" cy="2362200"/>
                </a:xfrm>
              </p:grpSpPr>
              <p:sp>
                <p:nvSpPr>
                  <p:cNvPr id="2063" name="Oval 20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0" name="Group 31"/>
              <p:cNvGrpSpPr/>
              <p:nvPr/>
            </p:nvGrpSpPr>
            <p:grpSpPr>
              <a:xfrm rot="20238387">
                <a:off x="1346199" y="1643328"/>
                <a:ext cx="1193804" cy="897916"/>
                <a:chOff x="1111998" y="1862460"/>
                <a:chExt cx="2362200" cy="1921930"/>
              </a:xfrm>
            </p:grpSpPr>
            <p:grpSp>
              <p:nvGrpSpPr>
                <p:cNvPr id="2051" name="Group 6"/>
                <p:cNvGrpSpPr/>
                <p:nvPr/>
              </p:nvGrpSpPr>
              <p:grpSpPr>
                <a:xfrm rot="17802976">
                  <a:off x="1912098" y="1823816"/>
                  <a:ext cx="762000" cy="2362200"/>
                  <a:chOff x="1905000" y="1828800"/>
                  <a:chExt cx="762000" cy="2362200"/>
                </a:xfrm>
              </p:grpSpPr>
              <p:sp>
                <p:nvSpPr>
                  <p:cNvPr id="20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2" name="Group 9"/>
                <p:cNvGrpSpPr/>
                <p:nvPr/>
              </p:nvGrpSpPr>
              <p:grpSpPr>
                <a:xfrm rot="19123498">
                  <a:off x="2501621" y="1862460"/>
                  <a:ext cx="542170" cy="1782007"/>
                  <a:chOff x="1905000" y="1828800"/>
                  <a:chExt cx="762000" cy="2362200"/>
                </a:xfrm>
              </p:grpSpPr>
              <p:sp>
                <p:nvSpPr>
                  <p:cNvPr id="2056"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12"/>
                <p:cNvGrpSpPr/>
                <p:nvPr/>
              </p:nvGrpSpPr>
              <p:grpSpPr>
                <a:xfrm rot="15530705">
                  <a:off x="2284581" y="2639655"/>
                  <a:ext cx="405591" cy="1883879"/>
                  <a:chOff x="1905000" y="1828800"/>
                  <a:chExt cx="762000" cy="2362200"/>
                </a:xfrm>
              </p:grpSpPr>
              <p:sp>
                <p:nvSpPr>
                  <p:cNvPr id="2054"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15" name="Group 199"/>
            <p:cNvGrpSpPr/>
            <p:nvPr/>
          </p:nvGrpSpPr>
          <p:grpSpPr>
            <a:xfrm rot="3068959">
              <a:off x="1334455" y="2628335"/>
              <a:ext cx="1820842" cy="1558779"/>
              <a:chOff x="736597" y="733384"/>
              <a:chExt cx="1807860" cy="1807860"/>
            </a:xfrm>
          </p:grpSpPr>
          <p:grpSp>
            <p:nvGrpSpPr>
              <p:cNvPr id="2018" name="Group 15"/>
              <p:cNvGrpSpPr/>
              <p:nvPr/>
            </p:nvGrpSpPr>
            <p:grpSpPr>
              <a:xfrm rot="20238387">
                <a:off x="736597" y="881328"/>
                <a:ext cx="1193804" cy="897916"/>
                <a:chOff x="1111998" y="1862460"/>
                <a:chExt cx="2362200" cy="1921930"/>
              </a:xfrm>
            </p:grpSpPr>
            <p:grpSp>
              <p:nvGrpSpPr>
                <p:cNvPr id="2039" name="Group 6"/>
                <p:cNvGrpSpPr/>
                <p:nvPr/>
              </p:nvGrpSpPr>
              <p:grpSpPr>
                <a:xfrm rot="17802976">
                  <a:off x="1912098" y="1823816"/>
                  <a:ext cx="762000" cy="2362200"/>
                  <a:chOff x="1905000" y="1828800"/>
                  <a:chExt cx="762000" cy="2362200"/>
                </a:xfrm>
              </p:grpSpPr>
              <p:sp>
                <p:nvSpPr>
                  <p:cNvPr id="20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0" name="Group 9"/>
                <p:cNvGrpSpPr/>
                <p:nvPr/>
              </p:nvGrpSpPr>
              <p:grpSpPr>
                <a:xfrm rot="19123498">
                  <a:off x="2501621" y="1862460"/>
                  <a:ext cx="542170" cy="1782007"/>
                  <a:chOff x="1905000" y="1828800"/>
                  <a:chExt cx="762000" cy="2362200"/>
                </a:xfrm>
              </p:grpSpPr>
              <p:sp>
                <p:nvSpPr>
                  <p:cNvPr id="2044" name="Oval 20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1" name="Group 12"/>
                <p:cNvGrpSpPr/>
                <p:nvPr/>
              </p:nvGrpSpPr>
              <p:grpSpPr>
                <a:xfrm rot="15530705">
                  <a:off x="2284581" y="2639655"/>
                  <a:ext cx="405591" cy="1883879"/>
                  <a:chOff x="1905000" y="1828800"/>
                  <a:chExt cx="762000" cy="2362200"/>
                </a:xfrm>
              </p:grpSpPr>
              <p:sp>
                <p:nvSpPr>
                  <p:cNvPr id="2042" name="Oval 20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9" name="Group 21"/>
              <p:cNvGrpSpPr/>
              <p:nvPr/>
            </p:nvGrpSpPr>
            <p:grpSpPr>
              <a:xfrm rot="2927600">
                <a:off x="1498597" y="881328"/>
                <a:ext cx="1193804" cy="897916"/>
                <a:chOff x="1111998" y="1862460"/>
                <a:chExt cx="2362200" cy="1921930"/>
              </a:xfrm>
            </p:grpSpPr>
            <p:grpSp>
              <p:nvGrpSpPr>
                <p:cNvPr id="2030" name="Group 6"/>
                <p:cNvGrpSpPr/>
                <p:nvPr/>
              </p:nvGrpSpPr>
              <p:grpSpPr>
                <a:xfrm rot="17802976">
                  <a:off x="1912098" y="1823816"/>
                  <a:ext cx="762000" cy="2362200"/>
                  <a:chOff x="1905000" y="1828800"/>
                  <a:chExt cx="762000" cy="2362200"/>
                </a:xfrm>
              </p:grpSpPr>
              <p:sp>
                <p:nvSpPr>
                  <p:cNvPr id="20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1" name="Group 9"/>
                <p:cNvGrpSpPr/>
                <p:nvPr/>
              </p:nvGrpSpPr>
              <p:grpSpPr>
                <a:xfrm rot="19123498">
                  <a:off x="2501621" y="1862460"/>
                  <a:ext cx="542170" cy="1782007"/>
                  <a:chOff x="1905000" y="1828800"/>
                  <a:chExt cx="762000" cy="2362200"/>
                </a:xfrm>
              </p:grpSpPr>
              <p:sp>
                <p:nvSpPr>
                  <p:cNvPr id="2035" name="Oval 20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2" name="Group 12"/>
                <p:cNvGrpSpPr/>
                <p:nvPr/>
              </p:nvGrpSpPr>
              <p:grpSpPr>
                <a:xfrm rot="15530705">
                  <a:off x="2284581" y="2639655"/>
                  <a:ext cx="405591" cy="1883879"/>
                  <a:chOff x="1905000" y="1828800"/>
                  <a:chExt cx="762000" cy="2362200"/>
                </a:xfrm>
              </p:grpSpPr>
              <p:sp>
                <p:nvSpPr>
                  <p:cNvPr id="2033" name="Oval 2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0" name="Group 31"/>
              <p:cNvGrpSpPr/>
              <p:nvPr/>
            </p:nvGrpSpPr>
            <p:grpSpPr>
              <a:xfrm rot="20238387">
                <a:off x="1346199" y="1643328"/>
                <a:ext cx="1193804" cy="897916"/>
                <a:chOff x="1111998" y="1862460"/>
                <a:chExt cx="2362200" cy="1921930"/>
              </a:xfrm>
            </p:grpSpPr>
            <p:grpSp>
              <p:nvGrpSpPr>
                <p:cNvPr id="2021" name="Group 6"/>
                <p:cNvGrpSpPr/>
                <p:nvPr/>
              </p:nvGrpSpPr>
              <p:grpSpPr>
                <a:xfrm rot="17802976">
                  <a:off x="1912098" y="1823816"/>
                  <a:ext cx="762000" cy="2362200"/>
                  <a:chOff x="1905000" y="1828800"/>
                  <a:chExt cx="762000" cy="2362200"/>
                </a:xfrm>
              </p:grpSpPr>
              <p:sp>
                <p:nvSpPr>
                  <p:cNvPr id="20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2" name="Group 9"/>
                <p:cNvGrpSpPr/>
                <p:nvPr/>
              </p:nvGrpSpPr>
              <p:grpSpPr>
                <a:xfrm rot="19123498">
                  <a:off x="2501621" y="1862460"/>
                  <a:ext cx="542170" cy="1782007"/>
                  <a:chOff x="1905000" y="1828800"/>
                  <a:chExt cx="762000" cy="2362200"/>
                </a:xfrm>
              </p:grpSpPr>
              <p:sp>
                <p:nvSpPr>
                  <p:cNvPr id="2026"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12"/>
                <p:cNvGrpSpPr/>
                <p:nvPr/>
              </p:nvGrpSpPr>
              <p:grpSpPr>
                <a:xfrm rot="15530705">
                  <a:off x="2284581" y="2639655"/>
                  <a:ext cx="405591" cy="1883879"/>
                  <a:chOff x="1905000" y="1828800"/>
                  <a:chExt cx="762000" cy="2362200"/>
                </a:xfrm>
              </p:grpSpPr>
              <p:sp>
                <p:nvSpPr>
                  <p:cNvPr id="2024"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5"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16" name="Double Wave 1815"/>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7" name="Double Wave 1816"/>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Double Wave 1817"/>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9" name="Oval 1818"/>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1" name="Group 41"/>
            <p:cNvGrpSpPr/>
            <p:nvPr/>
          </p:nvGrpSpPr>
          <p:grpSpPr>
            <a:xfrm>
              <a:off x="457200" y="3352800"/>
              <a:ext cx="1397003" cy="1095416"/>
              <a:chOff x="736597" y="733384"/>
              <a:chExt cx="1807860" cy="1807860"/>
            </a:xfrm>
          </p:grpSpPr>
          <p:grpSp>
            <p:nvGrpSpPr>
              <p:cNvPr id="1988" name="Group 15"/>
              <p:cNvGrpSpPr/>
              <p:nvPr/>
            </p:nvGrpSpPr>
            <p:grpSpPr>
              <a:xfrm rot="20238387">
                <a:off x="736597" y="881328"/>
                <a:ext cx="1193804" cy="897916"/>
                <a:chOff x="1111998" y="1862460"/>
                <a:chExt cx="2362200" cy="1921930"/>
              </a:xfrm>
            </p:grpSpPr>
            <p:grpSp>
              <p:nvGrpSpPr>
                <p:cNvPr id="2009" name="Group 6"/>
                <p:cNvGrpSpPr/>
                <p:nvPr/>
              </p:nvGrpSpPr>
              <p:grpSpPr>
                <a:xfrm rot="17802976">
                  <a:off x="1912098" y="1823816"/>
                  <a:ext cx="762000" cy="2362200"/>
                  <a:chOff x="1905000" y="1828800"/>
                  <a:chExt cx="762000" cy="2362200"/>
                </a:xfrm>
              </p:grpSpPr>
              <p:sp>
                <p:nvSpPr>
                  <p:cNvPr id="20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0" name="Group 9"/>
                <p:cNvGrpSpPr/>
                <p:nvPr/>
              </p:nvGrpSpPr>
              <p:grpSpPr>
                <a:xfrm rot="19123498">
                  <a:off x="2501621" y="1862460"/>
                  <a:ext cx="542170" cy="1782007"/>
                  <a:chOff x="1905000" y="1828800"/>
                  <a:chExt cx="762000" cy="2362200"/>
                </a:xfrm>
              </p:grpSpPr>
              <p:sp>
                <p:nvSpPr>
                  <p:cNvPr id="2014"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5"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1" name="Group 12"/>
                <p:cNvGrpSpPr/>
                <p:nvPr/>
              </p:nvGrpSpPr>
              <p:grpSpPr>
                <a:xfrm rot="15530705">
                  <a:off x="2284581" y="2639655"/>
                  <a:ext cx="405591" cy="1883879"/>
                  <a:chOff x="1905000" y="1828800"/>
                  <a:chExt cx="762000" cy="2362200"/>
                </a:xfrm>
              </p:grpSpPr>
              <p:sp>
                <p:nvSpPr>
                  <p:cNvPr id="2012"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9" name="Group 21"/>
              <p:cNvGrpSpPr/>
              <p:nvPr/>
            </p:nvGrpSpPr>
            <p:grpSpPr>
              <a:xfrm rot="2927600">
                <a:off x="1498597" y="881328"/>
                <a:ext cx="1193804" cy="897916"/>
                <a:chOff x="1111998" y="1862460"/>
                <a:chExt cx="2362200" cy="1921930"/>
              </a:xfrm>
            </p:grpSpPr>
            <p:grpSp>
              <p:nvGrpSpPr>
                <p:cNvPr id="2000" name="Group 6"/>
                <p:cNvGrpSpPr/>
                <p:nvPr/>
              </p:nvGrpSpPr>
              <p:grpSpPr>
                <a:xfrm rot="17802976">
                  <a:off x="1912098" y="1823816"/>
                  <a:ext cx="762000" cy="2362200"/>
                  <a:chOff x="1905000" y="1828800"/>
                  <a:chExt cx="762000" cy="2362200"/>
                </a:xfrm>
              </p:grpSpPr>
              <p:sp>
                <p:nvSpPr>
                  <p:cNvPr id="20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1" name="Group 9"/>
                <p:cNvGrpSpPr/>
                <p:nvPr/>
              </p:nvGrpSpPr>
              <p:grpSpPr>
                <a:xfrm rot="19123498">
                  <a:off x="2501621" y="1862460"/>
                  <a:ext cx="542170" cy="1782007"/>
                  <a:chOff x="1905000" y="1828800"/>
                  <a:chExt cx="762000" cy="2362200"/>
                </a:xfrm>
              </p:grpSpPr>
              <p:sp>
                <p:nvSpPr>
                  <p:cNvPr id="2005"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6"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2" name="Group 12"/>
                <p:cNvGrpSpPr/>
                <p:nvPr/>
              </p:nvGrpSpPr>
              <p:grpSpPr>
                <a:xfrm rot="15530705">
                  <a:off x="2284581" y="2639655"/>
                  <a:ext cx="405591" cy="1883879"/>
                  <a:chOff x="1905000" y="1828800"/>
                  <a:chExt cx="762000" cy="2362200"/>
                </a:xfrm>
              </p:grpSpPr>
              <p:sp>
                <p:nvSpPr>
                  <p:cNvPr id="2003"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4"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0" name="Group 31"/>
              <p:cNvGrpSpPr/>
              <p:nvPr/>
            </p:nvGrpSpPr>
            <p:grpSpPr>
              <a:xfrm rot="20238387">
                <a:off x="1346199" y="1643328"/>
                <a:ext cx="1193804" cy="897916"/>
                <a:chOff x="1111998" y="1862460"/>
                <a:chExt cx="2362200" cy="1921930"/>
              </a:xfrm>
            </p:grpSpPr>
            <p:grpSp>
              <p:nvGrpSpPr>
                <p:cNvPr id="1991" name="Group 6"/>
                <p:cNvGrpSpPr/>
                <p:nvPr/>
              </p:nvGrpSpPr>
              <p:grpSpPr>
                <a:xfrm rot="17802976">
                  <a:off x="1912098" y="1823816"/>
                  <a:ext cx="762000" cy="2362200"/>
                  <a:chOff x="1905000" y="1828800"/>
                  <a:chExt cx="762000" cy="2362200"/>
                </a:xfrm>
              </p:grpSpPr>
              <p:sp>
                <p:nvSpPr>
                  <p:cNvPr id="19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9"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2" name="Group 9"/>
                <p:cNvGrpSpPr/>
                <p:nvPr/>
              </p:nvGrpSpPr>
              <p:grpSpPr>
                <a:xfrm rot="19123498">
                  <a:off x="2501621" y="1862460"/>
                  <a:ext cx="542170" cy="1782007"/>
                  <a:chOff x="1905000" y="1828800"/>
                  <a:chExt cx="762000" cy="2362200"/>
                </a:xfrm>
              </p:grpSpPr>
              <p:sp>
                <p:nvSpPr>
                  <p:cNvPr id="1996" name="Oval 19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7"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12"/>
                <p:cNvGrpSpPr/>
                <p:nvPr/>
              </p:nvGrpSpPr>
              <p:grpSpPr>
                <a:xfrm rot="15530705">
                  <a:off x="2284581" y="2639655"/>
                  <a:ext cx="405591" cy="1883879"/>
                  <a:chOff x="1905000" y="1828800"/>
                  <a:chExt cx="762000" cy="2362200"/>
                </a:xfrm>
              </p:grpSpPr>
              <p:sp>
                <p:nvSpPr>
                  <p:cNvPr id="1994" name="Oval 1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5" name="Oval 1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2" name="Group 42"/>
            <p:cNvGrpSpPr/>
            <p:nvPr/>
          </p:nvGrpSpPr>
          <p:grpSpPr>
            <a:xfrm rot="1956276">
              <a:off x="1167495" y="3842653"/>
              <a:ext cx="1397003" cy="1095416"/>
              <a:chOff x="736597" y="733384"/>
              <a:chExt cx="1807860" cy="1807860"/>
            </a:xfrm>
          </p:grpSpPr>
          <p:grpSp>
            <p:nvGrpSpPr>
              <p:cNvPr id="1958" name="Group 15"/>
              <p:cNvGrpSpPr/>
              <p:nvPr/>
            </p:nvGrpSpPr>
            <p:grpSpPr>
              <a:xfrm rot="20238387">
                <a:off x="736597" y="881328"/>
                <a:ext cx="1193804" cy="897916"/>
                <a:chOff x="1111998" y="1862460"/>
                <a:chExt cx="2362200" cy="1921930"/>
              </a:xfrm>
            </p:grpSpPr>
            <p:grpSp>
              <p:nvGrpSpPr>
                <p:cNvPr id="1979" name="Group 6"/>
                <p:cNvGrpSpPr/>
                <p:nvPr/>
              </p:nvGrpSpPr>
              <p:grpSpPr>
                <a:xfrm rot="17802976">
                  <a:off x="1912098" y="1823816"/>
                  <a:ext cx="762000" cy="2362200"/>
                  <a:chOff x="1905000" y="1828800"/>
                  <a:chExt cx="762000" cy="2362200"/>
                </a:xfrm>
              </p:grpSpPr>
              <p:sp>
                <p:nvSpPr>
                  <p:cNvPr id="19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0" name="Group 9"/>
                <p:cNvGrpSpPr/>
                <p:nvPr/>
              </p:nvGrpSpPr>
              <p:grpSpPr>
                <a:xfrm rot="19123498">
                  <a:off x="2501621" y="1862460"/>
                  <a:ext cx="542170" cy="1782007"/>
                  <a:chOff x="1905000" y="1828800"/>
                  <a:chExt cx="762000" cy="2362200"/>
                </a:xfrm>
              </p:grpSpPr>
              <p:sp>
                <p:nvSpPr>
                  <p:cNvPr id="1984"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5"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1" name="Group 12"/>
                <p:cNvGrpSpPr/>
                <p:nvPr/>
              </p:nvGrpSpPr>
              <p:grpSpPr>
                <a:xfrm rot="15530705">
                  <a:off x="2284581" y="2639655"/>
                  <a:ext cx="405591" cy="1883879"/>
                  <a:chOff x="1905000" y="1828800"/>
                  <a:chExt cx="762000" cy="2362200"/>
                </a:xfrm>
              </p:grpSpPr>
              <p:sp>
                <p:nvSpPr>
                  <p:cNvPr id="1982" name="Oval 19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9" name="Group 21"/>
              <p:cNvGrpSpPr/>
              <p:nvPr/>
            </p:nvGrpSpPr>
            <p:grpSpPr>
              <a:xfrm rot="2927600">
                <a:off x="1498597" y="881328"/>
                <a:ext cx="1193804" cy="897916"/>
                <a:chOff x="1111998" y="1862460"/>
                <a:chExt cx="2362200" cy="1921930"/>
              </a:xfrm>
            </p:grpSpPr>
            <p:grpSp>
              <p:nvGrpSpPr>
                <p:cNvPr id="1970" name="Group 6"/>
                <p:cNvGrpSpPr/>
                <p:nvPr/>
              </p:nvGrpSpPr>
              <p:grpSpPr>
                <a:xfrm rot="17802976">
                  <a:off x="1912098" y="1823816"/>
                  <a:ext cx="762000" cy="2362200"/>
                  <a:chOff x="1905000" y="1828800"/>
                  <a:chExt cx="762000" cy="2362200"/>
                </a:xfrm>
              </p:grpSpPr>
              <p:sp>
                <p:nvSpPr>
                  <p:cNvPr id="19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1" name="Group 9"/>
                <p:cNvGrpSpPr/>
                <p:nvPr/>
              </p:nvGrpSpPr>
              <p:grpSpPr>
                <a:xfrm rot="19123498">
                  <a:off x="2501621" y="1862460"/>
                  <a:ext cx="542170" cy="1782007"/>
                  <a:chOff x="1905000" y="1828800"/>
                  <a:chExt cx="762000" cy="2362200"/>
                </a:xfrm>
              </p:grpSpPr>
              <p:sp>
                <p:nvSpPr>
                  <p:cNvPr id="1975"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2" name="Group 12"/>
                <p:cNvGrpSpPr/>
                <p:nvPr/>
              </p:nvGrpSpPr>
              <p:grpSpPr>
                <a:xfrm rot="15530705">
                  <a:off x="2284581" y="2639655"/>
                  <a:ext cx="405591" cy="1883879"/>
                  <a:chOff x="1905000" y="1828800"/>
                  <a:chExt cx="762000" cy="2362200"/>
                </a:xfrm>
              </p:grpSpPr>
              <p:sp>
                <p:nvSpPr>
                  <p:cNvPr id="1973"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4"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0" name="Group 31"/>
              <p:cNvGrpSpPr/>
              <p:nvPr/>
            </p:nvGrpSpPr>
            <p:grpSpPr>
              <a:xfrm rot="20238387">
                <a:off x="1346199" y="1643328"/>
                <a:ext cx="1193804" cy="897916"/>
                <a:chOff x="1111998" y="1862460"/>
                <a:chExt cx="2362200" cy="1921930"/>
              </a:xfrm>
            </p:grpSpPr>
            <p:grpSp>
              <p:nvGrpSpPr>
                <p:cNvPr id="1961" name="Group 6"/>
                <p:cNvGrpSpPr/>
                <p:nvPr/>
              </p:nvGrpSpPr>
              <p:grpSpPr>
                <a:xfrm rot="17802976">
                  <a:off x="1912098" y="1823816"/>
                  <a:ext cx="762000" cy="2362200"/>
                  <a:chOff x="1905000" y="1828800"/>
                  <a:chExt cx="762000" cy="2362200"/>
                </a:xfrm>
              </p:grpSpPr>
              <p:sp>
                <p:nvSpPr>
                  <p:cNvPr id="19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2" name="Group 9"/>
                <p:cNvGrpSpPr/>
                <p:nvPr/>
              </p:nvGrpSpPr>
              <p:grpSpPr>
                <a:xfrm rot="19123498">
                  <a:off x="2501621" y="1862460"/>
                  <a:ext cx="542170" cy="1782007"/>
                  <a:chOff x="1905000" y="1828800"/>
                  <a:chExt cx="762000" cy="2362200"/>
                </a:xfrm>
              </p:grpSpPr>
              <p:sp>
                <p:nvSpPr>
                  <p:cNvPr id="1966" name="Oval 19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3" name="Group 12"/>
                <p:cNvGrpSpPr/>
                <p:nvPr/>
              </p:nvGrpSpPr>
              <p:grpSpPr>
                <a:xfrm rot="15530705">
                  <a:off x="2284581" y="2639655"/>
                  <a:ext cx="405591" cy="1883879"/>
                  <a:chOff x="1905000" y="1828800"/>
                  <a:chExt cx="762000" cy="2362200"/>
                </a:xfrm>
              </p:grpSpPr>
              <p:sp>
                <p:nvSpPr>
                  <p:cNvPr id="1964"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3" name="Group 73"/>
            <p:cNvGrpSpPr/>
            <p:nvPr/>
          </p:nvGrpSpPr>
          <p:grpSpPr>
            <a:xfrm rot="3068959">
              <a:off x="1791654" y="2628338"/>
              <a:ext cx="1820842" cy="1558779"/>
              <a:chOff x="736597" y="733384"/>
              <a:chExt cx="1807860" cy="1807860"/>
            </a:xfrm>
          </p:grpSpPr>
          <p:grpSp>
            <p:nvGrpSpPr>
              <p:cNvPr id="1928" name="Group 15"/>
              <p:cNvGrpSpPr/>
              <p:nvPr/>
            </p:nvGrpSpPr>
            <p:grpSpPr>
              <a:xfrm rot="20238387">
                <a:off x="736597" y="881328"/>
                <a:ext cx="1193804" cy="897916"/>
                <a:chOff x="1111998" y="1862460"/>
                <a:chExt cx="2362200" cy="1921930"/>
              </a:xfrm>
            </p:grpSpPr>
            <p:grpSp>
              <p:nvGrpSpPr>
                <p:cNvPr id="1949" name="Group 6"/>
                <p:cNvGrpSpPr/>
                <p:nvPr/>
              </p:nvGrpSpPr>
              <p:grpSpPr>
                <a:xfrm rot="17802976">
                  <a:off x="1912098" y="1823816"/>
                  <a:ext cx="762000" cy="2362200"/>
                  <a:chOff x="1905000" y="1828800"/>
                  <a:chExt cx="762000" cy="2362200"/>
                </a:xfrm>
              </p:grpSpPr>
              <p:sp>
                <p:nvSpPr>
                  <p:cNvPr id="19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0" name="Group 9"/>
                <p:cNvGrpSpPr/>
                <p:nvPr/>
              </p:nvGrpSpPr>
              <p:grpSpPr>
                <a:xfrm rot="19123498">
                  <a:off x="2501621" y="1862460"/>
                  <a:ext cx="542170" cy="1782007"/>
                  <a:chOff x="1905000" y="1828800"/>
                  <a:chExt cx="762000" cy="2362200"/>
                </a:xfrm>
              </p:grpSpPr>
              <p:sp>
                <p:nvSpPr>
                  <p:cNvPr id="1954"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5" name="Oval 19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1" name="Group 12"/>
                <p:cNvGrpSpPr/>
                <p:nvPr/>
              </p:nvGrpSpPr>
              <p:grpSpPr>
                <a:xfrm rot="15530705">
                  <a:off x="2284581" y="2639655"/>
                  <a:ext cx="405591" cy="1883879"/>
                  <a:chOff x="1905000" y="1828800"/>
                  <a:chExt cx="762000" cy="2362200"/>
                </a:xfrm>
              </p:grpSpPr>
              <p:sp>
                <p:nvSpPr>
                  <p:cNvPr id="1952"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9" name="Group 21"/>
              <p:cNvGrpSpPr/>
              <p:nvPr/>
            </p:nvGrpSpPr>
            <p:grpSpPr>
              <a:xfrm rot="2927600">
                <a:off x="1498597" y="881328"/>
                <a:ext cx="1193804" cy="897916"/>
                <a:chOff x="1111998" y="1862460"/>
                <a:chExt cx="2362200" cy="1921930"/>
              </a:xfrm>
            </p:grpSpPr>
            <p:grpSp>
              <p:nvGrpSpPr>
                <p:cNvPr id="1940" name="Group 6"/>
                <p:cNvGrpSpPr/>
                <p:nvPr/>
              </p:nvGrpSpPr>
              <p:grpSpPr>
                <a:xfrm rot="17802976">
                  <a:off x="1912098" y="1823816"/>
                  <a:ext cx="762000" cy="2362200"/>
                  <a:chOff x="1905000" y="1828800"/>
                  <a:chExt cx="762000" cy="2362200"/>
                </a:xfrm>
              </p:grpSpPr>
              <p:sp>
                <p:nvSpPr>
                  <p:cNvPr id="19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8" name="Oval 19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1" name="Group 9"/>
                <p:cNvGrpSpPr/>
                <p:nvPr/>
              </p:nvGrpSpPr>
              <p:grpSpPr>
                <a:xfrm rot="19123498">
                  <a:off x="2501621" y="1862460"/>
                  <a:ext cx="542170" cy="1782007"/>
                  <a:chOff x="1905000" y="1828800"/>
                  <a:chExt cx="762000" cy="2362200"/>
                </a:xfrm>
              </p:grpSpPr>
              <p:sp>
                <p:nvSpPr>
                  <p:cNvPr id="1945"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 name="Oval 19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2" name="Group 12"/>
                <p:cNvGrpSpPr/>
                <p:nvPr/>
              </p:nvGrpSpPr>
              <p:grpSpPr>
                <a:xfrm rot="15530705">
                  <a:off x="2284581" y="2639655"/>
                  <a:ext cx="405591" cy="1883879"/>
                  <a:chOff x="1905000" y="1828800"/>
                  <a:chExt cx="762000" cy="2362200"/>
                </a:xfrm>
              </p:grpSpPr>
              <p:sp>
                <p:nvSpPr>
                  <p:cNvPr id="1943"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4"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0" name="Group 31"/>
              <p:cNvGrpSpPr/>
              <p:nvPr/>
            </p:nvGrpSpPr>
            <p:grpSpPr>
              <a:xfrm rot="20238387">
                <a:off x="1346199" y="1643328"/>
                <a:ext cx="1193804" cy="897916"/>
                <a:chOff x="1111998" y="1862460"/>
                <a:chExt cx="2362200" cy="1921930"/>
              </a:xfrm>
            </p:grpSpPr>
            <p:grpSp>
              <p:nvGrpSpPr>
                <p:cNvPr id="1931" name="Group 6"/>
                <p:cNvGrpSpPr/>
                <p:nvPr/>
              </p:nvGrpSpPr>
              <p:grpSpPr>
                <a:xfrm rot="17802976">
                  <a:off x="1912098" y="1823816"/>
                  <a:ext cx="762000" cy="2362200"/>
                  <a:chOff x="1905000" y="1828800"/>
                  <a:chExt cx="762000" cy="2362200"/>
                </a:xfrm>
              </p:grpSpPr>
              <p:sp>
                <p:nvSpPr>
                  <p:cNvPr id="19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9" name="Oval 19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2" name="Group 9"/>
                <p:cNvGrpSpPr/>
                <p:nvPr/>
              </p:nvGrpSpPr>
              <p:grpSpPr>
                <a:xfrm rot="19123498">
                  <a:off x="2501621" y="1862460"/>
                  <a:ext cx="542170" cy="1782007"/>
                  <a:chOff x="1905000" y="1828800"/>
                  <a:chExt cx="762000" cy="2362200"/>
                </a:xfrm>
              </p:grpSpPr>
              <p:sp>
                <p:nvSpPr>
                  <p:cNvPr id="1936" name="Oval 19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7" name="Oval 19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3" name="Group 12"/>
                <p:cNvGrpSpPr/>
                <p:nvPr/>
              </p:nvGrpSpPr>
              <p:grpSpPr>
                <a:xfrm rot="15530705">
                  <a:off x="2284581" y="2639655"/>
                  <a:ext cx="405591" cy="1883879"/>
                  <a:chOff x="1905000" y="1828800"/>
                  <a:chExt cx="762000" cy="2362200"/>
                </a:xfrm>
              </p:grpSpPr>
              <p:sp>
                <p:nvSpPr>
                  <p:cNvPr id="1934" name="Oval 19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5" name="Oval 19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4" name="Group 104"/>
            <p:cNvGrpSpPr/>
            <p:nvPr/>
          </p:nvGrpSpPr>
          <p:grpSpPr>
            <a:xfrm rot="3068959">
              <a:off x="2247659" y="3793897"/>
              <a:ext cx="1143483" cy="840157"/>
              <a:chOff x="736597" y="733384"/>
              <a:chExt cx="1807860" cy="1807860"/>
            </a:xfrm>
          </p:grpSpPr>
          <p:grpSp>
            <p:nvGrpSpPr>
              <p:cNvPr id="1898" name="Group 15"/>
              <p:cNvGrpSpPr/>
              <p:nvPr/>
            </p:nvGrpSpPr>
            <p:grpSpPr>
              <a:xfrm rot="20238387">
                <a:off x="736597" y="881328"/>
                <a:ext cx="1193804" cy="897916"/>
                <a:chOff x="1111998" y="1862460"/>
                <a:chExt cx="2362200" cy="1921930"/>
              </a:xfrm>
            </p:grpSpPr>
            <p:grpSp>
              <p:nvGrpSpPr>
                <p:cNvPr id="1919" name="Group 6"/>
                <p:cNvGrpSpPr/>
                <p:nvPr/>
              </p:nvGrpSpPr>
              <p:grpSpPr>
                <a:xfrm rot="17802976">
                  <a:off x="1912098" y="1823816"/>
                  <a:ext cx="762000" cy="2362200"/>
                  <a:chOff x="1905000" y="1828800"/>
                  <a:chExt cx="762000" cy="2362200"/>
                </a:xfrm>
              </p:grpSpPr>
              <p:sp>
                <p:nvSpPr>
                  <p:cNvPr id="19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0" name="Group 9"/>
                <p:cNvGrpSpPr/>
                <p:nvPr/>
              </p:nvGrpSpPr>
              <p:grpSpPr>
                <a:xfrm rot="19123498">
                  <a:off x="2501621" y="1862460"/>
                  <a:ext cx="542170" cy="1782007"/>
                  <a:chOff x="1905000" y="1828800"/>
                  <a:chExt cx="762000" cy="2362200"/>
                </a:xfrm>
              </p:grpSpPr>
              <p:sp>
                <p:nvSpPr>
                  <p:cNvPr id="1924" name="Oval 19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 name="Oval 19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1" name="Group 12"/>
                <p:cNvGrpSpPr/>
                <p:nvPr/>
              </p:nvGrpSpPr>
              <p:grpSpPr>
                <a:xfrm rot="15530705">
                  <a:off x="2284581" y="2639655"/>
                  <a:ext cx="405591" cy="1883879"/>
                  <a:chOff x="1905000" y="1828800"/>
                  <a:chExt cx="762000" cy="2362200"/>
                </a:xfrm>
              </p:grpSpPr>
              <p:sp>
                <p:nvSpPr>
                  <p:cNvPr id="1922" name="Oval 19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9" name="Group 21"/>
              <p:cNvGrpSpPr/>
              <p:nvPr/>
            </p:nvGrpSpPr>
            <p:grpSpPr>
              <a:xfrm rot="2927600">
                <a:off x="1498597" y="881328"/>
                <a:ext cx="1193804" cy="897916"/>
                <a:chOff x="1111998" y="1862460"/>
                <a:chExt cx="2362200" cy="1921930"/>
              </a:xfrm>
            </p:grpSpPr>
            <p:grpSp>
              <p:nvGrpSpPr>
                <p:cNvPr id="1910" name="Group 6"/>
                <p:cNvGrpSpPr/>
                <p:nvPr/>
              </p:nvGrpSpPr>
              <p:grpSpPr>
                <a:xfrm rot="17802976">
                  <a:off x="1912098" y="1823816"/>
                  <a:ext cx="762000" cy="2362200"/>
                  <a:chOff x="1905000" y="1828800"/>
                  <a:chExt cx="762000" cy="2362200"/>
                </a:xfrm>
              </p:grpSpPr>
              <p:sp>
                <p:nvSpPr>
                  <p:cNvPr id="19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8" name="Oval 19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1" name="Group 9"/>
                <p:cNvGrpSpPr/>
                <p:nvPr/>
              </p:nvGrpSpPr>
              <p:grpSpPr>
                <a:xfrm rot="19123498">
                  <a:off x="2501621" y="1862460"/>
                  <a:ext cx="542170" cy="1782007"/>
                  <a:chOff x="1905000" y="1828800"/>
                  <a:chExt cx="762000" cy="2362200"/>
                </a:xfrm>
              </p:grpSpPr>
              <p:sp>
                <p:nvSpPr>
                  <p:cNvPr id="1915" name="Oval 19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6" name="Oval 19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2" name="Group 12"/>
                <p:cNvGrpSpPr/>
                <p:nvPr/>
              </p:nvGrpSpPr>
              <p:grpSpPr>
                <a:xfrm rot="15530705">
                  <a:off x="2284581" y="2639655"/>
                  <a:ext cx="405591" cy="1883879"/>
                  <a:chOff x="1905000" y="1828800"/>
                  <a:chExt cx="762000" cy="2362200"/>
                </a:xfrm>
              </p:grpSpPr>
              <p:sp>
                <p:nvSpPr>
                  <p:cNvPr id="1913" name="Oval 19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4" name="Oval 19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0" name="Group 31"/>
              <p:cNvGrpSpPr/>
              <p:nvPr/>
            </p:nvGrpSpPr>
            <p:grpSpPr>
              <a:xfrm rot="20238387">
                <a:off x="1346199" y="1643328"/>
                <a:ext cx="1193804" cy="897916"/>
                <a:chOff x="1111998" y="1862460"/>
                <a:chExt cx="2362200" cy="1921930"/>
              </a:xfrm>
            </p:grpSpPr>
            <p:grpSp>
              <p:nvGrpSpPr>
                <p:cNvPr id="1901" name="Group 6"/>
                <p:cNvGrpSpPr/>
                <p:nvPr/>
              </p:nvGrpSpPr>
              <p:grpSpPr>
                <a:xfrm rot="17802976">
                  <a:off x="1912098" y="1823816"/>
                  <a:ext cx="762000" cy="2362200"/>
                  <a:chOff x="1905000" y="1828800"/>
                  <a:chExt cx="762000" cy="2362200"/>
                </a:xfrm>
              </p:grpSpPr>
              <p:sp>
                <p:nvSpPr>
                  <p:cNvPr id="19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9" name="Oval 19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2" name="Group 9"/>
                <p:cNvGrpSpPr/>
                <p:nvPr/>
              </p:nvGrpSpPr>
              <p:grpSpPr>
                <a:xfrm rot="19123498">
                  <a:off x="2501621" y="1862460"/>
                  <a:ext cx="542170" cy="1782007"/>
                  <a:chOff x="1905000" y="1828800"/>
                  <a:chExt cx="762000" cy="2362200"/>
                </a:xfrm>
              </p:grpSpPr>
              <p:sp>
                <p:nvSpPr>
                  <p:cNvPr id="1906" name="Oval 19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7" name="Oval 1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3" name="Group 12"/>
                <p:cNvGrpSpPr/>
                <p:nvPr/>
              </p:nvGrpSpPr>
              <p:grpSpPr>
                <a:xfrm rot="15530705">
                  <a:off x="2284581" y="2639655"/>
                  <a:ext cx="405591" cy="1883879"/>
                  <a:chOff x="1905000" y="1828800"/>
                  <a:chExt cx="762000" cy="2362200"/>
                </a:xfrm>
              </p:grpSpPr>
              <p:sp>
                <p:nvSpPr>
                  <p:cNvPr id="1904" name="Oval 19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5" name="Oval 19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5" name="Group 135"/>
            <p:cNvGrpSpPr/>
            <p:nvPr/>
          </p:nvGrpSpPr>
          <p:grpSpPr>
            <a:xfrm rot="5892673">
              <a:off x="3061159" y="3301846"/>
              <a:ext cx="1528325" cy="1350205"/>
              <a:chOff x="736597" y="733384"/>
              <a:chExt cx="1807860" cy="1807860"/>
            </a:xfrm>
          </p:grpSpPr>
          <p:grpSp>
            <p:nvGrpSpPr>
              <p:cNvPr id="1868" name="Group 15"/>
              <p:cNvGrpSpPr/>
              <p:nvPr/>
            </p:nvGrpSpPr>
            <p:grpSpPr>
              <a:xfrm rot="20238387">
                <a:off x="736597" y="881328"/>
                <a:ext cx="1193804" cy="897916"/>
                <a:chOff x="1111998" y="1862460"/>
                <a:chExt cx="2362200" cy="1921930"/>
              </a:xfrm>
            </p:grpSpPr>
            <p:grpSp>
              <p:nvGrpSpPr>
                <p:cNvPr id="1889" name="Group 6"/>
                <p:cNvGrpSpPr/>
                <p:nvPr/>
              </p:nvGrpSpPr>
              <p:grpSpPr>
                <a:xfrm rot="17802976">
                  <a:off x="1912098" y="1823816"/>
                  <a:ext cx="762000" cy="2362200"/>
                  <a:chOff x="1905000" y="1828800"/>
                  <a:chExt cx="762000" cy="2362200"/>
                </a:xfrm>
              </p:grpSpPr>
              <p:sp>
                <p:nvSpPr>
                  <p:cNvPr id="18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0" name="Group 9"/>
                <p:cNvGrpSpPr/>
                <p:nvPr/>
              </p:nvGrpSpPr>
              <p:grpSpPr>
                <a:xfrm rot="19123498">
                  <a:off x="2501621" y="1862460"/>
                  <a:ext cx="542170" cy="1782007"/>
                  <a:chOff x="1905000" y="1828800"/>
                  <a:chExt cx="762000" cy="2362200"/>
                </a:xfrm>
              </p:grpSpPr>
              <p:sp>
                <p:nvSpPr>
                  <p:cNvPr id="1894" name="Oval 18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5" name="Oval 18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1" name="Group 12"/>
                <p:cNvGrpSpPr/>
                <p:nvPr/>
              </p:nvGrpSpPr>
              <p:grpSpPr>
                <a:xfrm rot="15530705">
                  <a:off x="2284581" y="2639655"/>
                  <a:ext cx="405591" cy="1883879"/>
                  <a:chOff x="1905000" y="1828800"/>
                  <a:chExt cx="762000" cy="2362200"/>
                </a:xfrm>
              </p:grpSpPr>
              <p:sp>
                <p:nvSpPr>
                  <p:cNvPr id="1892" name="Oval 18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9" name="Group 21"/>
              <p:cNvGrpSpPr/>
              <p:nvPr/>
            </p:nvGrpSpPr>
            <p:grpSpPr>
              <a:xfrm rot="2927600">
                <a:off x="1498597" y="881328"/>
                <a:ext cx="1193804" cy="897916"/>
                <a:chOff x="1111998" y="1862460"/>
                <a:chExt cx="2362200" cy="1921930"/>
              </a:xfrm>
            </p:grpSpPr>
            <p:grpSp>
              <p:nvGrpSpPr>
                <p:cNvPr id="1880" name="Group 6"/>
                <p:cNvGrpSpPr/>
                <p:nvPr/>
              </p:nvGrpSpPr>
              <p:grpSpPr>
                <a:xfrm rot="17802976">
                  <a:off x="1912098" y="1823816"/>
                  <a:ext cx="762000" cy="2362200"/>
                  <a:chOff x="1905000" y="1828800"/>
                  <a:chExt cx="762000" cy="2362200"/>
                </a:xfrm>
              </p:grpSpPr>
              <p:sp>
                <p:nvSpPr>
                  <p:cNvPr id="18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8" name="Oval 18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1" name="Group 9"/>
                <p:cNvGrpSpPr/>
                <p:nvPr/>
              </p:nvGrpSpPr>
              <p:grpSpPr>
                <a:xfrm rot="19123498">
                  <a:off x="2501621" y="1862460"/>
                  <a:ext cx="542170" cy="1782007"/>
                  <a:chOff x="1905000" y="1828800"/>
                  <a:chExt cx="762000" cy="2362200"/>
                </a:xfrm>
              </p:grpSpPr>
              <p:sp>
                <p:nvSpPr>
                  <p:cNvPr id="1885" name="Oval 18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6" name="Oval 18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2" name="Group 12"/>
                <p:cNvGrpSpPr/>
                <p:nvPr/>
              </p:nvGrpSpPr>
              <p:grpSpPr>
                <a:xfrm rot="15530705">
                  <a:off x="2284581" y="2639655"/>
                  <a:ext cx="405591" cy="1883879"/>
                  <a:chOff x="1905000" y="1828800"/>
                  <a:chExt cx="762000" cy="2362200"/>
                </a:xfrm>
              </p:grpSpPr>
              <p:sp>
                <p:nvSpPr>
                  <p:cNvPr id="1883" name="Oval 18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 name="Oval 1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0" name="Group 31"/>
              <p:cNvGrpSpPr/>
              <p:nvPr/>
            </p:nvGrpSpPr>
            <p:grpSpPr>
              <a:xfrm rot="20238387">
                <a:off x="1346199" y="1643328"/>
                <a:ext cx="1193804" cy="897916"/>
                <a:chOff x="1111998" y="1862460"/>
                <a:chExt cx="2362200" cy="1921930"/>
              </a:xfrm>
            </p:grpSpPr>
            <p:grpSp>
              <p:nvGrpSpPr>
                <p:cNvPr id="1871" name="Group 6"/>
                <p:cNvGrpSpPr/>
                <p:nvPr/>
              </p:nvGrpSpPr>
              <p:grpSpPr>
                <a:xfrm rot="17802976">
                  <a:off x="1912098" y="1823816"/>
                  <a:ext cx="762000" cy="2362200"/>
                  <a:chOff x="1905000" y="1828800"/>
                  <a:chExt cx="762000" cy="2362200"/>
                </a:xfrm>
              </p:grpSpPr>
              <p:sp>
                <p:nvSpPr>
                  <p:cNvPr id="18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9" name="Oval 18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2" name="Group 9"/>
                <p:cNvGrpSpPr/>
                <p:nvPr/>
              </p:nvGrpSpPr>
              <p:grpSpPr>
                <a:xfrm rot="19123498">
                  <a:off x="2501621" y="1862460"/>
                  <a:ext cx="542170" cy="1782007"/>
                  <a:chOff x="1905000" y="1828800"/>
                  <a:chExt cx="762000" cy="2362200"/>
                </a:xfrm>
              </p:grpSpPr>
              <p:sp>
                <p:nvSpPr>
                  <p:cNvPr id="1876" name="Oval 18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7" name="Oval 1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3" name="Group 12"/>
                <p:cNvGrpSpPr/>
                <p:nvPr/>
              </p:nvGrpSpPr>
              <p:grpSpPr>
                <a:xfrm rot="15530705">
                  <a:off x="2284581" y="2639655"/>
                  <a:ext cx="405591" cy="1883879"/>
                  <a:chOff x="1905000" y="1828800"/>
                  <a:chExt cx="762000" cy="2362200"/>
                </a:xfrm>
              </p:grpSpPr>
              <p:sp>
                <p:nvSpPr>
                  <p:cNvPr id="1874" name="Oval 18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5" name="Oval 1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6" name="Group 166"/>
            <p:cNvGrpSpPr/>
            <p:nvPr/>
          </p:nvGrpSpPr>
          <p:grpSpPr>
            <a:xfrm rot="20555714" flipH="1">
              <a:off x="3652811" y="2791157"/>
              <a:ext cx="1586260" cy="1364114"/>
              <a:chOff x="736597" y="733384"/>
              <a:chExt cx="1807860" cy="1807860"/>
            </a:xfrm>
          </p:grpSpPr>
          <p:grpSp>
            <p:nvGrpSpPr>
              <p:cNvPr id="1838" name="Group 15"/>
              <p:cNvGrpSpPr/>
              <p:nvPr/>
            </p:nvGrpSpPr>
            <p:grpSpPr>
              <a:xfrm rot="20238387">
                <a:off x="736597" y="881328"/>
                <a:ext cx="1193804" cy="897916"/>
                <a:chOff x="1111998" y="1862460"/>
                <a:chExt cx="2362200" cy="1921930"/>
              </a:xfrm>
            </p:grpSpPr>
            <p:grpSp>
              <p:nvGrpSpPr>
                <p:cNvPr id="1859" name="Group 6"/>
                <p:cNvGrpSpPr/>
                <p:nvPr/>
              </p:nvGrpSpPr>
              <p:grpSpPr>
                <a:xfrm rot="17802976">
                  <a:off x="1912098" y="1823816"/>
                  <a:ext cx="762000" cy="2362200"/>
                  <a:chOff x="1905000" y="1828800"/>
                  <a:chExt cx="762000" cy="2362200"/>
                </a:xfrm>
              </p:grpSpPr>
              <p:sp>
                <p:nvSpPr>
                  <p:cNvPr id="18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7"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0" name="Group 9"/>
                <p:cNvGrpSpPr/>
                <p:nvPr/>
              </p:nvGrpSpPr>
              <p:grpSpPr>
                <a:xfrm rot="19123498">
                  <a:off x="2501621" y="1862460"/>
                  <a:ext cx="542170" cy="1782007"/>
                  <a:chOff x="1905000" y="1828800"/>
                  <a:chExt cx="762000" cy="2362200"/>
                </a:xfrm>
              </p:grpSpPr>
              <p:sp>
                <p:nvSpPr>
                  <p:cNvPr id="1864" name="Oval 18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5" name="Oval 18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1" name="Group 12"/>
                <p:cNvGrpSpPr/>
                <p:nvPr/>
              </p:nvGrpSpPr>
              <p:grpSpPr>
                <a:xfrm rot="15530705">
                  <a:off x="2284581" y="2639655"/>
                  <a:ext cx="405591" cy="1883879"/>
                  <a:chOff x="1905000" y="1828800"/>
                  <a:chExt cx="762000" cy="2362200"/>
                </a:xfrm>
              </p:grpSpPr>
              <p:sp>
                <p:nvSpPr>
                  <p:cNvPr id="1862" name="Oval 18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3"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9" name="Group 21"/>
              <p:cNvGrpSpPr/>
              <p:nvPr/>
            </p:nvGrpSpPr>
            <p:grpSpPr>
              <a:xfrm rot="2927600">
                <a:off x="1498597" y="881328"/>
                <a:ext cx="1193804" cy="897916"/>
                <a:chOff x="1111998" y="1862460"/>
                <a:chExt cx="2362200" cy="1921930"/>
              </a:xfrm>
            </p:grpSpPr>
            <p:grpSp>
              <p:nvGrpSpPr>
                <p:cNvPr id="1850" name="Group 6"/>
                <p:cNvGrpSpPr/>
                <p:nvPr/>
              </p:nvGrpSpPr>
              <p:grpSpPr>
                <a:xfrm rot="17802976">
                  <a:off x="1912098" y="1823816"/>
                  <a:ext cx="762000" cy="2362200"/>
                  <a:chOff x="1905000" y="1828800"/>
                  <a:chExt cx="762000" cy="2362200"/>
                </a:xfrm>
              </p:grpSpPr>
              <p:sp>
                <p:nvSpPr>
                  <p:cNvPr id="18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Oval 18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1" name="Group 9"/>
                <p:cNvGrpSpPr/>
                <p:nvPr/>
              </p:nvGrpSpPr>
              <p:grpSpPr>
                <a:xfrm rot="19123498">
                  <a:off x="2501621" y="1862460"/>
                  <a:ext cx="542170" cy="1782007"/>
                  <a:chOff x="1905000" y="1828800"/>
                  <a:chExt cx="762000" cy="2362200"/>
                </a:xfrm>
              </p:grpSpPr>
              <p:sp>
                <p:nvSpPr>
                  <p:cNvPr id="1855" name="Oval 18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Oval 18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2" name="Group 12"/>
                <p:cNvGrpSpPr/>
                <p:nvPr/>
              </p:nvGrpSpPr>
              <p:grpSpPr>
                <a:xfrm rot="15530705">
                  <a:off x="2284581" y="2639655"/>
                  <a:ext cx="405591" cy="1883879"/>
                  <a:chOff x="1905000" y="1828800"/>
                  <a:chExt cx="762000" cy="2362200"/>
                </a:xfrm>
              </p:grpSpPr>
              <p:sp>
                <p:nvSpPr>
                  <p:cNvPr id="1853" name="Oval 1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4" name="Oval 1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0" name="Group 31"/>
              <p:cNvGrpSpPr/>
              <p:nvPr/>
            </p:nvGrpSpPr>
            <p:grpSpPr>
              <a:xfrm rot="20238387">
                <a:off x="1346199" y="1643328"/>
                <a:ext cx="1193804" cy="897916"/>
                <a:chOff x="1111998" y="1862460"/>
                <a:chExt cx="2362200" cy="1921930"/>
              </a:xfrm>
            </p:grpSpPr>
            <p:grpSp>
              <p:nvGrpSpPr>
                <p:cNvPr id="1841" name="Group 6"/>
                <p:cNvGrpSpPr/>
                <p:nvPr/>
              </p:nvGrpSpPr>
              <p:grpSpPr>
                <a:xfrm rot="17802976">
                  <a:off x="1912098" y="1823816"/>
                  <a:ext cx="762000" cy="2362200"/>
                  <a:chOff x="1905000" y="1828800"/>
                  <a:chExt cx="762000" cy="2362200"/>
                </a:xfrm>
              </p:grpSpPr>
              <p:sp>
                <p:nvSpPr>
                  <p:cNvPr id="18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9" name="Oval 18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2" name="Group 9"/>
                <p:cNvGrpSpPr/>
                <p:nvPr/>
              </p:nvGrpSpPr>
              <p:grpSpPr>
                <a:xfrm rot="19123498">
                  <a:off x="2501621" y="1862460"/>
                  <a:ext cx="542170" cy="1782007"/>
                  <a:chOff x="1905000" y="1828800"/>
                  <a:chExt cx="762000" cy="2362200"/>
                </a:xfrm>
              </p:grpSpPr>
              <p:sp>
                <p:nvSpPr>
                  <p:cNvPr id="1846" name="Oval 18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7" name="Oval 1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3" name="Group 12"/>
                <p:cNvGrpSpPr/>
                <p:nvPr/>
              </p:nvGrpSpPr>
              <p:grpSpPr>
                <a:xfrm rot="15530705">
                  <a:off x="2284581" y="2639655"/>
                  <a:ext cx="405591" cy="1883879"/>
                  <a:chOff x="1905000" y="1828800"/>
                  <a:chExt cx="762000" cy="2362200"/>
                </a:xfrm>
              </p:grpSpPr>
              <p:sp>
                <p:nvSpPr>
                  <p:cNvPr id="1844" name="Oval 1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 name="Oval 1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27" name="Double Wave 1826"/>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8" name="Double Wave 1827"/>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9" name="Oval 1828"/>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1" name="Oval 1830"/>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 name="Oval 1832"/>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5" name="Oval 1834"/>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6" name="Oval 1835"/>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7" name="Oval 1836"/>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8" name="Group 37"/>
          <p:cNvGrpSpPr/>
          <p:nvPr/>
        </p:nvGrpSpPr>
        <p:grpSpPr>
          <a:xfrm>
            <a:off x="7429330" y="2891200"/>
            <a:ext cx="1295400" cy="2662026"/>
            <a:chOff x="3394039" y="685800"/>
            <a:chExt cx="1533510" cy="3438941"/>
          </a:xfrm>
        </p:grpSpPr>
        <p:sp>
          <p:nvSpPr>
            <p:cNvPr id="2079" name="Oval 2078"/>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Trapezoid 2080"/>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Trapezoid 2081"/>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Trapezoid 2084"/>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Trapezoid 2085"/>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Trapezoid 2086"/>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Trapezoid 2087"/>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Trapezoid 2088"/>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Flowchart: Manual Input 2090"/>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Flowchart: Manual Input 2091"/>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4" name="Straight Connector 2093"/>
            <p:cNvCxnSpPr>
              <a:endCxn id="2089"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95" name="Trapezoid 2094"/>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Frame 2095"/>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7" name="Wave 2096"/>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Teardrop 2097"/>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866479" y="1139109"/>
            <a:ext cx="2708587" cy="1707194"/>
            <a:chOff x="7866479" y="1139109"/>
            <a:chExt cx="2708587" cy="1707194"/>
          </a:xfrm>
        </p:grpSpPr>
        <p:sp>
          <p:nvSpPr>
            <p:cNvPr id="9" name="Oval Callout 8"/>
            <p:cNvSpPr/>
            <p:nvPr/>
          </p:nvSpPr>
          <p:spPr>
            <a:xfrm flipH="1">
              <a:off x="7866479" y="1139109"/>
              <a:ext cx="2672919" cy="170719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22283" y="1284429"/>
              <a:ext cx="2252783" cy="1477328"/>
            </a:xfrm>
            <a:prstGeom prst="rect">
              <a:avLst/>
            </a:prstGeom>
            <a:noFill/>
          </p:spPr>
          <p:txBody>
            <a:bodyPr wrap="square" rtlCol="0">
              <a:spAutoFit/>
            </a:bodyPr>
            <a:lstStyle/>
            <a:p>
              <a:r>
                <a:rPr lang="en-US" dirty="0"/>
                <a:t>Go to Zion with Joseph Smith—redeem the purchased lands—do not start a war</a:t>
              </a:r>
            </a:p>
          </p:txBody>
        </p:sp>
      </p:grpSp>
      <p:grpSp>
        <p:nvGrpSpPr>
          <p:cNvPr id="31" name="Group 30">
            <a:extLst>
              <a:ext uri="{FF2B5EF4-FFF2-40B4-BE49-F238E27FC236}">
                <a16:creationId xmlns:a16="http://schemas.microsoft.com/office/drawing/2014/main" id="{E9EDD3CD-1471-6035-7402-7837BBF24826}"/>
              </a:ext>
            </a:extLst>
          </p:cNvPr>
          <p:cNvGrpSpPr/>
          <p:nvPr/>
        </p:nvGrpSpPr>
        <p:grpSpPr>
          <a:xfrm>
            <a:off x="10261893" y="2404642"/>
            <a:ext cx="1422452" cy="3072705"/>
            <a:chOff x="1519855" y="349452"/>
            <a:chExt cx="2655905" cy="6159097"/>
          </a:xfrm>
        </p:grpSpPr>
        <p:sp>
          <p:nvSpPr>
            <p:cNvPr id="32" name="Freeform: Shape 31">
              <a:extLst>
                <a:ext uri="{FF2B5EF4-FFF2-40B4-BE49-F238E27FC236}">
                  <a16:creationId xmlns:a16="http://schemas.microsoft.com/office/drawing/2014/main" id="{1C29CF7E-40BB-44CB-BA1D-0742490CE339}"/>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Oval 32">
              <a:extLst>
                <a:ext uri="{FF2B5EF4-FFF2-40B4-BE49-F238E27FC236}">
                  <a16:creationId xmlns:a16="http://schemas.microsoft.com/office/drawing/2014/main" id="{93196AD1-D123-1816-728F-7D9206FC863D}"/>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348ED0C7-8F3F-C235-42B1-E2906C7B68AE}"/>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67200B8E-4F6F-4146-42B8-2D5322CB645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F0CBF5A7-28A5-BF10-314B-C13744DF73DF}"/>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a:extLst>
                <a:ext uri="{FF2B5EF4-FFF2-40B4-BE49-F238E27FC236}">
                  <a16:creationId xmlns:a16="http://schemas.microsoft.com/office/drawing/2014/main" id="{FC1BD0E2-D7A2-9515-918B-61F1E96B449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Trapezoid 896">
              <a:extLst>
                <a:ext uri="{FF2B5EF4-FFF2-40B4-BE49-F238E27FC236}">
                  <a16:creationId xmlns:a16="http://schemas.microsoft.com/office/drawing/2014/main" id="{41DF9CDA-E266-C2B3-955F-5F669ECAE11A}"/>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a:extLst>
                <a:ext uri="{FF2B5EF4-FFF2-40B4-BE49-F238E27FC236}">
                  <a16:creationId xmlns:a16="http://schemas.microsoft.com/office/drawing/2014/main" id="{B7D4DC71-ADC5-43BB-B5C3-375EE8CCE69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ed Rectangle 10">
              <a:extLst>
                <a:ext uri="{FF2B5EF4-FFF2-40B4-BE49-F238E27FC236}">
                  <a16:creationId xmlns:a16="http://schemas.microsoft.com/office/drawing/2014/main" id="{4662B825-E33E-155F-A46F-85BF50637E3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ounded Rectangle 11">
              <a:extLst>
                <a:ext uri="{FF2B5EF4-FFF2-40B4-BE49-F238E27FC236}">
                  <a16:creationId xmlns:a16="http://schemas.microsoft.com/office/drawing/2014/main" id="{5011291F-7DAD-799A-DC66-A82450839C8C}"/>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ounded Rectangle 12">
              <a:extLst>
                <a:ext uri="{FF2B5EF4-FFF2-40B4-BE49-F238E27FC236}">
                  <a16:creationId xmlns:a16="http://schemas.microsoft.com/office/drawing/2014/main" id="{6E73C582-0362-4522-03DA-134E9E614EB4}"/>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a:extLst>
                <a:ext uri="{FF2B5EF4-FFF2-40B4-BE49-F238E27FC236}">
                  <a16:creationId xmlns:a16="http://schemas.microsoft.com/office/drawing/2014/main" id="{E87C51D6-B709-AD2A-60B4-FF8B8E0FA031}"/>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5">
              <a:extLst>
                <a:ext uri="{FF2B5EF4-FFF2-40B4-BE49-F238E27FC236}">
                  <a16:creationId xmlns:a16="http://schemas.microsoft.com/office/drawing/2014/main" id="{47821333-973C-EC1F-98C8-6B5B224A1B5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rapezoid 903">
              <a:extLst>
                <a:ext uri="{FF2B5EF4-FFF2-40B4-BE49-F238E27FC236}">
                  <a16:creationId xmlns:a16="http://schemas.microsoft.com/office/drawing/2014/main" id="{DA2CDA4D-E88C-1E38-E6D3-3EB5875AE87D}"/>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a:extLst>
                <a:ext uri="{FF2B5EF4-FFF2-40B4-BE49-F238E27FC236}">
                  <a16:creationId xmlns:a16="http://schemas.microsoft.com/office/drawing/2014/main" id="{06C65B65-6452-B7EB-2D70-CDE479662586}"/>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a:extLst>
                <a:ext uri="{FF2B5EF4-FFF2-40B4-BE49-F238E27FC236}">
                  <a16:creationId xmlns:a16="http://schemas.microsoft.com/office/drawing/2014/main" id="{ACE859E3-D65A-E8B4-18CB-CFB9BEAEFC14}"/>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7" name="Freeform: Shape 906">
              <a:extLst>
                <a:ext uri="{FF2B5EF4-FFF2-40B4-BE49-F238E27FC236}">
                  <a16:creationId xmlns:a16="http://schemas.microsoft.com/office/drawing/2014/main" id="{39035E0B-6D74-4E14-3658-550D419D1105}"/>
                </a:ext>
              </a:extLst>
            </p:cNvPr>
            <p:cNvSpPr/>
            <p:nvPr/>
          </p:nvSpPr>
          <p:spPr>
            <a:xfrm rot="407483">
              <a:off x="2236959" y="1769326"/>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08" name="Oval 907">
              <a:extLst>
                <a:ext uri="{FF2B5EF4-FFF2-40B4-BE49-F238E27FC236}">
                  <a16:creationId xmlns:a16="http://schemas.microsoft.com/office/drawing/2014/main" id="{6BC74E36-2805-9B61-EA7B-EB65FC7B4072}"/>
                </a:ext>
              </a:extLst>
            </p:cNvPr>
            <p:cNvSpPr/>
            <p:nvPr/>
          </p:nvSpPr>
          <p:spPr>
            <a:xfrm>
              <a:off x="2706319" y="1889383"/>
              <a:ext cx="312006" cy="1514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Freeform: Shape 908">
              <a:extLst>
                <a:ext uri="{FF2B5EF4-FFF2-40B4-BE49-F238E27FC236}">
                  <a16:creationId xmlns:a16="http://schemas.microsoft.com/office/drawing/2014/main" id="{D1F09FA9-A52E-7E1E-D50F-96B65AA3545F}"/>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10" name="Oval 909">
              <a:extLst>
                <a:ext uri="{FF2B5EF4-FFF2-40B4-BE49-F238E27FC236}">
                  <a16:creationId xmlns:a16="http://schemas.microsoft.com/office/drawing/2014/main" id="{83EA6018-B916-31EB-E874-8E985FFC9E84}"/>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a:extLst>
                <a:ext uri="{FF2B5EF4-FFF2-40B4-BE49-F238E27FC236}">
                  <a16:creationId xmlns:a16="http://schemas.microsoft.com/office/drawing/2014/main" id="{D65E6895-E548-6321-1F68-A897B9BECB3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8" name="TextBox 977">
            <a:extLst>
              <a:ext uri="{FF2B5EF4-FFF2-40B4-BE49-F238E27FC236}">
                <a16:creationId xmlns:a16="http://schemas.microsoft.com/office/drawing/2014/main" id="{0E5562D6-3F0F-3804-2FFF-48B2D56D085C}"/>
              </a:ext>
            </a:extLst>
          </p:cNvPr>
          <p:cNvSpPr txBox="1"/>
          <p:nvPr/>
        </p:nvSpPr>
        <p:spPr>
          <a:xfrm>
            <a:off x="3322865" y="6024851"/>
            <a:ext cx="6101442" cy="646331"/>
          </a:xfrm>
          <a:prstGeom prst="rect">
            <a:avLst/>
          </a:prstGeom>
          <a:noFill/>
        </p:spPr>
        <p:txBody>
          <a:bodyPr wrap="square">
            <a:spAutoFit/>
          </a:bodyPr>
          <a:lstStyle/>
          <a:p>
            <a:pPr algn="ctr"/>
            <a:r>
              <a:rPr lang="en-US" b="1" i="0" dirty="0">
                <a:solidFill>
                  <a:schemeClr val="bg1"/>
                </a:solidFill>
                <a:effectLst/>
              </a:rPr>
              <a:t>When we obey the Lord’s commandments, He strengthens us to withstand spiritual and physical enemies.</a:t>
            </a:r>
            <a:endParaRPr lang="en-US" dirty="0">
              <a:solidFill>
                <a:schemeClr val="bg1"/>
              </a:solidFill>
            </a:endParaRPr>
          </a:p>
        </p:txBody>
      </p:sp>
    </p:spTree>
    <p:extLst>
      <p:ext uri="{BB962C8B-B14F-4D97-AF65-F5344CB8AC3E}">
        <p14:creationId xmlns:p14="http://schemas.microsoft.com/office/powerpoint/2010/main" val="21279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out)">
                                      <p:cBhvr>
                                        <p:cTn id="14" dur="20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20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78"/>
                                        </p:tgtEl>
                                        <p:attrNameLst>
                                          <p:attrName>style.visibility</p:attrName>
                                        </p:attrNameLst>
                                      </p:cBhvr>
                                      <p:to>
                                        <p:strVal val="visible"/>
                                      </p:to>
                                    </p:set>
                                    <p:animEffect transition="in" filter="fade">
                                      <p:cBhvr>
                                        <p:cTn id="29" dur="1000"/>
                                        <p:tgtEl>
                                          <p:spTgt spid="978"/>
                                        </p:tgtEl>
                                      </p:cBhvr>
                                    </p:animEffect>
                                    <p:anim calcmode="lin" valueType="num">
                                      <p:cBhvr>
                                        <p:cTn id="30" dur="1000" fill="hold"/>
                                        <p:tgtEl>
                                          <p:spTgt spid="978"/>
                                        </p:tgtEl>
                                        <p:attrNameLst>
                                          <p:attrName>ppt_x</p:attrName>
                                        </p:attrNameLst>
                                      </p:cBhvr>
                                      <p:tavLst>
                                        <p:tav tm="0">
                                          <p:val>
                                            <p:strVal val="#ppt_x"/>
                                          </p:val>
                                        </p:tav>
                                        <p:tav tm="100000">
                                          <p:val>
                                            <p:strVal val="#ppt_x"/>
                                          </p:val>
                                        </p:tav>
                                      </p:tavLst>
                                    </p:anim>
                                    <p:anim calcmode="lin" valueType="num">
                                      <p:cBhvr>
                                        <p:cTn id="31" dur="1000" fill="hold"/>
                                        <p:tgtEl>
                                          <p:spTgt spid="9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3558603" y="1781046"/>
            <a:ext cx="2269094" cy="4777458"/>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1624454"/>
            </a:xfrm>
            <a:prstGeom prst="rect">
              <a:avLst/>
            </a:prstGeom>
            <a:noFill/>
          </p:spPr>
          <p:txBody>
            <a:bodyPr wrap="square" rtlCol="0">
              <a:spAutoFit/>
            </a:bodyPr>
            <a:lstStyle/>
            <a:p>
              <a:pPr algn="ctr"/>
              <a:r>
                <a:rPr lang="en-US" dirty="0">
                  <a:solidFill>
                    <a:schemeClr val="bg1"/>
                  </a:solidFill>
                </a:rPr>
                <a:t>Zion’s Camp—Joseph Smith gathered up men as directed by the revelation from the Lord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101:57-62</a:t>
              </a:r>
            </a:p>
          </p:txBody>
        </p:sp>
      </p:grpSp>
      <p:grpSp>
        <p:nvGrpSpPr>
          <p:cNvPr id="2100" name="Group 2099"/>
          <p:cNvGrpSpPr/>
          <p:nvPr/>
        </p:nvGrpSpPr>
        <p:grpSpPr>
          <a:xfrm>
            <a:off x="9523184" y="3915393"/>
            <a:ext cx="2083359" cy="1215995"/>
            <a:chOff x="1728849" y="650174"/>
            <a:chExt cx="2690751" cy="1570512"/>
          </a:xfrm>
        </p:grpSpPr>
        <p:sp>
          <p:nvSpPr>
            <p:cNvPr id="2101" name="Isosceles Triangle 2100"/>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Parallelogram 2101"/>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Isosceles Triangle 2102"/>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6" name="Group 2115"/>
          <p:cNvGrpSpPr/>
          <p:nvPr/>
        </p:nvGrpSpPr>
        <p:grpSpPr>
          <a:xfrm flipV="1">
            <a:off x="5837704" y="6274558"/>
            <a:ext cx="3206420" cy="345514"/>
            <a:chOff x="4495800" y="926777"/>
            <a:chExt cx="3810000" cy="978223"/>
          </a:xfrm>
        </p:grpSpPr>
        <p:sp>
          <p:nvSpPr>
            <p:cNvPr id="2117" name="Flowchart: Direct Access Storage 211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Flowchart: Direct Access Storage 211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Freeform 211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0" name="Group 2119"/>
          <p:cNvGrpSpPr/>
          <p:nvPr/>
        </p:nvGrpSpPr>
        <p:grpSpPr>
          <a:xfrm>
            <a:off x="196665" y="6064111"/>
            <a:ext cx="2444000" cy="627950"/>
            <a:chOff x="5867400" y="2362200"/>
            <a:chExt cx="2444000" cy="627950"/>
          </a:xfrm>
        </p:grpSpPr>
        <p:sp>
          <p:nvSpPr>
            <p:cNvPr id="2121" name="Freeform 2120"/>
            <p:cNvSpPr/>
            <p:nvPr/>
          </p:nvSpPr>
          <p:spPr>
            <a:xfrm>
              <a:off x="5867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Freeform 2121"/>
            <p:cNvSpPr/>
            <p:nvPr/>
          </p:nvSpPr>
          <p:spPr>
            <a:xfrm>
              <a:off x="6629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Freeform 2122"/>
            <p:cNvSpPr/>
            <p:nvPr/>
          </p:nvSpPr>
          <p:spPr>
            <a:xfrm>
              <a:off x="7391400" y="23622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Freeform 2123"/>
            <p:cNvSpPr/>
            <p:nvPr/>
          </p:nvSpPr>
          <p:spPr>
            <a:xfrm>
              <a:off x="5867400" y="2590800"/>
              <a:ext cx="4572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Freeform 2124"/>
            <p:cNvSpPr/>
            <p:nvPr/>
          </p:nvSpPr>
          <p:spPr>
            <a:xfrm>
              <a:off x="63246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Freeform 2125"/>
            <p:cNvSpPr/>
            <p:nvPr/>
          </p:nvSpPr>
          <p:spPr>
            <a:xfrm>
              <a:off x="7162800" y="2590800"/>
              <a:ext cx="9200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7" name="Group 2126"/>
          <p:cNvGrpSpPr/>
          <p:nvPr/>
        </p:nvGrpSpPr>
        <p:grpSpPr>
          <a:xfrm>
            <a:off x="6106422" y="3209847"/>
            <a:ext cx="1813212" cy="1482365"/>
            <a:chOff x="1447800" y="4572000"/>
            <a:chExt cx="4194313" cy="3429000"/>
          </a:xfrm>
        </p:grpSpPr>
        <p:grpSp>
          <p:nvGrpSpPr>
            <p:cNvPr id="2128" name="Group 69"/>
            <p:cNvGrpSpPr/>
            <p:nvPr/>
          </p:nvGrpSpPr>
          <p:grpSpPr>
            <a:xfrm>
              <a:off x="4267200" y="6477000"/>
              <a:ext cx="1374913" cy="1381539"/>
              <a:chOff x="609600" y="4953000"/>
              <a:chExt cx="1676400" cy="1676400"/>
            </a:xfrm>
          </p:grpSpPr>
          <p:sp>
            <p:nvSpPr>
              <p:cNvPr id="2163" name="Rectangle 216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Rectangle 216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Rectangle 216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Rectangle 216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8" name="Group 9"/>
              <p:cNvGrpSpPr/>
              <p:nvPr/>
            </p:nvGrpSpPr>
            <p:grpSpPr>
              <a:xfrm>
                <a:off x="1219200" y="5562600"/>
                <a:ext cx="453081" cy="453081"/>
                <a:chOff x="1371600" y="1600200"/>
                <a:chExt cx="762000" cy="762000"/>
              </a:xfrm>
            </p:grpSpPr>
            <p:sp>
              <p:nvSpPr>
                <p:cNvPr id="2169" name="Donut 216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9" name="Group 60"/>
            <p:cNvGrpSpPr/>
            <p:nvPr/>
          </p:nvGrpSpPr>
          <p:grpSpPr>
            <a:xfrm>
              <a:off x="2057400" y="6477000"/>
              <a:ext cx="1374913" cy="1381539"/>
              <a:chOff x="609600" y="4953000"/>
              <a:chExt cx="1676400" cy="1676400"/>
            </a:xfrm>
          </p:grpSpPr>
          <p:sp>
            <p:nvSpPr>
              <p:cNvPr id="2155" name="Rectangle 2154"/>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Rectangle 2155"/>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Rectangle 2156"/>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Rectangle 2157"/>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60" name="Group 9"/>
              <p:cNvGrpSpPr/>
              <p:nvPr/>
            </p:nvGrpSpPr>
            <p:grpSpPr>
              <a:xfrm>
                <a:off x="1219200" y="5562600"/>
                <a:ext cx="453081" cy="453081"/>
                <a:chOff x="1371600" y="1600200"/>
                <a:chExt cx="762000" cy="762000"/>
              </a:xfrm>
            </p:grpSpPr>
            <p:sp>
              <p:nvSpPr>
                <p:cNvPr id="2161" name="Donut 2160"/>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2"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30" name="Rounded Rectangle 2129"/>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Moon 2130"/>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Rectangle 2131"/>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Moon 2132"/>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Moon 2133"/>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Moon 2134"/>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Rectangle 2135"/>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7" name="Group 32"/>
            <p:cNvGrpSpPr/>
            <p:nvPr/>
          </p:nvGrpSpPr>
          <p:grpSpPr>
            <a:xfrm>
              <a:off x="1600200" y="6324600"/>
              <a:ext cx="1676400" cy="1676400"/>
              <a:chOff x="609600" y="4953000"/>
              <a:chExt cx="1676400" cy="1676400"/>
            </a:xfrm>
          </p:grpSpPr>
          <p:sp>
            <p:nvSpPr>
              <p:cNvPr id="2147" name="Rectangle 214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Rectangle 214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Rectangle 214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52" name="Group 9"/>
              <p:cNvGrpSpPr/>
              <p:nvPr/>
            </p:nvGrpSpPr>
            <p:grpSpPr>
              <a:xfrm>
                <a:off x="1219200" y="5562600"/>
                <a:ext cx="453081" cy="453081"/>
                <a:chOff x="1371600" y="1600200"/>
                <a:chExt cx="762000" cy="762000"/>
              </a:xfrm>
            </p:grpSpPr>
            <p:sp>
              <p:nvSpPr>
                <p:cNvPr id="2153" name="Donut 215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8" name="Group 50"/>
            <p:cNvGrpSpPr/>
            <p:nvPr/>
          </p:nvGrpSpPr>
          <p:grpSpPr>
            <a:xfrm>
              <a:off x="3886200" y="6324600"/>
              <a:ext cx="1676400" cy="1676400"/>
              <a:chOff x="609600" y="4953000"/>
              <a:chExt cx="1676400" cy="1676400"/>
            </a:xfrm>
          </p:grpSpPr>
          <p:sp>
            <p:nvSpPr>
              <p:cNvPr id="2139" name="Rectangle 213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Rectangle 213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Rectangle 214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Rectangle 214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44" name="Group 9"/>
              <p:cNvGrpSpPr/>
              <p:nvPr/>
            </p:nvGrpSpPr>
            <p:grpSpPr>
              <a:xfrm>
                <a:off x="1219200" y="5562600"/>
                <a:ext cx="453081" cy="453081"/>
                <a:chOff x="1371600" y="1600200"/>
                <a:chExt cx="762000" cy="762000"/>
              </a:xfrm>
            </p:grpSpPr>
            <p:sp>
              <p:nvSpPr>
                <p:cNvPr id="2145" name="Donut 214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48" name="Group 1547"/>
          <p:cNvGrpSpPr/>
          <p:nvPr/>
        </p:nvGrpSpPr>
        <p:grpSpPr>
          <a:xfrm>
            <a:off x="4043178" y="3785754"/>
            <a:ext cx="841013" cy="1794588"/>
            <a:chOff x="5895534" y="3587664"/>
            <a:chExt cx="1212977" cy="2588302"/>
          </a:xfrm>
        </p:grpSpPr>
        <p:sp>
          <p:nvSpPr>
            <p:cNvPr id="1770" name="Oval 1769"/>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1" name="Oval 1770"/>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3" name="Oval 1772"/>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Trapezoid 1773"/>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5" name="Trapezoid 1774"/>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6" name="Trapezoid 1775"/>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7" name="Isosceles Triangle 1776"/>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8" name="Trapezoid 1777"/>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Trapezoid 1778"/>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0" name="Rounded Rectangle 1779"/>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Rectangle 1780"/>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2" name="Rectangle 1781"/>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Rectangle 1782"/>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4" name="Pentagon 1783"/>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5" name="Oval 1784"/>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6" name="Rectangle 1785"/>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9" name="Group 135"/>
          <p:cNvGrpSpPr/>
          <p:nvPr/>
        </p:nvGrpSpPr>
        <p:grpSpPr>
          <a:xfrm>
            <a:off x="3971530" y="3616530"/>
            <a:ext cx="950993" cy="316998"/>
            <a:chOff x="3733800" y="1066800"/>
            <a:chExt cx="1371600" cy="457200"/>
          </a:xfrm>
        </p:grpSpPr>
        <p:sp>
          <p:nvSpPr>
            <p:cNvPr id="1767" name="Oval 1766"/>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8" name="Flowchart: Delay 1767"/>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9" name="Moon 1768"/>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8" name="Group 1647"/>
          <p:cNvGrpSpPr/>
          <p:nvPr/>
        </p:nvGrpSpPr>
        <p:grpSpPr>
          <a:xfrm>
            <a:off x="5586384" y="3180871"/>
            <a:ext cx="961811" cy="2371148"/>
            <a:chOff x="914400" y="1165412"/>
            <a:chExt cx="1524000" cy="3757108"/>
          </a:xfrm>
        </p:grpSpPr>
        <p:sp>
          <p:nvSpPr>
            <p:cNvPr id="1717" name="Rounded Rectangle 1716"/>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ounded Rectangle 1717"/>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Oval 1719"/>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Oval 1721"/>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Trapezoid 1722"/>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Trapezoid 1723"/>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Trapezoid 1724"/>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6" name="Trapezoid 1725"/>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7" name="Trapezoid 1726"/>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Trapezoid 1727"/>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Trapezoid 1728"/>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Trapezoid 1729"/>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1" name="Group 290"/>
            <p:cNvGrpSpPr/>
            <p:nvPr/>
          </p:nvGrpSpPr>
          <p:grpSpPr>
            <a:xfrm>
              <a:off x="1371600" y="2590800"/>
              <a:ext cx="641825" cy="533400"/>
              <a:chOff x="3864471" y="1752599"/>
              <a:chExt cx="848344" cy="705031"/>
            </a:xfrm>
          </p:grpSpPr>
          <p:sp>
            <p:nvSpPr>
              <p:cNvPr id="1739" name="Isosceles Triangle 173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Isosceles Triangle 173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Trapezoid 174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Trapezoid 174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Trapezoid 174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Trapezoid 174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2" name="Rounded Rectangle 1731"/>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Rounded Rectangle 1732"/>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ounded Rectangle 1733"/>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Oval 1734"/>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6" name="Group 1735"/>
            <p:cNvGrpSpPr/>
            <p:nvPr/>
          </p:nvGrpSpPr>
          <p:grpSpPr>
            <a:xfrm>
              <a:off x="1268506" y="1165412"/>
              <a:ext cx="838200" cy="838200"/>
              <a:chOff x="2362200" y="2209800"/>
              <a:chExt cx="1828800" cy="1600200"/>
            </a:xfrm>
            <a:solidFill>
              <a:schemeClr val="tx1">
                <a:lumMod val="65000"/>
                <a:lumOff val="35000"/>
              </a:schemeClr>
            </a:solidFill>
          </p:grpSpPr>
          <p:sp>
            <p:nvSpPr>
              <p:cNvPr id="1737" name="Oval 1736"/>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Flowchart: Magnetic Disk 1737"/>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1" name="Group 2170"/>
          <p:cNvGrpSpPr/>
          <p:nvPr/>
        </p:nvGrpSpPr>
        <p:grpSpPr>
          <a:xfrm flipH="1">
            <a:off x="521504" y="2974179"/>
            <a:ext cx="2384161" cy="1949136"/>
            <a:chOff x="1447800" y="4572000"/>
            <a:chExt cx="4194313" cy="3429000"/>
          </a:xfrm>
        </p:grpSpPr>
        <p:grpSp>
          <p:nvGrpSpPr>
            <p:cNvPr id="2172" name="Group 69"/>
            <p:cNvGrpSpPr/>
            <p:nvPr/>
          </p:nvGrpSpPr>
          <p:grpSpPr>
            <a:xfrm>
              <a:off x="4267200" y="6477000"/>
              <a:ext cx="1374913" cy="1381539"/>
              <a:chOff x="609600" y="4953000"/>
              <a:chExt cx="1676400" cy="1676400"/>
            </a:xfrm>
          </p:grpSpPr>
          <p:sp>
            <p:nvSpPr>
              <p:cNvPr id="2207" name="Rectangle 2206"/>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Rectangle 2207"/>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Rectangle 2208"/>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Rectangle 2209"/>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12" name="Group 9"/>
              <p:cNvGrpSpPr/>
              <p:nvPr/>
            </p:nvGrpSpPr>
            <p:grpSpPr>
              <a:xfrm>
                <a:off x="1219200" y="5562600"/>
                <a:ext cx="453081" cy="453081"/>
                <a:chOff x="1371600" y="1600200"/>
                <a:chExt cx="762000" cy="762000"/>
              </a:xfrm>
            </p:grpSpPr>
            <p:sp>
              <p:nvSpPr>
                <p:cNvPr id="2213" name="Donut 2212"/>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4"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3" name="Group 60"/>
            <p:cNvGrpSpPr/>
            <p:nvPr/>
          </p:nvGrpSpPr>
          <p:grpSpPr>
            <a:xfrm>
              <a:off x="2057400" y="6477000"/>
              <a:ext cx="1374913" cy="1381539"/>
              <a:chOff x="609600" y="4953000"/>
              <a:chExt cx="1676400" cy="1676400"/>
            </a:xfrm>
          </p:grpSpPr>
          <p:sp>
            <p:nvSpPr>
              <p:cNvPr id="2199" name="Rectangle 2198"/>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Rectangle 2199"/>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Rectangle 2200"/>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Rectangle 2201"/>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04" name="Group 9"/>
              <p:cNvGrpSpPr/>
              <p:nvPr/>
            </p:nvGrpSpPr>
            <p:grpSpPr>
              <a:xfrm>
                <a:off x="1219200" y="5562600"/>
                <a:ext cx="453081" cy="453081"/>
                <a:chOff x="1371600" y="1600200"/>
                <a:chExt cx="762000" cy="762000"/>
              </a:xfrm>
            </p:grpSpPr>
            <p:sp>
              <p:nvSpPr>
                <p:cNvPr id="2205" name="Donut 2204"/>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6"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74" name="Rounded Rectangle 2173"/>
            <p:cNvSpPr/>
            <p:nvPr/>
          </p:nvSpPr>
          <p:spPr>
            <a:xfrm>
              <a:off x="1905000" y="4572000"/>
              <a:ext cx="3581400" cy="1905000"/>
            </a:xfrm>
            <a:prstGeom prst="roundRect">
              <a:avLst>
                <a:gd name="adj" fmla="val 250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Moon 2174"/>
            <p:cNvSpPr/>
            <p:nvPr/>
          </p:nvSpPr>
          <p:spPr>
            <a:xfrm rot="10800000">
              <a:off x="47244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Rectangle 2175"/>
            <p:cNvSpPr/>
            <p:nvPr/>
          </p:nvSpPr>
          <p:spPr>
            <a:xfrm>
              <a:off x="1447800" y="6400800"/>
              <a:ext cx="304800" cy="304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Moon 2176"/>
            <p:cNvSpPr/>
            <p:nvPr/>
          </p:nvSpPr>
          <p:spPr>
            <a:xfrm rot="10800000">
              <a:off x="2667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Moon 2177"/>
            <p:cNvSpPr/>
            <p:nvPr/>
          </p:nvSpPr>
          <p:spPr>
            <a:xfrm rot="10800000">
              <a:off x="34290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Moon 2178"/>
            <p:cNvSpPr/>
            <p:nvPr/>
          </p:nvSpPr>
          <p:spPr>
            <a:xfrm rot="10800000">
              <a:off x="4114800" y="4572000"/>
              <a:ext cx="152400" cy="1905000"/>
            </a:xfrm>
            <a:prstGeom prst="moon">
              <a:avLst>
                <a:gd name="adj" fmla="val 262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Rectangle 2179"/>
            <p:cNvSpPr/>
            <p:nvPr/>
          </p:nvSpPr>
          <p:spPr>
            <a:xfrm>
              <a:off x="1676400" y="6172200"/>
              <a:ext cx="38862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1" name="Group 32"/>
            <p:cNvGrpSpPr/>
            <p:nvPr/>
          </p:nvGrpSpPr>
          <p:grpSpPr>
            <a:xfrm>
              <a:off x="1600200" y="6324600"/>
              <a:ext cx="1676400" cy="1676400"/>
              <a:chOff x="609600" y="4953000"/>
              <a:chExt cx="1676400" cy="1676400"/>
            </a:xfrm>
          </p:grpSpPr>
          <p:sp>
            <p:nvSpPr>
              <p:cNvPr id="2191" name="Rectangle 2190"/>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Rectangle 18"/>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Rectangle 2192"/>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Rectangle 2193"/>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96" name="Group 9"/>
              <p:cNvGrpSpPr/>
              <p:nvPr/>
            </p:nvGrpSpPr>
            <p:grpSpPr>
              <a:xfrm>
                <a:off x="1219200" y="5562600"/>
                <a:ext cx="453081" cy="453081"/>
                <a:chOff x="1371600" y="1600200"/>
                <a:chExt cx="762000" cy="762000"/>
              </a:xfrm>
            </p:grpSpPr>
            <p:sp>
              <p:nvSpPr>
                <p:cNvPr id="2197" name="Donut 2196"/>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8"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50"/>
            <p:cNvGrpSpPr/>
            <p:nvPr/>
          </p:nvGrpSpPr>
          <p:grpSpPr>
            <a:xfrm>
              <a:off x="3886200" y="6324600"/>
              <a:ext cx="1676400" cy="1676400"/>
              <a:chOff x="609600" y="4953000"/>
              <a:chExt cx="1676400" cy="1676400"/>
            </a:xfrm>
          </p:grpSpPr>
          <p:sp>
            <p:nvSpPr>
              <p:cNvPr id="2183" name="Rectangle 2182"/>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Rectangle 2183"/>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Rectangle 2184"/>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Rectangle 2185"/>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88" name="Group 9"/>
              <p:cNvGrpSpPr/>
              <p:nvPr/>
            </p:nvGrpSpPr>
            <p:grpSpPr>
              <a:xfrm>
                <a:off x="1219200" y="5562600"/>
                <a:ext cx="453081" cy="453081"/>
                <a:chOff x="1371600" y="1600200"/>
                <a:chExt cx="762000" cy="762000"/>
              </a:xfrm>
            </p:grpSpPr>
            <p:sp>
              <p:nvSpPr>
                <p:cNvPr id="2189" name="Donut 218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0"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78" name="Group 37"/>
          <p:cNvGrpSpPr/>
          <p:nvPr/>
        </p:nvGrpSpPr>
        <p:grpSpPr>
          <a:xfrm>
            <a:off x="2332104" y="3180871"/>
            <a:ext cx="1295400" cy="2662026"/>
            <a:chOff x="3394039" y="685800"/>
            <a:chExt cx="1533510" cy="3438941"/>
          </a:xfrm>
        </p:grpSpPr>
        <p:sp>
          <p:nvSpPr>
            <p:cNvPr id="2079" name="Oval 2078"/>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Trapezoid 2080"/>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Trapezoid 2081"/>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Trapezoid 2084"/>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Trapezoid 2085"/>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Trapezoid 2086"/>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Trapezoid 2087"/>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Trapezoid 2088"/>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Flowchart: Manual Input 2090"/>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Flowchart: Manual Input 2091"/>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4" name="Straight Connector 2093"/>
            <p:cNvCxnSpPr>
              <a:endCxn id="2089"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95" name="Trapezoid 2094"/>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Frame 2095"/>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7" name="Wave 2096"/>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Teardrop 2097"/>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5" name="Group 2214"/>
          <p:cNvGrpSpPr/>
          <p:nvPr/>
        </p:nvGrpSpPr>
        <p:grpSpPr>
          <a:xfrm rot="19860961">
            <a:off x="6071477" y="6132980"/>
            <a:ext cx="1273943" cy="306044"/>
            <a:chOff x="4495800" y="926777"/>
            <a:chExt cx="3810000" cy="978223"/>
          </a:xfrm>
        </p:grpSpPr>
        <p:sp>
          <p:nvSpPr>
            <p:cNvPr id="2216" name="Flowchart: Direct Access Storage 2215"/>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Flowchart: Direct Access Storage 2216"/>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Freeform 2217"/>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19" name="Group 2218"/>
          <p:cNvGrpSpPr/>
          <p:nvPr/>
        </p:nvGrpSpPr>
        <p:grpSpPr>
          <a:xfrm>
            <a:off x="6974108" y="5178181"/>
            <a:ext cx="786056" cy="1175625"/>
            <a:chOff x="2693577" y="332956"/>
            <a:chExt cx="3369457" cy="5039361"/>
          </a:xfrm>
        </p:grpSpPr>
        <p:sp>
          <p:nvSpPr>
            <p:cNvPr id="2220" name="Freeform 2219"/>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1" name="Group 238"/>
            <p:cNvGrpSpPr/>
            <p:nvPr/>
          </p:nvGrpSpPr>
          <p:grpSpPr>
            <a:xfrm rot="20759234">
              <a:off x="2693577" y="332956"/>
              <a:ext cx="3369457" cy="5039361"/>
              <a:chOff x="6477000" y="2667000"/>
              <a:chExt cx="2057400" cy="3011575"/>
            </a:xfrm>
          </p:grpSpPr>
          <p:sp>
            <p:nvSpPr>
              <p:cNvPr id="2223" name="Wave 2222"/>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Wave 2224"/>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Wave 2225"/>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Wave 2226"/>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Wave 2227"/>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Wave 2228"/>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Wave 2229"/>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Wave 2230"/>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Wave 2232"/>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Wave 2233"/>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235"/>
          <p:cNvGrpSpPr/>
          <p:nvPr/>
        </p:nvGrpSpPr>
        <p:grpSpPr>
          <a:xfrm rot="1555976">
            <a:off x="7366933" y="6295800"/>
            <a:ext cx="840306" cy="201870"/>
            <a:chOff x="4495800" y="926777"/>
            <a:chExt cx="3810000" cy="978223"/>
          </a:xfrm>
        </p:grpSpPr>
        <p:sp>
          <p:nvSpPr>
            <p:cNvPr id="2237" name="Flowchart: Direct Access Storage 2236"/>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Flowchart: Direct Access Storage 2237"/>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Freeform 2238"/>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0" name="Group 2239"/>
          <p:cNvGrpSpPr/>
          <p:nvPr/>
        </p:nvGrpSpPr>
        <p:grpSpPr>
          <a:xfrm rot="953226">
            <a:off x="7483225" y="6113497"/>
            <a:ext cx="840306" cy="201870"/>
            <a:chOff x="4495800" y="926777"/>
            <a:chExt cx="3810000" cy="978223"/>
          </a:xfrm>
        </p:grpSpPr>
        <p:sp>
          <p:nvSpPr>
            <p:cNvPr id="2241" name="Flowchart: Direct Access Storage 2240"/>
            <p:cNvSpPr/>
            <p:nvPr/>
          </p:nvSpPr>
          <p:spPr>
            <a:xfrm rot="1637465">
              <a:off x="5218310" y="926777"/>
              <a:ext cx="1101632" cy="293839"/>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Flowchart: Direct Access Storage 2241"/>
            <p:cNvSpPr/>
            <p:nvPr/>
          </p:nvSpPr>
          <p:spPr>
            <a:xfrm>
              <a:off x="4495800" y="1066800"/>
              <a:ext cx="3810000" cy="838200"/>
            </a:xfrm>
            <a:prstGeom prst="flowChartMagneticDrum">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Freeform 2242"/>
            <p:cNvSpPr/>
            <p:nvPr/>
          </p:nvSpPr>
          <p:spPr>
            <a:xfrm>
              <a:off x="5645094" y="1289154"/>
              <a:ext cx="1085490" cy="408005"/>
            </a:xfrm>
            <a:custGeom>
              <a:avLst/>
              <a:gdLst>
                <a:gd name="connsiteX0" fmla="*/ 1085490 w 1085490"/>
                <a:gd name="connsiteY0" fmla="*/ 14990 h 408005"/>
                <a:gd name="connsiteX1" fmla="*/ 755706 w 1085490"/>
                <a:gd name="connsiteY1" fmla="*/ 0 h 408005"/>
                <a:gd name="connsiteX2" fmla="*/ 455903 w 1085490"/>
                <a:gd name="connsiteY2" fmla="*/ 29980 h 408005"/>
                <a:gd name="connsiteX3" fmla="*/ 276021 w 1085490"/>
                <a:gd name="connsiteY3" fmla="*/ 44971 h 408005"/>
                <a:gd name="connsiteX4" fmla="*/ 126119 w 1085490"/>
                <a:gd name="connsiteY4" fmla="*/ 74951 h 408005"/>
                <a:gd name="connsiteX5" fmla="*/ 36178 w 1085490"/>
                <a:gd name="connsiteY5" fmla="*/ 104931 h 408005"/>
                <a:gd name="connsiteX6" fmla="*/ 6198 w 1085490"/>
                <a:gd name="connsiteY6" fmla="*/ 194872 h 408005"/>
                <a:gd name="connsiteX7" fmla="*/ 36178 w 1085490"/>
                <a:gd name="connsiteY7" fmla="*/ 314794 h 408005"/>
                <a:gd name="connsiteX8" fmla="*/ 156099 w 1085490"/>
                <a:gd name="connsiteY8" fmla="*/ 359764 h 408005"/>
                <a:gd name="connsiteX9" fmla="*/ 665765 w 1085490"/>
                <a:gd name="connsiteY9" fmla="*/ 374754 h 408005"/>
                <a:gd name="connsiteX10" fmla="*/ 860637 w 1085490"/>
                <a:gd name="connsiteY10" fmla="*/ 374754 h 408005"/>
                <a:gd name="connsiteX11" fmla="*/ 890617 w 1085490"/>
                <a:gd name="connsiteY11" fmla="*/ 329784 h 408005"/>
                <a:gd name="connsiteX12" fmla="*/ 845647 w 1085490"/>
                <a:gd name="connsiteY12" fmla="*/ 209862 h 408005"/>
                <a:gd name="connsiteX13" fmla="*/ 785686 w 1085490"/>
                <a:gd name="connsiteY13" fmla="*/ 194872 h 408005"/>
                <a:gd name="connsiteX14" fmla="*/ 740716 w 1085490"/>
                <a:gd name="connsiteY14" fmla="*/ 164892 h 408005"/>
                <a:gd name="connsiteX15" fmla="*/ 665765 w 1085490"/>
                <a:gd name="connsiteY15" fmla="*/ 149902 h 408005"/>
                <a:gd name="connsiteX16" fmla="*/ 605804 w 1085490"/>
                <a:gd name="connsiteY16" fmla="*/ 134912 h 408005"/>
                <a:gd name="connsiteX17" fmla="*/ 350972 w 1085490"/>
                <a:gd name="connsiteY17" fmla="*/ 164892 h 408005"/>
                <a:gd name="connsiteX18" fmla="*/ 306001 w 1085490"/>
                <a:gd name="connsiteY18" fmla="*/ 179882 h 408005"/>
                <a:gd name="connsiteX19" fmla="*/ 291011 w 1085490"/>
                <a:gd name="connsiteY19" fmla="*/ 284813 h 408005"/>
                <a:gd name="connsiteX20" fmla="*/ 335981 w 1085490"/>
                <a:gd name="connsiteY20" fmla="*/ 299803 h 408005"/>
                <a:gd name="connsiteX21" fmla="*/ 380952 w 1085490"/>
                <a:gd name="connsiteY21" fmla="*/ 269823 h 40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5490" h="408005">
                  <a:moveTo>
                    <a:pt x="1085490" y="14990"/>
                  </a:moveTo>
                  <a:cubicBezTo>
                    <a:pt x="975562" y="9993"/>
                    <a:pt x="865748" y="0"/>
                    <a:pt x="755706" y="0"/>
                  </a:cubicBezTo>
                  <a:cubicBezTo>
                    <a:pt x="651968" y="0"/>
                    <a:pt x="557668" y="19803"/>
                    <a:pt x="455903" y="29980"/>
                  </a:cubicBezTo>
                  <a:cubicBezTo>
                    <a:pt x="396033" y="35967"/>
                    <a:pt x="335982" y="39974"/>
                    <a:pt x="276021" y="44971"/>
                  </a:cubicBezTo>
                  <a:cubicBezTo>
                    <a:pt x="151310" y="86540"/>
                    <a:pt x="350045" y="23276"/>
                    <a:pt x="126119" y="74951"/>
                  </a:cubicBezTo>
                  <a:cubicBezTo>
                    <a:pt x="95326" y="82057"/>
                    <a:pt x="36178" y="104931"/>
                    <a:pt x="36178" y="104931"/>
                  </a:cubicBezTo>
                  <a:cubicBezTo>
                    <a:pt x="26185" y="134911"/>
                    <a:pt x="0" y="163884"/>
                    <a:pt x="6198" y="194872"/>
                  </a:cubicBezTo>
                  <a:cubicBezTo>
                    <a:pt x="6944" y="198604"/>
                    <a:pt x="23887" y="299430"/>
                    <a:pt x="36178" y="314794"/>
                  </a:cubicBezTo>
                  <a:cubicBezTo>
                    <a:pt x="62022" y="347099"/>
                    <a:pt x="120512" y="357939"/>
                    <a:pt x="156099" y="359764"/>
                  </a:cubicBezTo>
                  <a:cubicBezTo>
                    <a:pt x="325838" y="368468"/>
                    <a:pt x="495876" y="369757"/>
                    <a:pt x="665765" y="374754"/>
                  </a:cubicBezTo>
                  <a:cubicBezTo>
                    <a:pt x="740506" y="393439"/>
                    <a:pt x="769196" y="408005"/>
                    <a:pt x="860637" y="374754"/>
                  </a:cubicBezTo>
                  <a:cubicBezTo>
                    <a:pt x="877568" y="368597"/>
                    <a:pt x="880624" y="344774"/>
                    <a:pt x="890617" y="329784"/>
                  </a:cubicBezTo>
                  <a:cubicBezTo>
                    <a:pt x="883367" y="286284"/>
                    <a:pt x="892439" y="233258"/>
                    <a:pt x="845647" y="209862"/>
                  </a:cubicBezTo>
                  <a:cubicBezTo>
                    <a:pt x="827220" y="200648"/>
                    <a:pt x="805673" y="199869"/>
                    <a:pt x="785686" y="194872"/>
                  </a:cubicBezTo>
                  <a:cubicBezTo>
                    <a:pt x="770696" y="184879"/>
                    <a:pt x="757585" y="171218"/>
                    <a:pt x="740716" y="164892"/>
                  </a:cubicBezTo>
                  <a:cubicBezTo>
                    <a:pt x="716860" y="155946"/>
                    <a:pt x="690637" y="155429"/>
                    <a:pt x="665765" y="149902"/>
                  </a:cubicBezTo>
                  <a:cubicBezTo>
                    <a:pt x="645653" y="145433"/>
                    <a:pt x="625791" y="139909"/>
                    <a:pt x="605804" y="134912"/>
                  </a:cubicBezTo>
                  <a:cubicBezTo>
                    <a:pt x="483408" y="175711"/>
                    <a:pt x="624941" y="132661"/>
                    <a:pt x="350972" y="164892"/>
                  </a:cubicBezTo>
                  <a:cubicBezTo>
                    <a:pt x="335279" y="166738"/>
                    <a:pt x="320991" y="174885"/>
                    <a:pt x="306001" y="179882"/>
                  </a:cubicBezTo>
                  <a:cubicBezTo>
                    <a:pt x="281523" y="216600"/>
                    <a:pt x="252292" y="236414"/>
                    <a:pt x="291011" y="284813"/>
                  </a:cubicBezTo>
                  <a:cubicBezTo>
                    <a:pt x="300882" y="297151"/>
                    <a:pt x="320991" y="294806"/>
                    <a:pt x="335981" y="299803"/>
                  </a:cubicBezTo>
                  <a:cubicBezTo>
                    <a:pt x="421888" y="282622"/>
                    <a:pt x="433721" y="296207"/>
                    <a:pt x="380952" y="269823"/>
                  </a:cubicBez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2" name="Group 71"/>
          <p:cNvGrpSpPr/>
          <p:nvPr/>
        </p:nvGrpSpPr>
        <p:grpSpPr>
          <a:xfrm>
            <a:off x="4598618" y="3711432"/>
            <a:ext cx="1002454" cy="2769311"/>
            <a:chOff x="2926530" y="2590800"/>
            <a:chExt cx="1409190" cy="3892932"/>
          </a:xfrm>
        </p:grpSpPr>
        <p:sp>
          <p:nvSpPr>
            <p:cNvPr id="2303" name="Oval 2302"/>
            <p:cNvSpPr/>
            <p:nvPr/>
          </p:nvSpPr>
          <p:spPr>
            <a:xfrm rot="19338880">
              <a:off x="4081136" y="4447835"/>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rot="1933618">
              <a:off x="2926530" y="4450867"/>
              <a:ext cx="254584" cy="475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Trapezoid 2304"/>
            <p:cNvSpPr/>
            <p:nvPr/>
          </p:nvSpPr>
          <p:spPr>
            <a:xfrm rot="1762537">
              <a:off x="3062051" y="3624465"/>
              <a:ext cx="489411" cy="114521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Trapezoid 2305"/>
            <p:cNvSpPr/>
            <p:nvPr/>
          </p:nvSpPr>
          <p:spPr>
            <a:xfrm rot="20084270">
              <a:off x="3703468" y="3659374"/>
              <a:ext cx="553735" cy="111540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Trapezoid 2306"/>
            <p:cNvSpPr/>
            <p:nvPr/>
          </p:nvSpPr>
          <p:spPr>
            <a:xfrm>
              <a:off x="3220547" y="3611543"/>
              <a:ext cx="853824" cy="144922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Isosceles Triangle 2307"/>
            <p:cNvSpPr/>
            <p:nvPr/>
          </p:nvSpPr>
          <p:spPr>
            <a:xfrm rot="10800000">
              <a:off x="3429000" y="3581400"/>
              <a:ext cx="4572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p:nvPr/>
          </p:nvSpPr>
          <p:spPr>
            <a:xfrm rot="4886474">
              <a:off x="3724111" y="6140861"/>
              <a:ext cx="254467" cy="400886"/>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p:nvPr/>
          </p:nvSpPr>
          <p:spPr>
            <a:xfrm rot="4886474">
              <a:off x="3246692" y="6147489"/>
              <a:ext cx="267572" cy="404914"/>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Trapezoid 2310"/>
            <p:cNvSpPr/>
            <p:nvPr/>
          </p:nvSpPr>
          <p:spPr>
            <a:xfrm>
              <a:off x="3559209" y="4950113"/>
              <a:ext cx="501633" cy="1348427"/>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Trapezoid 2311"/>
            <p:cNvSpPr/>
            <p:nvPr/>
          </p:nvSpPr>
          <p:spPr>
            <a:xfrm rot="263894">
              <a:off x="3232873" y="4892037"/>
              <a:ext cx="450677" cy="1430795"/>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Flowchart: Manual Input 2312"/>
            <p:cNvSpPr/>
            <p:nvPr/>
          </p:nvSpPr>
          <p:spPr>
            <a:xfrm rot="2091275" flipV="1">
              <a:off x="3742551" y="3615578"/>
              <a:ext cx="179945" cy="542017"/>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4" name="Straight Connector 2313"/>
            <p:cNvCxnSpPr>
              <a:endCxn id="2307" idx="2"/>
            </p:cNvCxnSpPr>
            <p:nvPr/>
          </p:nvCxnSpPr>
          <p:spPr>
            <a:xfrm flipH="1">
              <a:off x="3647459" y="4087906"/>
              <a:ext cx="10141" cy="9728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5" name="Trapezoid 2314"/>
            <p:cNvSpPr/>
            <p:nvPr/>
          </p:nvSpPr>
          <p:spPr>
            <a:xfrm>
              <a:off x="3200400" y="4876800"/>
              <a:ext cx="893915" cy="197149"/>
            </a:xfrm>
            <a:prstGeom prst="trapezoid">
              <a:avLst>
                <a:gd name="adj" fmla="val 875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Frame 2315"/>
            <p:cNvSpPr/>
            <p:nvPr/>
          </p:nvSpPr>
          <p:spPr>
            <a:xfrm>
              <a:off x="3611891" y="4885167"/>
              <a:ext cx="121909" cy="14403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7" name="Oval 2316"/>
            <p:cNvSpPr/>
            <p:nvPr/>
          </p:nvSpPr>
          <p:spPr>
            <a:xfrm rot="15873315">
              <a:off x="3537445" y="4878426"/>
              <a:ext cx="151712" cy="61479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p:nvPr/>
          </p:nvSpPr>
          <p:spPr>
            <a:xfrm>
              <a:off x="3263239" y="2657680"/>
              <a:ext cx="811133" cy="1096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Flowchart: Manual Input 2318"/>
            <p:cNvSpPr/>
            <p:nvPr/>
          </p:nvSpPr>
          <p:spPr>
            <a:xfrm rot="19508725" flipH="1" flipV="1">
              <a:off x="3401110" y="3672032"/>
              <a:ext cx="207755" cy="50094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Round Diagonal Corner Rectangle 2319"/>
            <p:cNvSpPr/>
            <p:nvPr/>
          </p:nvSpPr>
          <p:spPr>
            <a:xfrm rot="17002930">
              <a:off x="3112894" y="2697027"/>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Round Diagonal Corner Rectangle 2320"/>
            <p:cNvSpPr/>
            <p:nvPr/>
          </p:nvSpPr>
          <p:spPr>
            <a:xfrm>
              <a:off x="3581400" y="2590800"/>
              <a:ext cx="532132" cy="397145"/>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3505200" y="2667000"/>
              <a:ext cx="228600" cy="1524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2337"/>
          <p:cNvGrpSpPr/>
          <p:nvPr/>
        </p:nvGrpSpPr>
        <p:grpSpPr>
          <a:xfrm rot="16621383">
            <a:off x="5561004" y="4366188"/>
            <a:ext cx="1731957" cy="228829"/>
            <a:chOff x="1956293" y="4846593"/>
            <a:chExt cx="6959107" cy="1485154"/>
          </a:xfrm>
        </p:grpSpPr>
        <p:sp>
          <p:nvSpPr>
            <p:cNvPr id="2339" name="Moon 2338"/>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Donut 2339"/>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1" name="Rounded Rectangle 2340"/>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Trapezoid 2341"/>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Trapezoid 2342"/>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Rounded Rectangle 2345"/>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Rounded Rectangle 2346"/>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Rounded Rectangle 2347"/>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Rounded Rectangle 2348"/>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Rounded Rectangle 2349"/>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Rounded Rectangle 2350"/>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Rounded Rectangle 2351"/>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4" name="Group 2353"/>
          <p:cNvGrpSpPr/>
          <p:nvPr/>
        </p:nvGrpSpPr>
        <p:grpSpPr>
          <a:xfrm>
            <a:off x="8012519" y="3599939"/>
            <a:ext cx="1396190" cy="814915"/>
            <a:chOff x="1728849" y="650174"/>
            <a:chExt cx="2690751" cy="1570512"/>
          </a:xfrm>
        </p:grpSpPr>
        <p:sp>
          <p:nvSpPr>
            <p:cNvPr id="2355" name="Isosceles Triangle 2354"/>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Parallelogram 2355"/>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Isosceles Triangle 2356"/>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7" name="Group 2366"/>
          <p:cNvGrpSpPr/>
          <p:nvPr/>
        </p:nvGrpSpPr>
        <p:grpSpPr>
          <a:xfrm>
            <a:off x="9485353" y="4882370"/>
            <a:ext cx="2604661" cy="1520264"/>
            <a:chOff x="1728849" y="650174"/>
            <a:chExt cx="2690751" cy="1570512"/>
          </a:xfrm>
        </p:grpSpPr>
        <p:sp>
          <p:nvSpPr>
            <p:cNvPr id="2368" name="Isosceles Triangle 2367"/>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Parallelogram 2368"/>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Isosceles Triangle 2369"/>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4" name="Group 79"/>
          <p:cNvGrpSpPr/>
          <p:nvPr/>
        </p:nvGrpSpPr>
        <p:grpSpPr>
          <a:xfrm>
            <a:off x="8925003" y="3812980"/>
            <a:ext cx="798018" cy="1460401"/>
            <a:chOff x="5257800" y="720222"/>
            <a:chExt cx="1905000" cy="3969319"/>
          </a:xfrm>
        </p:grpSpPr>
        <p:sp>
          <p:nvSpPr>
            <p:cNvPr id="2245" name="Oval 2244"/>
            <p:cNvSpPr/>
            <p:nvPr/>
          </p:nvSpPr>
          <p:spPr>
            <a:xfrm rot="19338880">
              <a:off x="6844570" y="2804990"/>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rot="1933618">
              <a:off x="5318704" y="2806426"/>
              <a:ext cx="318230" cy="4714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Trapezoid 2246"/>
            <p:cNvSpPr/>
            <p:nvPr/>
          </p:nvSpPr>
          <p:spPr>
            <a:xfrm rot="1297750" flipH="1">
              <a:off x="5257800" y="2648875"/>
              <a:ext cx="480277" cy="468901"/>
            </a:xfrm>
            <a:prstGeom prst="trapezoid">
              <a:avLst>
                <a:gd name="adj" fmla="val 2001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Trapezoid 2247"/>
            <p:cNvSpPr/>
            <p:nvPr/>
          </p:nvSpPr>
          <p:spPr>
            <a:xfrm rot="20302250">
              <a:off x="6660988" y="2664241"/>
              <a:ext cx="480277" cy="468901"/>
            </a:xfrm>
            <a:prstGeom prst="trapezoid">
              <a:avLst>
                <a:gd name="adj" fmla="val 1121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p:nvPr/>
          </p:nvSpPr>
          <p:spPr>
            <a:xfrm rot="4886474">
              <a:off x="6250147" y="4240517"/>
              <a:ext cx="314751" cy="58269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p:nvPr/>
          </p:nvSpPr>
          <p:spPr>
            <a:xfrm rot="4886474">
              <a:off x="5794424" y="4255646"/>
              <a:ext cx="278335" cy="58945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Trapezoid 2250"/>
            <p:cNvSpPr/>
            <p:nvPr/>
          </p:nvSpPr>
          <p:spPr>
            <a:xfrm>
              <a:off x="6087311" y="3177388"/>
              <a:ext cx="627041" cy="1337285"/>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Trapezoid 2251"/>
            <p:cNvSpPr/>
            <p:nvPr/>
          </p:nvSpPr>
          <p:spPr>
            <a:xfrm rot="263894">
              <a:off x="5679392" y="3119792"/>
              <a:ext cx="563346" cy="1418973"/>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Trapezoid 2252"/>
            <p:cNvSpPr/>
            <p:nvPr/>
          </p:nvSpPr>
          <p:spPr>
            <a:xfrm rot="1375821">
              <a:off x="5472135" y="1840634"/>
              <a:ext cx="480277" cy="11357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Trapezoid 2253"/>
            <p:cNvSpPr/>
            <p:nvPr/>
          </p:nvSpPr>
          <p:spPr>
            <a:xfrm rot="20337671">
              <a:off x="6470654" y="1863778"/>
              <a:ext cx="480277" cy="1106189"/>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Trapezoid 2254"/>
            <p:cNvSpPr/>
            <p:nvPr/>
          </p:nvSpPr>
          <p:spPr>
            <a:xfrm>
              <a:off x="5715000" y="1849879"/>
              <a:ext cx="1016264" cy="143724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p:nvPr/>
          </p:nvSpPr>
          <p:spPr>
            <a:xfrm>
              <a:off x="5943600" y="914400"/>
              <a:ext cx="5334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7" name="Straight Connector 2256"/>
            <p:cNvCxnSpPr>
              <a:endCxn id="2255" idx="2"/>
            </p:cNvCxnSpPr>
            <p:nvPr/>
          </p:nvCxnSpPr>
          <p:spPr>
            <a:xfrm flipH="1">
              <a:off x="6223132" y="2168360"/>
              <a:ext cx="6516" cy="11187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8" name="Teardrop 2257"/>
            <p:cNvSpPr/>
            <p:nvPr/>
          </p:nvSpPr>
          <p:spPr>
            <a:xfrm rot="711584">
              <a:off x="5626659" y="869517"/>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p:nvPr/>
          </p:nvSpPr>
          <p:spPr>
            <a:xfrm rot="15873315">
              <a:off x="6019423" y="3176244"/>
              <a:ext cx="306890" cy="76849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Teardrop 2259"/>
            <p:cNvSpPr/>
            <p:nvPr/>
          </p:nvSpPr>
          <p:spPr>
            <a:xfrm rot="20888416" flipH="1">
              <a:off x="6464858" y="945716"/>
              <a:ext cx="373548" cy="662187"/>
            </a:xfrm>
            <a:prstGeom prst="teardrop">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Wave 2260"/>
            <p:cNvSpPr/>
            <p:nvPr/>
          </p:nvSpPr>
          <p:spPr>
            <a:xfrm rot="858469">
              <a:off x="5764393" y="720222"/>
              <a:ext cx="960552" cy="520290"/>
            </a:xfrm>
            <a:prstGeom prst="wave">
              <a:avLst>
                <a:gd name="adj1" fmla="val 13676"/>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5715000" y="9144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p:nvPr/>
          </p:nvSpPr>
          <p:spPr>
            <a:xfrm>
              <a:off x="6477000" y="990600"/>
              <a:ext cx="304800" cy="228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Rectangle 2263"/>
            <p:cNvSpPr/>
            <p:nvPr/>
          </p:nvSpPr>
          <p:spPr>
            <a:xfrm>
              <a:off x="6418729" y="2066364"/>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Rectangle 2264"/>
            <p:cNvSpPr/>
            <p:nvPr/>
          </p:nvSpPr>
          <p:spPr>
            <a:xfrm>
              <a:off x="5943600" y="2057400"/>
              <a:ext cx="76200" cy="1143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Trapezoid 2265"/>
            <p:cNvSpPr/>
            <p:nvPr/>
          </p:nvSpPr>
          <p:spPr>
            <a:xfrm>
              <a:off x="5715000" y="3153955"/>
              <a:ext cx="1032148" cy="12264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Flowchart: Manual Input 2266"/>
            <p:cNvSpPr/>
            <p:nvPr/>
          </p:nvSpPr>
          <p:spPr>
            <a:xfrm rot="7269359" flipV="1">
              <a:off x="6166528"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Flowchart: Manual Input 2267"/>
            <p:cNvSpPr/>
            <p:nvPr/>
          </p:nvSpPr>
          <p:spPr>
            <a:xfrm rot="14330641" flipH="1" flipV="1">
              <a:off x="5739615" y="1879650"/>
              <a:ext cx="513161" cy="176953"/>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p:nvPr/>
          </p:nvSpPr>
          <p:spPr>
            <a:xfrm>
              <a:off x="5791200" y="914400"/>
              <a:ext cx="762000" cy="10878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Frame 2269"/>
            <p:cNvSpPr/>
            <p:nvPr/>
          </p:nvSpPr>
          <p:spPr>
            <a:xfrm>
              <a:off x="6172200" y="3124200"/>
              <a:ext cx="160092" cy="236495"/>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1" name="Frame 2270"/>
            <p:cNvSpPr/>
            <p:nvPr/>
          </p:nvSpPr>
          <p:spPr>
            <a:xfrm>
              <a:off x="6400800" y="2743200"/>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2" name="Frame 2271"/>
            <p:cNvSpPr/>
            <p:nvPr/>
          </p:nvSpPr>
          <p:spPr>
            <a:xfrm>
              <a:off x="5894294" y="2752165"/>
              <a:ext cx="152400" cy="76200"/>
            </a:xfrm>
            <a:prstGeom prst="frame">
              <a:avLst/>
            </a:prstGeom>
            <a:solidFill>
              <a:srgbClr val="FFD0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73" name="Group 2272"/>
          <p:cNvGrpSpPr/>
          <p:nvPr/>
        </p:nvGrpSpPr>
        <p:grpSpPr>
          <a:xfrm>
            <a:off x="8129193" y="4282632"/>
            <a:ext cx="957492" cy="2444025"/>
            <a:chOff x="2743200" y="2667000"/>
            <a:chExt cx="1462785" cy="3733800"/>
          </a:xfrm>
        </p:grpSpPr>
        <p:grpSp>
          <p:nvGrpSpPr>
            <p:cNvPr id="2274" name="Group 127"/>
            <p:cNvGrpSpPr/>
            <p:nvPr/>
          </p:nvGrpSpPr>
          <p:grpSpPr>
            <a:xfrm>
              <a:off x="2743200" y="2895599"/>
              <a:ext cx="1462785" cy="3505201"/>
              <a:chOff x="2971800" y="1828799"/>
              <a:chExt cx="1942590" cy="4654933"/>
            </a:xfrm>
          </p:grpSpPr>
          <p:sp>
            <p:nvSpPr>
              <p:cNvPr id="2279" name="Oval 2278"/>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Trapezoid 2280"/>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Trapezoid 2281"/>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Trapezoid 2282"/>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Trapezoid 2285"/>
              <p:cNvSpPr/>
              <p:nvPr/>
            </p:nvSpPr>
            <p:spPr>
              <a:xfrm>
                <a:off x="3843958" y="4649923"/>
                <a:ext cx="691509" cy="1612367"/>
              </a:xfrm>
              <a:prstGeom prst="trapezoid">
                <a:avLst>
                  <a:gd name="adj" fmla="val 915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Trapezoid 2286"/>
              <p:cNvSpPr/>
              <p:nvPr/>
            </p:nvSpPr>
            <p:spPr>
              <a:xfrm rot="263894">
                <a:off x="3355162" y="4646795"/>
                <a:ext cx="657656" cy="1643048"/>
              </a:xfrm>
              <a:prstGeom prst="trapezoid">
                <a:avLst>
                  <a:gd name="adj" fmla="val 815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p:nvPr/>
            </p:nvSpPr>
            <p:spPr>
              <a:xfrm rot="15873315">
                <a:off x="3827820" y="4508020"/>
                <a:ext cx="181408" cy="8475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Round Diagonal Corner Rectangle 2288"/>
              <p:cNvSpPr/>
              <p:nvPr/>
            </p:nvSpPr>
            <p:spPr>
              <a:xfrm rot="15994925">
                <a:off x="3111464" y="2168367"/>
                <a:ext cx="1148283"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Round Diagonal Corner Rectangle 2289"/>
              <p:cNvSpPr/>
              <p:nvPr/>
            </p:nvSpPr>
            <p:spPr>
              <a:xfrm>
                <a:off x="3874548" y="1828799"/>
                <a:ext cx="621251" cy="1168547"/>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Rectangle 2290"/>
              <p:cNvSpPr/>
              <p:nvPr/>
            </p:nvSpPr>
            <p:spPr>
              <a:xfrm>
                <a:off x="35814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Rectangle 2291"/>
              <p:cNvSpPr/>
              <p:nvPr/>
            </p:nvSpPr>
            <p:spPr>
              <a:xfrm rot="5400000">
                <a:off x="3848100" y="4152900"/>
                <a:ext cx="228600" cy="1066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Rectangle 2292"/>
              <p:cNvSpPr/>
              <p:nvPr/>
            </p:nvSpPr>
            <p:spPr>
              <a:xfrm>
                <a:off x="4114800" y="3276600"/>
                <a:ext cx="228600"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Flowchart: Manual Input 2293"/>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Flowchart: Manual Input 2294"/>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Rectangle 2295"/>
              <p:cNvSpPr/>
              <p:nvPr/>
            </p:nvSpPr>
            <p:spPr>
              <a:xfrm>
                <a:off x="3581400" y="3810000"/>
                <a:ext cx="7620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Pentagon 2296"/>
              <p:cNvSpPr/>
              <p:nvPr/>
            </p:nvSpPr>
            <p:spPr>
              <a:xfrm rot="5400000">
                <a:off x="3695700" y="3924300"/>
                <a:ext cx="533400" cy="609600"/>
              </a:xfrm>
              <a:prstGeom prst="homePlate">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Isosceles Triangle 2297"/>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Round Diagonal Corner Rectangle 2299"/>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5" name="Group 135"/>
            <p:cNvGrpSpPr/>
            <p:nvPr/>
          </p:nvGrpSpPr>
          <p:grpSpPr>
            <a:xfrm>
              <a:off x="2819400" y="2667000"/>
              <a:ext cx="1371600" cy="457200"/>
              <a:chOff x="3733800" y="1066800"/>
              <a:chExt cx="1371600" cy="457200"/>
            </a:xfrm>
          </p:grpSpPr>
          <p:sp>
            <p:nvSpPr>
              <p:cNvPr id="2276" name="Oval 2275"/>
              <p:cNvSpPr/>
              <p:nvPr/>
            </p:nvSpPr>
            <p:spPr>
              <a:xfrm>
                <a:off x="3733800" y="1295400"/>
                <a:ext cx="1371600" cy="228600"/>
              </a:xfrm>
              <a:prstGeom prst="ellipse">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Flowchart: Delay 2276"/>
              <p:cNvSpPr/>
              <p:nvPr/>
            </p:nvSpPr>
            <p:spPr>
              <a:xfrm rot="16200000">
                <a:off x="4296612" y="845990"/>
                <a:ext cx="266251" cy="707871"/>
              </a:xfrm>
              <a:prstGeom prst="flowChartDelay">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Moon 2277"/>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3" name="Group 2322"/>
          <p:cNvGrpSpPr/>
          <p:nvPr/>
        </p:nvGrpSpPr>
        <p:grpSpPr>
          <a:xfrm rot="16621383">
            <a:off x="8166938" y="5455100"/>
            <a:ext cx="1731957" cy="228829"/>
            <a:chOff x="1956293" y="4846593"/>
            <a:chExt cx="6959107" cy="1485154"/>
          </a:xfrm>
        </p:grpSpPr>
        <p:sp>
          <p:nvSpPr>
            <p:cNvPr id="2324" name="Moon 2323"/>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Donut 2324"/>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6" name="Rounded Rectangle 2325"/>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Trapezoid 2326"/>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Trapezoid 2327"/>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9" name="Oval 2328"/>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0" name="Oval 2329"/>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Rounded Rectangle 2330"/>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Rounded Rectangle 2331"/>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Rounded Rectangle 2332"/>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Rounded Rectangle 2333"/>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Rounded Rectangle 2334"/>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Rounded Rectangle 2335"/>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Rounded Rectangle 2336"/>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940662" y="370009"/>
            <a:ext cx="3431407" cy="2336578"/>
            <a:chOff x="7541392" y="697117"/>
            <a:chExt cx="3431407" cy="2336578"/>
          </a:xfrm>
        </p:grpSpPr>
        <p:sp>
          <p:nvSpPr>
            <p:cNvPr id="3" name="Cloud 2"/>
            <p:cNvSpPr/>
            <p:nvPr/>
          </p:nvSpPr>
          <p:spPr>
            <a:xfrm>
              <a:off x="7541392" y="697117"/>
              <a:ext cx="3431407" cy="233657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12519" y="1186004"/>
              <a:ext cx="2516661" cy="1200329"/>
            </a:xfrm>
            <a:prstGeom prst="rect">
              <a:avLst/>
            </a:prstGeom>
            <a:noFill/>
          </p:spPr>
          <p:txBody>
            <a:bodyPr wrap="square" rtlCol="0">
              <a:spAutoFit/>
            </a:bodyPr>
            <a:lstStyle/>
            <a:p>
              <a:pPr algn="ctr"/>
              <a:r>
                <a:rPr lang="en-US" dirty="0"/>
                <a:t>There were 204 men, 10 women, and 7 children who participated in Zion’s Camp</a:t>
              </a:r>
            </a:p>
          </p:txBody>
        </p:sp>
      </p:grpSp>
    </p:spTree>
    <p:extLst>
      <p:ext uri="{BB962C8B-B14F-4D97-AF65-F5344CB8AC3E}">
        <p14:creationId xmlns:p14="http://schemas.microsoft.com/office/powerpoint/2010/main" val="2992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45"/>
                                        </p:tgtEl>
                                        <p:attrNameLst>
                                          <p:attrName>style.visibility</p:attrName>
                                        </p:attrNameLst>
                                      </p:cBhvr>
                                      <p:to>
                                        <p:strVal val="visible"/>
                                      </p:to>
                                    </p:set>
                                    <p:animEffect transition="in" filter="fade">
                                      <p:cBhvr>
                                        <p:cTn id="7" dur="1000"/>
                                        <p:tgtEl>
                                          <p:spTgt spid="1645"/>
                                        </p:tgtEl>
                                      </p:cBhvr>
                                    </p:animEffect>
                                    <p:anim calcmode="lin" valueType="num">
                                      <p:cBhvr>
                                        <p:cTn id="8" dur="1000" fill="hold"/>
                                        <p:tgtEl>
                                          <p:spTgt spid="1645"/>
                                        </p:tgtEl>
                                        <p:attrNameLst>
                                          <p:attrName>ppt_x</p:attrName>
                                        </p:attrNameLst>
                                      </p:cBhvr>
                                      <p:tavLst>
                                        <p:tav tm="0">
                                          <p:val>
                                            <p:strVal val="#ppt_x"/>
                                          </p:val>
                                        </p:tav>
                                        <p:tav tm="100000">
                                          <p:val>
                                            <p:strVal val="#ppt_x"/>
                                          </p:val>
                                        </p:tav>
                                      </p:tavLst>
                                    </p:anim>
                                    <p:anim calcmode="lin" valueType="num">
                                      <p:cBhvr>
                                        <p:cTn id="9" dur="1000" fill="hold"/>
                                        <p:tgtEl>
                                          <p:spTgt spid="16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91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Redemption</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101:60</a:t>
            </a:r>
            <a:endParaRPr lang="en-US" sz="1200" dirty="0">
              <a:solidFill>
                <a:schemeClr val="bg1"/>
              </a:solidFill>
            </a:endParaRPr>
          </a:p>
        </p:txBody>
      </p:sp>
      <p:sp>
        <p:nvSpPr>
          <p:cNvPr id="4" name="Rectangle 3"/>
          <p:cNvSpPr/>
          <p:nvPr/>
        </p:nvSpPr>
        <p:spPr>
          <a:xfrm>
            <a:off x="561050" y="1160126"/>
            <a:ext cx="4782004" cy="1754326"/>
          </a:xfrm>
          <a:prstGeom prst="rect">
            <a:avLst/>
          </a:prstGeom>
        </p:spPr>
        <p:txBody>
          <a:bodyPr wrap="square">
            <a:spAutoFit/>
          </a:bodyPr>
          <a:lstStyle/>
          <a:p>
            <a:r>
              <a:rPr lang="en-US" dirty="0">
                <a:solidFill>
                  <a:schemeClr val="bg1"/>
                </a:solidFill>
              </a:rPr>
              <a:t>Though Joseph Smith followed the Lord’s instructions to gather together the “strength of my house”  by organizing Zion’s Camp to redeem Zion, the Lord’s purpose in sending them and His will concerning the redemption of Zion were not fully understood by His people. </a:t>
            </a:r>
            <a:endParaRPr lang="en-US" sz="1200" dirty="0">
              <a:solidFill>
                <a:schemeClr val="bg1"/>
              </a:solidFill>
            </a:endParaRPr>
          </a:p>
        </p:txBody>
      </p:sp>
      <p:sp>
        <p:nvSpPr>
          <p:cNvPr id="10" name="Rectangle 9"/>
          <p:cNvSpPr/>
          <p:nvPr/>
        </p:nvSpPr>
        <p:spPr>
          <a:xfrm>
            <a:off x="6458139" y="4493021"/>
            <a:ext cx="4782004" cy="1200329"/>
          </a:xfrm>
          <a:prstGeom prst="rect">
            <a:avLst/>
          </a:prstGeom>
        </p:spPr>
        <p:txBody>
          <a:bodyPr wrap="square">
            <a:spAutoFit/>
          </a:bodyPr>
          <a:lstStyle/>
          <a:p>
            <a:r>
              <a:rPr lang="en-US" dirty="0">
                <a:solidFill>
                  <a:schemeClr val="bg1"/>
                </a:solidFill>
              </a:rPr>
              <a:t>The redemption of Zion did not take place at that time. When the servant in the parable asked when the land would be possessed, the Lord responded, “When I will”.</a:t>
            </a:r>
            <a:endParaRPr lang="en-US" sz="1200" dirty="0">
              <a:solidFill>
                <a:schemeClr val="bg1"/>
              </a:solidFill>
            </a:endParaRPr>
          </a:p>
        </p:txBody>
      </p:sp>
      <p:grpSp>
        <p:nvGrpSpPr>
          <p:cNvPr id="23" name="Group 22"/>
          <p:cNvGrpSpPr/>
          <p:nvPr/>
        </p:nvGrpSpPr>
        <p:grpSpPr>
          <a:xfrm>
            <a:off x="7031643" y="2037289"/>
            <a:ext cx="2899223" cy="2399471"/>
            <a:chOff x="4428089" y="2533119"/>
            <a:chExt cx="4181496" cy="3460713"/>
          </a:xfrm>
        </p:grpSpPr>
        <p:grpSp>
          <p:nvGrpSpPr>
            <p:cNvPr id="24" name="Group 23"/>
            <p:cNvGrpSpPr/>
            <p:nvPr/>
          </p:nvGrpSpPr>
          <p:grpSpPr>
            <a:xfrm>
              <a:off x="4531425" y="3405530"/>
              <a:ext cx="1212977" cy="2588302"/>
              <a:chOff x="5895534" y="3587664"/>
              <a:chExt cx="1212977" cy="2588302"/>
            </a:xfrm>
          </p:grpSpPr>
          <p:sp>
            <p:nvSpPr>
              <p:cNvPr id="149" name="Oval 148"/>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Pentagon 162"/>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35"/>
            <p:cNvGrpSpPr/>
            <p:nvPr/>
          </p:nvGrpSpPr>
          <p:grpSpPr>
            <a:xfrm>
              <a:off x="4428089" y="3161462"/>
              <a:ext cx="1371600" cy="457200"/>
              <a:chOff x="3733800" y="1066800"/>
              <a:chExt cx="1371600" cy="457200"/>
            </a:xfrm>
          </p:grpSpPr>
          <p:sp>
            <p:nvSpPr>
              <p:cNvPr id="146" name="Oval 145"/>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Delay 146"/>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758299" y="3163287"/>
              <a:ext cx="1046399" cy="2703018"/>
              <a:chOff x="685800" y="1219200"/>
              <a:chExt cx="1752600" cy="4515440"/>
            </a:xfrm>
          </p:grpSpPr>
          <p:sp>
            <p:nvSpPr>
              <p:cNvPr id="124" name="Oval 123"/>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ardrop 125"/>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hord 133"/>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hord 134"/>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89"/>
              <p:cNvGrpSpPr/>
              <p:nvPr/>
            </p:nvGrpSpPr>
            <p:grpSpPr>
              <a:xfrm>
                <a:off x="908079" y="2995604"/>
                <a:ext cx="1275731" cy="1611841"/>
                <a:chOff x="4561507" y="4365352"/>
                <a:chExt cx="1797526" cy="1425848"/>
              </a:xfrm>
            </p:grpSpPr>
            <p:sp>
              <p:nvSpPr>
                <p:cNvPr id="140" name="Diagonal Stripe 139"/>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Moon 141"/>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Collate 143"/>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ounded Rectangle 144"/>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757163" y="2533119"/>
              <a:ext cx="1387203" cy="3419863"/>
              <a:chOff x="914400" y="1165412"/>
              <a:chExt cx="1524000" cy="3757108"/>
            </a:xfrm>
          </p:grpSpPr>
          <p:sp>
            <p:nvSpPr>
              <p:cNvPr id="96" name="Rounded Rectangle 95"/>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290"/>
              <p:cNvGrpSpPr/>
              <p:nvPr/>
            </p:nvGrpSpPr>
            <p:grpSpPr>
              <a:xfrm>
                <a:off x="1371600" y="2590800"/>
                <a:ext cx="641825" cy="533400"/>
                <a:chOff x="3864471" y="1752599"/>
                <a:chExt cx="848344" cy="705031"/>
              </a:xfrm>
            </p:grpSpPr>
            <p:sp>
              <p:nvSpPr>
                <p:cNvPr id="118" name="Isosceles Triangle 117"/>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1268506" y="1165412"/>
                <a:ext cx="838200" cy="838200"/>
                <a:chOff x="2362200" y="2209800"/>
                <a:chExt cx="1828800" cy="1600200"/>
              </a:xfrm>
              <a:solidFill>
                <a:schemeClr val="tx1">
                  <a:lumMod val="65000"/>
                  <a:lumOff val="35000"/>
                </a:schemeClr>
              </a:solidFill>
            </p:grpSpPr>
            <p:sp>
              <p:nvSpPr>
                <p:cNvPr id="116" name="Oval 115"/>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Magnetic Disk 116"/>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428"/>
            <p:cNvGrpSpPr/>
            <p:nvPr/>
          </p:nvGrpSpPr>
          <p:grpSpPr>
            <a:xfrm>
              <a:off x="7558779" y="3884306"/>
              <a:ext cx="1050806" cy="2057400"/>
              <a:chOff x="3352800" y="304800"/>
              <a:chExt cx="1676400" cy="3282266"/>
            </a:xfrm>
          </p:grpSpPr>
          <p:sp>
            <p:nvSpPr>
              <p:cNvPr id="29" name="Teardrop 28"/>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1"/>
              <p:cNvGrpSpPr/>
              <p:nvPr/>
            </p:nvGrpSpPr>
            <p:grpSpPr>
              <a:xfrm>
                <a:off x="3352800" y="546814"/>
                <a:ext cx="1676400" cy="3040252"/>
                <a:chOff x="3352800" y="546814"/>
                <a:chExt cx="1676400" cy="3040252"/>
              </a:xfrm>
            </p:grpSpPr>
            <p:sp>
              <p:nvSpPr>
                <p:cNvPr id="31" name="Oval 30"/>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ord 38"/>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hord 39"/>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43"/>
                <p:cNvGrpSpPr/>
                <p:nvPr/>
              </p:nvGrpSpPr>
              <p:grpSpPr>
                <a:xfrm>
                  <a:off x="3899504" y="2888110"/>
                  <a:ext cx="169242" cy="176136"/>
                  <a:chOff x="1524000" y="2401957"/>
                  <a:chExt cx="314739" cy="341243"/>
                </a:xfrm>
              </p:grpSpPr>
              <p:sp>
                <p:nvSpPr>
                  <p:cNvPr id="92" name="Oval 91"/>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48"/>
                <p:cNvGrpSpPr/>
                <p:nvPr/>
              </p:nvGrpSpPr>
              <p:grpSpPr>
                <a:xfrm>
                  <a:off x="4068745" y="2535838"/>
                  <a:ext cx="169242" cy="176136"/>
                  <a:chOff x="1524000" y="2401957"/>
                  <a:chExt cx="314739" cy="341243"/>
                </a:xfrm>
              </p:grpSpPr>
              <p:sp>
                <p:nvSpPr>
                  <p:cNvPr id="88" name="Oval 87"/>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53"/>
                <p:cNvGrpSpPr/>
                <p:nvPr/>
              </p:nvGrpSpPr>
              <p:grpSpPr>
                <a:xfrm>
                  <a:off x="4237987" y="2976179"/>
                  <a:ext cx="169242" cy="176136"/>
                  <a:chOff x="1524000" y="2401957"/>
                  <a:chExt cx="314739" cy="341243"/>
                </a:xfrm>
              </p:grpSpPr>
              <p:sp>
                <p:nvSpPr>
                  <p:cNvPr id="84" name="Oval 83"/>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58"/>
                <p:cNvGrpSpPr/>
                <p:nvPr/>
              </p:nvGrpSpPr>
              <p:grpSpPr>
                <a:xfrm>
                  <a:off x="3645641" y="2271634"/>
                  <a:ext cx="169242" cy="176136"/>
                  <a:chOff x="1524000" y="2401957"/>
                  <a:chExt cx="314739" cy="341243"/>
                </a:xfrm>
              </p:grpSpPr>
              <p:sp>
                <p:nvSpPr>
                  <p:cNvPr id="80" name="Oval 79"/>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63"/>
                <p:cNvGrpSpPr/>
                <p:nvPr/>
              </p:nvGrpSpPr>
              <p:grpSpPr>
                <a:xfrm>
                  <a:off x="3984125" y="2183566"/>
                  <a:ext cx="169242" cy="176136"/>
                  <a:chOff x="1524000" y="2401957"/>
                  <a:chExt cx="314739" cy="341243"/>
                </a:xfrm>
              </p:grpSpPr>
              <p:sp>
                <p:nvSpPr>
                  <p:cNvPr id="76" name="Oval 75"/>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68"/>
                <p:cNvGrpSpPr/>
                <p:nvPr/>
              </p:nvGrpSpPr>
              <p:grpSpPr>
                <a:xfrm>
                  <a:off x="4491850" y="2271634"/>
                  <a:ext cx="169242" cy="176136"/>
                  <a:chOff x="1524000" y="2401957"/>
                  <a:chExt cx="314739" cy="341243"/>
                </a:xfrm>
              </p:grpSpPr>
              <p:sp>
                <p:nvSpPr>
                  <p:cNvPr id="72" name="Oval 71"/>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3"/>
                <p:cNvGrpSpPr/>
                <p:nvPr/>
              </p:nvGrpSpPr>
              <p:grpSpPr>
                <a:xfrm>
                  <a:off x="3814883" y="3152315"/>
                  <a:ext cx="169242" cy="176136"/>
                  <a:chOff x="1524000" y="2401957"/>
                  <a:chExt cx="314739" cy="341243"/>
                </a:xfrm>
              </p:grpSpPr>
              <p:sp>
                <p:nvSpPr>
                  <p:cNvPr id="68" name="Oval 67"/>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89"/>
                <p:cNvGrpSpPr/>
                <p:nvPr/>
              </p:nvGrpSpPr>
              <p:grpSpPr>
                <a:xfrm>
                  <a:off x="3610787" y="1600971"/>
                  <a:ext cx="1122270" cy="1176096"/>
                  <a:chOff x="4479704" y="4365352"/>
                  <a:chExt cx="1940681" cy="1425848"/>
                </a:xfrm>
              </p:grpSpPr>
              <p:sp>
                <p:nvSpPr>
                  <p:cNvPr id="62"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Moon 63"/>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llate 65"/>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87"/>
                <p:cNvGrpSpPr/>
                <p:nvPr/>
              </p:nvGrpSpPr>
              <p:grpSpPr>
                <a:xfrm rot="20234330">
                  <a:off x="4499624" y="942037"/>
                  <a:ext cx="367983" cy="1282433"/>
                  <a:chOff x="1600200" y="4267200"/>
                  <a:chExt cx="1524000" cy="2362200"/>
                </a:xfrm>
              </p:grpSpPr>
              <p:sp>
                <p:nvSpPr>
                  <p:cNvPr id="59" name="Moon 58"/>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2"/>
                <p:cNvGrpSpPr/>
                <p:nvPr/>
              </p:nvGrpSpPr>
              <p:grpSpPr>
                <a:xfrm rot="1365670" flipH="1">
                  <a:off x="3400285" y="946939"/>
                  <a:ext cx="367983" cy="1282433"/>
                  <a:chOff x="1600200" y="4267200"/>
                  <a:chExt cx="1524000" cy="2362200"/>
                </a:xfrm>
              </p:grpSpPr>
              <p:sp>
                <p:nvSpPr>
                  <p:cNvPr id="56" name="Moon 55"/>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 name="Group 5">
            <a:extLst>
              <a:ext uri="{FF2B5EF4-FFF2-40B4-BE49-F238E27FC236}">
                <a16:creationId xmlns:a16="http://schemas.microsoft.com/office/drawing/2014/main" id="{623B43EB-3130-4957-EEDA-D66606337783}"/>
              </a:ext>
            </a:extLst>
          </p:cNvPr>
          <p:cNvGrpSpPr/>
          <p:nvPr/>
        </p:nvGrpSpPr>
        <p:grpSpPr>
          <a:xfrm>
            <a:off x="1672839" y="3112095"/>
            <a:ext cx="1295400" cy="2697867"/>
            <a:chOff x="1285970" y="2995483"/>
            <a:chExt cx="1295400" cy="2697867"/>
          </a:xfrm>
        </p:grpSpPr>
        <p:sp>
          <p:nvSpPr>
            <p:cNvPr id="167" name="Oval 166"/>
            <p:cNvSpPr/>
            <p:nvPr/>
          </p:nvSpPr>
          <p:spPr>
            <a:xfrm rot="19338880">
              <a:off x="2364973" y="4415285"/>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33618">
              <a:off x="1327385" y="4416258"/>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297750" flipH="1">
              <a:off x="1285970" y="4309529"/>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302250">
              <a:off x="2240138" y="4319939"/>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4886474">
              <a:off x="2002084" y="5422179"/>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4886474">
              <a:off x="1646260" y="5392929"/>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1850038" y="4667554"/>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63894">
              <a:off x="1572652" y="4628538"/>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1375821">
              <a:off x="1431718" y="3762011"/>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0337671">
              <a:off x="2110711" y="3777689"/>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a:off x="1562175" y="3768274"/>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634751" y="3223572"/>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Input 178"/>
            <p:cNvSpPr/>
            <p:nvPr/>
          </p:nvSpPr>
          <p:spPr>
            <a:xfrm rot="7269359" flipV="1">
              <a:off x="1904567" y="3788213"/>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Input 179"/>
            <p:cNvSpPr/>
            <p:nvPr/>
          </p:nvSpPr>
          <p:spPr>
            <a:xfrm rot="14330641" flipH="1" flipV="1">
              <a:off x="1614267" y="3788213"/>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1598463" y="3127448"/>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endCxn id="177" idx="2"/>
            </p:cNvCxnSpPr>
            <p:nvPr/>
          </p:nvCxnSpPr>
          <p:spPr>
            <a:xfrm flipH="1">
              <a:off x="1925050" y="3984019"/>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rapezoid 182"/>
            <p:cNvSpPr/>
            <p:nvPr/>
          </p:nvSpPr>
          <p:spPr>
            <a:xfrm>
              <a:off x="1538899" y="4651680"/>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ame 183"/>
            <p:cNvSpPr/>
            <p:nvPr/>
          </p:nvSpPr>
          <p:spPr>
            <a:xfrm>
              <a:off x="1894818" y="4623923"/>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53804DB1-85EA-1103-03C4-8C518E159808}"/>
                </a:ext>
              </a:extLst>
            </p:cNvPr>
            <p:cNvSpPr/>
            <p:nvPr/>
          </p:nvSpPr>
          <p:spPr>
            <a:xfrm rot="711584">
              <a:off x="1551368" y="2995483"/>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2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2"/>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7" name="Oval 186"/>
            <p:cNvSpPr/>
            <p:nvPr/>
          </p:nvSpPr>
          <p:spPr>
            <a:xfrm rot="15873315">
              <a:off x="1804270" y="4665788"/>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17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136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Continue to Build But Not With Haste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101:67-76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1200329"/>
          </a:xfrm>
          <a:prstGeom prst="rect">
            <a:avLst/>
          </a:prstGeom>
        </p:spPr>
        <p:txBody>
          <a:bodyPr wrap="square">
            <a:spAutoFit/>
          </a:bodyPr>
          <a:lstStyle/>
          <a:p>
            <a:r>
              <a:rPr lang="en-US" dirty="0">
                <a:solidFill>
                  <a:schemeClr val="bg1"/>
                </a:solidFill>
              </a:rPr>
              <a:t>Even though the Saints in Jackson County, Missouri, had been expelled from their homes, the Lord commanded them to continue to build His kingdom. </a:t>
            </a:r>
            <a:endParaRPr lang="en-US" sz="1200" dirty="0">
              <a:solidFill>
                <a:schemeClr val="bg1"/>
              </a:solidFill>
            </a:endParaRPr>
          </a:p>
        </p:txBody>
      </p:sp>
      <p:sp>
        <p:nvSpPr>
          <p:cNvPr id="5" name="Rectangle 4"/>
          <p:cNvSpPr/>
          <p:nvPr/>
        </p:nvSpPr>
        <p:spPr>
          <a:xfrm>
            <a:off x="5601077" y="3026140"/>
            <a:ext cx="6096000" cy="2585323"/>
          </a:xfrm>
          <a:prstGeom prst="rect">
            <a:avLst/>
          </a:prstGeom>
        </p:spPr>
        <p:txBody>
          <a:bodyPr>
            <a:spAutoFit/>
          </a:bodyPr>
          <a:lstStyle/>
          <a:p>
            <a:r>
              <a:rPr lang="en-US" dirty="0">
                <a:solidFill>
                  <a:schemeClr val="bg1"/>
                </a:solidFill>
                <a:latin typeface="Abadi" panose="020B0604020104020204" pitchFamily="34" charset="0"/>
              </a:rPr>
              <a:t>Part of the difficulty experienced in the original attempt to establish Zion was caused by many Saints’ coming to Zion ill-prepared.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apparently felt that the Lord would care for their needs rather than have them do it themselves.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This idea was contrary to the Lord’s counsel from the very beginning of Zion’s founding, for He said:</a:t>
            </a:r>
            <a:endParaRPr lang="en-US" dirty="0">
              <a:solidFill>
                <a:schemeClr val="bg1"/>
              </a:solidFill>
            </a:endParaRPr>
          </a:p>
        </p:txBody>
      </p:sp>
      <p:grpSp>
        <p:nvGrpSpPr>
          <p:cNvPr id="14" name="Group 13"/>
          <p:cNvGrpSpPr/>
          <p:nvPr/>
        </p:nvGrpSpPr>
        <p:grpSpPr>
          <a:xfrm>
            <a:off x="6355641" y="1208104"/>
            <a:ext cx="3694115" cy="1342477"/>
            <a:chOff x="6355642" y="1208105"/>
            <a:chExt cx="2527572" cy="918544"/>
          </a:xfrm>
        </p:grpSpPr>
        <p:grpSp>
          <p:nvGrpSpPr>
            <p:cNvPr id="6" name="Group 5"/>
            <p:cNvGrpSpPr/>
            <p:nvPr/>
          </p:nvGrpSpPr>
          <p:grpSpPr>
            <a:xfrm>
              <a:off x="6355642" y="1822821"/>
              <a:ext cx="2516042" cy="303828"/>
              <a:chOff x="6355642" y="1822821"/>
              <a:chExt cx="2516042" cy="303828"/>
            </a:xfrm>
          </p:grpSpPr>
          <p:sp>
            <p:nvSpPr>
              <p:cNvPr id="189" name="Rounded Rectangle 188"/>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8433127"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574920" y="1511933"/>
              <a:ext cx="2308294" cy="303828"/>
              <a:chOff x="6355642" y="1822821"/>
              <a:chExt cx="2308294" cy="303828"/>
            </a:xfrm>
          </p:grpSpPr>
          <p:sp>
            <p:nvSpPr>
              <p:cNvPr id="196" name="Rounded Rectangle 195"/>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8433128" y="1822821"/>
                <a:ext cx="230808"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6367171" y="1208105"/>
              <a:ext cx="2516042" cy="303828"/>
              <a:chOff x="6355642" y="1822821"/>
              <a:chExt cx="2516042" cy="303828"/>
            </a:xfrm>
          </p:grpSpPr>
          <p:sp>
            <p:nvSpPr>
              <p:cNvPr id="203" name="Rounded Rectangle 202"/>
              <p:cNvSpPr/>
              <p:nvPr/>
            </p:nvSpPr>
            <p:spPr>
              <a:xfrm>
                <a:off x="6355642"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6771139"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7186636"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7602133"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6"/>
              <p:cNvSpPr/>
              <p:nvPr/>
            </p:nvSpPr>
            <p:spPr>
              <a:xfrm>
                <a:off x="8017630"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8433127" y="1822821"/>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Rounded Rectangle 208"/>
            <p:cNvSpPr/>
            <p:nvPr/>
          </p:nvSpPr>
          <p:spPr>
            <a:xfrm>
              <a:off x="6367171" y="1518993"/>
              <a:ext cx="207748"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423045" y="5961015"/>
            <a:ext cx="6096000" cy="646331"/>
          </a:xfrm>
          <a:prstGeom prst="rect">
            <a:avLst/>
          </a:prstGeom>
        </p:spPr>
        <p:txBody>
          <a:bodyPr>
            <a:spAutoFit/>
          </a:bodyPr>
          <a:lstStyle/>
          <a:p>
            <a:r>
              <a:rPr lang="en-US" dirty="0">
                <a:solidFill>
                  <a:srgbClr val="FFFF00"/>
                </a:solidFill>
                <a:latin typeface="Abadi" panose="020B0604020104020204" pitchFamily="34" charset="0"/>
              </a:rPr>
              <a:t>“And let the work of the gathering be not in haste, nor by flight” (D&amp;C 58:56).</a:t>
            </a:r>
            <a:endParaRPr lang="en-US" dirty="0">
              <a:solidFill>
                <a:srgbClr val="FFFF00"/>
              </a:solidFill>
            </a:endParaRPr>
          </a:p>
        </p:txBody>
      </p:sp>
      <p:grpSp>
        <p:nvGrpSpPr>
          <p:cNvPr id="13" name="Group 12"/>
          <p:cNvGrpSpPr/>
          <p:nvPr/>
        </p:nvGrpSpPr>
        <p:grpSpPr>
          <a:xfrm>
            <a:off x="690207" y="2550582"/>
            <a:ext cx="4050144" cy="3044042"/>
            <a:chOff x="690207" y="2550582"/>
            <a:chExt cx="4050144" cy="3044042"/>
          </a:xfrm>
        </p:grpSpPr>
        <p:grpSp>
          <p:nvGrpSpPr>
            <p:cNvPr id="12" name="Group 11"/>
            <p:cNvGrpSpPr/>
            <p:nvPr/>
          </p:nvGrpSpPr>
          <p:grpSpPr>
            <a:xfrm>
              <a:off x="690207" y="2550582"/>
              <a:ext cx="4050144" cy="2555572"/>
              <a:chOff x="690207" y="2550582"/>
              <a:chExt cx="4050144" cy="2555572"/>
            </a:xfrm>
          </p:grpSpPr>
          <p:sp>
            <p:nvSpPr>
              <p:cNvPr id="353" name="Rounded Rectangle 352"/>
              <p:cNvSpPr/>
              <p:nvPr/>
            </p:nvSpPr>
            <p:spPr>
              <a:xfrm>
                <a:off x="3152965" y="4558677"/>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rot="5400000">
                <a:off x="2148917" y="3706184"/>
                <a:ext cx="1212434" cy="795660"/>
              </a:xfrm>
              <a:prstGeom prst="roundRect">
                <a:avLst>
                  <a:gd name="adj" fmla="val 981"/>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rot="5400000">
                <a:off x="2679357" y="4350289"/>
                <a:ext cx="151554" cy="795660"/>
              </a:xfrm>
              <a:prstGeom prst="roundRect">
                <a:avLst>
                  <a:gd name="adj" fmla="val 981"/>
                </a:avLst>
              </a:prstGeom>
              <a:solidFill>
                <a:srgbClr val="642F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3152965" y="429345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3152965" y="402823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3152965" y="376301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3152965" y="3497796"/>
                <a:ext cx="1515543"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841761" y="3232576"/>
                <a:ext cx="3826747"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841761" y="2967356"/>
                <a:ext cx="3813374" cy="26522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a:off x="803873" y="2550582"/>
                <a:ext cx="3864635" cy="416774"/>
              </a:xfrm>
              <a:prstGeom prst="trapezoid">
                <a:avLst/>
              </a:prstGeom>
              <a:solidFill>
                <a:srgbClr val="642F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p:cNvGrpSpPr/>
              <p:nvPr/>
            </p:nvGrpSpPr>
            <p:grpSpPr>
              <a:xfrm>
                <a:off x="841761" y="3497796"/>
                <a:ext cx="1515543" cy="1326100"/>
                <a:chOff x="533400" y="2590800"/>
                <a:chExt cx="3048000" cy="2667000"/>
              </a:xfrm>
            </p:grpSpPr>
            <p:sp>
              <p:nvSpPr>
                <p:cNvPr id="364" name="Rounded Rectangle 363"/>
                <p:cNvSpPr/>
                <p:nvPr/>
              </p:nvSpPr>
              <p:spPr>
                <a:xfrm>
                  <a:off x="533400" y="47244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533400" y="4191000"/>
                  <a:ext cx="3043518"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533400" y="36576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533400" y="31242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ed Rectangle 367"/>
                <p:cNvSpPr/>
                <p:nvPr/>
              </p:nvSpPr>
              <p:spPr>
                <a:xfrm>
                  <a:off x="533400" y="2590800"/>
                  <a:ext cx="30480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p:cNvGrpSpPr/>
                <p:nvPr/>
              </p:nvGrpSpPr>
              <p:grpSpPr>
                <a:xfrm>
                  <a:off x="1295400" y="2590800"/>
                  <a:ext cx="1219200" cy="1219200"/>
                  <a:chOff x="1295400" y="2590800"/>
                  <a:chExt cx="1219200" cy="1219200"/>
                </a:xfrm>
              </p:grpSpPr>
              <p:sp>
                <p:nvSpPr>
                  <p:cNvPr id="370" name="Bevel 369"/>
                  <p:cNvSpPr/>
                  <p:nvPr/>
                </p:nvSpPr>
                <p:spPr>
                  <a:xfrm>
                    <a:off x="12954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Bevel 370"/>
                  <p:cNvSpPr/>
                  <p:nvPr/>
                </p:nvSpPr>
                <p:spPr>
                  <a:xfrm>
                    <a:off x="19050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Bevel 371"/>
                  <p:cNvSpPr/>
                  <p:nvPr/>
                </p:nvSpPr>
                <p:spPr>
                  <a:xfrm>
                    <a:off x="12954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Bevel 372"/>
                  <p:cNvSpPr/>
                  <p:nvPr/>
                </p:nvSpPr>
                <p:spPr>
                  <a:xfrm>
                    <a:off x="19050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4" name="Group 373"/>
              <p:cNvGrpSpPr/>
              <p:nvPr/>
            </p:nvGrpSpPr>
            <p:grpSpPr>
              <a:xfrm>
                <a:off x="3607628" y="3497796"/>
                <a:ext cx="606217" cy="606217"/>
                <a:chOff x="1295400" y="2590800"/>
                <a:chExt cx="1219200" cy="1219200"/>
              </a:xfrm>
            </p:grpSpPr>
            <p:sp>
              <p:nvSpPr>
                <p:cNvPr id="375" name="Bevel 374"/>
                <p:cNvSpPr/>
                <p:nvPr/>
              </p:nvSpPr>
              <p:spPr>
                <a:xfrm>
                  <a:off x="12954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Bevel 375"/>
                <p:cNvSpPr/>
                <p:nvPr/>
              </p:nvSpPr>
              <p:spPr>
                <a:xfrm>
                  <a:off x="1905000" y="25908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Bevel 376"/>
                <p:cNvSpPr/>
                <p:nvPr/>
              </p:nvSpPr>
              <p:spPr>
                <a:xfrm>
                  <a:off x="12954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Bevel 377"/>
                <p:cNvSpPr/>
                <p:nvPr/>
              </p:nvSpPr>
              <p:spPr>
                <a:xfrm>
                  <a:off x="1905000" y="3200400"/>
                  <a:ext cx="609600" cy="609600"/>
                </a:xfrm>
                <a:prstGeom prst="beve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1" name="Cloud 400"/>
              <p:cNvSpPr/>
              <p:nvPr/>
            </p:nvSpPr>
            <p:spPr>
              <a:xfrm>
                <a:off x="690207" y="4141902"/>
                <a:ext cx="833549" cy="94721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loud 401"/>
              <p:cNvSpPr/>
              <p:nvPr/>
            </p:nvSpPr>
            <p:spPr>
              <a:xfrm rot="913354">
                <a:off x="3906802" y="4158940"/>
                <a:ext cx="833549" cy="947214"/>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50"/>
              <p:cNvGrpSpPr/>
              <p:nvPr/>
            </p:nvGrpSpPr>
            <p:grpSpPr>
              <a:xfrm>
                <a:off x="1523756" y="4369234"/>
                <a:ext cx="570557" cy="612903"/>
                <a:chOff x="609600" y="4953000"/>
                <a:chExt cx="1676400" cy="1676400"/>
              </a:xfrm>
            </p:grpSpPr>
            <p:sp>
              <p:nvSpPr>
                <p:cNvPr id="404" name="Rectangle 403"/>
                <p:cNvSpPr/>
                <p:nvPr/>
              </p:nvSpPr>
              <p:spPr>
                <a:xfrm rot="2774533" flipH="1">
                  <a:off x="1400273" y="5044823"/>
                  <a:ext cx="126832"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rot="18825467">
                  <a:off x="1372406" y="5086039"/>
                  <a:ext cx="141136" cy="144830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rot="16200000">
                  <a:off x="1394792" y="5002696"/>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1364974" y="5029200"/>
                  <a:ext cx="106017" cy="1600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onut 4"/>
                <p:cNvSpPr/>
                <p:nvPr/>
              </p:nvSpPr>
              <p:spPr>
                <a:xfrm>
                  <a:off x="609600" y="4953000"/>
                  <a:ext cx="1676400" cy="1676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9" name="Group 9"/>
                <p:cNvGrpSpPr/>
                <p:nvPr/>
              </p:nvGrpSpPr>
              <p:grpSpPr>
                <a:xfrm>
                  <a:off x="1219200" y="5562600"/>
                  <a:ext cx="453081" cy="453081"/>
                  <a:chOff x="1371600" y="1600200"/>
                  <a:chExt cx="762000" cy="762000"/>
                </a:xfrm>
              </p:grpSpPr>
              <p:sp>
                <p:nvSpPr>
                  <p:cNvPr id="410" name="Donut 409"/>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 name="Oval 6"/>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0" name="Group 209"/>
            <p:cNvGrpSpPr/>
            <p:nvPr/>
          </p:nvGrpSpPr>
          <p:grpSpPr>
            <a:xfrm>
              <a:off x="2390659" y="3688980"/>
              <a:ext cx="2302544" cy="1905644"/>
              <a:chOff x="4428089" y="2533119"/>
              <a:chExt cx="4181496" cy="3460713"/>
            </a:xfrm>
          </p:grpSpPr>
          <p:grpSp>
            <p:nvGrpSpPr>
              <p:cNvPr id="211" name="Group 210"/>
              <p:cNvGrpSpPr/>
              <p:nvPr/>
            </p:nvGrpSpPr>
            <p:grpSpPr>
              <a:xfrm>
                <a:off x="4531425" y="3405530"/>
                <a:ext cx="1212977" cy="2588302"/>
                <a:chOff x="5895534" y="3587664"/>
                <a:chExt cx="1212977" cy="2588302"/>
              </a:xfrm>
            </p:grpSpPr>
            <p:sp>
              <p:nvSpPr>
                <p:cNvPr id="336" name="Oval 335"/>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Pentagon 349"/>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35"/>
              <p:cNvGrpSpPr/>
              <p:nvPr/>
            </p:nvGrpSpPr>
            <p:grpSpPr>
              <a:xfrm>
                <a:off x="4428089" y="3161462"/>
                <a:ext cx="1371600" cy="457200"/>
                <a:chOff x="3733800" y="1066800"/>
                <a:chExt cx="1371600" cy="457200"/>
              </a:xfrm>
            </p:grpSpPr>
            <p:sp>
              <p:nvSpPr>
                <p:cNvPr id="333" name="Oval 332"/>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Delay 333"/>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5758299" y="3163287"/>
                <a:ext cx="1046399" cy="2703018"/>
                <a:chOff x="685800" y="1219200"/>
                <a:chExt cx="1752600" cy="4515440"/>
              </a:xfrm>
            </p:grpSpPr>
            <p:sp>
              <p:nvSpPr>
                <p:cNvPr id="311" name="Oval 310"/>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ardrop 312"/>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loud 314"/>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hord 320"/>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hord 321"/>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189"/>
                <p:cNvGrpSpPr/>
                <p:nvPr/>
              </p:nvGrpSpPr>
              <p:grpSpPr>
                <a:xfrm>
                  <a:off x="908079" y="2995604"/>
                  <a:ext cx="1275731" cy="1611841"/>
                  <a:chOff x="4561507" y="4365352"/>
                  <a:chExt cx="1797526" cy="1425848"/>
                </a:xfrm>
              </p:grpSpPr>
              <p:sp>
                <p:nvSpPr>
                  <p:cNvPr id="327" name="Diagonal Stripe 326"/>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iagonal Stripe 327"/>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Moon 328"/>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Collate 330"/>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Rounded Rectangle 331"/>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Oval 323"/>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6757163" y="2533119"/>
                <a:ext cx="1387203" cy="3419863"/>
                <a:chOff x="914400" y="1165412"/>
                <a:chExt cx="1524000" cy="3757108"/>
              </a:xfrm>
            </p:grpSpPr>
            <p:sp>
              <p:nvSpPr>
                <p:cNvPr id="283" name="Rounded Rectangle 282"/>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0"/>
                <p:cNvGrpSpPr/>
                <p:nvPr/>
              </p:nvGrpSpPr>
              <p:grpSpPr>
                <a:xfrm>
                  <a:off x="1371600" y="2590800"/>
                  <a:ext cx="641825" cy="533400"/>
                  <a:chOff x="3864471" y="1752599"/>
                  <a:chExt cx="848344" cy="705031"/>
                </a:xfrm>
              </p:grpSpPr>
              <p:sp>
                <p:nvSpPr>
                  <p:cNvPr id="305" name="Isosceles Triangle 304"/>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Isosceles Triangle 305"/>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309"/>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Rounded Rectangle 297"/>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ed Rectangle 299"/>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301"/>
                <p:cNvGrpSpPr/>
                <p:nvPr/>
              </p:nvGrpSpPr>
              <p:grpSpPr>
                <a:xfrm>
                  <a:off x="1268506" y="1165412"/>
                  <a:ext cx="838200" cy="838200"/>
                  <a:chOff x="2362200" y="2209800"/>
                  <a:chExt cx="1828800" cy="1600200"/>
                </a:xfrm>
                <a:solidFill>
                  <a:schemeClr val="tx1">
                    <a:lumMod val="65000"/>
                    <a:lumOff val="35000"/>
                  </a:schemeClr>
                </a:solidFill>
              </p:grpSpPr>
              <p:sp>
                <p:nvSpPr>
                  <p:cNvPr id="303" name="Oval 302"/>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Magnetic Disk 303"/>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428"/>
              <p:cNvGrpSpPr/>
              <p:nvPr/>
            </p:nvGrpSpPr>
            <p:grpSpPr>
              <a:xfrm>
                <a:off x="7558779" y="3884306"/>
                <a:ext cx="1050806" cy="2057400"/>
                <a:chOff x="3352800" y="304800"/>
                <a:chExt cx="1676400" cy="3282266"/>
              </a:xfrm>
            </p:grpSpPr>
            <p:sp>
              <p:nvSpPr>
                <p:cNvPr id="216" name="Teardrop 215"/>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101"/>
                <p:cNvGrpSpPr/>
                <p:nvPr/>
              </p:nvGrpSpPr>
              <p:grpSpPr>
                <a:xfrm>
                  <a:off x="3352800" y="546814"/>
                  <a:ext cx="1676400" cy="3040252"/>
                  <a:chOff x="3352800" y="546814"/>
                  <a:chExt cx="1676400" cy="3040252"/>
                </a:xfrm>
              </p:grpSpPr>
              <p:sp>
                <p:nvSpPr>
                  <p:cNvPr id="218" name="Oval 217"/>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hord 225"/>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hord 226"/>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43"/>
                  <p:cNvGrpSpPr/>
                  <p:nvPr/>
                </p:nvGrpSpPr>
                <p:grpSpPr>
                  <a:xfrm>
                    <a:off x="3899504" y="2888110"/>
                    <a:ext cx="169242" cy="176136"/>
                    <a:chOff x="1524000" y="2401957"/>
                    <a:chExt cx="314739" cy="341243"/>
                  </a:xfrm>
                </p:grpSpPr>
                <p:sp>
                  <p:nvSpPr>
                    <p:cNvPr id="279" name="Oval 27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48"/>
                  <p:cNvGrpSpPr/>
                  <p:nvPr/>
                </p:nvGrpSpPr>
                <p:grpSpPr>
                  <a:xfrm>
                    <a:off x="4068745" y="2535838"/>
                    <a:ext cx="169242" cy="176136"/>
                    <a:chOff x="1524000" y="2401957"/>
                    <a:chExt cx="314739" cy="341243"/>
                  </a:xfrm>
                </p:grpSpPr>
                <p:sp>
                  <p:nvSpPr>
                    <p:cNvPr id="275" name="Oval 27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53"/>
                  <p:cNvGrpSpPr/>
                  <p:nvPr/>
                </p:nvGrpSpPr>
                <p:grpSpPr>
                  <a:xfrm>
                    <a:off x="4237987" y="2976179"/>
                    <a:ext cx="169242" cy="176136"/>
                    <a:chOff x="1524000" y="2401957"/>
                    <a:chExt cx="314739" cy="341243"/>
                  </a:xfrm>
                </p:grpSpPr>
                <p:sp>
                  <p:nvSpPr>
                    <p:cNvPr id="271" name="Oval 27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58"/>
                  <p:cNvGrpSpPr/>
                  <p:nvPr/>
                </p:nvGrpSpPr>
                <p:grpSpPr>
                  <a:xfrm>
                    <a:off x="3645641" y="2271634"/>
                    <a:ext cx="169242" cy="176136"/>
                    <a:chOff x="1524000" y="2401957"/>
                    <a:chExt cx="314739" cy="341243"/>
                  </a:xfrm>
                </p:grpSpPr>
                <p:sp>
                  <p:nvSpPr>
                    <p:cNvPr id="267" name="Oval 26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63"/>
                  <p:cNvGrpSpPr/>
                  <p:nvPr/>
                </p:nvGrpSpPr>
                <p:grpSpPr>
                  <a:xfrm>
                    <a:off x="3984125" y="2183566"/>
                    <a:ext cx="169242" cy="176136"/>
                    <a:chOff x="1524000" y="2401957"/>
                    <a:chExt cx="314739" cy="341243"/>
                  </a:xfrm>
                </p:grpSpPr>
                <p:sp>
                  <p:nvSpPr>
                    <p:cNvPr id="263" name="Oval 26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68"/>
                  <p:cNvGrpSpPr/>
                  <p:nvPr/>
                </p:nvGrpSpPr>
                <p:grpSpPr>
                  <a:xfrm>
                    <a:off x="4491850" y="2271634"/>
                    <a:ext cx="169242" cy="176136"/>
                    <a:chOff x="1524000" y="2401957"/>
                    <a:chExt cx="314739" cy="341243"/>
                  </a:xfrm>
                </p:grpSpPr>
                <p:sp>
                  <p:nvSpPr>
                    <p:cNvPr id="259" name="Oval 25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73"/>
                  <p:cNvGrpSpPr/>
                  <p:nvPr/>
                </p:nvGrpSpPr>
                <p:grpSpPr>
                  <a:xfrm>
                    <a:off x="3814883" y="3152315"/>
                    <a:ext cx="169242" cy="176136"/>
                    <a:chOff x="1524000" y="2401957"/>
                    <a:chExt cx="314739" cy="341243"/>
                  </a:xfrm>
                </p:grpSpPr>
                <p:sp>
                  <p:nvSpPr>
                    <p:cNvPr id="255" name="Oval 25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89"/>
                  <p:cNvGrpSpPr/>
                  <p:nvPr/>
                </p:nvGrpSpPr>
                <p:grpSpPr>
                  <a:xfrm>
                    <a:off x="3610787" y="1600971"/>
                    <a:ext cx="1122270" cy="1176096"/>
                    <a:chOff x="4479704" y="4365352"/>
                    <a:chExt cx="1940681" cy="1425848"/>
                  </a:xfrm>
                </p:grpSpPr>
                <p:sp>
                  <p:nvSpPr>
                    <p:cNvPr id="249"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iagonal Stripe 249"/>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Moon 250"/>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Collate 252"/>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Rounded Rectangle 253"/>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Oval 235"/>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87"/>
                  <p:cNvGrpSpPr/>
                  <p:nvPr/>
                </p:nvGrpSpPr>
                <p:grpSpPr>
                  <a:xfrm rot="20234330">
                    <a:off x="4499624" y="942037"/>
                    <a:ext cx="367983" cy="1282433"/>
                    <a:chOff x="1600200" y="4267200"/>
                    <a:chExt cx="1524000" cy="2362200"/>
                  </a:xfrm>
                </p:grpSpPr>
                <p:sp>
                  <p:nvSpPr>
                    <p:cNvPr id="246" name="Moon 245"/>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2"/>
                  <p:cNvGrpSpPr/>
                  <p:nvPr/>
                </p:nvGrpSpPr>
                <p:grpSpPr>
                  <a:xfrm rot="1365670" flipH="1">
                    <a:off x="3400285" y="946939"/>
                    <a:ext cx="367983" cy="1282433"/>
                    <a:chOff x="1600200" y="4267200"/>
                    <a:chExt cx="1524000" cy="2362200"/>
                  </a:xfrm>
                </p:grpSpPr>
                <p:sp>
                  <p:nvSpPr>
                    <p:cNvPr id="243" name="Moon 242"/>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Oval 238"/>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0404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Constitutional Laws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101:77-79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3970318"/>
          </a:xfrm>
          <a:prstGeom prst="rect">
            <a:avLst/>
          </a:prstGeom>
        </p:spPr>
        <p:txBody>
          <a:bodyPr wrap="square">
            <a:spAutoFit/>
          </a:bodyPr>
          <a:lstStyle/>
          <a:p>
            <a:r>
              <a:rPr lang="en-US" dirty="0">
                <a:solidFill>
                  <a:schemeClr val="bg1"/>
                </a:solidFill>
              </a:rPr>
              <a:t>One purpose of government is to protect individuals “in their inherent and inalienable rights”, including ”the free exercise of conscience, the right and control of property, and the protection of life”. </a:t>
            </a:r>
          </a:p>
          <a:p>
            <a:endParaRPr lang="en-US" dirty="0">
              <a:solidFill>
                <a:schemeClr val="bg1"/>
              </a:solidFill>
            </a:endParaRPr>
          </a:p>
          <a:p>
            <a:r>
              <a:rPr lang="en-US" dirty="0">
                <a:solidFill>
                  <a:schemeClr val="bg1"/>
                </a:solidFill>
              </a:rPr>
              <a:t>The Saints in Zion were denied all these rights. The Constitution of the United States guarantees individuals the right to apply for redress when denied their rights. </a:t>
            </a:r>
          </a:p>
          <a:p>
            <a:endParaRPr lang="en-US" dirty="0">
              <a:solidFill>
                <a:schemeClr val="bg1"/>
              </a:solidFill>
            </a:endParaRPr>
          </a:p>
          <a:p>
            <a:r>
              <a:rPr lang="en-US" dirty="0">
                <a:solidFill>
                  <a:schemeClr val="bg1"/>
                </a:solidFill>
              </a:rPr>
              <a:t>The Lord urged the Saints in Zion “to importune for redress, and redemption” at the hands of the constituted authorities.</a:t>
            </a:r>
            <a:endParaRPr lang="en-US" sz="1200" dirty="0">
              <a:solidFill>
                <a:schemeClr val="bg1"/>
              </a:solidFill>
            </a:endParaRPr>
          </a:p>
        </p:txBody>
      </p:sp>
      <p:sp>
        <p:nvSpPr>
          <p:cNvPr id="5" name="Rectangle 4"/>
          <p:cNvSpPr/>
          <p:nvPr/>
        </p:nvSpPr>
        <p:spPr>
          <a:xfrm>
            <a:off x="5981700" y="3422458"/>
            <a:ext cx="6096000" cy="3139321"/>
          </a:xfrm>
          <a:prstGeom prst="rect">
            <a:avLst/>
          </a:prstGeom>
        </p:spPr>
        <p:txBody>
          <a:bodyPr>
            <a:spAutoFit/>
          </a:bodyPr>
          <a:lstStyle/>
          <a:p>
            <a:r>
              <a:rPr lang="en-US" dirty="0">
                <a:solidFill>
                  <a:schemeClr val="bg1"/>
                </a:solidFill>
              </a:rPr>
              <a:t>“In section 101 the Lord speaks about the constitution of this land. He says it was framed by wise men whom he raised up for that very purpose. </a:t>
            </a:r>
          </a:p>
          <a:p>
            <a:endParaRPr lang="en-US" dirty="0">
              <a:solidFill>
                <a:schemeClr val="bg1"/>
              </a:solidFill>
            </a:endParaRPr>
          </a:p>
          <a:p>
            <a:r>
              <a:rPr lang="en-US" dirty="0">
                <a:solidFill>
                  <a:schemeClr val="bg1"/>
                </a:solidFill>
              </a:rPr>
              <a:t>What for? To maintain the rights and privileges </a:t>
            </a:r>
            <a:r>
              <a:rPr lang="en-US" i="1" dirty="0">
                <a:solidFill>
                  <a:schemeClr val="bg1"/>
                </a:solidFill>
              </a:rPr>
              <a:t>‘of all flesh.’</a:t>
            </a:r>
            <a:r>
              <a:rPr lang="en-US" dirty="0">
                <a:solidFill>
                  <a:schemeClr val="bg1"/>
                </a:solidFill>
              </a:rPr>
              <a:t> Not alone the people of this land. </a:t>
            </a:r>
          </a:p>
          <a:p>
            <a:endParaRPr lang="en-US" dirty="0">
              <a:solidFill>
                <a:schemeClr val="bg1"/>
              </a:solidFill>
            </a:endParaRPr>
          </a:p>
          <a:p>
            <a:r>
              <a:rPr lang="en-US" dirty="0">
                <a:solidFill>
                  <a:schemeClr val="bg1"/>
                </a:solidFill>
              </a:rPr>
              <a:t>The principles of that great instrument are to go forth to the nations, and the time will come when they will prevail, just as sure as the sun shines even when it appears to be in darkness and the clouds are over it.” </a:t>
            </a:r>
            <a:r>
              <a:rPr lang="en-US" sz="1200" dirty="0">
                <a:solidFill>
                  <a:schemeClr val="bg1"/>
                </a:solidFill>
              </a:rPr>
              <a:t>President Charles W. Penrose</a:t>
            </a:r>
          </a:p>
        </p:txBody>
      </p:sp>
      <p:pic>
        <p:nvPicPr>
          <p:cNvPr id="15" name="Picture 14">
            <a:extLst>
              <a:ext uri="{FF2B5EF4-FFF2-40B4-BE49-F238E27FC236}">
                <a16:creationId xmlns:a16="http://schemas.microsoft.com/office/drawing/2014/main" id="{F0C998CA-7392-09C2-F35E-0803FAC5211B}"/>
              </a:ext>
            </a:extLst>
          </p:cNvPr>
          <p:cNvPicPr>
            <a:picLocks noChangeAspect="1"/>
          </p:cNvPicPr>
          <p:nvPr/>
        </p:nvPicPr>
        <p:blipFill>
          <a:blip r:embed="rId2"/>
          <a:stretch>
            <a:fillRect/>
          </a:stretch>
        </p:blipFill>
        <p:spPr>
          <a:xfrm>
            <a:off x="6663890" y="923330"/>
            <a:ext cx="3713447" cy="2359813"/>
          </a:xfrm>
          <a:prstGeom prst="rect">
            <a:avLst/>
          </a:prstGeom>
        </p:spPr>
      </p:pic>
    </p:spTree>
    <p:extLst>
      <p:ext uri="{BB962C8B-B14F-4D97-AF65-F5344CB8AC3E}">
        <p14:creationId xmlns:p14="http://schemas.microsoft.com/office/powerpoint/2010/main" val="277418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God’s Constitutional Law</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101:80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4" name="Rectangle 3"/>
          <p:cNvSpPr/>
          <p:nvPr/>
        </p:nvSpPr>
        <p:spPr>
          <a:xfrm>
            <a:off x="561050" y="1160126"/>
            <a:ext cx="4782004" cy="1754326"/>
          </a:xfrm>
          <a:prstGeom prst="rect">
            <a:avLst/>
          </a:prstGeom>
        </p:spPr>
        <p:txBody>
          <a:bodyPr wrap="square">
            <a:spAutoFit/>
          </a:bodyPr>
          <a:lstStyle/>
          <a:p>
            <a:r>
              <a:rPr lang="en-US" dirty="0">
                <a:solidFill>
                  <a:schemeClr val="bg1"/>
                </a:solidFill>
              </a:rPr>
              <a:t>“To me … that statement of the Lord, ‘I have established the Constitution of this land,’ puts the Constitution of the United States in the position in which it would be if it were written in the book of Doctrine and Covenants itself. </a:t>
            </a:r>
          </a:p>
          <a:p>
            <a:endParaRPr lang="en-US" dirty="0">
              <a:solidFill>
                <a:schemeClr val="bg1"/>
              </a:solidFill>
            </a:endParaRPr>
          </a:p>
        </p:txBody>
      </p:sp>
      <p:sp>
        <p:nvSpPr>
          <p:cNvPr id="6" name="Rectangle 5"/>
          <p:cNvSpPr/>
          <p:nvPr/>
        </p:nvSpPr>
        <p:spPr>
          <a:xfrm>
            <a:off x="5572053" y="4715120"/>
            <a:ext cx="6096000" cy="1661993"/>
          </a:xfrm>
          <a:prstGeom prst="rect">
            <a:avLst/>
          </a:prstGeom>
        </p:spPr>
        <p:txBody>
          <a:bodyPr>
            <a:spAutoFit/>
          </a:bodyPr>
          <a:lstStyle/>
          <a:p>
            <a:r>
              <a:rPr lang="en-US" dirty="0">
                <a:solidFill>
                  <a:schemeClr val="bg1"/>
                </a:solidFill>
              </a:rPr>
              <a:t>This makes the Constitution the word of the Lord to us. That it was given, not by oral utterance, but by the operation of his mind and spirit upon the minds of men, inspiring them to the working out of this great document of human government, does not alter its authority.” </a:t>
            </a:r>
          </a:p>
          <a:p>
            <a:r>
              <a:rPr lang="en-US" sz="1200" dirty="0">
                <a:solidFill>
                  <a:schemeClr val="bg1"/>
                </a:solidFill>
              </a:rPr>
              <a:t>J. Reuben Clark Jr.</a:t>
            </a:r>
          </a:p>
        </p:txBody>
      </p:sp>
      <p:sp>
        <p:nvSpPr>
          <p:cNvPr id="8" name="Vertical Scroll 7"/>
          <p:cNvSpPr/>
          <p:nvPr/>
        </p:nvSpPr>
        <p:spPr>
          <a:xfrm>
            <a:off x="6096000" y="1095469"/>
            <a:ext cx="3989560" cy="3213981"/>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983994" y="1785042"/>
            <a:ext cx="1958162" cy="1981200"/>
            <a:chOff x="685800" y="3352800"/>
            <a:chExt cx="1958162" cy="1981200"/>
          </a:xfrm>
        </p:grpSpPr>
        <p:grpSp>
          <p:nvGrpSpPr>
            <p:cNvPr id="12" name="Group 32"/>
            <p:cNvGrpSpPr/>
            <p:nvPr/>
          </p:nvGrpSpPr>
          <p:grpSpPr>
            <a:xfrm>
              <a:off x="685800" y="3352800"/>
              <a:ext cx="1958162" cy="1981200"/>
              <a:chOff x="2494856" y="2667000"/>
              <a:chExt cx="3886200" cy="3931920"/>
            </a:xfrm>
          </p:grpSpPr>
          <p:grpSp>
            <p:nvGrpSpPr>
              <p:cNvPr id="15" name="Group 13"/>
              <p:cNvGrpSpPr/>
              <p:nvPr/>
            </p:nvGrpSpPr>
            <p:grpSpPr>
              <a:xfrm>
                <a:off x="3048000" y="2667000"/>
                <a:ext cx="2971800" cy="3931920"/>
                <a:chOff x="152400" y="152400"/>
                <a:chExt cx="4953000" cy="6553200"/>
              </a:xfrm>
            </p:grpSpPr>
            <p:sp>
              <p:nvSpPr>
                <p:cNvPr id="19" name="Rounded Rectangle 18"/>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494856" y="3574366"/>
                <a:ext cx="3886200" cy="1282718"/>
              </a:xfrm>
              <a:prstGeom prst="rect">
                <a:avLst/>
              </a:prstGeom>
              <a:noFill/>
            </p:spPr>
            <p:txBody>
              <a:bodyPr wrap="square" rtlCol="0">
                <a:spAutoFit/>
              </a:bodyPr>
              <a:lstStyle/>
              <a:p>
                <a:pPr algn="ctr"/>
                <a:r>
                  <a:rPr lang="en-US" sz="1200" dirty="0">
                    <a:solidFill>
                      <a:srgbClr val="FFC000"/>
                    </a:solidFill>
                    <a:latin typeface="Californian FB" pitchFamily="18" charset="0"/>
                  </a:rPr>
                  <a:t>Doctrine</a:t>
                </a:r>
              </a:p>
              <a:p>
                <a:pPr algn="ctr"/>
                <a:r>
                  <a:rPr lang="en-US" sz="1200" dirty="0">
                    <a:solidFill>
                      <a:srgbClr val="FFC000"/>
                    </a:solidFill>
                    <a:latin typeface="Californian FB" pitchFamily="18" charset="0"/>
                  </a:rPr>
                  <a:t>And</a:t>
                </a:r>
              </a:p>
              <a:p>
                <a:pPr algn="ctr"/>
                <a:r>
                  <a:rPr lang="en-US" sz="1200" dirty="0">
                    <a:solidFill>
                      <a:srgbClr val="FFC000"/>
                    </a:solidFill>
                    <a:latin typeface="Californian FB" pitchFamily="18" charset="0"/>
                  </a:rPr>
                  <a:t>Covenants</a:t>
                </a:r>
              </a:p>
            </p:txBody>
          </p:sp>
          <p:sp>
            <p:nvSpPr>
              <p:cNvPr id="17" name="TextBox 16"/>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8" name="Straight Connector 17"/>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4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Proper Tribunals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101:81-95 </a:t>
            </a:r>
            <a:r>
              <a:rPr lang="en-US" sz="1200" dirty="0">
                <a:solidFill>
                  <a:schemeClr val="bg1"/>
                </a:solidFill>
                <a:latin typeface="Abadi" panose="020B0604020104020204" pitchFamily="34" charset="0"/>
              </a:rPr>
              <a:t>President Joseph Fielding Smith</a:t>
            </a:r>
            <a:endParaRPr lang="en-US" sz="1200" dirty="0">
              <a:solidFill>
                <a:schemeClr val="bg1"/>
              </a:solidFill>
            </a:endParaRPr>
          </a:p>
        </p:txBody>
      </p:sp>
      <p:sp>
        <p:nvSpPr>
          <p:cNvPr id="6" name="Rectangle 5"/>
          <p:cNvSpPr/>
          <p:nvPr/>
        </p:nvSpPr>
        <p:spPr>
          <a:xfrm>
            <a:off x="460375" y="1213041"/>
            <a:ext cx="6096000" cy="2308324"/>
          </a:xfrm>
          <a:prstGeom prst="rect">
            <a:avLst/>
          </a:prstGeom>
        </p:spPr>
        <p:txBody>
          <a:bodyPr>
            <a:spAutoFit/>
          </a:bodyPr>
          <a:lstStyle/>
          <a:p>
            <a:pPr fontAlgn="base"/>
            <a:r>
              <a:rPr lang="en-US" dirty="0">
                <a:solidFill>
                  <a:schemeClr val="bg1"/>
                </a:solidFill>
              </a:rPr>
              <a:t>“The saints were also to carry their grievances to the proper tribunals and seek for redress of their wrongs. </a:t>
            </a:r>
          </a:p>
          <a:p>
            <a:pPr fontAlgn="base"/>
            <a:endParaRPr lang="en-US" dirty="0">
              <a:solidFill>
                <a:schemeClr val="bg1"/>
              </a:solidFill>
            </a:endParaRPr>
          </a:p>
          <a:p>
            <a:pPr fontAlgn="base"/>
            <a:r>
              <a:rPr lang="en-US" dirty="0">
                <a:solidFill>
                  <a:schemeClr val="bg1"/>
                </a:solidFill>
              </a:rPr>
              <a:t>This was a very necessary step, and when the Saints did this and were denied their civil and religious rights, those officials were left without excuse, and the judgments of the Almighty which later came upon them during the Civil War, were justified. …</a:t>
            </a:r>
          </a:p>
        </p:txBody>
      </p:sp>
      <p:sp>
        <p:nvSpPr>
          <p:cNvPr id="8" name="Rectangle 7"/>
          <p:cNvSpPr/>
          <p:nvPr/>
        </p:nvSpPr>
        <p:spPr>
          <a:xfrm>
            <a:off x="5665543" y="4909132"/>
            <a:ext cx="6096000" cy="1200329"/>
          </a:xfrm>
          <a:prstGeom prst="rect">
            <a:avLst/>
          </a:prstGeom>
        </p:spPr>
        <p:txBody>
          <a:bodyPr>
            <a:spAutoFit/>
          </a:bodyPr>
          <a:lstStyle/>
          <a:p>
            <a:pPr fontAlgn="base"/>
            <a:r>
              <a:rPr lang="en-US" dirty="0">
                <a:solidFill>
                  <a:schemeClr val="bg1"/>
                </a:solidFill>
              </a:rPr>
              <a:t>“Since there is a just law of retribution, as fixed and eternal as are other laws of the Almighty the day must come when there shall be adjustments made before a Just Magistrate who will not be cowed by the threats of mobs.”</a:t>
            </a:r>
          </a:p>
        </p:txBody>
      </p:sp>
      <p:grpSp>
        <p:nvGrpSpPr>
          <p:cNvPr id="9" name="Group 8"/>
          <p:cNvGrpSpPr/>
          <p:nvPr/>
        </p:nvGrpSpPr>
        <p:grpSpPr>
          <a:xfrm>
            <a:off x="5994817" y="659944"/>
            <a:ext cx="4883931" cy="3844444"/>
            <a:chOff x="788658" y="548389"/>
            <a:chExt cx="7002860" cy="5512384"/>
          </a:xfrm>
        </p:grpSpPr>
        <p:sp>
          <p:nvSpPr>
            <p:cNvPr id="10" name="Diamond 9"/>
            <p:cNvSpPr/>
            <p:nvPr/>
          </p:nvSpPr>
          <p:spPr>
            <a:xfrm>
              <a:off x="4315918" y="592111"/>
              <a:ext cx="228600" cy="5334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80479" y="1354111"/>
              <a:ext cx="26670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04279" y="2801911"/>
              <a:ext cx="2895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26764" y="3069236"/>
              <a:ext cx="2895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3177915" y="3132943"/>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3630118" y="3135442"/>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082321" y="3137941"/>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4534524" y="3140440"/>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4986727" y="3142939"/>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5438930" y="3145438"/>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2623279" y="3563911"/>
              <a:ext cx="3657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19331" y="3944910"/>
              <a:ext cx="6670623" cy="19162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3004279" y="3792511"/>
              <a:ext cx="25908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066738" y="4402111"/>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61"/>
            <p:cNvGrpSpPr/>
            <p:nvPr/>
          </p:nvGrpSpPr>
          <p:grpSpPr>
            <a:xfrm>
              <a:off x="1130507" y="4419599"/>
              <a:ext cx="1762594" cy="991850"/>
              <a:chOff x="2194809" y="4149776"/>
              <a:chExt cx="1762594" cy="991850"/>
            </a:xfrm>
          </p:grpSpPr>
          <p:sp>
            <p:nvSpPr>
              <p:cNvPr id="50" name="Frame 49"/>
              <p:cNvSpPr/>
              <p:nvPr/>
            </p:nvSpPr>
            <p:spPr>
              <a:xfrm>
                <a:off x="3552669" y="4177258"/>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a:off x="2854376" y="416476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p:cNvSpPr/>
              <p:nvPr/>
            </p:nvSpPr>
            <p:spPr>
              <a:xfrm>
                <a:off x="2194809" y="4149776"/>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62"/>
            <p:cNvGrpSpPr/>
            <p:nvPr/>
          </p:nvGrpSpPr>
          <p:grpSpPr>
            <a:xfrm>
              <a:off x="5690016" y="4407107"/>
              <a:ext cx="1762594" cy="991850"/>
              <a:chOff x="2194809" y="4149776"/>
              <a:chExt cx="1762594" cy="991850"/>
            </a:xfrm>
          </p:grpSpPr>
          <p:sp>
            <p:nvSpPr>
              <p:cNvPr id="47" name="Frame 46"/>
              <p:cNvSpPr/>
              <p:nvPr/>
            </p:nvSpPr>
            <p:spPr>
              <a:xfrm>
                <a:off x="3552669" y="4177258"/>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a:off x="2854376" y="416476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a:off x="2194809" y="4149776"/>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Rounded Rectangle 26"/>
            <p:cNvSpPr/>
            <p:nvPr/>
          </p:nvSpPr>
          <p:spPr>
            <a:xfrm>
              <a:off x="4257207" y="1244183"/>
              <a:ext cx="419724" cy="119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87188" y="1034322"/>
              <a:ext cx="329783" cy="2248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360888" y="548389"/>
              <a:ext cx="121171" cy="11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24"/>
            <p:cNvGrpSpPr/>
            <p:nvPr/>
          </p:nvGrpSpPr>
          <p:grpSpPr>
            <a:xfrm>
              <a:off x="3761282" y="4419599"/>
              <a:ext cx="1787577" cy="1446552"/>
              <a:chOff x="4795603" y="4284688"/>
              <a:chExt cx="1787577" cy="1446552"/>
            </a:xfrm>
          </p:grpSpPr>
          <p:sp>
            <p:nvSpPr>
              <p:cNvPr id="44" name="Rectangle 43"/>
              <p:cNvSpPr/>
              <p:nvPr/>
            </p:nvSpPr>
            <p:spPr>
              <a:xfrm>
                <a:off x="6397052" y="4284689"/>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95603" y="4284688"/>
                <a:ext cx="173636" cy="1446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20061" y="4287188"/>
                <a:ext cx="186128" cy="14290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788658" y="51895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a:off x="946879" y="53927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7119079" y="55451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a:off x="7435521" y="53419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25"/>
            <p:cNvGrpSpPr/>
            <p:nvPr/>
          </p:nvGrpSpPr>
          <p:grpSpPr>
            <a:xfrm flipH="1">
              <a:off x="4267200" y="2133600"/>
              <a:ext cx="424721" cy="1693889"/>
              <a:chOff x="5069812" y="3185160"/>
              <a:chExt cx="711994" cy="2113280"/>
            </a:xfrm>
          </p:grpSpPr>
          <p:sp>
            <p:nvSpPr>
              <p:cNvPr id="36" name="Rectangle 35"/>
              <p:cNvSpPr/>
              <p:nvPr/>
            </p:nvSpPr>
            <p:spPr>
              <a:xfrm>
                <a:off x="5663140" y="3307080"/>
                <a:ext cx="79110" cy="19913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flipH="1">
                <a:off x="5069812" y="3347720"/>
                <a:ext cx="636774" cy="503669"/>
                <a:chOff x="-27481" y="0"/>
                <a:chExt cx="2320976" cy="1543987"/>
              </a:xfrm>
            </p:grpSpPr>
            <p:sp>
              <p:nvSpPr>
                <p:cNvPr id="39" name="Rectangle 38"/>
                <p:cNvSpPr/>
                <p:nvPr/>
              </p:nvSpPr>
              <p:spPr>
                <a:xfrm>
                  <a:off x="0" y="1"/>
                  <a:ext cx="2278505" cy="1469035"/>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4970" y="272321"/>
                  <a:ext cx="2248525" cy="267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247" y="791980"/>
                  <a:ext cx="2272258" cy="2423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7481" y="1309141"/>
                  <a:ext cx="2305986" cy="2348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p:cNvSpPr/>
                <p:nvPr/>
              </p:nvSpPr>
              <p:spPr>
                <a:xfrm>
                  <a:off x="0" y="0"/>
                  <a:ext cx="747010" cy="79198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5623585" y="3185160"/>
                <a:ext cx="158221" cy="16256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16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Hold Claim</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101:81-95 </a:t>
            </a:r>
            <a:r>
              <a:rPr lang="en-US" sz="1200" dirty="0">
                <a:solidFill>
                  <a:schemeClr val="bg1"/>
                </a:solidFill>
                <a:latin typeface="Abadi" panose="020B0604020104020204" pitchFamily="34" charset="0"/>
              </a:rPr>
              <a:t>Prophet Joseph Smith</a:t>
            </a:r>
            <a:endParaRPr lang="en-US" sz="1200" dirty="0">
              <a:solidFill>
                <a:schemeClr val="bg1"/>
              </a:solidFill>
            </a:endParaRPr>
          </a:p>
        </p:txBody>
      </p:sp>
      <p:sp>
        <p:nvSpPr>
          <p:cNvPr id="6" name="Rectangle 5"/>
          <p:cNvSpPr/>
          <p:nvPr/>
        </p:nvSpPr>
        <p:spPr>
          <a:xfrm>
            <a:off x="389037" y="3954637"/>
            <a:ext cx="3355355" cy="2308324"/>
          </a:xfrm>
          <a:prstGeom prst="rect">
            <a:avLst/>
          </a:prstGeom>
        </p:spPr>
        <p:txBody>
          <a:bodyPr wrap="square">
            <a:spAutoFit/>
          </a:bodyPr>
          <a:lstStyle/>
          <a:p>
            <a:pPr fontAlgn="base"/>
            <a:r>
              <a:rPr lang="en-US" dirty="0">
                <a:solidFill>
                  <a:schemeClr val="bg1"/>
                </a:solidFill>
              </a:rPr>
              <a:t>“I would inform you that it is not the will of the Lord for you to sell your lands in Zion, if means can possibly be procured for your sustenance without. Every exertion should be made to maintain the cause you have espoused.”</a:t>
            </a:r>
          </a:p>
        </p:txBody>
      </p:sp>
      <p:sp>
        <p:nvSpPr>
          <p:cNvPr id="8" name="Rectangle 7"/>
          <p:cNvSpPr/>
          <p:nvPr/>
        </p:nvSpPr>
        <p:spPr>
          <a:xfrm>
            <a:off x="5654645" y="1226568"/>
            <a:ext cx="6096000" cy="5355312"/>
          </a:xfrm>
          <a:prstGeom prst="rect">
            <a:avLst/>
          </a:prstGeom>
        </p:spPr>
        <p:txBody>
          <a:bodyPr>
            <a:spAutoFit/>
          </a:bodyPr>
          <a:lstStyle/>
          <a:p>
            <a:pPr fontAlgn="base"/>
            <a:r>
              <a:rPr lang="en-US" dirty="0">
                <a:solidFill>
                  <a:schemeClr val="bg1"/>
                </a:solidFill>
              </a:rPr>
              <a:t>“Let your sufferings be what they may, it is better in the eyes of God that you should die, than that you should give up the land of Zion, the inheritances which you have purchased with your moneys; for every man that giveth not up his inheritance, though he should die, yet, when the Lord shall come, he shall stand upon it, and with Job, in his flesh he shall see God. </a:t>
            </a:r>
          </a:p>
          <a:p>
            <a:pPr fontAlgn="base"/>
            <a:endParaRPr lang="en-US" dirty="0">
              <a:solidFill>
                <a:schemeClr val="bg1"/>
              </a:solidFill>
            </a:endParaRPr>
          </a:p>
          <a:p>
            <a:pPr fontAlgn="base"/>
            <a:r>
              <a:rPr lang="en-US" dirty="0">
                <a:solidFill>
                  <a:schemeClr val="bg1"/>
                </a:solidFill>
              </a:rPr>
              <a:t>Therefore, this is my counsel, that you retain your lands, even unto the uttermost, and employ every lawful means to seek redress of your enemies; and pray to God, day and night, to return you in peace and in safety to the lands of your inheritance: and when the judge fail you, appeal unto the executive; and when the executive fail you, appeal unto the president; and when the president fail you, and all laws fail you, and the humanity of the people fail you, and all things else fail you but God alone, and you continue to weary Him with your importuning's, as the poor woman did the unjust judge, He will not fail to execute judgment upon your enemies, and to avenge His own elect that cry unto Him day and night.”</a:t>
            </a:r>
          </a:p>
        </p:txBody>
      </p:sp>
      <p:grpSp>
        <p:nvGrpSpPr>
          <p:cNvPr id="9" name="Group 8"/>
          <p:cNvGrpSpPr/>
          <p:nvPr/>
        </p:nvGrpSpPr>
        <p:grpSpPr>
          <a:xfrm>
            <a:off x="1335040" y="392248"/>
            <a:ext cx="1991841" cy="3229983"/>
            <a:chOff x="4300318" y="3398159"/>
            <a:chExt cx="1738859" cy="2819746"/>
          </a:xfrm>
        </p:grpSpPr>
        <p:sp>
          <p:nvSpPr>
            <p:cNvPr id="10" name="Oval 9"/>
            <p:cNvSpPr/>
            <p:nvPr/>
          </p:nvSpPr>
          <p:spPr>
            <a:xfrm rot="1247996">
              <a:off x="4420238" y="4206642"/>
              <a:ext cx="1465289" cy="18362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rot="20592140">
              <a:off x="4540790" y="3398159"/>
              <a:ext cx="824841" cy="2819746"/>
              <a:chOff x="970849" y="609601"/>
              <a:chExt cx="494234" cy="2057399"/>
            </a:xfrm>
          </p:grpSpPr>
          <p:sp>
            <p:nvSpPr>
              <p:cNvPr id="18" name="Rounded Rectangle 17"/>
              <p:cNvSpPr/>
              <p:nvPr/>
            </p:nvSpPr>
            <p:spPr>
              <a:xfrm>
                <a:off x="1030373" y="729917"/>
                <a:ext cx="434710" cy="1937083"/>
              </a:xfrm>
              <a:prstGeom prst="roundRect">
                <a:avLst>
                  <a:gd name="adj" fmla="val 2868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970849" y="609601"/>
                <a:ext cx="494234" cy="373440"/>
                <a:chOff x="1698011" y="609601"/>
                <a:chExt cx="942134" cy="522816"/>
              </a:xfrm>
            </p:grpSpPr>
            <p:sp>
              <p:nvSpPr>
                <p:cNvPr id="20" name="Oval 19"/>
                <p:cNvSpPr/>
                <p:nvPr/>
              </p:nvSpPr>
              <p:spPr>
                <a:xfrm>
                  <a:off x="1698011" y="609601"/>
                  <a:ext cx="942134" cy="5228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94868" y="671751"/>
                  <a:ext cx="742896" cy="36434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868701" y="700999"/>
                  <a:ext cx="590496" cy="289601"/>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93399" y="770278"/>
                  <a:ext cx="341099" cy="16728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Oval 12"/>
            <p:cNvSpPr/>
            <p:nvPr/>
          </p:nvSpPr>
          <p:spPr>
            <a:xfrm>
              <a:off x="4854954" y="3816899"/>
              <a:ext cx="860685"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94797" y="4214137"/>
              <a:ext cx="790731" cy="6720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46014" y="4636361"/>
              <a:ext cx="893163" cy="793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9826" y="5151024"/>
              <a:ext cx="953125" cy="7782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814632">
              <a:off x="4212875" y="4194151"/>
              <a:ext cx="860685"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0299E96-F82F-430E-9C2F-F1B4C04BEA50}"/>
              </a:ext>
            </a:extLst>
          </p:cNvPr>
          <p:cNvGrpSpPr/>
          <p:nvPr/>
        </p:nvGrpSpPr>
        <p:grpSpPr>
          <a:xfrm>
            <a:off x="3633181" y="2689950"/>
            <a:ext cx="2115991" cy="2200244"/>
            <a:chOff x="7769065" y="1977656"/>
            <a:chExt cx="2115991" cy="2200244"/>
          </a:xfrm>
        </p:grpSpPr>
        <p:pic>
          <p:nvPicPr>
            <p:cNvPr id="26" name="Picture 4" descr="http://www.customframingdesigns.com/i/Ovals/OV_14_AG.jpg">
              <a:extLst>
                <a:ext uri="{FF2B5EF4-FFF2-40B4-BE49-F238E27FC236}">
                  <a16:creationId xmlns:a16="http://schemas.microsoft.com/office/drawing/2014/main" id="{33974AF1-D471-418B-BE6F-044D69DCD823}"/>
                </a:ext>
              </a:extLst>
            </p:cNvPr>
            <p:cNvPicPr>
              <a:picLocks noChangeAspect="1" noChangeArrowheads="1"/>
            </p:cNvPicPr>
            <p:nvPr/>
          </p:nvPicPr>
          <p:blipFill>
            <a:blip r:embed="rId2" cstate="print"/>
            <a:srcRect/>
            <a:stretch>
              <a:fillRect/>
            </a:stretch>
          </p:blipFill>
          <p:spPr bwMode="auto">
            <a:xfrm>
              <a:off x="7769065" y="1977656"/>
              <a:ext cx="2115991" cy="2200244"/>
            </a:xfrm>
            <a:prstGeom prst="ellipse">
              <a:avLst/>
            </a:prstGeom>
            <a:ln>
              <a:noFill/>
            </a:ln>
            <a:effectLst>
              <a:softEdge rad="112500"/>
            </a:effectLst>
          </p:spPr>
        </p:pic>
        <p:pic>
          <p:nvPicPr>
            <p:cNvPr id="27" name="Picture 26">
              <a:extLst>
                <a:ext uri="{FF2B5EF4-FFF2-40B4-BE49-F238E27FC236}">
                  <a16:creationId xmlns:a16="http://schemas.microsoft.com/office/drawing/2014/main" id="{72FE1340-0B2C-4D9E-9024-8C445E84F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431" y="2128374"/>
              <a:ext cx="1785258" cy="1898807"/>
            </a:xfrm>
            <a:prstGeom prst="ellipse">
              <a:avLst/>
            </a:prstGeom>
            <a:ln>
              <a:noFill/>
            </a:ln>
            <a:effectLst>
              <a:softEdge rad="112500"/>
            </a:effectLst>
          </p:spPr>
        </p:pic>
      </p:grpSp>
    </p:spTree>
    <p:extLst>
      <p:ext uri="{BB962C8B-B14F-4D97-AF65-F5344CB8AC3E}">
        <p14:creationId xmlns:p14="http://schemas.microsoft.com/office/powerpoint/2010/main" val="7742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463"/>
            <a:ext cx="12192000" cy="7002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0"/>
            <a:ext cx="11963400" cy="923330"/>
          </a:xfrm>
          <a:prstGeom prst="rect">
            <a:avLst/>
          </a:prstGeom>
          <a:noFill/>
        </p:spPr>
        <p:txBody>
          <a:bodyPr wrap="square" rtlCol="0">
            <a:spAutoFit/>
          </a:bodyPr>
          <a:lstStyle/>
          <a:p>
            <a:pPr algn="ctr"/>
            <a:r>
              <a:rPr lang="en-US" sz="5400" dirty="0">
                <a:solidFill>
                  <a:schemeClr val="bg1"/>
                </a:solidFill>
                <a:latin typeface="David" panose="020E0502060401010101" pitchFamily="34" charset="-79"/>
                <a:cs typeface="David" panose="020E0502060401010101" pitchFamily="34" charset="-79"/>
              </a:rPr>
              <a:t>Power to Choose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101:96-101</a:t>
            </a:r>
            <a:endParaRPr lang="en-US" sz="1200" dirty="0">
              <a:solidFill>
                <a:schemeClr val="bg1"/>
              </a:solidFill>
            </a:endParaRPr>
          </a:p>
        </p:txBody>
      </p:sp>
      <p:grpSp>
        <p:nvGrpSpPr>
          <p:cNvPr id="8" name="Group 7"/>
          <p:cNvGrpSpPr/>
          <p:nvPr/>
        </p:nvGrpSpPr>
        <p:grpSpPr>
          <a:xfrm>
            <a:off x="8381246" y="92333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0747" y="2236914"/>
              <a:ext cx="1905000" cy="1569660"/>
            </a:xfrm>
            <a:prstGeom prst="rect">
              <a:avLst/>
            </a:prstGeom>
          </p:spPr>
          <p:txBody>
            <a:bodyPr wrap="square">
              <a:spAutoFit/>
            </a:bodyPr>
            <a:lstStyle/>
            <a:p>
              <a:pPr algn="ctr"/>
              <a:r>
                <a:rPr lang="en-US" sz="1600" b="1" i="1" dirty="0"/>
                <a:t>God has given us moral agency, the power to choose, but we are accountable for our choices.</a:t>
              </a:r>
              <a:endParaRPr lang="en-US" sz="1600" dirty="0">
                <a:solidFill>
                  <a:schemeClr val="bg1"/>
                </a:solidFill>
              </a:endParaRPr>
            </a:p>
          </p:txBody>
        </p:sp>
      </p:grpSp>
      <p:sp>
        <p:nvSpPr>
          <p:cNvPr id="30" name="Rectangle 29"/>
          <p:cNvSpPr/>
          <p:nvPr/>
        </p:nvSpPr>
        <p:spPr>
          <a:xfrm>
            <a:off x="2073550" y="1627681"/>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Sidney Gilbert is instructed not to sell the Lord’s storehouse, and the Saints are directed not to give up their claims.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Lord promises them that they shall come into possession of them in the Millennium, if not before.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All things will finally be adjusted, Wrongs will be righted and all injustice removed.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Then, and not till the, will there be lasting peace on Earth.</a:t>
            </a:r>
          </a:p>
          <a:p>
            <a:r>
              <a:rPr lang="en-US" sz="1200" dirty="0">
                <a:solidFill>
                  <a:schemeClr val="bg1"/>
                </a:solidFill>
                <a:latin typeface="Abadi" panose="020B0604020104020204" pitchFamily="34" charset="0"/>
              </a:rPr>
              <a:t>Smith and Sjodahl</a:t>
            </a:r>
            <a:endParaRPr lang="en-US" sz="1200" dirty="0">
              <a:solidFill>
                <a:schemeClr val="bg1"/>
              </a:solidFill>
            </a:endParaRPr>
          </a:p>
        </p:txBody>
      </p:sp>
      <p:grpSp>
        <p:nvGrpSpPr>
          <p:cNvPr id="31" name="Group 30"/>
          <p:cNvGrpSpPr/>
          <p:nvPr/>
        </p:nvGrpSpPr>
        <p:grpSpPr>
          <a:xfrm>
            <a:off x="348623" y="889218"/>
            <a:ext cx="1388751" cy="3028873"/>
            <a:chOff x="1239913" y="781127"/>
            <a:chExt cx="1842945" cy="4019473"/>
          </a:xfrm>
        </p:grpSpPr>
        <p:sp>
          <p:nvSpPr>
            <p:cNvPr id="32" name="Oval 31"/>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0"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844809" y="1987448"/>
              <a:ext cx="123637" cy="1251586"/>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303371" y="2018768"/>
              <a:ext cx="133874" cy="1215713"/>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144776" y="4847529"/>
            <a:ext cx="1604464" cy="1634972"/>
            <a:chOff x="6911993" y="3315227"/>
            <a:chExt cx="1604464" cy="1634972"/>
          </a:xfrm>
        </p:grpSpPr>
        <p:sp>
          <p:nvSpPr>
            <p:cNvPr id="54" name="Chord 53"/>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123631" y="3315227"/>
              <a:ext cx="1334569" cy="1485372"/>
              <a:chOff x="7123631" y="3315227"/>
              <a:chExt cx="1334569" cy="1485372"/>
            </a:xfrm>
          </p:grpSpPr>
          <p:sp>
            <p:nvSpPr>
              <p:cNvPr id="56" name="Freeform 5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256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
                                            <p:txEl>
                                              <p:pRg st="2" end="2"/>
                                            </p:txEl>
                                          </p:spTgt>
                                        </p:tgtEl>
                                        <p:attrNameLst>
                                          <p:attrName>style.visibility</p:attrName>
                                        </p:attrNameLst>
                                      </p:cBhvr>
                                      <p:to>
                                        <p:strVal val="visible"/>
                                      </p:to>
                                    </p:set>
                                    <p:animEffect transition="in" filter="fade">
                                      <p:cBhvr>
                                        <p:cTn id="14" dur="500"/>
                                        <p:tgtEl>
                                          <p:spTgt spid="3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Effect transition="in" filter="fade">
                                      <p:cBhvr>
                                        <p:cTn id="19" dur="500"/>
                                        <p:tgtEl>
                                          <p:spTgt spid="3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
                                            <p:txEl>
                                              <p:pRg st="6" end="6"/>
                                            </p:txEl>
                                          </p:spTgt>
                                        </p:tgtEl>
                                        <p:attrNameLst>
                                          <p:attrName>style.visibility</p:attrName>
                                        </p:attrNameLst>
                                      </p:cBhvr>
                                      <p:to>
                                        <p:strVal val="visible"/>
                                      </p:to>
                                    </p:set>
                                    <p:animEffect transition="in" filter="fade">
                                      <p:cBhvr>
                                        <p:cTn id="24" dur="500"/>
                                        <p:tgtEl>
                                          <p:spTgt spid="3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xEl>
                                              <p:pRg st="7" end="7"/>
                                            </p:txEl>
                                          </p:spTgt>
                                        </p:tgtEl>
                                        <p:attrNameLst>
                                          <p:attrName>style.visibility</p:attrName>
                                        </p:attrNameLst>
                                      </p:cBhvr>
                                      <p:to>
                                        <p:strVal val="visible"/>
                                      </p:to>
                                    </p:set>
                                    <p:animEffect transition="in" filter="fade">
                                      <p:cBhvr>
                                        <p:cTn id="27" dur="500"/>
                                        <p:tgtEl>
                                          <p:spTgt spid="30">
                                            <p:txEl>
                                              <p:pRg st="7" end="7"/>
                                            </p:txEl>
                                          </p:spTgt>
                                        </p:tgtEl>
                                      </p:cBhvr>
                                    </p:animEffect>
                                  </p:childTnLst>
                                </p:cTn>
                              </p:par>
                              <p:par>
                                <p:cTn id="28" presetID="26"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80">
                                          <p:stCondLst>
                                            <p:cond delay="0"/>
                                          </p:stCondLst>
                                        </p:cTn>
                                        <p:tgtEl>
                                          <p:spTgt spid="53"/>
                                        </p:tgtEl>
                                      </p:cBhvr>
                                    </p:animEffect>
                                    <p:anim calcmode="lin" valueType="num">
                                      <p:cBhvr>
                                        <p:cTn id="31"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6" dur="26">
                                          <p:stCondLst>
                                            <p:cond delay="650"/>
                                          </p:stCondLst>
                                        </p:cTn>
                                        <p:tgtEl>
                                          <p:spTgt spid="53"/>
                                        </p:tgtEl>
                                      </p:cBhvr>
                                      <p:to x="100000" y="60000"/>
                                    </p:animScale>
                                    <p:animScale>
                                      <p:cBhvr>
                                        <p:cTn id="37" dur="166" decel="50000">
                                          <p:stCondLst>
                                            <p:cond delay="676"/>
                                          </p:stCondLst>
                                        </p:cTn>
                                        <p:tgtEl>
                                          <p:spTgt spid="53"/>
                                        </p:tgtEl>
                                      </p:cBhvr>
                                      <p:to x="100000" y="100000"/>
                                    </p:animScale>
                                    <p:animScale>
                                      <p:cBhvr>
                                        <p:cTn id="38" dur="26">
                                          <p:stCondLst>
                                            <p:cond delay="1312"/>
                                          </p:stCondLst>
                                        </p:cTn>
                                        <p:tgtEl>
                                          <p:spTgt spid="53"/>
                                        </p:tgtEl>
                                      </p:cBhvr>
                                      <p:to x="100000" y="80000"/>
                                    </p:animScale>
                                    <p:animScale>
                                      <p:cBhvr>
                                        <p:cTn id="39" dur="166" decel="50000">
                                          <p:stCondLst>
                                            <p:cond delay="1338"/>
                                          </p:stCondLst>
                                        </p:cTn>
                                        <p:tgtEl>
                                          <p:spTgt spid="53"/>
                                        </p:tgtEl>
                                      </p:cBhvr>
                                      <p:to x="100000" y="100000"/>
                                    </p:animScale>
                                    <p:animScale>
                                      <p:cBhvr>
                                        <p:cTn id="40" dur="26">
                                          <p:stCondLst>
                                            <p:cond delay="1642"/>
                                          </p:stCondLst>
                                        </p:cTn>
                                        <p:tgtEl>
                                          <p:spTgt spid="53"/>
                                        </p:tgtEl>
                                      </p:cBhvr>
                                      <p:to x="100000" y="90000"/>
                                    </p:animScale>
                                    <p:animScale>
                                      <p:cBhvr>
                                        <p:cTn id="41" dur="166" decel="50000">
                                          <p:stCondLst>
                                            <p:cond delay="1668"/>
                                          </p:stCondLst>
                                        </p:cTn>
                                        <p:tgtEl>
                                          <p:spTgt spid="53"/>
                                        </p:tgtEl>
                                      </p:cBhvr>
                                      <p:to x="100000" y="100000"/>
                                    </p:animScale>
                                    <p:animScale>
                                      <p:cBhvr>
                                        <p:cTn id="42" dur="26">
                                          <p:stCondLst>
                                            <p:cond delay="1808"/>
                                          </p:stCondLst>
                                        </p:cTn>
                                        <p:tgtEl>
                                          <p:spTgt spid="53"/>
                                        </p:tgtEl>
                                      </p:cBhvr>
                                      <p:to x="100000" y="95000"/>
                                    </p:animScale>
                                    <p:animScale>
                                      <p:cBhvr>
                                        <p:cTn id="43" dur="166" decel="50000">
                                          <p:stCondLst>
                                            <p:cond delay="1834"/>
                                          </p:stCondLst>
                                        </p:cTn>
                                        <p:tgtEl>
                                          <p:spTgt spid="5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0" nodeType="withEffect">
                                  <p:stCondLst>
                                    <p:cond delay="0"/>
                                  </p:stCondLst>
                                  <p:childTnLst>
                                    <p:animEffect transition="out" filter="fade">
                                      <p:cBhvr>
                                        <p:cTn id="50" dur="500"/>
                                        <p:tgtEl>
                                          <p:spTgt spid="30">
                                            <p:txEl>
                                              <p:pRg st="0" end="0"/>
                                            </p:txEl>
                                          </p:spTgt>
                                        </p:tgtEl>
                                      </p:cBhvr>
                                    </p:animEffect>
                                    <p:set>
                                      <p:cBhvr>
                                        <p:cTn id="51" dur="1" fill="hold">
                                          <p:stCondLst>
                                            <p:cond delay="499"/>
                                          </p:stCondLst>
                                        </p:cTn>
                                        <p:tgtEl>
                                          <p:spTgt spid="30">
                                            <p:txEl>
                                              <p:pRg st="0" end="0"/>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0">
                                            <p:txEl>
                                              <p:pRg st="2" end="2"/>
                                            </p:txEl>
                                          </p:spTgt>
                                        </p:tgtEl>
                                      </p:cBhvr>
                                    </p:animEffect>
                                    <p:set>
                                      <p:cBhvr>
                                        <p:cTn id="54" dur="1" fill="hold">
                                          <p:stCondLst>
                                            <p:cond delay="499"/>
                                          </p:stCondLst>
                                        </p:cTn>
                                        <p:tgtEl>
                                          <p:spTgt spid="30">
                                            <p:txEl>
                                              <p:pRg st="2" end="2"/>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0">
                                            <p:txEl>
                                              <p:pRg st="4" end="4"/>
                                            </p:txEl>
                                          </p:spTgt>
                                        </p:tgtEl>
                                      </p:cBhvr>
                                    </p:animEffect>
                                    <p:set>
                                      <p:cBhvr>
                                        <p:cTn id="57" dur="1" fill="hold">
                                          <p:stCondLst>
                                            <p:cond delay="499"/>
                                          </p:stCondLst>
                                        </p:cTn>
                                        <p:tgtEl>
                                          <p:spTgt spid="30">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0">
                                            <p:txEl>
                                              <p:pRg st="6" end="6"/>
                                            </p:txEl>
                                          </p:spTgt>
                                        </p:tgtEl>
                                      </p:cBhvr>
                                    </p:animEffect>
                                    <p:set>
                                      <p:cBhvr>
                                        <p:cTn id="60" dur="1" fill="hold">
                                          <p:stCondLst>
                                            <p:cond delay="499"/>
                                          </p:stCondLst>
                                        </p:cTn>
                                        <p:tgtEl>
                                          <p:spTgt spid="30">
                                            <p:txEl>
                                              <p:pRg st="6" end="6"/>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0">
                                            <p:txEl>
                                              <p:pRg st="7" end="7"/>
                                            </p:txEl>
                                          </p:spTgt>
                                        </p:tgtEl>
                                      </p:cBhvr>
                                    </p:animEffect>
                                    <p:set>
                                      <p:cBhvr>
                                        <p:cTn id="63" dur="1" fill="hold">
                                          <p:stCondLst>
                                            <p:cond delay="499"/>
                                          </p:stCondLst>
                                        </p:cTn>
                                        <p:tgtEl>
                                          <p:spTgt spid="30">
                                            <p:txEl>
                                              <p:pRg st="7" end="7"/>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427" y="0"/>
            <a:ext cx="12119573"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0" i="0" dirty="0">
                <a:solidFill>
                  <a:schemeClr val="bg1"/>
                </a:solidFill>
                <a:effectLst/>
              </a:rPr>
              <a:t>“</a:t>
            </a:r>
            <a:r>
              <a:rPr lang="en-US" b="0" i="0" u="none" strike="noStrike" dirty="0">
                <a:solidFill>
                  <a:schemeClr val="bg1"/>
                </a:solidFill>
                <a:effectLst/>
              </a:rPr>
              <a:t>Agency</a:t>
            </a:r>
            <a:r>
              <a:rPr lang="en-US" b="0" i="0" dirty="0">
                <a:solidFill>
                  <a:schemeClr val="bg1"/>
                </a:solidFill>
                <a:effectLst/>
              </a:rPr>
              <a:t>” (6:20)</a:t>
            </a:r>
            <a:endParaRPr lang="en-US" dirty="0">
              <a:solidFill>
                <a:schemeClr val="bg1"/>
              </a:solidFill>
            </a:endParaRPr>
          </a:p>
          <a:p>
            <a:r>
              <a:rPr lang="en-US" dirty="0">
                <a:solidFill>
                  <a:schemeClr val="bg1"/>
                </a:solidFill>
              </a:rPr>
              <a:t>God Raised Up Wise Men to Establish the Constitution (1:49) Verse 77</a:t>
            </a:r>
          </a:p>
          <a:p>
            <a:endParaRPr lang="en-US" dirty="0">
              <a:solidFill>
                <a:schemeClr val="bg1"/>
              </a:solidFill>
            </a:endParaRPr>
          </a:p>
          <a:p>
            <a:r>
              <a:rPr lang="en-US" b="0" i="0" dirty="0">
                <a:solidFill>
                  <a:schemeClr val="bg1"/>
                </a:solidFill>
                <a:effectLst/>
              </a:rPr>
              <a:t>David A. Bednar, “</a:t>
            </a:r>
            <a:r>
              <a:rPr lang="en-US" b="0" i="0" u="none" strike="noStrike" dirty="0">
                <a:solidFill>
                  <a:schemeClr val="bg1"/>
                </a:solidFill>
                <a:effectLst/>
              </a:rPr>
              <a:t>Put On Thy Strength, O Zion</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Nov. 2022, 92</a:t>
            </a:r>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101</a:t>
            </a:r>
            <a:endParaRPr lang="en-US" i="1" dirty="0">
              <a:solidFill>
                <a:schemeClr val="bg1"/>
              </a:solidFill>
            </a:endParaRPr>
          </a:p>
          <a:p>
            <a:r>
              <a:rPr lang="en-US" dirty="0">
                <a:solidFill>
                  <a:schemeClr val="bg1"/>
                </a:solidFill>
              </a:rPr>
              <a:t>President Charles W. Penrose (In Conference Report, Apr. 1917, p. 20.)</a:t>
            </a:r>
          </a:p>
          <a:p>
            <a:r>
              <a:rPr lang="en-US" dirty="0">
                <a:solidFill>
                  <a:schemeClr val="bg1"/>
                </a:solidFill>
              </a:rPr>
              <a:t>J. Reuben Clark Jr., in Conference Report, Apr. 1935, p. 93.</a:t>
            </a:r>
          </a:p>
          <a:p>
            <a:r>
              <a:rPr lang="en-US" sz="1800" dirty="0">
                <a:solidFill>
                  <a:schemeClr val="bg1"/>
                </a:solidFill>
              </a:rPr>
              <a:t>Presentation by ©http://fashionsbylynda.com/blog/ </a:t>
            </a:r>
            <a:endParaRPr lang="en-US"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1:462, 469).</a:t>
            </a:r>
          </a:p>
          <a:p>
            <a:r>
              <a:rPr lang="en-US" dirty="0">
                <a:solidFill>
                  <a:schemeClr val="bg1"/>
                </a:solidFill>
              </a:rPr>
              <a:t>Prophet Joseph Smith (</a:t>
            </a:r>
            <a:r>
              <a:rPr lang="en-US" i="1" dirty="0">
                <a:solidFill>
                  <a:schemeClr val="bg1"/>
                </a:solidFill>
              </a:rPr>
              <a:t>Teachings,</a:t>
            </a:r>
            <a:r>
              <a:rPr lang="en-US" dirty="0">
                <a:solidFill>
                  <a:schemeClr val="bg1"/>
                </a:solidFill>
              </a:rPr>
              <a:t> p. 31, 35-36.)</a:t>
            </a: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653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i="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7597535" y="407754"/>
            <a:ext cx="626020" cy="792959"/>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05D4164A-C7D3-4CDE-8C37-F593A9D63D61}"/>
              </a:ext>
            </a:extLst>
          </p:cNvPr>
          <p:cNvSpPr>
            <a:spLocks noGrp="1"/>
          </p:cNvSpPr>
          <p:nvPr/>
        </p:nvSpPr>
        <p:spPr>
          <a:xfrm>
            <a:off x="92369" y="651817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29794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A8304-7A25-ED20-F86F-58324A91D831}"/>
              </a:ext>
            </a:extLst>
          </p:cNvPr>
          <p:cNvSpPr/>
          <p:nvPr/>
        </p:nvSpPr>
        <p:spPr>
          <a:xfrm>
            <a:off x="0" y="0"/>
            <a:ext cx="12192000" cy="68691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38E6D5-CCB2-3147-0FE5-D15582DEFD4E}"/>
              </a:ext>
            </a:extLst>
          </p:cNvPr>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Parables</a:t>
            </a:r>
          </a:p>
        </p:txBody>
      </p:sp>
      <p:sp>
        <p:nvSpPr>
          <p:cNvPr id="5" name="TextBox 4">
            <a:extLst>
              <a:ext uri="{FF2B5EF4-FFF2-40B4-BE49-F238E27FC236}">
                <a16:creationId xmlns:a16="http://schemas.microsoft.com/office/drawing/2014/main" id="{23444257-E6BE-6596-E1C5-5AD14CEC2856}"/>
              </a:ext>
            </a:extLst>
          </p:cNvPr>
          <p:cNvSpPr txBox="1"/>
          <p:nvPr/>
        </p:nvSpPr>
        <p:spPr>
          <a:xfrm>
            <a:off x="4347210" y="1118404"/>
            <a:ext cx="3675888" cy="4185761"/>
          </a:xfrm>
          <a:prstGeom prst="rect">
            <a:avLst/>
          </a:prstGeom>
          <a:noFill/>
        </p:spPr>
        <p:txBody>
          <a:bodyPr wrap="square">
            <a:spAutoFit/>
          </a:bodyPr>
          <a:lstStyle/>
          <a:p>
            <a:r>
              <a:rPr lang="en-US" b="0" i="0" dirty="0">
                <a:solidFill>
                  <a:schemeClr val="bg1"/>
                </a:solidFill>
                <a:effectLst/>
              </a:rPr>
              <a:t>The intended meaning or message of a parable typically is not expressed explicitly. </a:t>
            </a:r>
          </a:p>
          <a:p>
            <a:endParaRPr lang="en-US" dirty="0">
              <a:solidFill>
                <a:schemeClr val="bg1"/>
              </a:solidFill>
            </a:endParaRPr>
          </a:p>
          <a:p>
            <a:r>
              <a:rPr lang="en-US" b="0" i="0" dirty="0">
                <a:solidFill>
                  <a:schemeClr val="bg1"/>
                </a:solidFill>
                <a:effectLst/>
              </a:rPr>
              <a:t>Rather, the story only conveys divine truth to a receiver in proportion to his or her faith in God, personal spiritual preparation, and willingness to learn. </a:t>
            </a:r>
          </a:p>
          <a:p>
            <a:endParaRPr lang="en-US" dirty="0">
              <a:solidFill>
                <a:schemeClr val="bg1"/>
              </a:solidFill>
            </a:endParaRPr>
          </a:p>
          <a:p>
            <a:r>
              <a:rPr lang="en-US" b="0" i="0" dirty="0">
                <a:solidFill>
                  <a:schemeClr val="bg1"/>
                </a:solidFill>
                <a:effectLst/>
              </a:rPr>
              <a:t>Thus, an individual must exercise moral agency and actively “ask, seek, and knock”  to discover the truths embedded in a parable. </a:t>
            </a:r>
          </a:p>
          <a:p>
            <a:r>
              <a:rPr lang="en-US" sz="1400" b="0" i="0" dirty="0">
                <a:solidFill>
                  <a:schemeClr val="bg1"/>
                </a:solidFill>
                <a:effectLst/>
              </a:rPr>
              <a:t>David A. Bednar</a:t>
            </a:r>
            <a:endParaRPr lang="en-US" sz="1400" dirty="0">
              <a:solidFill>
                <a:schemeClr val="bg1"/>
              </a:solidFill>
            </a:endParaRPr>
          </a:p>
        </p:txBody>
      </p:sp>
      <p:sp>
        <p:nvSpPr>
          <p:cNvPr id="7" name="TextBox 6">
            <a:extLst>
              <a:ext uri="{FF2B5EF4-FFF2-40B4-BE49-F238E27FC236}">
                <a16:creationId xmlns:a16="http://schemas.microsoft.com/office/drawing/2014/main" id="{B8A904AC-62B1-3E9E-D53F-BA37193338D2}"/>
              </a:ext>
            </a:extLst>
          </p:cNvPr>
          <p:cNvSpPr txBox="1"/>
          <p:nvPr/>
        </p:nvSpPr>
        <p:spPr>
          <a:xfrm>
            <a:off x="114300" y="6508924"/>
            <a:ext cx="6099048" cy="369332"/>
          </a:xfrm>
          <a:prstGeom prst="rect">
            <a:avLst/>
          </a:prstGeom>
          <a:noFill/>
        </p:spPr>
        <p:txBody>
          <a:bodyPr wrap="square">
            <a:spAutoFit/>
          </a:bodyPr>
          <a:lstStyle/>
          <a:p>
            <a:r>
              <a:rPr lang="en-US" b="0" i="0" u="none" strike="noStrike" dirty="0">
                <a:solidFill>
                  <a:schemeClr val="bg1"/>
                </a:solidFill>
                <a:effectLst/>
              </a:rPr>
              <a:t>Matthew 7:7–8</a:t>
            </a:r>
            <a:r>
              <a:rPr lang="en-US" b="0" i="0" dirty="0">
                <a:solidFill>
                  <a:schemeClr val="bg1"/>
                </a:solidFill>
                <a:effectLst/>
              </a:rPr>
              <a:t>; </a:t>
            </a:r>
            <a:r>
              <a:rPr lang="en-US" b="0" i="0" u="none" strike="noStrike" dirty="0">
                <a:solidFill>
                  <a:schemeClr val="bg1"/>
                </a:solidFill>
                <a:effectLst/>
              </a:rPr>
              <a:t>Luke 11:9–10</a:t>
            </a:r>
            <a:endParaRPr lang="en-US" dirty="0"/>
          </a:p>
        </p:txBody>
      </p:sp>
      <p:pic>
        <p:nvPicPr>
          <p:cNvPr id="29" name="Picture 28">
            <a:extLst>
              <a:ext uri="{FF2B5EF4-FFF2-40B4-BE49-F238E27FC236}">
                <a16:creationId xmlns:a16="http://schemas.microsoft.com/office/drawing/2014/main" id="{93B8EE31-B5A6-3F3B-AD24-43CACAF74777}"/>
              </a:ext>
            </a:extLst>
          </p:cNvPr>
          <p:cNvPicPr>
            <a:picLocks noChangeAspect="1"/>
          </p:cNvPicPr>
          <p:nvPr/>
        </p:nvPicPr>
        <p:blipFill>
          <a:blip r:embed="rId2"/>
          <a:stretch>
            <a:fillRect/>
          </a:stretch>
        </p:blipFill>
        <p:spPr>
          <a:xfrm>
            <a:off x="5867618" y="5090234"/>
            <a:ext cx="1157681" cy="1513009"/>
          </a:xfrm>
          <a:prstGeom prst="rect">
            <a:avLst/>
          </a:prstGeom>
        </p:spPr>
      </p:pic>
      <p:grpSp>
        <p:nvGrpSpPr>
          <p:cNvPr id="32" name="Group 31">
            <a:extLst>
              <a:ext uri="{FF2B5EF4-FFF2-40B4-BE49-F238E27FC236}">
                <a16:creationId xmlns:a16="http://schemas.microsoft.com/office/drawing/2014/main" id="{BA7100AB-477C-7D47-15BA-5F571DAF2BE9}"/>
              </a:ext>
            </a:extLst>
          </p:cNvPr>
          <p:cNvGrpSpPr/>
          <p:nvPr/>
        </p:nvGrpSpPr>
        <p:grpSpPr>
          <a:xfrm>
            <a:off x="8414795" y="3373701"/>
            <a:ext cx="3061390" cy="3333090"/>
            <a:chOff x="8414795" y="3373701"/>
            <a:chExt cx="3061390" cy="3333090"/>
          </a:xfrm>
        </p:grpSpPr>
        <p:pic>
          <p:nvPicPr>
            <p:cNvPr id="23" name="Picture 22">
              <a:extLst>
                <a:ext uri="{FF2B5EF4-FFF2-40B4-BE49-F238E27FC236}">
                  <a16:creationId xmlns:a16="http://schemas.microsoft.com/office/drawing/2014/main" id="{AC59F084-6854-0605-2695-FAF54FB4ECBC}"/>
                </a:ext>
              </a:extLst>
            </p:cNvPr>
            <p:cNvPicPr>
              <a:picLocks noChangeAspect="1"/>
            </p:cNvPicPr>
            <p:nvPr/>
          </p:nvPicPr>
          <p:blipFill>
            <a:blip r:embed="rId3"/>
            <a:stretch>
              <a:fillRect/>
            </a:stretch>
          </p:blipFill>
          <p:spPr>
            <a:xfrm>
              <a:off x="8432756" y="3373701"/>
              <a:ext cx="3043429" cy="3025313"/>
            </a:xfrm>
            <a:prstGeom prst="rect">
              <a:avLst/>
            </a:prstGeom>
          </p:spPr>
        </p:pic>
        <p:sp>
          <p:nvSpPr>
            <p:cNvPr id="31" name="TextBox 30">
              <a:extLst>
                <a:ext uri="{FF2B5EF4-FFF2-40B4-BE49-F238E27FC236}">
                  <a16:creationId xmlns:a16="http://schemas.microsoft.com/office/drawing/2014/main" id="{72CE66A1-6C4E-65C2-CA1A-43CBB9F612E0}"/>
                </a:ext>
              </a:extLst>
            </p:cNvPr>
            <p:cNvSpPr txBox="1"/>
            <p:nvPr/>
          </p:nvSpPr>
          <p:spPr>
            <a:xfrm>
              <a:off x="8414795" y="6399014"/>
              <a:ext cx="2237724" cy="307777"/>
            </a:xfrm>
            <a:prstGeom prst="rect">
              <a:avLst/>
            </a:prstGeom>
            <a:noFill/>
          </p:spPr>
          <p:txBody>
            <a:bodyPr wrap="square">
              <a:spAutoFit/>
            </a:bodyPr>
            <a:lstStyle/>
            <a:p>
              <a:r>
                <a:rPr lang="en-US" sz="1400" dirty="0">
                  <a:solidFill>
                    <a:schemeClr val="bg1"/>
                  </a:solidFill>
                </a:rPr>
                <a:t>Matthew 13:1-23</a:t>
              </a:r>
            </a:p>
          </p:txBody>
        </p:sp>
      </p:grpSp>
      <p:grpSp>
        <p:nvGrpSpPr>
          <p:cNvPr id="35" name="Group 34">
            <a:extLst>
              <a:ext uri="{FF2B5EF4-FFF2-40B4-BE49-F238E27FC236}">
                <a16:creationId xmlns:a16="http://schemas.microsoft.com/office/drawing/2014/main" id="{A859ED69-EF3F-46D6-A1E9-09708EF7618C}"/>
              </a:ext>
            </a:extLst>
          </p:cNvPr>
          <p:cNvGrpSpPr/>
          <p:nvPr/>
        </p:nvGrpSpPr>
        <p:grpSpPr>
          <a:xfrm>
            <a:off x="831465" y="674524"/>
            <a:ext cx="6099048" cy="2682843"/>
            <a:chOff x="831465" y="674524"/>
            <a:chExt cx="6099048" cy="2682843"/>
          </a:xfrm>
        </p:grpSpPr>
        <p:pic>
          <p:nvPicPr>
            <p:cNvPr id="13" name="Picture 12">
              <a:extLst>
                <a:ext uri="{FF2B5EF4-FFF2-40B4-BE49-F238E27FC236}">
                  <a16:creationId xmlns:a16="http://schemas.microsoft.com/office/drawing/2014/main" id="{D3778AA9-8F6E-3581-F42D-3A1D3B53A1AD}"/>
                </a:ext>
              </a:extLst>
            </p:cNvPr>
            <p:cNvPicPr>
              <a:picLocks noChangeAspect="1"/>
            </p:cNvPicPr>
            <p:nvPr/>
          </p:nvPicPr>
          <p:blipFill>
            <a:blip r:embed="rId4"/>
            <a:stretch>
              <a:fillRect/>
            </a:stretch>
          </p:blipFill>
          <p:spPr>
            <a:xfrm>
              <a:off x="925069" y="674524"/>
              <a:ext cx="3043428" cy="2454256"/>
            </a:xfrm>
            <a:prstGeom prst="rect">
              <a:avLst/>
            </a:prstGeom>
          </p:spPr>
        </p:pic>
        <p:sp>
          <p:nvSpPr>
            <p:cNvPr id="33" name="TextBox 32">
              <a:extLst>
                <a:ext uri="{FF2B5EF4-FFF2-40B4-BE49-F238E27FC236}">
                  <a16:creationId xmlns:a16="http://schemas.microsoft.com/office/drawing/2014/main" id="{68524B5E-671A-A273-AAE7-F6E2305FC352}"/>
                </a:ext>
              </a:extLst>
            </p:cNvPr>
            <p:cNvSpPr txBox="1"/>
            <p:nvPr/>
          </p:nvSpPr>
          <p:spPr>
            <a:xfrm>
              <a:off x="831465" y="3049590"/>
              <a:ext cx="6099048" cy="307777"/>
            </a:xfrm>
            <a:prstGeom prst="rect">
              <a:avLst/>
            </a:prstGeom>
            <a:noFill/>
          </p:spPr>
          <p:txBody>
            <a:bodyPr wrap="square">
              <a:spAutoFit/>
            </a:bodyPr>
            <a:lstStyle/>
            <a:p>
              <a:r>
                <a:rPr lang="en-US" sz="1400" b="0" i="0" u="none" strike="noStrike" dirty="0">
                  <a:solidFill>
                    <a:schemeClr val="bg1"/>
                  </a:solidFill>
                  <a:effectLst/>
                </a:rPr>
                <a:t>Matthew 18:10-14; Luke 15:1-7 </a:t>
              </a:r>
              <a:endParaRPr lang="en-US" sz="1400" dirty="0"/>
            </a:p>
          </p:txBody>
        </p:sp>
      </p:grpSp>
      <p:grpSp>
        <p:nvGrpSpPr>
          <p:cNvPr id="37" name="Group 36">
            <a:extLst>
              <a:ext uri="{FF2B5EF4-FFF2-40B4-BE49-F238E27FC236}">
                <a16:creationId xmlns:a16="http://schemas.microsoft.com/office/drawing/2014/main" id="{CBDB7413-73EC-88E5-4B43-CB2A893D1D64}"/>
              </a:ext>
            </a:extLst>
          </p:cNvPr>
          <p:cNvGrpSpPr/>
          <p:nvPr/>
        </p:nvGrpSpPr>
        <p:grpSpPr>
          <a:xfrm>
            <a:off x="715815" y="3356445"/>
            <a:ext cx="6099048" cy="3154323"/>
            <a:chOff x="715815" y="3356445"/>
            <a:chExt cx="6099048" cy="3154323"/>
          </a:xfrm>
        </p:grpSpPr>
        <p:pic>
          <p:nvPicPr>
            <p:cNvPr id="25" name="Picture 24">
              <a:extLst>
                <a:ext uri="{FF2B5EF4-FFF2-40B4-BE49-F238E27FC236}">
                  <a16:creationId xmlns:a16="http://schemas.microsoft.com/office/drawing/2014/main" id="{29BAE7D5-95F4-941B-5F72-B9C48C663D37}"/>
                </a:ext>
              </a:extLst>
            </p:cNvPr>
            <p:cNvPicPr>
              <a:picLocks noChangeAspect="1"/>
            </p:cNvPicPr>
            <p:nvPr/>
          </p:nvPicPr>
          <p:blipFill>
            <a:blip r:embed="rId5"/>
            <a:stretch>
              <a:fillRect/>
            </a:stretch>
          </p:blipFill>
          <p:spPr>
            <a:xfrm>
              <a:off x="837560" y="3356445"/>
              <a:ext cx="3043429" cy="2909945"/>
            </a:xfrm>
            <a:prstGeom prst="rect">
              <a:avLst/>
            </a:prstGeom>
          </p:spPr>
        </p:pic>
        <p:sp>
          <p:nvSpPr>
            <p:cNvPr id="36" name="TextBox 35">
              <a:extLst>
                <a:ext uri="{FF2B5EF4-FFF2-40B4-BE49-F238E27FC236}">
                  <a16:creationId xmlns:a16="http://schemas.microsoft.com/office/drawing/2014/main" id="{5A448FF3-42BF-66B8-4D26-CD79DA2236DD}"/>
                </a:ext>
              </a:extLst>
            </p:cNvPr>
            <p:cNvSpPr txBox="1"/>
            <p:nvPr/>
          </p:nvSpPr>
          <p:spPr>
            <a:xfrm>
              <a:off x="715815" y="6202991"/>
              <a:ext cx="6099048" cy="307777"/>
            </a:xfrm>
            <a:prstGeom prst="rect">
              <a:avLst/>
            </a:prstGeom>
            <a:noFill/>
          </p:spPr>
          <p:txBody>
            <a:bodyPr wrap="square">
              <a:spAutoFit/>
            </a:bodyPr>
            <a:lstStyle/>
            <a:p>
              <a:r>
                <a:rPr lang="en-US" sz="1400" b="0" i="0" u="none" strike="noStrike" dirty="0">
                  <a:solidFill>
                    <a:schemeClr val="bg1"/>
                  </a:solidFill>
                  <a:effectLst/>
                </a:rPr>
                <a:t>Luke 10:29-37</a:t>
              </a:r>
              <a:endParaRPr lang="en-US" sz="1400" dirty="0"/>
            </a:p>
          </p:txBody>
        </p:sp>
      </p:grpSp>
      <p:grpSp>
        <p:nvGrpSpPr>
          <p:cNvPr id="39" name="Group 38">
            <a:extLst>
              <a:ext uri="{FF2B5EF4-FFF2-40B4-BE49-F238E27FC236}">
                <a16:creationId xmlns:a16="http://schemas.microsoft.com/office/drawing/2014/main" id="{9CDE50B9-2A02-3302-6349-55922AD35CA6}"/>
              </a:ext>
            </a:extLst>
          </p:cNvPr>
          <p:cNvGrpSpPr/>
          <p:nvPr/>
        </p:nvGrpSpPr>
        <p:grpSpPr>
          <a:xfrm>
            <a:off x="8023098" y="700534"/>
            <a:ext cx="3769317" cy="2685643"/>
            <a:chOff x="8023098" y="700534"/>
            <a:chExt cx="3769317" cy="2685643"/>
          </a:xfrm>
        </p:grpSpPr>
        <p:pic>
          <p:nvPicPr>
            <p:cNvPr id="21" name="Picture 20">
              <a:extLst>
                <a:ext uri="{FF2B5EF4-FFF2-40B4-BE49-F238E27FC236}">
                  <a16:creationId xmlns:a16="http://schemas.microsoft.com/office/drawing/2014/main" id="{24CDDCE9-11BC-DE80-FDBC-A746507A66F9}"/>
                </a:ext>
              </a:extLst>
            </p:cNvPr>
            <p:cNvPicPr>
              <a:picLocks noChangeAspect="1"/>
            </p:cNvPicPr>
            <p:nvPr/>
          </p:nvPicPr>
          <p:blipFill>
            <a:blip r:embed="rId6"/>
            <a:stretch>
              <a:fillRect/>
            </a:stretch>
          </p:blipFill>
          <p:spPr>
            <a:xfrm>
              <a:off x="8116527" y="700534"/>
              <a:ext cx="3675888" cy="2428246"/>
            </a:xfrm>
            <a:prstGeom prst="rect">
              <a:avLst/>
            </a:prstGeom>
          </p:spPr>
        </p:pic>
        <p:sp>
          <p:nvSpPr>
            <p:cNvPr id="38" name="TextBox 37">
              <a:extLst>
                <a:ext uri="{FF2B5EF4-FFF2-40B4-BE49-F238E27FC236}">
                  <a16:creationId xmlns:a16="http://schemas.microsoft.com/office/drawing/2014/main" id="{FB9FC44C-F3B3-D4CF-8848-84998333E524}"/>
                </a:ext>
              </a:extLst>
            </p:cNvPr>
            <p:cNvSpPr txBox="1"/>
            <p:nvPr/>
          </p:nvSpPr>
          <p:spPr>
            <a:xfrm>
              <a:off x="8023098" y="3078400"/>
              <a:ext cx="3675889" cy="307777"/>
            </a:xfrm>
            <a:prstGeom prst="rect">
              <a:avLst/>
            </a:prstGeom>
            <a:noFill/>
          </p:spPr>
          <p:txBody>
            <a:bodyPr wrap="square">
              <a:spAutoFit/>
            </a:bodyPr>
            <a:lstStyle/>
            <a:p>
              <a:r>
                <a:rPr lang="en-US" sz="1400" b="0" i="0" u="none" strike="noStrike" dirty="0">
                  <a:solidFill>
                    <a:schemeClr val="bg1"/>
                  </a:solidFill>
                  <a:effectLst/>
                </a:rPr>
                <a:t>Matthew 13:45-46</a:t>
              </a:r>
              <a:endParaRPr lang="en-US" sz="1400" dirty="0"/>
            </a:p>
          </p:txBody>
        </p:sp>
      </p:grpSp>
    </p:spTree>
    <p:extLst>
      <p:ext uri="{BB962C8B-B14F-4D97-AF65-F5344CB8AC3E}">
        <p14:creationId xmlns:p14="http://schemas.microsoft.com/office/powerpoint/2010/main" val="24522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18" y="90535"/>
            <a:ext cx="5942091" cy="3416320"/>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President Brigham Young spoke of some of these “wise men” </a:t>
            </a:r>
            <a:r>
              <a:rPr lang="en-US" sz="1200" dirty="0">
                <a:solidFill>
                  <a:srgbClr val="2F393A"/>
                </a:solidFill>
                <a:latin typeface="Abadi" panose="020B0604020104020204" pitchFamily="34" charset="0"/>
              </a:rPr>
              <a:t>raised up by God:</a:t>
            </a:r>
          </a:p>
          <a:p>
            <a:pPr fontAlgn="base"/>
            <a:r>
              <a:rPr lang="en-US" sz="1200" dirty="0">
                <a:solidFill>
                  <a:srgbClr val="2F393A"/>
                </a:solidFill>
                <a:latin typeface="Abadi" panose="020B0604020104020204" pitchFamily="34" charset="0"/>
              </a:rPr>
              <a:t>“We believe that the Lord has been preparing that when he should bring forth his work, that, when the set time should fully come, there might be a place upon his footstool where sufficient liberty of conscience should exist, that his Saints might dwell in peace under the broad panoply of constitutional law and equal rights. In this view we consider that the men in the Revolution were inspired by the Almighty, to throw off the shackles of the mother government, with her established religion. For this cause were Adams, Jefferson, Franklin, Washington, and a host of others inspired to deeds of resistance to the acts of the King of Great Britain, who might also have been led to those aggressive acts, for aught we know, to bring to pass the purposes of God, in thus establishing a new government upon a principle of greater freedom, a basis of self-government allowing the free exercise of religious worship.</a:t>
            </a:r>
          </a:p>
          <a:p>
            <a:pPr fontAlgn="base"/>
            <a:r>
              <a:rPr lang="en-US" sz="1200" dirty="0">
                <a:solidFill>
                  <a:srgbClr val="2F393A"/>
                </a:solidFill>
                <a:latin typeface="Abadi" panose="020B0604020104020204" pitchFamily="34" charset="0"/>
              </a:rPr>
              <a:t>“It was the voice of the Lord inspiring all those worthy men who bore influence in those trying times, not only to go forth in battle but to exercise wisdom in council, fortitude, courage, and endurance in the tented field, as well as subsequently to form and adopt those wise and efficient measures which secured to themselves and succeeding generations, the blessings of a free and independent government.” (</a:t>
            </a:r>
            <a:r>
              <a:rPr lang="en-US" sz="1200" i="1" dirty="0">
                <a:solidFill>
                  <a:srgbClr val="2F393A"/>
                </a:solidFill>
                <a:latin typeface="Abadi" panose="020B0604020104020204" pitchFamily="34" charset="0"/>
              </a:rPr>
              <a:t>Discourses of Brigham Young,</a:t>
            </a:r>
            <a:r>
              <a:rPr lang="en-US" sz="1200" dirty="0">
                <a:solidFill>
                  <a:srgbClr val="2F393A"/>
                </a:solidFill>
                <a:latin typeface="Abadi" panose="020B0604020104020204" pitchFamily="34" charset="0"/>
              </a:rPr>
              <a:t> pp. 359–60.)</a:t>
            </a:r>
            <a:endParaRPr lang="en-US" sz="1200" b="0" i="0" dirty="0">
              <a:solidFill>
                <a:srgbClr val="2F393A"/>
              </a:solidFill>
              <a:effectLst/>
              <a:latin typeface="Abadi" panose="020B0604020104020204" pitchFamily="34" charset="0"/>
            </a:endParaRPr>
          </a:p>
        </p:txBody>
      </p:sp>
      <p:sp>
        <p:nvSpPr>
          <p:cNvPr id="5" name="Rectangle 4"/>
          <p:cNvSpPr/>
          <p:nvPr/>
        </p:nvSpPr>
        <p:spPr>
          <a:xfrm>
            <a:off x="87518" y="3506855"/>
            <a:ext cx="5942091" cy="2677656"/>
          </a:xfrm>
          <a:prstGeom prst="rect">
            <a:avLst/>
          </a:prstGeom>
          <a:ln>
            <a:solidFill>
              <a:schemeClr val="tx1"/>
            </a:solidFill>
          </a:ln>
        </p:spPr>
        <p:txBody>
          <a:bodyPr wrap="square">
            <a:spAutoFit/>
          </a:bodyPr>
          <a:lstStyle/>
          <a:p>
            <a:pPr fontAlgn="base"/>
            <a:r>
              <a:rPr lang="en-US" sz="1200" dirty="0">
                <a:latin typeface="Abadi" panose="020B0604020104020204" pitchFamily="34" charset="0"/>
              </a:rPr>
              <a:t>Elder D. Todd </a:t>
            </a:r>
            <a:r>
              <a:rPr lang="en-US" sz="1200" dirty="0" err="1">
                <a:latin typeface="Abadi" panose="020B0604020104020204" pitchFamily="34" charset="0"/>
              </a:rPr>
              <a:t>Christofferson</a:t>
            </a:r>
            <a:r>
              <a:rPr lang="en-US" sz="1200" dirty="0">
                <a:latin typeface="Abadi" panose="020B0604020104020204" pitchFamily="34" charset="0"/>
              </a:rPr>
              <a:t> of the Quorum of the Twelve Apostles taught why the term </a:t>
            </a:r>
            <a:r>
              <a:rPr lang="en-US" sz="1200" b="1" i="1" dirty="0">
                <a:latin typeface="Abadi" panose="020B0604020104020204" pitchFamily="34" charset="0"/>
              </a:rPr>
              <a:t>moral agency</a:t>
            </a:r>
            <a:r>
              <a:rPr lang="en-US" sz="1200" b="1" dirty="0">
                <a:latin typeface="Abadi" panose="020B0604020104020204" pitchFamily="34" charset="0"/>
              </a:rPr>
              <a:t> is preferred over the term </a:t>
            </a:r>
            <a:r>
              <a:rPr lang="en-US" sz="1200" b="1" i="1" dirty="0">
                <a:latin typeface="Abadi" panose="020B0604020104020204" pitchFamily="34" charset="0"/>
              </a:rPr>
              <a:t>free agency:</a:t>
            </a:r>
            <a:endParaRPr lang="en-US" sz="1200" b="1" dirty="0">
              <a:latin typeface="Abadi" panose="020B0604020104020204" pitchFamily="34" charset="0"/>
            </a:endParaRPr>
          </a:p>
          <a:p>
            <a:pPr fontAlgn="base"/>
            <a:r>
              <a:rPr lang="en-US" sz="1200" dirty="0">
                <a:latin typeface="Abadi" panose="020B0604020104020204" pitchFamily="34" charset="0"/>
              </a:rPr>
              <a:t>“In years past, we generally used the term </a:t>
            </a:r>
            <a:r>
              <a:rPr lang="en-US" sz="1200" i="1" dirty="0">
                <a:latin typeface="Abadi" panose="020B0604020104020204" pitchFamily="34" charset="0"/>
              </a:rPr>
              <a:t>free agency.</a:t>
            </a:r>
            <a:r>
              <a:rPr lang="en-US" sz="1200" dirty="0">
                <a:latin typeface="Abadi" panose="020B0604020104020204" pitchFamily="34" charset="0"/>
              </a:rPr>
              <a:t> That is not incorrect, but more recently we have taken note that </a:t>
            </a:r>
            <a:r>
              <a:rPr lang="en-US" sz="1200" i="1" dirty="0">
                <a:latin typeface="Abadi" panose="020B0604020104020204" pitchFamily="34" charset="0"/>
              </a:rPr>
              <a:t>free agency </a:t>
            </a:r>
            <a:r>
              <a:rPr lang="en-US" sz="1200" dirty="0">
                <a:latin typeface="Abadi" panose="020B0604020104020204" pitchFamily="34" charset="0"/>
              </a:rPr>
              <a:t>does not appear as an expression in the scriptures. They talk of our being ‘free to choose’ and ‘free to act’ for ourselves and of our obligation to do many things of our own ‘free will.’ But the word </a:t>
            </a:r>
            <a:r>
              <a:rPr lang="en-US" sz="1200" i="1" dirty="0">
                <a:latin typeface="Abadi" panose="020B0604020104020204" pitchFamily="34" charset="0"/>
              </a:rPr>
              <a:t>agency</a:t>
            </a:r>
            <a:r>
              <a:rPr lang="en-US" sz="1200" dirty="0">
                <a:latin typeface="Abadi" panose="020B0604020104020204" pitchFamily="34" charset="0"/>
              </a:rPr>
              <a:t> appears either by itself or, in Doctrine and Covenants, section 101, verse 78, with the modifier </a:t>
            </a:r>
            <a:r>
              <a:rPr lang="en-US" sz="1200" i="1" dirty="0">
                <a:latin typeface="Abadi" panose="020B0604020104020204" pitchFamily="34" charset="0"/>
              </a:rPr>
              <a:t>moral:</a:t>
            </a:r>
            <a:r>
              <a:rPr lang="en-US" sz="1200" dirty="0">
                <a:latin typeface="Abadi" panose="020B0604020104020204" pitchFamily="34" charset="0"/>
              </a:rPr>
              <a:t> ‘That every man may act in doctrine and principle … according to the </a:t>
            </a:r>
            <a:r>
              <a:rPr lang="en-US" sz="1200" i="1" dirty="0">
                <a:latin typeface="Abadi" panose="020B0604020104020204" pitchFamily="34" charset="0"/>
              </a:rPr>
              <a:t>moral agency </a:t>
            </a:r>
            <a:r>
              <a:rPr lang="en-US" sz="1200" dirty="0">
                <a:latin typeface="Abadi" panose="020B0604020104020204" pitchFamily="34" charset="0"/>
              </a:rPr>
              <a:t>which I have given unto him, that every man may be accountable for his own sins in the day of judgment’ (emphasis added). When we use the term </a:t>
            </a:r>
            <a:r>
              <a:rPr lang="en-US" sz="1200" i="1" dirty="0">
                <a:latin typeface="Abadi" panose="020B0604020104020204" pitchFamily="34" charset="0"/>
              </a:rPr>
              <a:t>moral agency,</a:t>
            </a:r>
            <a:r>
              <a:rPr lang="en-US" sz="1200" dirty="0">
                <a:latin typeface="Abadi" panose="020B0604020104020204" pitchFamily="34" charset="0"/>
              </a:rPr>
              <a:t> then, we are appropriately emphasizing the accountability that is an essential part of the divine gift of agency. We are moral beings and agents unto ourselves, free to choose but also responsible for our choices” (“Moral Agency” [Brigham Young University devotional address, Jan. 31, 2006], 1,speeches.byu.edu).</a:t>
            </a:r>
            <a:endParaRPr lang="en-US" sz="1200" b="0" i="0" dirty="0">
              <a:effectLst/>
              <a:latin typeface="Abadi" panose="020B0604020104020204" pitchFamily="34" charset="0"/>
            </a:endParaRPr>
          </a:p>
        </p:txBody>
      </p:sp>
      <p:sp>
        <p:nvSpPr>
          <p:cNvPr id="6" name="TextBox 5">
            <a:extLst>
              <a:ext uri="{FF2B5EF4-FFF2-40B4-BE49-F238E27FC236}">
                <a16:creationId xmlns:a16="http://schemas.microsoft.com/office/drawing/2014/main" id="{02434184-9E5D-2BC0-502C-F3D3E7D99404}"/>
              </a:ext>
            </a:extLst>
          </p:cNvPr>
          <p:cNvSpPr txBox="1"/>
          <p:nvPr/>
        </p:nvSpPr>
        <p:spPr>
          <a:xfrm>
            <a:off x="6029609" y="90535"/>
            <a:ext cx="3418114" cy="5478423"/>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What was God’s purpose in establishing the United States Constitution? </a:t>
            </a:r>
            <a:r>
              <a:rPr lang="en-US" sz="1400" b="0" i="0" dirty="0">
                <a:solidFill>
                  <a:srgbClr val="212225"/>
                </a:solidFill>
                <a:effectLst/>
              </a:rPr>
              <a:t>We see it in the doctrine of moral agency. In the first decade of the restored Church, its members on the western frontier were suffering private and public persecution. Partly this was because of their opposition to the human slavery then existing in the United States. In these unfortunate circumstances, God revealed through the Prophet Joseph Smith eternal truths about His doctrine.</a:t>
            </a:r>
          </a:p>
          <a:p>
            <a:pPr algn="l" fontAlgn="base"/>
            <a:r>
              <a:rPr lang="en-US" sz="1400" b="0" i="0" dirty="0">
                <a:solidFill>
                  <a:srgbClr val="212225"/>
                </a:solidFill>
                <a:effectLst/>
              </a:rPr>
              <a:t>God has given His children moral agency—the power to decide and to act. The most desirable condition for the exercise of that agency is maximum freedom for men and women to act according to their individual choices. Then, the revelation explains, “every man may be accountable for his own sins in the day of judgment” (</a:t>
            </a:r>
            <a:r>
              <a:rPr lang="en-US" sz="1400" b="0" i="0" u="none" strike="noStrike" dirty="0">
                <a:solidFill>
                  <a:srgbClr val="212225"/>
                </a:solidFill>
                <a:effectLst/>
              </a:rPr>
              <a:t>Doctrine and Covenants 101:78</a:t>
            </a:r>
            <a:r>
              <a:rPr lang="en-US" sz="1400" b="0" i="0" dirty="0">
                <a:solidFill>
                  <a:srgbClr val="212225"/>
                </a:solidFill>
                <a:effectLst/>
              </a:rPr>
              <a:t>). “Therefore,” the Lord revealed, “it is not right that any man should be in bondage one to another” (</a:t>
            </a:r>
            <a:r>
              <a:rPr lang="en-US" sz="1400" b="0" i="0" u="none" strike="noStrike" dirty="0">
                <a:solidFill>
                  <a:srgbClr val="212225"/>
                </a:solidFill>
                <a:effectLst/>
              </a:rPr>
              <a:t>Doctrine and Covenants 101:79</a:t>
            </a:r>
            <a:r>
              <a:rPr lang="en-US" sz="1400" b="0" i="0" dirty="0">
                <a:solidFill>
                  <a:srgbClr val="212225"/>
                </a:solidFill>
                <a:effectLst/>
              </a:rPr>
              <a:t>). (Dallin H. Oaks, “</a:t>
            </a:r>
            <a:r>
              <a:rPr lang="en-US" sz="1400" b="0" i="0" u="none" strike="noStrike" dirty="0">
                <a:solidFill>
                  <a:srgbClr val="212225"/>
                </a:solidFill>
                <a:effectLst/>
              </a:rPr>
              <a:t>Defending Our Divinely Inspired Constitution</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May 2021, 106)</a:t>
            </a:r>
          </a:p>
        </p:txBody>
      </p:sp>
    </p:spTree>
    <p:extLst>
      <p:ext uri="{BB962C8B-B14F-4D97-AF65-F5344CB8AC3E}">
        <p14:creationId xmlns:p14="http://schemas.microsoft.com/office/powerpoint/2010/main" val="232677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0AF37AD-FEA1-9FAB-6C14-55F18E4BA652}"/>
              </a:ext>
            </a:extLst>
          </p:cNvPr>
          <p:cNvGrpSpPr/>
          <p:nvPr/>
        </p:nvGrpSpPr>
        <p:grpSpPr>
          <a:xfrm rot="5400000">
            <a:off x="2551820" y="-1682722"/>
            <a:ext cx="6618514" cy="10223444"/>
            <a:chOff x="3432131" y="0"/>
            <a:chExt cx="5957401" cy="7665351"/>
          </a:xfrm>
        </p:grpSpPr>
        <p:pic>
          <p:nvPicPr>
            <p:cNvPr id="15" name="Picture 14">
              <a:extLst>
                <a:ext uri="{FF2B5EF4-FFF2-40B4-BE49-F238E27FC236}">
                  <a16:creationId xmlns:a16="http://schemas.microsoft.com/office/drawing/2014/main" id="{4DF932B0-64CF-DFD2-7641-0EF500166DDC}"/>
                </a:ext>
              </a:extLst>
            </p:cNvPr>
            <p:cNvPicPr>
              <a:picLocks noChangeAspect="1"/>
            </p:cNvPicPr>
            <p:nvPr/>
          </p:nvPicPr>
          <p:blipFill>
            <a:blip r:embed="rId2"/>
            <a:stretch>
              <a:fillRect/>
            </a:stretch>
          </p:blipFill>
          <p:spPr>
            <a:xfrm>
              <a:off x="3432131" y="0"/>
              <a:ext cx="5957401" cy="6202436"/>
            </a:xfrm>
            <a:prstGeom prst="rect">
              <a:avLst/>
            </a:prstGeom>
          </p:spPr>
        </p:pic>
        <p:pic>
          <p:nvPicPr>
            <p:cNvPr id="17" name="Picture 16">
              <a:extLst>
                <a:ext uri="{FF2B5EF4-FFF2-40B4-BE49-F238E27FC236}">
                  <a16:creationId xmlns:a16="http://schemas.microsoft.com/office/drawing/2014/main" id="{18D17070-F6A1-B373-A365-58A24B6A9426}"/>
                </a:ext>
              </a:extLst>
            </p:cNvPr>
            <p:cNvPicPr>
              <a:picLocks noChangeAspect="1"/>
            </p:cNvPicPr>
            <p:nvPr/>
          </p:nvPicPr>
          <p:blipFill>
            <a:blip r:embed="rId3"/>
            <a:stretch>
              <a:fillRect/>
            </a:stretch>
          </p:blipFill>
          <p:spPr>
            <a:xfrm>
              <a:off x="3508082" y="5473874"/>
              <a:ext cx="5743181" cy="2191477"/>
            </a:xfrm>
            <a:prstGeom prst="rect">
              <a:avLst/>
            </a:prstGeom>
          </p:spPr>
        </p:pic>
      </p:grpSp>
    </p:spTree>
    <p:extLst>
      <p:ext uri="{BB962C8B-B14F-4D97-AF65-F5344CB8AC3E}">
        <p14:creationId xmlns:p14="http://schemas.microsoft.com/office/powerpoint/2010/main" val="217387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894A7-2C17-36FA-D2F3-2238A69070FA}"/>
              </a:ext>
            </a:extLst>
          </p:cNvPr>
          <p:cNvSpPr/>
          <p:nvPr/>
        </p:nvSpPr>
        <p:spPr>
          <a:xfrm>
            <a:off x="0" y="0"/>
            <a:ext cx="12192000" cy="68691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83EBBF-9CD9-4754-F000-B0F64D592F29}"/>
              </a:ext>
            </a:extLst>
          </p:cNvPr>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How to Study Parables</a:t>
            </a:r>
          </a:p>
        </p:txBody>
      </p:sp>
      <p:sp>
        <p:nvSpPr>
          <p:cNvPr id="5" name="TextBox 4">
            <a:extLst>
              <a:ext uri="{FF2B5EF4-FFF2-40B4-BE49-F238E27FC236}">
                <a16:creationId xmlns:a16="http://schemas.microsoft.com/office/drawing/2014/main" id="{54143A56-092A-BABB-DE99-833AF58850F5}"/>
              </a:ext>
            </a:extLst>
          </p:cNvPr>
          <p:cNvSpPr txBox="1"/>
          <p:nvPr/>
        </p:nvSpPr>
        <p:spPr>
          <a:xfrm>
            <a:off x="3876675" y="1259507"/>
            <a:ext cx="4438650" cy="5078313"/>
          </a:xfrm>
          <a:prstGeom prst="rect">
            <a:avLst/>
          </a:prstGeom>
          <a:noFill/>
        </p:spPr>
        <p:txBody>
          <a:bodyPr wrap="square">
            <a:spAutoFit/>
          </a:bodyPr>
          <a:lstStyle/>
          <a:p>
            <a:pPr algn="l" fontAlgn="base">
              <a:buFont typeface="+mj-lt"/>
              <a:buAutoNum type="arabicPeriod"/>
            </a:pPr>
            <a:r>
              <a:rPr lang="en-US" b="1" i="0" dirty="0">
                <a:solidFill>
                  <a:schemeClr val="bg1"/>
                </a:solidFill>
                <a:effectLst/>
              </a:rPr>
              <a:t>Find important details.</a:t>
            </a:r>
            <a:r>
              <a:rPr lang="en-US" b="0" i="0" dirty="0">
                <a:solidFill>
                  <a:schemeClr val="bg1"/>
                </a:solidFill>
                <a:effectLst/>
              </a:rPr>
              <a:t> These details could include people, places, objects, actions, or events.</a:t>
            </a:r>
          </a:p>
          <a:p>
            <a:pPr algn="l" fontAlgn="base">
              <a:buFont typeface="+mj-lt"/>
              <a:buAutoNum type="arabicPeriod"/>
            </a:pPr>
            <a:endParaRPr lang="en-US" b="0" i="0" dirty="0">
              <a:solidFill>
                <a:schemeClr val="bg1"/>
              </a:solidFill>
              <a:effectLst/>
            </a:endParaRPr>
          </a:p>
          <a:p>
            <a:pPr algn="l" fontAlgn="base">
              <a:buFont typeface="+mj-lt"/>
              <a:buAutoNum type="arabicPeriod"/>
            </a:pPr>
            <a:r>
              <a:rPr lang="en-US" b="1" i="0" dirty="0">
                <a:solidFill>
                  <a:schemeClr val="bg1"/>
                </a:solidFill>
                <a:effectLst/>
              </a:rPr>
              <a:t>Make comparisons.</a:t>
            </a:r>
            <a:r>
              <a:rPr lang="en-US" b="0" i="0" dirty="0">
                <a:solidFill>
                  <a:schemeClr val="bg1"/>
                </a:solidFill>
                <a:effectLst/>
              </a:rPr>
              <a:t> Determine what each of the details in the parable could represent or symbolize. Contextual clues, scripture-study aids, and pondering can be helpful.</a:t>
            </a:r>
          </a:p>
          <a:p>
            <a:pPr algn="l" fontAlgn="base">
              <a:buFont typeface="+mj-lt"/>
              <a:buAutoNum type="arabicPeriod"/>
            </a:pPr>
            <a:endParaRPr lang="en-US" b="0" i="0" dirty="0">
              <a:solidFill>
                <a:schemeClr val="bg1"/>
              </a:solidFill>
              <a:effectLst/>
            </a:endParaRPr>
          </a:p>
          <a:p>
            <a:pPr algn="l" fontAlgn="base">
              <a:buFont typeface="+mj-lt"/>
              <a:buAutoNum type="arabicPeriod"/>
            </a:pPr>
            <a:r>
              <a:rPr lang="en-US" b="1" i="0" dirty="0">
                <a:solidFill>
                  <a:schemeClr val="bg1"/>
                </a:solidFill>
                <a:effectLst/>
              </a:rPr>
              <a:t>Discover valuable lessons.</a:t>
            </a:r>
            <a:r>
              <a:rPr lang="en-US" b="0" i="0" dirty="0">
                <a:solidFill>
                  <a:schemeClr val="bg1"/>
                </a:solidFill>
                <a:effectLst/>
              </a:rPr>
              <a:t> After making comparisons, seek help from the Holy Ghost to discover valuable lessons the Savior was teaching in the parable.</a:t>
            </a:r>
          </a:p>
          <a:p>
            <a:pPr algn="l" fontAlgn="base">
              <a:buFont typeface="+mj-lt"/>
              <a:buAutoNum type="arabicPeriod"/>
            </a:pPr>
            <a:endParaRPr lang="en-US" b="0" i="0" dirty="0">
              <a:solidFill>
                <a:schemeClr val="bg1"/>
              </a:solidFill>
              <a:effectLst/>
            </a:endParaRPr>
          </a:p>
          <a:p>
            <a:pPr algn="l" fontAlgn="base">
              <a:buFont typeface="+mj-lt"/>
              <a:buAutoNum type="arabicPeriod"/>
            </a:pPr>
            <a:r>
              <a:rPr lang="en-US" b="1" i="0" dirty="0">
                <a:solidFill>
                  <a:schemeClr val="bg1"/>
                </a:solidFill>
                <a:effectLst/>
              </a:rPr>
              <a:t>Determine personal application.</a:t>
            </a:r>
            <a:r>
              <a:rPr lang="en-US" b="0" i="0" dirty="0">
                <a:solidFill>
                  <a:schemeClr val="bg1"/>
                </a:solidFill>
                <a:effectLst/>
              </a:rPr>
              <a:t> Seek help from Heavenly Father and the Holy Ghost to know what you can do to personally apply the lessons you discover.</a:t>
            </a:r>
          </a:p>
        </p:txBody>
      </p:sp>
      <p:pic>
        <p:nvPicPr>
          <p:cNvPr id="7" name="Picture 6">
            <a:extLst>
              <a:ext uri="{FF2B5EF4-FFF2-40B4-BE49-F238E27FC236}">
                <a16:creationId xmlns:a16="http://schemas.microsoft.com/office/drawing/2014/main" id="{099D131C-C56B-5BF8-C72F-2CAE22CBC5FB}"/>
              </a:ext>
            </a:extLst>
          </p:cNvPr>
          <p:cNvPicPr>
            <a:picLocks noChangeAspect="1"/>
          </p:cNvPicPr>
          <p:nvPr/>
        </p:nvPicPr>
        <p:blipFill>
          <a:blip r:embed="rId2"/>
          <a:stretch>
            <a:fillRect/>
          </a:stretch>
        </p:blipFill>
        <p:spPr>
          <a:xfrm>
            <a:off x="436789" y="901859"/>
            <a:ext cx="2688771" cy="2678329"/>
          </a:xfrm>
          <a:prstGeom prst="rect">
            <a:avLst/>
          </a:prstGeom>
        </p:spPr>
      </p:pic>
      <p:grpSp>
        <p:nvGrpSpPr>
          <p:cNvPr id="20" name="Group 19">
            <a:extLst>
              <a:ext uri="{FF2B5EF4-FFF2-40B4-BE49-F238E27FC236}">
                <a16:creationId xmlns:a16="http://schemas.microsoft.com/office/drawing/2014/main" id="{56BA6A88-9DF7-5EEF-F97D-BD13151BBBF2}"/>
              </a:ext>
            </a:extLst>
          </p:cNvPr>
          <p:cNvGrpSpPr/>
          <p:nvPr/>
        </p:nvGrpSpPr>
        <p:grpSpPr>
          <a:xfrm>
            <a:off x="498020" y="3798663"/>
            <a:ext cx="2627540" cy="2994030"/>
            <a:chOff x="498020" y="3798663"/>
            <a:chExt cx="2627540" cy="2994030"/>
          </a:xfrm>
        </p:grpSpPr>
        <p:pic>
          <p:nvPicPr>
            <p:cNvPr id="17" name="Picture 16">
              <a:extLst>
                <a:ext uri="{FF2B5EF4-FFF2-40B4-BE49-F238E27FC236}">
                  <a16:creationId xmlns:a16="http://schemas.microsoft.com/office/drawing/2014/main" id="{CB34F89B-2F9C-185C-6246-3B4FB3C7C9C8}"/>
                </a:ext>
              </a:extLst>
            </p:cNvPr>
            <p:cNvPicPr>
              <a:picLocks noChangeAspect="1"/>
            </p:cNvPicPr>
            <p:nvPr/>
          </p:nvPicPr>
          <p:blipFill>
            <a:blip r:embed="rId3"/>
            <a:stretch>
              <a:fillRect/>
            </a:stretch>
          </p:blipFill>
          <p:spPr>
            <a:xfrm>
              <a:off x="571108" y="3798663"/>
              <a:ext cx="2554452" cy="2944342"/>
            </a:xfrm>
            <a:prstGeom prst="rect">
              <a:avLst/>
            </a:prstGeom>
          </p:spPr>
        </p:pic>
        <p:sp>
          <p:nvSpPr>
            <p:cNvPr id="19" name="TextBox 18">
              <a:extLst>
                <a:ext uri="{FF2B5EF4-FFF2-40B4-BE49-F238E27FC236}">
                  <a16:creationId xmlns:a16="http://schemas.microsoft.com/office/drawing/2014/main" id="{333C93E6-2FB1-42AB-3E65-1954C7DF97C5}"/>
                </a:ext>
              </a:extLst>
            </p:cNvPr>
            <p:cNvSpPr txBox="1"/>
            <p:nvPr/>
          </p:nvSpPr>
          <p:spPr>
            <a:xfrm>
              <a:off x="498020" y="6484916"/>
              <a:ext cx="1283154" cy="307777"/>
            </a:xfrm>
            <a:prstGeom prst="rect">
              <a:avLst/>
            </a:prstGeom>
            <a:noFill/>
          </p:spPr>
          <p:txBody>
            <a:bodyPr wrap="square">
              <a:spAutoFit/>
            </a:bodyPr>
            <a:lstStyle/>
            <a:p>
              <a:r>
                <a:rPr lang="en-US" sz="1400" b="0" i="0" dirty="0">
                  <a:solidFill>
                    <a:schemeClr val="bg1"/>
                  </a:solidFill>
                  <a:effectLst/>
                </a:rPr>
                <a:t>Luke 18:1-8</a:t>
              </a:r>
              <a:endParaRPr lang="en-US" sz="1400" dirty="0"/>
            </a:p>
          </p:txBody>
        </p:sp>
      </p:grpSp>
      <p:grpSp>
        <p:nvGrpSpPr>
          <p:cNvPr id="26" name="Group 25">
            <a:extLst>
              <a:ext uri="{FF2B5EF4-FFF2-40B4-BE49-F238E27FC236}">
                <a16:creationId xmlns:a16="http://schemas.microsoft.com/office/drawing/2014/main" id="{37DC281F-6F3A-FB67-F6D3-3AE54C2EA964}"/>
              </a:ext>
            </a:extLst>
          </p:cNvPr>
          <p:cNvGrpSpPr/>
          <p:nvPr/>
        </p:nvGrpSpPr>
        <p:grpSpPr>
          <a:xfrm>
            <a:off x="8462283" y="934023"/>
            <a:ext cx="3460569" cy="2152808"/>
            <a:chOff x="8462283" y="934023"/>
            <a:chExt cx="3460569" cy="2152808"/>
          </a:xfrm>
        </p:grpSpPr>
        <p:pic>
          <p:nvPicPr>
            <p:cNvPr id="11" name="Picture 10" descr="A field of wheat with a hill in the background&#10;&#10;Description automatically generated">
              <a:extLst>
                <a:ext uri="{FF2B5EF4-FFF2-40B4-BE49-F238E27FC236}">
                  <a16:creationId xmlns:a16="http://schemas.microsoft.com/office/drawing/2014/main" id="{74DECAA3-B6C1-DECD-A137-9A381413D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2283" y="934023"/>
              <a:ext cx="3460569" cy="1895611"/>
            </a:xfrm>
            <a:prstGeom prst="rect">
              <a:avLst/>
            </a:prstGeom>
          </p:spPr>
        </p:pic>
        <p:sp>
          <p:nvSpPr>
            <p:cNvPr id="21" name="TextBox 20">
              <a:extLst>
                <a:ext uri="{FF2B5EF4-FFF2-40B4-BE49-F238E27FC236}">
                  <a16:creationId xmlns:a16="http://schemas.microsoft.com/office/drawing/2014/main" id="{49B04437-4105-DE49-1F1E-D3BDC7BE4DEE}"/>
                </a:ext>
              </a:extLst>
            </p:cNvPr>
            <p:cNvSpPr txBox="1"/>
            <p:nvPr/>
          </p:nvSpPr>
          <p:spPr>
            <a:xfrm>
              <a:off x="8462283" y="2779054"/>
              <a:ext cx="2446864" cy="307777"/>
            </a:xfrm>
            <a:prstGeom prst="rect">
              <a:avLst/>
            </a:prstGeom>
            <a:noFill/>
          </p:spPr>
          <p:txBody>
            <a:bodyPr wrap="square">
              <a:spAutoFit/>
            </a:bodyPr>
            <a:lstStyle/>
            <a:p>
              <a:r>
                <a:rPr lang="en-US" sz="1400" b="0" i="0" u="none" strike="noStrike" dirty="0">
                  <a:solidFill>
                    <a:schemeClr val="bg1"/>
                  </a:solidFill>
                  <a:effectLst/>
                </a:rPr>
                <a:t>Matthew 13:45-46</a:t>
              </a:r>
              <a:endParaRPr lang="en-US" sz="1400" dirty="0"/>
            </a:p>
          </p:txBody>
        </p:sp>
      </p:grpSp>
      <p:sp>
        <p:nvSpPr>
          <p:cNvPr id="23" name="TextBox 22">
            <a:extLst>
              <a:ext uri="{FF2B5EF4-FFF2-40B4-BE49-F238E27FC236}">
                <a16:creationId xmlns:a16="http://schemas.microsoft.com/office/drawing/2014/main" id="{83B61A3E-49C0-BA20-6994-D4D80A01BC8C}"/>
              </a:ext>
            </a:extLst>
          </p:cNvPr>
          <p:cNvSpPr txBox="1"/>
          <p:nvPr/>
        </p:nvSpPr>
        <p:spPr>
          <a:xfrm>
            <a:off x="451594" y="3535537"/>
            <a:ext cx="6099048" cy="307777"/>
          </a:xfrm>
          <a:prstGeom prst="rect">
            <a:avLst/>
          </a:prstGeom>
          <a:noFill/>
        </p:spPr>
        <p:txBody>
          <a:bodyPr wrap="square">
            <a:spAutoFit/>
          </a:bodyPr>
          <a:lstStyle/>
          <a:p>
            <a:r>
              <a:rPr lang="en-US" sz="1400" b="0" i="0" u="none" strike="noStrike" dirty="0">
                <a:solidFill>
                  <a:schemeClr val="bg1"/>
                </a:solidFill>
                <a:effectLst/>
              </a:rPr>
              <a:t>Luke 13:6-9</a:t>
            </a:r>
            <a:endParaRPr lang="en-US" sz="1400" dirty="0"/>
          </a:p>
        </p:txBody>
      </p:sp>
      <p:grpSp>
        <p:nvGrpSpPr>
          <p:cNvPr id="25" name="Group 24">
            <a:extLst>
              <a:ext uri="{FF2B5EF4-FFF2-40B4-BE49-F238E27FC236}">
                <a16:creationId xmlns:a16="http://schemas.microsoft.com/office/drawing/2014/main" id="{4F2A1008-0558-850C-A972-52367D02D1F6}"/>
              </a:ext>
            </a:extLst>
          </p:cNvPr>
          <p:cNvGrpSpPr/>
          <p:nvPr/>
        </p:nvGrpSpPr>
        <p:grpSpPr>
          <a:xfrm>
            <a:off x="8749642" y="3086831"/>
            <a:ext cx="2691243" cy="3741779"/>
            <a:chOff x="8749642" y="3086831"/>
            <a:chExt cx="2691243" cy="3741779"/>
          </a:xfrm>
        </p:grpSpPr>
        <p:pic>
          <p:nvPicPr>
            <p:cNvPr id="9" name="Picture 8">
              <a:extLst>
                <a:ext uri="{FF2B5EF4-FFF2-40B4-BE49-F238E27FC236}">
                  <a16:creationId xmlns:a16="http://schemas.microsoft.com/office/drawing/2014/main" id="{C197A016-7213-7187-7EB4-730C18F54D60}"/>
                </a:ext>
              </a:extLst>
            </p:cNvPr>
            <p:cNvPicPr>
              <a:picLocks noChangeAspect="1"/>
            </p:cNvPicPr>
            <p:nvPr/>
          </p:nvPicPr>
          <p:blipFill>
            <a:blip r:embed="rId5"/>
            <a:stretch>
              <a:fillRect/>
            </a:stretch>
          </p:blipFill>
          <p:spPr>
            <a:xfrm>
              <a:off x="8749642" y="3086831"/>
              <a:ext cx="2691243" cy="3671387"/>
            </a:xfrm>
            <a:prstGeom prst="rect">
              <a:avLst/>
            </a:prstGeom>
          </p:spPr>
        </p:pic>
        <p:sp>
          <p:nvSpPr>
            <p:cNvPr id="24" name="TextBox 23">
              <a:extLst>
                <a:ext uri="{FF2B5EF4-FFF2-40B4-BE49-F238E27FC236}">
                  <a16:creationId xmlns:a16="http://schemas.microsoft.com/office/drawing/2014/main" id="{CC5E2EBF-61FE-CABD-4B7F-9FED112C083C}"/>
                </a:ext>
              </a:extLst>
            </p:cNvPr>
            <p:cNvSpPr txBox="1"/>
            <p:nvPr/>
          </p:nvSpPr>
          <p:spPr>
            <a:xfrm>
              <a:off x="8816802" y="6520833"/>
              <a:ext cx="2554452" cy="307777"/>
            </a:xfrm>
            <a:prstGeom prst="rect">
              <a:avLst/>
            </a:prstGeom>
            <a:noFill/>
          </p:spPr>
          <p:txBody>
            <a:bodyPr wrap="square">
              <a:spAutoFit/>
            </a:bodyPr>
            <a:lstStyle/>
            <a:p>
              <a:r>
                <a:rPr lang="en-US" sz="1400" b="0" i="0" u="none" strike="noStrike" dirty="0">
                  <a:solidFill>
                    <a:schemeClr val="bg1"/>
                  </a:solidFill>
                  <a:effectLst/>
                </a:rPr>
                <a:t>Matthew 13:44</a:t>
              </a:r>
              <a:endParaRPr lang="en-US" sz="1400" dirty="0"/>
            </a:p>
          </p:txBody>
        </p:sp>
      </p:grpSp>
    </p:spTree>
    <p:extLst>
      <p:ext uri="{BB962C8B-B14F-4D97-AF65-F5344CB8AC3E}">
        <p14:creationId xmlns:p14="http://schemas.microsoft.com/office/powerpoint/2010/main" val="196508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705787" y="3135356"/>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Zion is the Choice land in His vineyard—Jackson County, Missouri</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ed Rectangle 300"/>
          <p:cNvSpPr/>
          <p:nvPr/>
        </p:nvSpPr>
        <p:spPr>
          <a:xfrm>
            <a:off x="3605307" y="3215550"/>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Olive Trees are the settlements of the Saints</a:t>
            </a:r>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258031" y="4996406"/>
            <a:ext cx="1692444" cy="48094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Nobleman</a:t>
            </a:r>
          </a:p>
          <a:p>
            <a:pPr algn="ctr"/>
            <a:r>
              <a:rPr lang="en-US" dirty="0"/>
              <a:t>Savior</a:t>
            </a:r>
          </a:p>
        </p:txBody>
      </p:sp>
      <p:grpSp>
        <p:nvGrpSpPr>
          <p:cNvPr id="36" name="Group 35"/>
          <p:cNvGrpSpPr/>
          <p:nvPr/>
        </p:nvGrpSpPr>
        <p:grpSpPr>
          <a:xfrm>
            <a:off x="305695" y="1337435"/>
            <a:ext cx="4150652" cy="3718932"/>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68916" y="5178393"/>
            <a:ext cx="974518" cy="1263269"/>
            <a:chOff x="268916" y="5178393"/>
            <a:chExt cx="974518" cy="1263269"/>
          </a:xfrm>
        </p:grpSpPr>
        <p:grpSp>
          <p:nvGrpSpPr>
            <p:cNvPr id="302" name="Group 22"/>
            <p:cNvGrpSpPr/>
            <p:nvPr/>
          </p:nvGrpSpPr>
          <p:grpSpPr>
            <a:xfrm>
              <a:off x="277040" y="5178393"/>
              <a:ext cx="966394" cy="1263269"/>
              <a:chOff x="2362200" y="3810000"/>
              <a:chExt cx="1752600" cy="2290997"/>
            </a:xfrm>
          </p:grpSpPr>
          <p:sp>
            <p:nvSpPr>
              <p:cNvPr id="303" name="Rounded Rectangle 302"/>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68916" y="5232904"/>
              <a:ext cx="916804" cy="646331"/>
            </a:xfrm>
            <a:prstGeom prst="rect">
              <a:avLst/>
            </a:prstGeom>
            <a:noFill/>
          </p:spPr>
          <p:txBody>
            <a:bodyPr wrap="square" rtlCol="0">
              <a:spAutoFit/>
            </a:bodyPr>
            <a:lstStyle/>
            <a:p>
              <a:pPr algn="ctr"/>
              <a:r>
                <a:rPr lang="en-US" dirty="0"/>
                <a:t>D&amp;C 101:44</a:t>
              </a:r>
            </a:p>
          </p:txBody>
        </p:sp>
      </p:grpSp>
      <p:grpSp>
        <p:nvGrpSpPr>
          <p:cNvPr id="305" name="Group 304">
            <a:extLst>
              <a:ext uri="{FF2B5EF4-FFF2-40B4-BE49-F238E27FC236}">
                <a16:creationId xmlns:a16="http://schemas.microsoft.com/office/drawing/2014/main" id="{AA0D7BD3-162A-4DA0-C1D6-A282FF28EC31}"/>
              </a:ext>
            </a:extLst>
          </p:cNvPr>
          <p:cNvGrpSpPr/>
          <p:nvPr/>
        </p:nvGrpSpPr>
        <p:grpSpPr>
          <a:xfrm>
            <a:off x="10408197" y="1732609"/>
            <a:ext cx="1422452" cy="3072705"/>
            <a:chOff x="1519855" y="349452"/>
            <a:chExt cx="2655905" cy="6159097"/>
          </a:xfrm>
        </p:grpSpPr>
        <p:sp>
          <p:nvSpPr>
            <p:cNvPr id="306" name="Freeform: Shape 305">
              <a:extLst>
                <a:ext uri="{FF2B5EF4-FFF2-40B4-BE49-F238E27FC236}">
                  <a16:creationId xmlns:a16="http://schemas.microsoft.com/office/drawing/2014/main" id="{5FDBFB81-6EA8-0375-8B67-BF7273933C9A}"/>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7" name="Oval 306">
              <a:extLst>
                <a:ext uri="{FF2B5EF4-FFF2-40B4-BE49-F238E27FC236}">
                  <a16:creationId xmlns:a16="http://schemas.microsoft.com/office/drawing/2014/main" id="{EF54FAC3-C905-2111-E9AF-4857BAFD07D7}"/>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a:extLst>
                <a:ext uri="{FF2B5EF4-FFF2-40B4-BE49-F238E27FC236}">
                  <a16:creationId xmlns:a16="http://schemas.microsoft.com/office/drawing/2014/main" id="{FF992031-6219-8201-22E1-D810B060A90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a:extLst>
                <a:ext uri="{FF2B5EF4-FFF2-40B4-BE49-F238E27FC236}">
                  <a16:creationId xmlns:a16="http://schemas.microsoft.com/office/drawing/2014/main" id="{C5D3E1BD-04B7-A77B-7FBD-4CC0967DE55A}"/>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1D796E59-0CB4-0350-A725-56744146E7DD}"/>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79BD0F65-64E2-C735-85CB-A82301185202}"/>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a:extLst>
                <a:ext uri="{FF2B5EF4-FFF2-40B4-BE49-F238E27FC236}">
                  <a16:creationId xmlns:a16="http://schemas.microsoft.com/office/drawing/2014/main" id="{DEBFF09F-FB6C-D5D2-B875-D1B90DF4303B}"/>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D4B2D07A-7B15-2223-5780-BF3DE7F1A9E6}"/>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10">
              <a:extLst>
                <a:ext uri="{FF2B5EF4-FFF2-40B4-BE49-F238E27FC236}">
                  <a16:creationId xmlns:a16="http://schemas.microsoft.com/office/drawing/2014/main" id="{7F046A81-B826-F93B-A855-2E94108A79FA}"/>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11">
              <a:extLst>
                <a:ext uri="{FF2B5EF4-FFF2-40B4-BE49-F238E27FC236}">
                  <a16:creationId xmlns:a16="http://schemas.microsoft.com/office/drawing/2014/main" id="{90AFE017-C761-6FA7-9EBA-2C114BF617DE}"/>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12">
              <a:extLst>
                <a:ext uri="{FF2B5EF4-FFF2-40B4-BE49-F238E27FC236}">
                  <a16:creationId xmlns:a16="http://schemas.microsoft.com/office/drawing/2014/main" id="{D86A3A1B-B589-0BC8-22E3-B82F4176FC7E}"/>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8A202CBC-4340-3919-C461-6E5986C28173}"/>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5">
              <a:extLst>
                <a:ext uri="{FF2B5EF4-FFF2-40B4-BE49-F238E27FC236}">
                  <a16:creationId xmlns:a16="http://schemas.microsoft.com/office/drawing/2014/main" id="{00633F46-5FD0-84CD-C121-7C062C247628}"/>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a:extLst>
                <a:ext uri="{FF2B5EF4-FFF2-40B4-BE49-F238E27FC236}">
                  <a16:creationId xmlns:a16="http://schemas.microsoft.com/office/drawing/2014/main" id="{96D8B4B4-496B-A505-AD83-8CB68BA132EE}"/>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a:extLst>
                <a:ext uri="{FF2B5EF4-FFF2-40B4-BE49-F238E27FC236}">
                  <a16:creationId xmlns:a16="http://schemas.microsoft.com/office/drawing/2014/main" id="{BDA0250F-229F-9421-3D06-FE427006924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CFAEAF82-B9D8-4E56-8F81-5221214F32F6}"/>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reeform: Shape 321">
              <a:extLst>
                <a:ext uri="{FF2B5EF4-FFF2-40B4-BE49-F238E27FC236}">
                  <a16:creationId xmlns:a16="http://schemas.microsoft.com/office/drawing/2014/main" id="{48CE025A-7A67-DE45-4D5E-7EA6DFF061E4}"/>
                </a:ext>
              </a:extLst>
            </p:cNvPr>
            <p:cNvSpPr/>
            <p:nvPr/>
          </p:nvSpPr>
          <p:spPr>
            <a:xfrm rot="407483">
              <a:off x="2236959" y="1769326"/>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3" name="Oval 322">
              <a:extLst>
                <a:ext uri="{FF2B5EF4-FFF2-40B4-BE49-F238E27FC236}">
                  <a16:creationId xmlns:a16="http://schemas.microsoft.com/office/drawing/2014/main" id="{B1CE5394-F00E-E3B3-783E-5D935B243D9B}"/>
                </a:ext>
              </a:extLst>
            </p:cNvPr>
            <p:cNvSpPr/>
            <p:nvPr/>
          </p:nvSpPr>
          <p:spPr>
            <a:xfrm>
              <a:off x="2706319" y="1889383"/>
              <a:ext cx="312006" cy="1514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1C94BB79-7D99-F223-F691-EA4F4ADB307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25" name="Oval 324">
              <a:extLst>
                <a:ext uri="{FF2B5EF4-FFF2-40B4-BE49-F238E27FC236}">
                  <a16:creationId xmlns:a16="http://schemas.microsoft.com/office/drawing/2014/main" id="{A27536E5-5BE6-575A-C831-8370664C1F0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50EEA98B-48A2-D8D7-52E5-27934E1D5F4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a:extLst>
              <a:ext uri="{FF2B5EF4-FFF2-40B4-BE49-F238E27FC236}">
                <a16:creationId xmlns:a16="http://schemas.microsoft.com/office/drawing/2014/main" id="{CB432B4E-8C17-11ED-8B23-32707FDFA633}"/>
              </a:ext>
            </a:extLst>
          </p:cNvPr>
          <p:cNvGrpSpPr/>
          <p:nvPr/>
        </p:nvGrpSpPr>
        <p:grpSpPr>
          <a:xfrm>
            <a:off x="6099122" y="356679"/>
            <a:ext cx="2920538" cy="2222952"/>
            <a:chOff x="6099122" y="356679"/>
            <a:chExt cx="2920538" cy="2222952"/>
          </a:xfrm>
        </p:grpSpPr>
        <p:sp>
          <p:nvSpPr>
            <p:cNvPr id="328" name="Cloud 327">
              <a:extLst>
                <a:ext uri="{FF2B5EF4-FFF2-40B4-BE49-F238E27FC236}">
                  <a16:creationId xmlns:a16="http://schemas.microsoft.com/office/drawing/2014/main" id="{590B1447-2B8A-8755-3508-A3719DCAE207}"/>
                </a:ext>
              </a:extLst>
            </p:cNvPr>
            <p:cNvSpPr/>
            <p:nvPr/>
          </p:nvSpPr>
          <p:spPr>
            <a:xfrm rot="623837">
              <a:off x="6099122" y="356679"/>
              <a:ext cx="2920538" cy="2222952"/>
            </a:xfrm>
            <a:prstGeom prst="clou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a:extLst>
                <a:ext uri="{FF2B5EF4-FFF2-40B4-BE49-F238E27FC236}">
                  <a16:creationId xmlns:a16="http://schemas.microsoft.com/office/drawing/2014/main" id="{A5B8CE2A-5A14-E818-5C36-694B79DB899D}"/>
                </a:ext>
              </a:extLst>
            </p:cNvPr>
            <p:cNvSpPr txBox="1"/>
            <p:nvPr/>
          </p:nvSpPr>
          <p:spPr>
            <a:xfrm>
              <a:off x="6708042" y="1057487"/>
              <a:ext cx="1702697" cy="646331"/>
            </a:xfrm>
            <a:prstGeom prst="rect">
              <a:avLst/>
            </a:prstGeom>
            <a:noFill/>
          </p:spPr>
          <p:txBody>
            <a:bodyPr wrap="square" rtlCol="0">
              <a:spAutoFit/>
            </a:bodyPr>
            <a:lstStyle/>
            <a:p>
              <a:pPr algn="ctr"/>
              <a:r>
                <a:rPr lang="en-US" dirty="0"/>
                <a:t>Parable of the Nobleman</a:t>
              </a:r>
            </a:p>
          </p:txBody>
        </p:sp>
      </p:grpSp>
    </p:spTree>
    <p:extLst>
      <p:ext uri="{BB962C8B-B14F-4D97-AF65-F5344CB8AC3E}">
        <p14:creationId xmlns:p14="http://schemas.microsoft.com/office/powerpoint/2010/main" val="29570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1"/>
                                        </p:tgtEl>
                                        <p:attrNameLst>
                                          <p:attrName>style.visibility</p:attrName>
                                        </p:attrNameLst>
                                      </p:cBhvr>
                                      <p:to>
                                        <p:strVal val="visible"/>
                                      </p:to>
                                    </p:set>
                                    <p:animEffect transition="in" filter="fade">
                                      <p:cBhvr>
                                        <p:cTn id="13" dur="1000"/>
                                        <p:tgtEl>
                                          <p:spTgt spid="301"/>
                                        </p:tgtEl>
                                      </p:cBhvr>
                                    </p:animEffect>
                                    <p:anim calcmode="lin" valueType="num">
                                      <p:cBhvr>
                                        <p:cTn id="14" dur="1000" fill="hold"/>
                                        <p:tgtEl>
                                          <p:spTgt spid="301"/>
                                        </p:tgtEl>
                                        <p:attrNameLst>
                                          <p:attrName>ppt_x</p:attrName>
                                        </p:attrNameLst>
                                      </p:cBhvr>
                                      <p:tavLst>
                                        <p:tav tm="0">
                                          <p:val>
                                            <p:strVal val="#ppt_x"/>
                                          </p:val>
                                        </p:tav>
                                        <p:tav tm="100000">
                                          <p:val>
                                            <p:strVal val="#ppt_x"/>
                                          </p:val>
                                        </p:tav>
                                      </p:tavLst>
                                    </p:anim>
                                    <p:anim calcmode="lin" valueType="num">
                                      <p:cBhvr>
                                        <p:cTn id="15" dur="1000" fill="hold"/>
                                        <p:tgtEl>
                                          <p:spTgt spid="301"/>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1"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12277" y="1613006"/>
              <a:ext cx="1479577" cy="1200329"/>
            </a:xfrm>
            <a:prstGeom prst="rect">
              <a:avLst/>
            </a:prstGeom>
            <a:noFill/>
          </p:spPr>
          <p:txBody>
            <a:bodyPr wrap="square" rtlCol="0">
              <a:spAutoFit/>
            </a:bodyPr>
            <a:lstStyle/>
            <a:p>
              <a:pPr algn="ctr"/>
              <a:r>
                <a:rPr lang="en-US" dirty="0">
                  <a:solidFill>
                    <a:schemeClr val="bg1"/>
                  </a:solidFill>
                </a:rPr>
                <a:t>The Servants are the members of the Church</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207809" y="3134979"/>
            <a:ext cx="2269094"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watchmen are the Officers of the Church</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2" name="Group 831"/>
          <p:cNvGrpSpPr/>
          <p:nvPr/>
        </p:nvGrpSpPr>
        <p:grpSpPr>
          <a:xfrm>
            <a:off x="2988518" y="2345992"/>
            <a:ext cx="4181496" cy="3460713"/>
            <a:chOff x="4428089" y="2533119"/>
            <a:chExt cx="4181496" cy="3460713"/>
          </a:xfrm>
        </p:grpSpPr>
        <p:grpSp>
          <p:nvGrpSpPr>
            <p:cNvPr id="833" name="Group 832"/>
            <p:cNvGrpSpPr/>
            <p:nvPr/>
          </p:nvGrpSpPr>
          <p:grpSpPr>
            <a:xfrm>
              <a:off x="4531425" y="3405530"/>
              <a:ext cx="1212977" cy="2588302"/>
              <a:chOff x="5895534" y="3587664"/>
              <a:chExt cx="1212977" cy="2588302"/>
            </a:xfrm>
          </p:grpSpPr>
          <p:sp>
            <p:nvSpPr>
              <p:cNvPr id="958" name="Oval 957"/>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Trapezoid 962"/>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Trapezoid 963"/>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Isosceles Triangle 964"/>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Trapezoid 965"/>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Trapezoid 966"/>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ed Rectangle 967"/>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ectangle 968"/>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ectangle 969"/>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970"/>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Pentagon 971"/>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ectangle 973"/>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135"/>
            <p:cNvGrpSpPr/>
            <p:nvPr/>
          </p:nvGrpSpPr>
          <p:grpSpPr>
            <a:xfrm>
              <a:off x="4428089" y="3161462"/>
              <a:ext cx="1371600" cy="457200"/>
              <a:chOff x="3733800" y="1066800"/>
              <a:chExt cx="1371600" cy="457200"/>
            </a:xfrm>
          </p:grpSpPr>
          <p:sp>
            <p:nvSpPr>
              <p:cNvPr id="955" name="Oval 954"/>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Flowchart: Delay 955"/>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p:cNvGrpSpPr/>
            <p:nvPr/>
          </p:nvGrpSpPr>
          <p:grpSpPr>
            <a:xfrm>
              <a:off x="5758299" y="3163287"/>
              <a:ext cx="1046399" cy="2703018"/>
              <a:chOff x="685800" y="1219200"/>
              <a:chExt cx="1752600" cy="4515440"/>
            </a:xfrm>
          </p:grpSpPr>
          <p:sp>
            <p:nvSpPr>
              <p:cNvPr id="933" name="Oval 932"/>
              <p:cNvSpPr/>
              <p:nvPr/>
            </p:nvSpPr>
            <p:spPr>
              <a:xfrm rot="4050661">
                <a:off x="1570387" y="5270483"/>
                <a:ext cx="358433" cy="5698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4050661">
                <a:off x="1084970" y="5293103"/>
                <a:ext cx="334694" cy="53213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Teardrop 934"/>
              <p:cNvSpPr/>
              <p:nvPr/>
            </p:nvSpPr>
            <p:spPr>
              <a:xfrm rot="8137994">
                <a:off x="685800" y="1219200"/>
                <a:ext cx="1752600" cy="1890710"/>
              </a:xfrm>
              <a:prstGeom prst="teardrop">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Cloud 935"/>
              <p:cNvSpPr/>
              <p:nvPr/>
            </p:nvSpPr>
            <p:spPr>
              <a:xfrm rot="16564297">
                <a:off x="284374" y="2589261"/>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Cloud 936"/>
              <p:cNvSpPr/>
              <p:nvPr/>
            </p:nvSpPr>
            <p:spPr>
              <a:xfrm rot="16564297">
                <a:off x="1373382" y="2717199"/>
                <a:ext cx="1392510" cy="4766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a:off x="1892985" y="4045940"/>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a:off x="782211" y="4035446"/>
                <a:ext cx="361227" cy="603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20029742">
                <a:off x="1575094" y="3141241"/>
                <a:ext cx="500218" cy="122698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rapezoid 940"/>
              <p:cNvSpPr/>
              <p:nvPr/>
            </p:nvSpPr>
            <p:spPr>
              <a:xfrm rot="1403006">
                <a:off x="858967" y="3259170"/>
                <a:ext cx="500218" cy="11386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Trapezoid 941"/>
              <p:cNvSpPr/>
              <p:nvPr/>
            </p:nvSpPr>
            <p:spPr>
              <a:xfrm>
                <a:off x="996649" y="3311260"/>
                <a:ext cx="1038530" cy="217255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Chord 942"/>
              <p:cNvSpPr/>
              <p:nvPr/>
            </p:nvSpPr>
            <p:spPr>
              <a:xfrm rot="19522476">
                <a:off x="1202803" y="3247307"/>
                <a:ext cx="314663" cy="532477"/>
              </a:xfrm>
              <a:prstGeom prst="chor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Chord 943"/>
              <p:cNvSpPr/>
              <p:nvPr/>
            </p:nvSpPr>
            <p:spPr>
              <a:xfrm rot="2077524" flipH="1">
                <a:off x="1514361" y="3247307"/>
                <a:ext cx="314663" cy="53247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5" name="Group 189"/>
              <p:cNvGrpSpPr/>
              <p:nvPr/>
            </p:nvGrpSpPr>
            <p:grpSpPr>
              <a:xfrm>
                <a:off x="908079" y="2995604"/>
                <a:ext cx="1275731" cy="1611841"/>
                <a:chOff x="4561507" y="4365352"/>
                <a:chExt cx="1797526" cy="1425848"/>
              </a:xfrm>
            </p:grpSpPr>
            <p:sp>
              <p:nvSpPr>
                <p:cNvPr id="949" name="Diagonal Stripe 948"/>
                <p:cNvSpPr/>
                <p:nvPr/>
              </p:nvSpPr>
              <p:spPr>
                <a:xfrm flipH="1">
                  <a:off x="55626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Diagonal Stripe 949"/>
                <p:cNvSpPr/>
                <p:nvPr/>
              </p:nvSpPr>
              <p:spPr>
                <a:xfrm>
                  <a:off x="5410200" y="5029200"/>
                  <a:ext cx="152400" cy="762000"/>
                </a:xfrm>
                <a:prstGeom prst="diagStrip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1" name="Moon 950"/>
                <p:cNvSpPr/>
                <p:nvPr/>
              </p:nvSpPr>
              <p:spPr>
                <a:xfrm rot="18802910">
                  <a:off x="4981392" y="4039919"/>
                  <a:ext cx="392263" cy="1232034"/>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Moon 951"/>
                <p:cNvSpPr/>
                <p:nvPr/>
              </p:nvSpPr>
              <p:spPr>
                <a:xfrm rot="13582152">
                  <a:off x="5506698" y="3960658"/>
                  <a:ext cx="447642" cy="1257029"/>
                </a:xfrm>
                <a:prstGeom prst="moon">
                  <a:avLst>
                    <a:gd name="adj" fmla="val 3286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Flowchart: Collate 952"/>
                <p:cNvSpPr/>
                <p:nvPr/>
              </p:nvSpPr>
              <p:spPr>
                <a:xfrm rot="5400000">
                  <a:off x="5327990" y="4794592"/>
                  <a:ext cx="419100" cy="431117"/>
                </a:xfrm>
                <a:prstGeom prst="flowChartCollat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4" name="Rounded Rectangle 953"/>
                <p:cNvSpPr/>
                <p:nvPr/>
              </p:nvSpPr>
              <p:spPr>
                <a:xfrm>
                  <a:off x="5429351" y="4876800"/>
                  <a:ext cx="209450" cy="208974"/>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6" name="Oval 945"/>
              <p:cNvSpPr/>
              <p:nvPr/>
            </p:nvSpPr>
            <p:spPr>
              <a:xfrm>
                <a:off x="996649" y="1742193"/>
                <a:ext cx="1038530" cy="18104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Cloud 946"/>
              <p:cNvSpPr/>
              <p:nvPr/>
            </p:nvSpPr>
            <p:spPr>
              <a:xfrm rot="21227083">
                <a:off x="842616" y="2019350"/>
                <a:ext cx="1292418" cy="51351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5619258">
                <a:off x="1074558" y="1297331"/>
                <a:ext cx="1031094" cy="1548928"/>
              </a:xfrm>
              <a:prstGeom prst="moon">
                <a:avLst>
                  <a:gd name="adj" fmla="val 4952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835"/>
            <p:cNvGrpSpPr/>
            <p:nvPr/>
          </p:nvGrpSpPr>
          <p:grpSpPr>
            <a:xfrm>
              <a:off x="6757163" y="2533119"/>
              <a:ext cx="1387203" cy="3419863"/>
              <a:chOff x="914400" y="1165412"/>
              <a:chExt cx="1524000" cy="3757108"/>
            </a:xfrm>
          </p:grpSpPr>
          <p:sp>
            <p:nvSpPr>
              <p:cNvPr id="905" name="Rounded Rectangle 904"/>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ed Rectangle 905"/>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Trapezoid 910"/>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Trapezoid 914"/>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Trapezoid 915"/>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rapezoid 916"/>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290"/>
              <p:cNvGrpSpPr/>
              <p:nvPr/>
            </p:nvGrpSpPr>
            <p:grpSpPr>
              <a:xfrm>
                <a:off x="1371600" y="2590800"/>
                <a:ext cx="641825" cy="533400"/>
                <a:chOff x="3864471" y="1752599"/>
                <a:chExt cx="848344" cy="705031"/>
              </a:xfrm>
            </p:grpSpPr>
            <p:sp>
              <p:nvSpPr>
                <p:cNvPr id="927" name="Isosceles Triangle 926"/>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Isosceles Triangle 927"/>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Trapezoid 928"/>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Trapezoid 929"/>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Trapezoid 930"/>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Trapezoid 931"/>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0" name="Rounded Rectangle 919"/>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ed Rectangle 920"/>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ed Rectangle 921"/>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4" name="Group 923"/>
              <p:cNvGrpSpPr/>
              <p:nvPr/>
            </p:nvGrpSpPr>
            <p:grpSpPr>
              <a:xfrm>
                <a:off x="1268506" y="1165412"/>
                <a:ext cx="838200" cy="838200"/>
                <a:chOff x="2362200" y="2209800"/>
                <a:chExt cx="1828800" cy="1600200"/>
              </a:xfrm>
              <a:solidFill>
                <a:schemeClr val="tx1">
                  <a:lumMod val="65000"/>
                  <a:lumOff val="35000"/>
                </a:schemeClr>
              </a:solidFill>
            </p:grpSpPr>
            <p:sp>
              <p:nvSpPr>
                <p:cNvPr id="925" name="Oval 924"/>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lowchart: Magnetic Disk 925"/>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7" name="Group 428"/>
            <p:cNvGrpSpPr/>
            <p:nvPr/>
          </p:nvGrpSpPr>
          <p:grpSpPr>
            <a:xfrm>
              <a:off x="7558779" y="3884306"/>
              <a:ext cx="1050806" cy="2057400"/>
              <a:chOff x="3352800" y="304800"/>
              <a:chExt cx="1676400" cy="3282266"/>
            </a:xfrm>
          </p:grpSpPr>
          <p:sp>
            <p:nvSpPr>
              <p:cNvPr id="838" name="Teardrop 837"/>
              <p:cNvSpPr/>
              <p:nvPr/>
            </p:nvSpPr>
            <p:spPr>
              <a:xfrm rot="8137994">
                <a:off x="3476978" y="304800"/>
                <a:ext cx="1428044" cy="1379575"/>
              </a:xfrm>
              <a:prstGeom prst="teardrop">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9" name="Group 101"/>
              <p:cNvGrpSpPr/>
              <p:nvPr/>
            </p:nvGrpSpPr>
            <p:grpSpPr>
              <a:xfrm>
                <a:off x="3352800" y="546814"/>
                <a:ext cx="1676400" cy="3040252"/>
                <a:chOff x="3352800" y="546814"/>
                <a:chExt cx="1676400" cy="3040252"/>
              </a:xfrm>
            </p:grpSpPr>
            <p:sp>
              <p:nvSpPr>
                <p:cNvPr id="840" name="Oval 839"/>
                <p:cNvSpPr/>
                <p:nvPr/>
              </p:nvSpPr>
              <p:spPr>
                <a:xfrm>
                  <a:off x="3352800" y="1484490"/>
                  <a:ext cx="1676400" cy="931333"/>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4050661">
                  <a:off x="3806323" y="3198867"/>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rot="4050661">
                  <a:off x="4116767" y="3198868"/>
                  <a:ext cx="279734" cy="49666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4460610" y="2367360"/>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3555534" y="2359702"/>
                  <a:ext cx="294333" cy="4403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Trapezoid 844"/>
                <p:cNvSpPr/>
                <p:nvPr/>
              </p:nvSpPr>
              <p:spPr>
                <a:xfrm rot="20029742">
                  <a:off x="4201587" y="1707237"/>
                  <a:ext cx="407585" cy="89527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rapezoid 845"/>
                <p:cNvSpPr/>
                <p:nvPr/>
              </p:nvSpPr>
              <p:spPr>
                <a:xfrm rot="1403006">
                  <a:off x="3618077" y="1793284"/>
                  <a:ext cx="407585" cy="83082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Trapezoid 846"/>
                <p:cNvSpPr/>
                <p:nvPr/>
              </p:nvSpPr>
              <p:spPr>
                <a:xfrm>
                  <a:off x="3730262" y="1831293"/>
                  <a:ext cx="846209" cy="158522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Chord 847"/>
                <p:cNvSpPr/>
                <p:nvPr/>
              </p:nvSpPr>
              <p:spPr>
                <a:xfrm rot="19522476">
                  <a:off x="3898240"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Chord 848"/>
                <p:cNvSpPr/>
                <p:nvPr/>
              </p:nvSpPr>
              <p:spPr>
                <a:xfrm rot="2077524" flipH="1">
                  <a:off x="4152102" y="1784628"/>
                  <a:ext cx="256392" cy="388527"/>
                </a:xfrm>
                <a:prstGeom prst="chor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0" name="Group 143"/>
                <p:cNvGrpSpPr/>
                <p:nvPr/>
              </p:nvGrpSpPr>
              <p:grpSpPr>
                <a:xfrm>
                  <a:off x="3899504" y="2888110"/>
                  <a:ext cx="169242" cy="176136"/>
                  <a:chOff x="1524000" y="2401957"/>
                  <a:chExt cx="314739" cy="341243"/>
                </a:xfrm>
              </p:grpSpPr>
              <p:sp>
                <p:nvSpPr>
                  <p:cNvPr id="901" name="Oval 90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1" name="Group 148"/>
                <p:cNvGrpSpPr/>
                <p:nvPr/>
              </p:nvGrpSpPr>
              <p:grpSpPr>
                <a:xfrm>
                  <a:off x="4068745" y="2535838"/>
                  <a:ext cx="169242" cy="176136"/>
                  <a:chOff x="1524000" y="2401957"/>
                  <a:chExt cx="314739" cy="341243"/>
                </a:xfrm>
              </p:grpSpPr>
              <p:sp>
                <p:nvSpPr>
                  <p:cNvPr id="897" name="Oval 89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153"/>
                <p:cNvGrpSpPr/>
                <p:nvPr/>
              </p:nvGrpSpPr>
              <p:grpSpPr>
                <a:xfrm>
                  <a:off x="4237987" y="2976179"/>
                  <a:ext cx="169242" cy="176136"/>
                  <a:chOff x="1524000" y="2401957"/>
                  <a:chExt cx="314739" cy="341243"/>
                </a:xfrm>
              </p:grpSpPr>
              <p:sp>
                <p:nvSpPr>
                  <p:cNvPr id="893" name="Oval 892"/>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3" name="Group 158"/>
                <p:cNvGrpSpPr/>
                <p:nvPr/>
              </p:nvGrpSpPr>
              <p:grpSpPr>
                <a:xfrm>
                  <a:off x="3645641" y="2271634"/>
                  <a:ext cx="169242" cy="176136"/>
                  <a:chOff x="1524000" y="2401957"/>
                  <a:chExt cx="314739" cy="341243"/>
                </a:xfrm>
              </p:grpSpPr>
              <p:sp>
                <p:nvSpPr>
                  <p:cNvPr id="889" name="Oval 888"/>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4" name="Group 163"/>
                <p:cNvGrpSpPr/>
                <p:nvPr/>
              </p:nvGrpSpPr>
              <p:grpSpPr>
                <a:xfrm>
                  <a:off x="3984125" y="2183566"/>
                  <a:ext cx="169242" cy="176136"/>
                  <a:chOff x="1524000" y="2401957"/>
                  <a:chExt cx="314739" cy="341243"/>
                </a:xfrm>
              </p:grpSpPr>
              <p:sp>
                <p:nvSpPr>
                  <p:cNvPr id="885" name="Oval 884"/>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168"/>
                <p:cNvGrpSpPr/>
                <p:nvPr/>
              </p:nvGrpSpPr>
              <p:grpSpPr>
                <a:xfrm>
                  <a:off x="4491850" y="2271634"/>
                  <a:ext cx="169242" cy="176136"/>
                  <a:chOff x="1524000" y="2401957"/>
                  <a:chExt cx="314739" cy="341243"/>
                </a:xfrm>
              </p:grpSpPr>
              <p:sp>
                <p:nvSpPr>
                  <p:cNvPr id="881" name="Oval 880"/>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173"/>
                <p:cNvGrpSpPr/>
                <p:nvPr/>
              </p:nvGrpSpPr>
              <p:grpSpPr>
                <a:xfrm>
                  <a:off x="3814883" y="3152315"/>
                  <a:ext cx="169242" cy="176136"/>
                  <a:chOff x="1524000" y="2401957"/>
                  <a:chExt cx="314739" cy="341243"/>
                </a:xfrm>
              </p:grpSpPr>
              <p:sp>
                <p:nvSpPr>
                  <p:cNvPr id="877" name="Oval 876"/>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189"/>
                <p:cNvGrpSpPr/>
                <p:nvPr/>
              </p:nvGrpSpPr>
              <p:grpSpPr>
                <a:xfrm>
                  <a:off x="3610787" y="1600971"/>
                  <a:ext cx="1122270" cy="1176096"/>
                  <a:chOff x="4479704" y="4365352"/>
                  <a:chExt cx="1940681" cy="1425848"/>
                </a:xfrm>
              </p:grpSpPr>
              <p:sp>
                <p:nvSpPr>
                  <p:cNvPr id="871" name="Diagonal Stripe 24"/>
                  <p:cNvSpPr/>
                  <p:nvPr/>
                </p:nvSpPr>
                <p:spPr>
                  <a:xfrm flipH="1">
                    <a:off x="55626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2" name="Diagonal Stripe 871"/>
                  <p:cNvSpPr/>
                  <p:nvPr/>
                </p:nvSpPr>
                <p:spPr>
                  <a:xfrm>
                    <a:off x="5410200" y="5029200"/>
                    <a:ext cx="152400" cy="762000"/>
                  </a:xfrm>
                  <a:prstGeom prst="diagStrip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3" name="Moon 872"/>
                  <p:cNvSpPr/>
                  <p:nvPr/>
                </p:nvSpPr>
                <p:spPr>
                  <a:xfrm rot="18802910">
                    <a:off x="4899589" y="4052758"/>
                    <a:ext cx="392263" cy="1232034"/>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Moon 873"/>
                  <p:cNvSpPr/>
                  <p:nvPr/>
                </p:nvSpPr>
                <p:spPr>
                  <a:xfrm rot="13582152">
                    <a:off x="5568050" y="3960658"/>
                    <a:ext cx="447642" cy="1257029"/>
                  </a:xfrm>
                  <a:prstGeom prst="moon">
                    <a:avLst>
                      <a:gd name="adj" fmla="val 3286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Flowchart: Collate 874"/>
                  <p:cNvSpPr/>
                  <p:nvPr/>
                </p:nvSpPr>
                <p:spPr>
                  <a:xfrm rot="5400000">
                    <a:off x="5372100" y="4838700"/>
                    <a:ext cx="419100" cy="342900"/>
                  </a:xfrm>
                  <a:prstGeom prst="flowChartCol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6" name="Rounded Rectangle 875"/>
                  <p:cNvSpPr/>
                  <p:nvPr/>
                </p:nvSpPr>
                <p:spPr>
                  <a:xfrm>
                    <a:off x="5486400" y="4876800"/>
                    <a:ext cx="1524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8" name="Oval 857"/>
                <p:cNvSpPr/>
                <p:nvPr/>
              </p:nvSpPr>
              <p:spPr>
                <a:xfrm>
                  <a:off x="3730262" y="686408"/>
                  <a:ext cx="846209" cy="13210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9" name="Group 87"/>
                <p:cNvGrpSpPr/>
                <p:nvPr/>
              </p:nvGrpSpPr>
              <p:grpSpPr>
                <a:xfrm rot="20234330">
                  <a:off x="4499624" y="942037"/>
                  <a:ext cx="367983" cy="1282433"/>
                  <a:chOff x="1600200" y="4267200"/>
                  <a:chExt cx="1524000" cy="2362200"/>
                </a:xfrm>
              </p:grpSpPr>
              <p:sp>
                <p:nvSpPr>
                  <p:cNvPr id="868" name="Moon 867"/>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868"/>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0" name="Group 92"/>
                <p:cNvGrpSpPr/>
                <p:nvPr/>
              </p:nvGrpSpPr>
              <p:grpSpPr>
                <a:xfrm rot="1365670" flipH="1">
                  <a:off x="3400285" y="946939"/>
                  <a:ext cx="367983" cy="1282433"/>
                  <a:chOff x="1600200" y="4267200"/>
                  <a:chExt cx="1524000" cy="2362200"/>
                </a:xfrm>
              </p:grpSpPr>
              <p:sp>
                <p:nvSpPr>
                  <p:cNvPr id="865" name="Moon 864"/>
                  <p:cNvSpPr/>
                  <p:nvPr/>
                </p:nvSpPr>
                <p:spPr>
                  <a:xfrm>
                    <a:off x="1600200" y="4267200"/>
                    <a:ext cx="1447800" cy="23622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65"/>
                  <p:cNvSpPr/>
                  <p:nvPr/>
                </p:nvSpPr>
                <p:spPr>
                  <a:xfrm rot="21043994">
                    <a:off x="1752600" y="4419600"/>
                    <a:ext cx="1371600" cy="1752600"/>
                  </a:xfrm>
                  <a:prstGeom prst="moon">
                    <a:avLst>
                      <a:gd name="adj" fmla="val 87500"/>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rot="21111790">
                    <a:off x="1985463" y="4586745"/>
                    <a:ext cx="973675" cy="1676732"/>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1" name="Oval 860"/>
                <p:cNvSpPr/>
                <p:nvPr/>
              </p:nvSpPr>
              <p:spPr>
                <a:xfrm rot="19746120">
                  <a:off x="4569474" y="1776943"/>
                  <a:ext cx="351548"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rot="19746120">
                  <a:off x="3370926" y="1718048"/>
                  <a:ext cx="401876" cy="423478"/>
                </a:xfrm>
                <a:prstGeom prst="ellipse">
                  <a:avLst/>
                </a:prstGeom>
                <a:solidFill>
                  <a:srgbClr val="CBB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733800" y="762000"/>
                  <a:ext cx="762000" cy="457200"/>
                </a:xfrm>
                <a:prstGeom prst="ellipse">
                  <a:avLst/>
                </a:prstGeom>
                <a:solidFill>
                  <a:srgbClr val="CBB5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23"/>
                <p:cNvSpPr/>
                <p:nvPr/>
              </p:nvSpPr>
              <p:spPr>
                <a:xfrm rot="5619258">
                  <a:off x="3769142" y="360586"/>
                  <a:ext cx="752348" cy="1124804"/>
                </a:xfrm>
                <a:prstGeom prst="moon">
                  <a:avLst>
                    <a:gd name="adj" fmla="val 4952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15" name="Group 1014"/>
          <p:cNvGrpSpPr/>
          <p:nvPr/>
        </p:nvGrpSpPr>
        <p:grpSpPr>
          <a:xfrm>
            <a:off x="9289551" y="2469118"/>
            <a:ext cx="1305296" cy="2786977"/>
            <a:chOff x="4876800" y="1338813"/>
            <a:chExt cx="1790190" cy="3925718"/>
          </a:xfrm>
        </p:grpSpPr>
        <p:sp>
          <p:nvSpPr>
            <p:cNvPr id="1016" name="Round Diagonal Corner Rectangle 1015"/>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Trapezoid 1018"/>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Trapezoid 1020"/>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Isosceles Triangle 1021"/>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rapezoid 1024"/>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rapezoid 1025"/>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Trapezoid 1029"/>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031"/>
            <p:cNvGrpSpPr/>
            <p:nvPr/>
          </p:nvGrpSpPr>
          <p:grpSpPr>
            <a:xfrm>
              <a:off x="5562600" y="2667000"/>
              <a:ext cx="457200" cy="381000"/>
              <a:chOff x="7022380" y="1905000"/>
              <a:chExt cx="978620" cy="914400"/>
            </a:xfrm>
          </p:grpSpPr>
          <p:sp>
            <p:nvSpPr>
              <p:cNvPr id="1038" name="Trapezoid 1037"/>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Trapezoid 1038"/>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ounded Rectangle 1039"/>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3" name="Flowchart: Manual Input 1032"/>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lowchart: Manual Input 1033"/>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035"/>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ound Diagonal Corner Rectangle 1036"/>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3" name="Group 1042"/>
          <p:cNvGrpSpPr/>
          <p:nvPr/>
        </p:nvGrpSpPr>
        <p:grpSpPr>
          <a:xfrm>
            <a:off x="10409289" y="1894621"/>
            <a:ext cx="1142738" cy="3737344"/>
            <a:chOff x="914400" y="228600"/>
            <a:chExt cx="1788913" cy="5562601"/>
          </a:xfrm>
        </p:grpSpPr>
        <p:grpSp>
          <p:nvGrpSpPr>
            <p:cNvPr id="1044" name="Group 1043"/>
            <p:cNvGrpSpPr/>
            <p:nvPr/>
          </p:nvGrpSpPr>
          <p:grpSpPr>
            <a:xfrm>
              <a:off x="914400" y="1295400"/>
              <a:ext cx="1788913" cy="4495801"/>
              <a:chOff x="914400" y="1295400"/>
              <a:chExt cx="1788913" cy="4495801"/>
            </a:xfrm>
          </p:grpSpPr>
          <p:sp>
            <p:nvSpPr>
              <p:cNvPr id="1048" name="Round Diagonal Corner Rectangle 1047"/>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Trapezoid 1050"/>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Trapezoid 1053"/>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lowchart: Manual Operation 1055"/>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lowchart: Manual Operation 1056"/>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Moon 1059"/>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Trapezoid 1060"/>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rapezoid 1061"/>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Diagonal Stripe 1064"/>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6" name="Diagonal Stripe 1065"/>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67" name="Group 47"/>
              <p:cNvGrpSpPr/>
              <p:nvPr/>
            </p:nvGrpSpPr>
            <p:grpSpPr>
              <a:xfrm>
                <a:off x="1371600" y="2819400"/>
                <a:ext cx="914400" cy="228600"/>
                <a:chOff x="2971800" y="2971800"/>
                <a:chExt cx="914400" cy="228600"/>
              </a:xfrm>
            </p:grpSpPr>
            <p:sp>
              <p:nvSpPr>
                <p:cNvPr id="1072" name="Double Wave 1071"/>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Double Wave 1072"/>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8" name="Wave 1067"/>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 Diagonal Corner Rectangle 1068"/>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p:cNvGrpSpPr/>
            <p:nvPr/>
          </p:nvGrpSpPr>
          <p:grpSpPr>
            <a:xfrm>
              <a:off x="1143000" y="228600"/>
              <a:ext cx="1447800" cy="1447800"/>
              <a:chOff x="2362200" y="2209800"/>
              <a:chExt cx="1828800" cy="1600200"/>
            </a:xfrm>
          </p:grpSpPr>
          <p:sp>
            <p:nvSpPr>
              <p:cNvPr id="1046" name="Oval 1045"/>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agnetic Disk 1046"/>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5" name="Group 1074"/>
          <p:cNvGrpSpPr/>
          <p:nvPr/>
        </p:nvGrpSpPr>
        <p:grpSpPr>
          <a:xfrm>
            <a:off x="151376" y="5178393"/>
            <a:ext cx="1105266" cy="1263269"/>
            <a:chOff x="151376" y="5178393"/>
            <a:chExt cx="1105266" cy="1263269"/>
          </a:xfrm>
        </p:grpSpPr>
        <p:grpSp>
          <p:nvGrpSpPr>
            <p:cNvPr id="1076" name="Group 22"/>
            <p:cNvGrpSpPr/>
            <p:nvPr/>
          </p:nvGrpSpPr>
          <p:grpSpPr>
            <a:xfrm>
              <a:off x="277040" y="5178393"/>
              <a:ext cx="966394" cy="1263269"/>
              <a:chOff x="2362200" y="3810000"/>
              <a:chExt cx="1752600" cy="2290997"/>
            </a:xfrm>
          </p:grpSpPr>
          <p:sp>
            <p:nvSpPr>
              <p:cNvPr id="1078" name="Rounded Rectangle 1077"/>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ed Rectangle 1078"/>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7" name="TextBox 1076"/>
            <p:cNvSpPr txBox="1"/>
            <p:nvPr/>
          </p:nvSpPr>
          <p:spPr>
            <a:xfrm>
              <a:off x="151376" y="5188449"/>
              <a:ext cx="1105266" cy="646331"/>
            </a:xfrm>
            <a:prstGeom prst="rect">
              <a:avLst/>
            </a:prstGeom>
            <a:noFill/>
          </p:spPr>
          <p:txBody>
            <a:bodyPr wrap="square" rtlCol="0">
              <a:spAutoFit/>
            </a:bodyPr>
            <a:lstStyle/>
            <a:p>
              <a:pPr algn="ctr"/>
              <a:r>
                <a:rPr lang="en-US" dirty="0"/>
                <a:t>D&amp;C 101:45</a:t>
              </a:r>
            </a:p>
          </p:txBody>
        </p:sp>
      </p:grpSp>
      <p:sp>
        <p:nvSpPr>
          <p:cNvPr id="10" name="TextBox 9">
            <a:extLst>
              <a:ext uri="{FF2B5EF4-FFF2-40B4-BE49-F238E27FC236}">
                <a16:creationId xmlns:a16="http://schemas.microsoft.com/office/drawing/2014/main" id="{BC30BB84-6918-2476-F5B6-6496BB3F657B}"/>
              </a:ext>
            </a:extLst>
          </p:cNvPr>
          <p:cNvSpPr txBox="1"/>
          <p:nvPr/>
        </p:nvSpPr>
        <p:spPr>
          <a:xfrm>
            <a:off x="2920094" y="6050474"/>
            <a:ext cx="6101442" cy="646331"/>
          </a:xfrm>
          <a:prstGeom prst="rect">
            <a:avLst/>
          </a:prstGeom>
          <a:noFill/>
        </p:spPr>
        <p:txBody>
          <a:bodyPr wrap="square">
            <a:spAutoFit/>
          </a:bodyPr>
          <a:lstStyle/>
          <a:p>
            <a:pPr algn="ctr"/>
            <a:r>
              <a:rPr lang="en-US" b="1" i="0" dirty="0">
                <a:solidFill>
                  <a:schemeClr val="bg1"/>
                </a:solidFill>
                <a:effectLst/>
              </a:rPr>
              <a:t>Prophets serve as watchmen on the tower, giving us warnings from the Lord of coming dangers.</a:t>
            </a:r>
            <a:endParaRPr lang="en-US" dirty="0">
              <a:solidFill>
                <a:schemeClr val="bg1"/>
              </a:solidFill>
            </a:endParaRPr>
          </a:p>
        </p:txBody>
      </p:sp>
    </p:spTree>
    <p:extLst>
      <p:ext uri="{BB962C8B-B14F-4D97-AF65-F5344CB8AC3E}">
        <p14:creationId xmlns:p14="http://schemas.microsoft.com/office/powerpoint/2010/main" val="3207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4" name="Group 3633"/>
          <p:cNvGrpSpPr/>
          <p:nvPr/>
        </p:nvGrpSpPr>
        <p:grpSpPr>
          <a:xfrm>
            <a:off x="4562948" y="970604"/>
            <a:ext cx="2334821" cy="4032196"/>
            <a:chOff x="1277736" y="1351256"/>
            <a:chExt cx="2334821" cy="4032196"/>
          </a:xfrm>
        </p:grpSpPr>
        <p:sp>
          <p:nvSpPr>
            <p:cNvPr id="3635" name="Rounded Rectangle 3634"/>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6" name="TextBox 3635"/>
            <p:cNvSpPr txBox="1"/>
            <p:nvPr/>
          </p:nvSpPr>
          <p:spPr>
            <a:xfrm>
              <a:off x="1277736" y="1559530"/>
              <a:ext cx="2332780" cy="2062103"/>
            </a:xfrm>
            <a:prstGeom prst="rect">
              <a:avLst/>
            </a:prstGeom>
            <a:noFill/>
          </p:spPr>
          <p:txBody>
            <a:bodyPr wrap="square" rtlCol="0">
              <a:spAutoFit/>
            </a:bodyPr>
            <a:lstStyle/>
            <a:p>
              <a:pPr algn="ctr"/>
              <a:r>
                <a:rPr lang="en-US" sz="1600" dirty="0">
                  <a:solidFill>
                    <a:schemeClr val="bg1"/>
                  </a:solidFill>
                </a:rPr>
                <a:t>Had they built it as directed, it would have been a spiritual refuge for them, for from it the Lord’s watchmen could have seen by revelation the movements of the enemy from afar. </a:t>
              </a:r>
            </a:p>
          </p:txBody>
        </p:sp>
      </p:grpSp>
      <p:grpSp>
        <p:nvGrpSpPr>
          <p:cNvPr id="6" name="Group 5"/>
          <p:cNvGrpSpPr/>
          <p:nvPr/>
        </p:nvGrpSpPr>
        <p:grpSpPr>
          <a:xfrm>
            <a:off x="1277736" y="1351256"/>
            <a:ext cx="2334821" cy="4032196"/>
            <a:chOff x="1277736" y="1351256"/>
            <a:chExt cx="2334821"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77736" y="1559530"/>
              <a:ext cx="2332780" cy="1815882"/>
            </a:xfrm>
            <a:prstGeom prst="rect">
              <a:avLst/>
            </a:prstGeom>
            <a:noFill/>
          </p:spPr>
          <p:txBody>
            <a:bodyPr wrap="square" rtlCol="0">
              <a:spAutoFit/>
            </a:bodyPr>
            <a:lstStyle/>
            <a:p>
              <a:pPr algn="ctr"/>
              <a:r>
                <a:rPr lang="en-US" sz="1600" dirty="0">
                  <a:solidFill>
                    <a:schemeClr val="bg1"/>
                  </a:solidFill>
                </a:rPr>
                <a:t>While yet building in Zion, they become at variance with each other and do not build the tower or Temple whose site had been dedicated as early as August 3, 1831. </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377891" y="3036462"/>
            <a:ext cx="1358685" cy="2088494"/>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Tower is the Temple of the Lord</a:t>
            </a:r>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7674" y="3110578"/>
            <a:ext cx="2432752" cy="1829295"/>
            <a:chOff x="207674" y="3110578"/>
            <a:chExt cx="2432752" cy="1829295"/>
          </a:xfrm>
        </p:grpSpPr>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101:45</a:t>
              </a:r>
            </a:p>
          </p:txBody>
        </p:sp>
      </p:grpSp>
      <p:grpSp>
        <p:nvGrpSpPr>
          <p:cNvPr id="11" name="Group 10"/>
          <p:cNvGrpSpPr/>
          <p:nvPr/>
        </p:nvGrpSpPr>
        <p:grpSpPr>
          <a:xfrm>
            <a:off x="5295398" y="5398680"/>
            <a:ext cx="2408605" cy="540245"/>
            <a:chOff x="1627254" y="4520652"/>
            <a:chExt cx="2408605" cy="540245"/>
          </a:xfrm>
        </p:grpSpPr>
        <p:sp>
          <p:nvSpPr>
            <p:cNvPr id="9" name="Rounded Rectangle 8"/>
            <p:cNvSpPr/>
            <p:nvPr/>
          </p:nvSpPr>
          <p:spPr>
            <a:xfrm>
              <a:off x="1627254" y="4777168"/>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ounded Rectangle 1233"/>
            <p:cNvSpPr/>
            <p:nvPr/>
          </p:nvSpPr>
          <p:spPr>
            <a:xfrm>
              <a:off x="2421351" y="4784244"/>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Rounded Rectangle 1234"/>
            <p:cNvSpPr/>
            <p:nvPr/>
          </p:nvSpPr>
          <p:spPr>
            <a:xfrm>
              <a:off x="3228208" y="478471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Rounded Rectangle 1235"/>
            <p:cNvSpPr/>
            <p:nvPr/>
          </p:nvSpPr>
          <p:spPr>
            <a:xfrm>
              <a:off x="2058802"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ounded Rectangle 1236"/>
            <p:cNvSpPr/>
            <p:nvPr/>
          </p:nvSpPr>
          <p:spPr>
            <a:xfrm>
              <a:off x="2837400" y="4520652"/>
              <a:ext cx="807651" cy="27618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976"/>
          <p:cNvGrpSpPr/>
          <p:nvPr/>
        </p:nvGrpSpPr>
        <p:grpSpPr>
          <a:xfrm>
            <a:off x="2792547" y="3364349"/>
            <a:ext cx="1766619" cy="1303211"/>
            <a:chOff x="207674" y="3110578"/>
            <a:chExt cx="2432752" cy="1829295"/>
          </a:xfrm>
        </p:grpSpPr>
        <p:grpSp>
          <p:nvGrpSpPr>
            <p:cNvPr id="978" name="Group 977"/>
            <p:cNvGrpSpPr/>
            <p:nvPr/>
          </p:nvGrpSpPr>
          <p:grpSpPr>
            <a:xfrm>
              <a:off x="207674" y="3110578"/>
              <a:ext cx="1649943" cy="1478328"/>
              <a:chOff x="457200" y="2497304"/>
              <a:chExt cx="4781871" cy="4284496"/>
            </a:xfrm>
          </p:grpSpPr>
          <p:grpSp>
            <p:nvGrpSpPr>
              <p:cNvPr id="1679" name="Group 230"/>
              <p:cNvGrpSpPr/>
              <p:nvPr/>
            </p:nvGrpSpPr>
            <p:grpSpPr>
              <a:xfrm rot="18989829" flipH="1">
                <a:off x="2994882" y="2720848"/>
                <a:ext cx="1586260" cy="1364114"/>
                <a:chOff x="736597" y="733384"/>
                <a:chExt cx="1807860" cy="1807860"/>
              </a:xfrm>
            </p:grpSpPr>
            <p:grpSp>
              <p:nvGrpSpPr>
                <p:cNvPr id="1913" name="Group 15"/>
                <p:cNvGrpSpPr/>
                <p:nvPr/>
              </p:nvGrpSpPr>
              <p:grpSpPr>
                <a:xfrm rot="20238387">
                  <a:off x="736597" y="881328"/>
                  <a:ext cx="1193804" cy="897916"/>
                  <a:chOff x="1111998" y="1862460"/>
                  <a:chExt cx="2362200" cy="1921930"/>
                </a:xfrm>
              </p:grpSpPr>
              <p:grpSp>
                <p:nvGrpSpPr>
                  <p:cNvPr id="1934" name="Group 6"/>
                  <p:cNvGrpSpPr/>
                  <p:nvPr/>
                </p:nvGrpSpPr>
                <p:grpSpPr>
                  <a:xfrm rot="17802976">
                    <a:off x="1912098" y="1823816"/>
                    <a:ext cx="762000" cy="2362200"/>
                    <a:chOff x="1905000" y="1828800"/>
                    <a:chExt cx="762000" cy="2362200"/>
                  </a:xfrm>
                </p:grpSpPr>
                <p:sp>
                  <p:nvSpPr>
                    <p:cNvPr id="19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5" name="Group 9"/>
                  <p:cNvGrpSpPr/>
                  <p:nvPr/>
                </p:nvGrpSpPr>
                <p:grpSpPr>
                  <a:xfrm rot="19123498">
                    <a:off x="2501621" y="1862460"/>
                    <a:ext cx="542170" cy="1782007"/>
                    <a:chOff x="1905000" y="1828800"/>
                    <a:chExt cx="762000" cy="2362200"/>
                  </a:xfrm>
                </p:grpSpPr>
                <p:sp>
                  <p:nvSpPr>
                    <p:cNvPr id="1939"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0"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6" name="Group 12"/>
                  <p:cNvGrpSpPr/>
                  <p:nvPr/>
                </p:nvGrpSpPr>
                <p:grpSpPr>
                  <a:xfrm rot="15530705">
                    <a:off x="2284581" y="2639655"/>
                    <a:ext cx="405591" cy="1883879"/>
                    <a:chOff x="1905000" y="1828800"/>
                    <a:chExt cx="762000" cy="2362200"/>
                  </a:xfrm>
                </p:grpSpPr>
                <p:sp>
                  <p:nvSpPr>
                    <p:cNvPr id="1937"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4" name="Group 21"/>
                <p:cNvGrpSpPr/>
                <p:nvPr/>
              </p:nvGrpSpPr>
              <p:grpSpPr>
                <a:xfrm rot="2927600">
                  <a:off x="1498597" y="881328"/>
                  <a:ext cx="1193804" cy="897916"/>
                  <a:chOff x="1111998" y="1862460"/>
                  <a:chExt cx="2362200" cy="1921930"/>
                </a:xfrm>
              </p:grpSpPr>
              <p:grpSp>
                <p:nvGrpSpPr>
                  <p:cNvPr id="1925" name="Group 6"/>
                  <p:cNvGrpSpPr/>
                  <p:nvPr/>
                </p:nvGrpSpPr>
                <p:grpSpPr>
                  <a:xfrm rot="17802976">
                    <a:off x="1912098" y="1823816"/>
                    <a:ext cx="762000" cy="2362200"/>
                    <a:chOff x="1905000" y="1828800"/>
                    <a:chExt cx="762000" cy="2362200"/>
                  </a:xfrm>
                </p:grpSpPr>
                <p:sp>
                  <p:nvSpPr>
                    <p:cNvPr id="19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3" name="Oval 19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6" name="Group 9"/>
                  <p:cNvGrpSpPr/>
                  <p:nvPr/>
                </p:nvGrpSpPr>
                <p:grpSpPr>
                  <a:xfrm rot="19123498">
                    <a:off x="2501621" y="1862460"/>
                    <a:ext cx="542170" cy="1782007"/>
                    <a:chOff x="1905000" y="1828800"/>
                    <a:chExt cx="762000" cy="2362200"/>
                  </a:xfrm>
                </p:grpSpPr>
                <p:sp>
                  <p:nvSpPr>
                    <p:cNvPr id="1930"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1"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7" name="Group 12"/>
                  <p:cNvGrpSpPr/>
                  <p:nvPr/>
                </p:nvGrpSpPr>
                <p:grpSpPr>
                  <a:xfrm rot="15530705">
                    <a:off x="2284581" y="2639655"/>
                    <a:ext cx="405591" cy="1883879"/>
                    <a:chOff x="1905000" y="1828800"/>
                    <a:chExt cx="762000" cy="2362200"/>
                  </a:xfrm>
                </p:grpSpPr>
                <p:sp>
                  <p:nvSpPr>
                    <p:cNvPr id="1928" name="Oval 19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9" name="Oval 19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5" name="Group 31"/>
                <p:cNvGrpSpPr/>
                <p:nvPr/>
              </p:nvGrpSpPr>
              <p:grpSpPr>
                <a:xfrm rot="20238387">
                  <a:off x="1346199" y="1643328"/>
                  <a:ext cx="1193804" cy="897916"/>
                  <a:chOff x="1111998" y="1862460"/>
                  <a:chExt cx="2362200" cy="1921930"/>
                </a:xfrm>
              </p:grpSpPr>
              <p:grpSp>
                <p:nvGrpSpPr>
                  <p:cNvPr id="1916" name="Group 6"/>
                  <p:cNvGrpSpPr/>
                  <p:nvPr/>
                </p:nvGrpSpPr>
                <p:grpSpPr>
                  <a:xfrm rot="17802976">
                    <a:off x="1912098" y="1823816"/>
                    <a:ext cx="762000" cy="2362200"/>
                    <a:chOff x="1905000" y="1828800"/>
                    <a:chExt cx="762000" cy="2362200"/>
                  </a:xfrm>
                </p:grpSpPr>
                <p:sp>
                  <p:nvSpPr>
                    <p:cNvPr id="19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4" name="Oval 1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7" name="Group 9"/>
                  <p:cNvGrpSpPr/>
                  <p:nvPr/>
                </p:nvGrpSpPr>
                <p:grpSpPr>
                  <a:xfrm rot="19123498">
                    <a:off x="2501621" y="1862460"/>
                    <a:ext cx="542170" cy="1782007"/>
                    <a:chOff x="1905000" y="1828800"/>
                    <a:chExt cx="762000" cy="2362200"/>
                  </a:xfrm>
                </p:grpSpPr>
                <p:sp>
                  <p:nvSpPr>
                    <p:cNvPr id="1921"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2"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8" name="Group 12"/>
                  <p:cNvGrpSpPr/>
                  <p:nvPr/>
                </p:nvGrpSpPr>
                <p:grpSpPr>
                  <a:xfrm rot="15530705">
                    <a:off x="2284581" y="2639655"/>
                    <a:ext cx="405591" cy="1883879"/>
                    <a:chOff x="1905000" y="1828800"/>
                    <a:chExt cx="762000" cy="2362200"/>
                  </a:xfrm>
                </p:grpSpPr>
                <p:sp>
                  <p:nvSpPr>
                    <p:cNvPr id="1919"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0"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0" name="Group 199"/>
              <p:cNvGrpSpPr/>
              <p:nvPr/>
            </p:nvGrpSpPr>
            <p:grpSpPr>
              <a:xfrm rot="3068959">
                <a:off x="1334455" y="2628335"/>
                <a:ext cx="1820842" cy="1558779"/>
                <a:chOff x="736597" y="733384"/>
                <a:chExt cx="1807860" cy="1807860"/>
              </a:xfrm>
            </p:grpSpPr>
            <p:grpSp>
              <p:nvGrpSpPr>
                <p:cNvPr id="1883" name="Group 15"/>
                <p:cNvGrpSpPr/>
                <p:nvPr/>
              </p:nvGrpSpPr>
              <p:grpSpPr>
                <a:xfrm rot="20238387">
                  <a:off x="736597" y="881328"/>
                  <a:ext cx="1193804" cy="897916"/>
                  <a:chOff x="1111998" y="1862460"/>
                  <a:chExt cx="2362200" cy="1921930"/>
                </a:xfrm>
              </p:grpSpPr>
              <p:grpSp>
                <p:nvGrpSpPr>
                  <p:cNvPr id="1904" name="Group 6"/>
                  <p:cNvGrpSpPr/>
                  <p:nvPr/>
                </p:nvGrpSpPr>
                <p:grpSpPr>
                  <a:xfrm rot="17802976">
                    <a:off x="1912098" y="1823816"/>
                    <a:ext cx="762000" cy="2362200"/>
                    <a:chOff x="1905000" y="1828800"/>
                    <a:chExt cx="762000" cy="2362200"/>
                  </a:xfrm>
                </p:grpSpPr>
                <p:sp>
                  <p:nvSpPr>
                    <p:cNvPr id="19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5" name="Group 9"/>
                  <p:cNvGrpSpPr/>
                  <p:nvPr/>
                </p:nvGrpSpPr>
                <p:grpSpPr>
                  <a:xfrm rot="19123498">
                    <a:off x="2501621" y="1862460"/>
                    <a:ext cx="542170" cy="1782007"/>
                    <a:chOff x="1905000" y="1828800"/>
                    <a:chExt cx="762000" cy="2362200"/>
                  </a:xfrm>
                </p:grpSpPr>
                <p:sp>
                  <p:nvSpPr>
                    <p:cNvPr id="1909" name="Oval 19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0"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6" name="Group 12"/>
                  <p:cNvGrpSpPr/>
                  <p:nvPr/>
                </p:nvGrpSpPr>
                <p:grpSpPr>
                  <a:xfrm rot="15530705">
                    <a:off x="2284581" y="2639655"/>
                    <a:ext cx="405591" cy="1883879"/>
                    <a:chOff x="1905000" y="1828800"/>
                    <a:chExt cx="762000" cy="2362200"/>
                  </a:xfrm>
                </p:grpSpPr>
                <p:sp>
                  <p:nvSpPr>
                    <p:cNvPr id="1907" name="Oval 19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4" name="Group 21"/>
                <p:cNvGrpSpPr/>
                <p:nvPr/>
              </p:nvGrpSpPr>
              <p:grpSpPr>
                <a:xfrm rot="2927600">
                  <a:off x="1498597" y="881328"/>
                  <a:ext cx="1193804" cy="897916"/>
                  <a:chOff x="1111998" y="1862460"/>
                  <a:chExt cx="2362200" cy="1921930"/>
                </a:xfrm>
              </p:grpSpPr>
              <p:grpSp>
                <p:nvGrpSpPr>
                  <p:cNvPr id="1895" name="Group 6"/>
                  <p:cNvGrpSpPr/>
                  <p:nvPr/>
                </p:nvGrpSpPr>
                <p:grpSpPr>
                  <a:xfrm rot="17802976">
                    <a:off x="1912098" y="1823816"/>
                    <a:ext cx="762000" cy="2362200"/>
                    <a:chOff x="1905000" y="1828800"/>
                    <a:chExt cx="762000" cy="2362200"/>
                  </a:xfrm>
                </p:grpSpPr>
                <p:sp>
                  <p:nvSpPr>
                    <p:cNvPr id="19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3"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6" name="Group 9"/>
                  <p:cNvGrpSpPr/>
                  <p:nvPr/>
                </p:nvGrpSpPr>
                <p:grpSpPr>
                  <a:xfrm rot="19123498">
                    <a:off x="2501621" y="1862460"/>
                    <a:ext cx="542170" cy="1782007"/>
                    <a:chOff x="1905000" y="1828800"/>
                    <a:chExt cx="762000" cy="2362200"/>
                  </a:xfrm>
                </p:grpSpPr>
                <p:sp>
                  <p:nvSpPr>
                    <p:cNvPr id="1900" name="Oval 18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1"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7" name="Group 12"/>
                  <p:cNvGrpSpPr/>
                  <p:nvPr/>
                </p:nvGrpSpPr>
                <p:grpSpPr>
                  <a:xfrm rot="15530705">
                    <a:off x="2284581" y="2639655"/>
                    <a:ext cx="405591" cy="1883879"/>
                    <a:chOff x="1905000" y="1828800"/>
                    <a:chExt cx="762000" cy="2362200"/>
                  </a:xfrm>
                </p:grpSpPr>
                <p:sp>
                  <p:nvSpPr>
                    <p:cNvPr id="1898" name="Oval 18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9" name="Oval 18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5" name="Group 31"/>
                <p:cNvGrpSpPr/>
                <p:nvPr/>
              </p:nvGrpSpPr>
              <p:grpSpPr>
                <a:xfrm rot="20238387">
                  <a:off x="1346199" y="1643328"/>
                  <a:ext cx="1193804" cy="897916"/>
                  <a:chOff x="1111998" y="1862460"/>
                  <a:chExt cx="2362200" cy="1921930"/>
                </a:xfrm>
              </p:grpSpPr>
              <p:grpSp>
                <p:nvGrpSpPr>
                  <p:cNvPr id="1886" name="Group 6"/>
                  <p:cNvGrpSpPr/>
                  <p:nvPr/>
                </p:nvGrpSpPr>
                <p:grpSpPr>
                  <a:xfrm rot="17802976">
                    <a:off x="1912098" y="1823816"/>
                    <a:ext cx="762000" cy="2362200"/>
                    <a:chOff x="1905000" y="1828800"/>
                    <a:chExt cx="762000" cy="2362200"/>
                  </a:xfrm>
                </p:grpSpPr>
                <p:sp>
                  <p:nvSpPr>
                    <p:cNvPr id="18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4"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7" name="Group 9"/>
                  <p:cNvGrpSpPr/>
                  <p:nvPr/>
                </p:nvGrpSpPr>
                <p:grpSpPr>
                  <a:xfrm rot="19123498">
                    <a:off x="2501621" y="1862460"/>
                    <a:ext cx="542170" cy="1782007"/>
                    <a:chOff x="1905000" y="1828800"/>
                    <a:chExt cx="762000" cy="2362200"/>
                  </a:xfrm>
                </p:grpSpPr>
                <p:sp>
                  <p:nvSpPr>
                    <p:cNvPr id="1891"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2"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8" name="Group 12"/>
                  <p:cNvGrpSpPr/>
                  <p:nvPr/>
                </p:nvGrpSpPr>
                <p:grpSpPr>
                  <a:xfrm rot="15530705">
                    <a:off x="2284581" y="2639655"/>
                    <a:ext cx="405591" cy="1883879"/>
                    <a:chOff x="1905000" y="1828800"/>
                    <a:chExt cx="762000" cy="2362200"/>
                  </a:xfrm>
                </p:grpSpPr>
                <p:sp>
                  <p:nvSpPr>
                    <p:cNvPr id="1889"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0"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81" name="Double Wave 1680"/>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2" name="Double Wave 1681"/>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3" name="Double Wave 1682"/>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4" name="Oval 1683"/>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5" name="Oval 1684"/>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6" name="Group 41"/>
              <p:cNvGrpSpPr/>
              <p:nvPr/>
            </p:nvGrpSpPr>
            <p:grpSpPr>
              <a:xfrm>
                <a:off x="457200" y="3352800"/>
                <a:ext cx="1397003" cy="1095416"/>
                <a:chOff x="736597" y="733384"/>
                <a:chExt cx="1807860" cy="1807860"/>
              </a:xfrm>
            </p:grpSpPr>
            <p:grpSp>
              <p:nvGrpSpPr>
                <p:cNvPr id="1853" name="Group 15"/>
                <p:cNvGrpSpPr/>
                <p:nvPr/>
              </p:nvGrpSpPr>
              <p:grpSpPr>
                <a:xfrm rot="20238387">
                  <a:off x="736597" y="881328"/>
                  <a:ext cx="1193804" cy="897916"/>
                  <a:chOff x="1111998" y="1862460"/>
                  <a:chExt cx="2362200" cy="1921930"/>
                </a:xfrm>
              </p:grpSpPr>
              <p:grpSp>
                <p:nvGrpSpPr>
                  <p:cNvPr id="1874" name="Group 6"/>
                  <p:cNvGrpSpPr/>
                  <p:nvPr/>
                </p:nvGrpSpPr>
                <p:grpSpPr>
                  <a:xfrm rot="17802976">
                    <a:off x="1912098" y="1823816"/>
                    <a:ext cx="762000" cy="2362200"/>
                    <a:chOff x="1905000" y="1828800"/>
                    <a:chExt cx="762000" cy="2362200"/>
                  </a:xfrm>
                </p:grpSpPr>
                <p:sp>
                  <p:nvSpPr>
                    <p:cNvPr id="18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5" name="Group 9"/>
                  <p:cNvGrpSpPr/>
                  <p:nvPr/>
                </p:nvGrpSpPr>
                <p:grpSpPr>
                  <a:xfrm rot="19123498">
                    <a:off x="2501621" y="1862460"/>
                    <a:ext cx="542170" cy="1782007"/>
                    <a:chOff x="1905000" y="1828800"/>
                    <a:chExt cx="762000" cy="2362200"/>
                  </a:xfrm>
                </p:grpSpPr>
                <p:sp>
                  <p:nvSpPr>
                    <p:cNvPr id="1879"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0"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6" name="Group 12"/>
                  <p:cNvGrpSpPr/>
                  <p:nvPr/>
                </p:nvGrpSpPr>
                <p:grpSpPr>
                  <a:xfrm rot="15530705">
                    <a:off x="2284581" y="2639655"/>
                    <a:ext cx="405591" cy="1883879"/>
                    <a:chOff x="1905000" y="1828800"/>
                    <a:chExt cx="762000" cy="2362200"/>
                  </a:xfrm>
                </p:grpSpPr>
                <p:sp>
                  <p:nvSpPr>
                    <p:cNvPr id="1877"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4" name="Group 21"/>
                <p:cNvGrpSpPr/>
                <p:nvPr/>
              </p:nvGrpSpPr>
              <p:grpSpPr>
                <a:xfrm rot="2927600">
                  <a:off x="1498597" y="881328"/>
                  <a:ext cx="1193804" cy="897916"/>
                  <a:chOff x="1111998" y="1862460"/>
                  <a:chExt cx="2362200" cy="1921930"/>
                </a:xfrm>
              </p:grpSpPr>
              <p:grpSp>
                <p:nvGrpSpPr>
                  <p:cNvPr id="1865" name="Group 6"/>
                  <p:cNvGrpSpPr/>
                  <p:nvPr/>
                </p:nvGrpSpPr>
                <p:grpSpPr>
                  <a:xfrm rot="17802976">
                    <a:off x="1912098" y="1823816"/>
                    <a:ext cx="762000" cy="2362200"/>
                    <a:chOff x="1905000" y="1828800"/>
                    <a:chExt cx="762000" cy="2362200"/>
                  </a:xfrm>
                </p:grpSpPr>
                <p:sp>
                  <p:nvSpPr>
                    <p:cNvPr id="187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3"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6" name="Group 9"/>
                  <p:cNvGrpSpPr/>
                  <p:nvPr/>
                </p:nvGrpSpPr>
                <p:grpSpPr>
                  <a:xfrm rot="19123498">
                    <a:off x="2501621" y="1862460"/>
                    <a:ext cx="542170" cy="1782007"/>
                    <a:chOff x="1905000" y="1828800"/>
                    <a:chExt cx="762000" cy="2362200"/>
                  </a:xfrm>
                </p:grpSpPr>
                <p:sp>
                  <p:nvSpPr>
                    <p:cNvPr id="1870"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1"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7" name="Group 12"/>
                  <p:cNvGrpSpPr/>
                  <p:nvPr/>
                </p:nvGrpSpPr>
                <p:grpSpPr>
                  <a:xfrm rot="15530705">
                    <a:off x="2284581" y="2639655"/>
                    <a:ext cx="405591" cy="1883879"/>
                    <a:chOff x="1905000" y="1828800"/>
                    <a:chExt cx="762000" cy="2362200"/>
                  </a:xfrm>
                </p:grpSpPr>
                <p:sp>
                  <p:nvSpPr>
                    <p:cNvPr id="1868"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9"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5" name="Group 31"/>
                <p:cNvGrpSpPr/>
                <p:nvPr/>
              </p:nvGrpSpPr>
              <p:grpSpPr>
                <a:xfrm rot="20238387">
                  <a:off x="1346199" y="1643328"/>
                  <a:ext cx="1193804" cy="897916"/>
                  <a:chOff x="1111998" y="1862460"/>
                  <a:chExt cx="2362200" cy="1921930"/>
                </a:xfrm>
              </p:grpSpPr>
              <p:grpSp>
                <p:nvGrpSpPr>
                  <p:cNvPr id="1856" name="Group 6"/>
                  <p:cNvGrpSpPr/>
                  <p:nvPr/>
                </p:nvGrpSpPr>
                <p:grpSpPr>
                  <a:xfrm rot="17802976">
                    <a:off x="1912098" y="1823816"/>
                    <a:ext cx="762000" cy="2362200"/>
                    <a:chOff x="1905000" y="1828800"/>
                    <a:chExt cx="762000" cy="2362200"/>
                  </a:xfrm>
                </p:grpSpPr>
                <p:sp>
                  <p:nvSpPr>
                    <p:cNvPr id="18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4"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7" name="Group 9"/>
                  <p:cNvGrpSpPr/>
                  <p:nvPr/>
                </p:nvGrpSpPr>
                <p:grpSpPr>
                  <a:xfrm rot="19123498">
                    <a:off x="2501621" y="1862460"/>
                    <a:ext cx="542170" cy="1782007"/>
                    <a:chOff x="1905000" y="1828800"/>
                    <a:chExt cx="762000" cy="2362200"/>
                  </a:xfrm>
                </p:grpSpPr>
                <p:sp>
                  <p:nvSpPr>
                    <p:cNvPr id="1861" name="Oval 18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2"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8" name="Group 12"/>
                  <p:cNvGrpSpPr/>
                  <p:nvPr/>
                </p:nvGrpSpPr>
                <p:grpSpPr>
                  <a:xfrm rot="15530705">
                    <a:off x="2284581" y="2639655"/>
                    <a:ext cx="405591" cy="1883879"/>
                    <a:chOff x="1905000" y="1828800"/>
                    <a:chExt cx="762000" cy="2362200"/>
                  </a:xfrm>
                </p:grpSpPr>
                <p:sp>
                  <p:nvSpPr>
                    <p:cNvPr id="1859" name="Oval 18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0" name="Oval 18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7" name="Group 42"/>
              <p:cNvGrpSpPr/>
              <p:nvPr/>
            </p:nvGrpSpPr>
            <p:grpSpPr>
              <a:xfrm rot="1956276">
                <a:off x="1167495" y="3842653"/>
                <a:ext cx="1397003" cy="1095416"/>
                <a:chOff x="736597" y="733384"/>
                <a:chExt cx="1807860" cy="1807860"/>
              </a:xfrm>
            </p:grpSpPr>
            <p:grpSp>
              <p:nvGrpSpPr>
                <p:cNvPr id="1823" name="Group 15"/>
                <p:cNvGrpSpPr/>
                <p:nvPr/>
              </p:nvGrpSpPr>
              <p:grpSpPr>
                <a:xfrm rot="20238387">
                  <a:off x="736597" y="881328"/>
                  <a:ext cx="1193804" cy="897916"/>
                  <a:chOff x="1111998" y="1862460"/>
                  <a:chExt cx="2362200" cy="1921930"/>
                </a:xfrm>
              </p:grpSpPr>
              <p:grpSp>
                <p:nvGrpSpPr>
                  <p:cNvPr id="1844" name="Group 6"/>
                  <p:cNvGrpSpPr/>
                  <p:nvPr/>
                </p:nvGrpSpPr>
                <p:grpSpPr>
                  <a:xfrm rot="17802976">
                    <a:off x="1912098" y="1823816"/>
                    <a:ext cx="762000" cy="2362200"/>
                    <a:chOff x="1905000" y="1828800"/>
                    <a:chExt cx="762000" cy="2362200"/>
                  </a:xfrm>
                </p:grpSpPr>
                <p:sp>
                  <p:nvSpPr>
                    <p:cNvPr id="18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5" name="Group 9"/>
                  <p:cNvGrpSpPr/>
                  <p:nvPr/>
                </p:nvGrpSpPr>
                <p:grpSpPr>
                  <a:xfrm rot="19123498">
                    <a:off x="2501621" y="1862460"/>
                    <a:ext cx="542170" cy="1782007"/>
                    <a:chOff x="1905000" y="1828800"/>
                    <a:chExt cx="762000" cy="2362200"/>
                  </a:xfrm>
                </p:grpSpPr>
                <p:sp>
                  <p:nvSpPr>
                    <p:cNvPr id="1849"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0"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6" name="Group 12"/>
                  <p:cNvGrpSpPr/>
                  <p:nvPr/>
                </p:nvGrpSpPr>
                <p:grpSpPr>
                  <a:xfrm rot="15530705">
                    <a:off x="2284581" y="2639655"/>
                    <a:ext cx="405591" cy="1883879"/>
                    <a:chOff x="1905000" y="1828800"/>
                    <a:chExt cx="762000" cy="2362200"/>
                  </a:xfrm>
                </p:grpSpPr>
                <p:sp>
                  <p:nvSpPr>
                    <p:cNvPr id="1847" name="Oval 18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4" name="Group 21"/>
                <p:cNvGrpSpPr/>
                <p:nvPr/>
              </p:nvGrpSpPr>
              <p:grpSpPr>
                <a:xfrm rot="2927600">
                  <a:off x="1498597" y="881328"/>
                  <a:ext cx="1193804" cy="897916"/>
                  <a:chOff x="1111998" y="1862460"/>
                  <a:chExt cx="2362200" cy="1921930"/>
                </a:xfrm>
              </p:grpSpPr>
              <p:grpSp>
                <p:nvGrpSpPr>
                  <p:cNvPr id="1835" name="Group 6"/>
                  <p:cNvGrpSpPr/>
                  <p:nvPr/>
                </p:nvGrpSpPr>
                <p:grpSpPr>
                  <a:xfrm rot="17802976">
                    <a:off x="1912098" y="1823816"/>
                    <a:ext cx="762000" cy="2362200"/>
                    <a:chOff x="1905000" y="1828800"/>
                    <a:chExt cx="762000" cy="2362200"/>
                  </a:xfrm>
                </p:grpSpPr>
                <p:sp>
                  <p:nvSpPr>
                    <p:cNvPr id="184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 name="Oval 1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6" name="Group 9"/>
                  <p:cNvGrpSpPr/>
                  <p:nvPr/>
                </p:nvGrpSpPr>
                <p:grpSpPr>
                  <a:xfrm rot="19123498">
                    <a:off x="2501621" y="1862460"/>
                    <a:ext cx="542170" cy="1782007"/>
                    <a:chOff x="1905000" y="1828800"/>
                    <a:chExt cx="762000" cy="2362200"/>
                  </a:xfrm>
                </p:grpSpPr>
                <p:sp>
                  <p:nvSpPr>
                    <p:cNvPr id="1840"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1"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7" name="Group 12"/>
                  <p:cNvGrpSpPr/>
                  <p:nvPr/>
                </p:nvGrpSpPr>
                <p:grpSpPr>
                  <a:xfrm rot="15530705">
                    <a:off x="2284581" y="2639655"/>
                    <a:ext cx="405591" cy="1883879"/>
                    <a:chOff x="1905000" y="1828800"/>
                    <a:chExt cx="762000" cy="2362200"/>
                  </a:xfrm>
                </p:grpSpPr>
                <p:sp>
                  <p:nvSpPr>
                    <p:cNvPr id="1838"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9"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5" name="Group 31"/>
                <p:cNvGrpSpPr/>
                <p:nvPr/>
              </p:nvGrpSpPr>
              <p:grpSpPr>
                <a:xfrm rot="20238387">
                  <a:off x="1346199" y="1643328"/>
                  <a:ext cx="1193804" cy="897916"/>
                  <a:chOff x="1111998" y="1862460"/>
                  <a:chExt cx="2362200" cy="1921930"/>
                </a:xfrm>
              </p:grpSpPr>
              <p:grpSp>
                <p:nvGrpSpPr>
                  <p:cNvPr id="1826" name="Group 6"/>
                  <p:cNvGrpSpPr/>
                  <p:nvPr/>
                </p:nvGrpSpPr>
                <p:grpSpPr>
                  <a:xfrm rot="17802976">
                    <a:off x="1912098" y="1823816"/>
                    <a:ext cx="762000" cy="2362200"/>
                    <a:chOff x="1905000" y="1828800"/>
                    <a:chExt cx="762000" cy="2362200"/>
                  </a:xfrm>
                </p:grpSpPr>
                <p:sp>
                  <p:nvSpPr>
                    <p:cNvPr id="18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4" name="Oval 1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7" name="Group 9"/>
                  <p:cNvGrpSpPr/>
                  <p:nvPr/>
                </p:nvGrpSpPr>
                <p:grpSpPr>
                  <a:xfrm rot="19123498">
                    <a:off x="2501621" y="1862460"/>
                    <a:ext cx="542170" cy="1782007"/>
                    <a:chOff x="1905000" y="1828800"/>
                    <a:chExt cx="762000" cy="2362200"/>
                  </a:xfrm>
                </p:grpSpPr>
                <p:sp>
                  <p:nvSpPr>
                    <p:cNvPr id="1831" name="Oval 18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2" name="Oval 18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8" name="Group 12"/>
                  <p:cNvGrpSpPr/>
                  <p:nvPr/>
                </p:nvGrpSpPr>
                <p:grpSpPr>
                  <a:xfrm rot="15530705">
                    <a:off x="2284581" y="2639655"/>
                    <a:ext cx="405591" cy="1883879"/>
                    <a:chOff x="1905000" y="1828800"/>
                    <a:chExt cx="762000" cy="2362200"/>
                  </a:xfrm>
                </p:grpSpPr>
                <p:sp>
                  <p:nvSpPr>
                    <p:cNvPr id="1829"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0" name="Oval 18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8" name="Group 73"/>
              <p:cNvGrpSpPr/>
              <p:nvPr/>
            </p:nvGrpSpPr>
            <p:grpSpPr>
              <a:xfrm rot="3068959">
                <a:off x="1791654" y="2628338"/>
                <a:ext cx="1820842" cy="1558779"/>
                <a:chOff x="736597" y="733384"/>
                <a:chExt cx="1807860" cy="1807860"/>
              </a:xfrm>
            </p:grpSpPr>
            <p:grpSp>
              <p:nvGrpSpPr>
                <p:cNvPr id="1793" name="Group 15"/>
                <p:cNvGrpSpPr/>
                <p:nvPr/>
              </p:nvGrpSpPr>
              <p:grpSpPr>
                <a:xfrm rot="20238387">
                  <a:off x="736597" y="881328"/>
                  <a:ext cx="1193804" cy="897916"/>
                  <a:chOff x="1111998" y="1862460"/>
                  <a:chExt cx="2362200" cy="1921930"/>
                </a:xfrm>
              </p:grpSpPr>
              <p:grpSp>
                <p:nvGrpSpPr>
                  <p:cNvPr id="1814" name="Group 6"/>
                  <p:cNvGrpSpPr/>
                  <p:nvPr/>
                </p:nvGrpSpPr>
                <p:grpSpPr>
                  <a:xfrm rot="17802976">
                    <a:off x="1912098" y="1823816"/>
                    <a:ext cx="762000" cy="2362200"/>
                    <a:chOff x="1905000" y="1828800"/>
                    <a:chExt cx="762000" cy="2362200"/>
                  </a:xfrm>
                </p:grpSpPr>
                <p:sp>
                  <p:nvSpPr>
                    <p:cNvPr id="1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5" name="Group 9"/>
                  <p:cNvGrpSpPr/>
                  <p:nvPr/>
                </p:nvGrpSpPr>
                <p:grpSpPr>
                  <a:xfrm rot="19123498">
                    <a:off x="2501621" y="1862460"/>
                    <a:ext cx="542170" cy="1782007"/>
                    <a:chOff x="1905000" y="1828800"/>
                    <a:chExt cx="762000" cy="2362200"/>
                  </a:xfrm>
                </p:grpSpPr>
                <p:sp>
                  <p:nvSpPr>
                    <p:cNvPr id="1819"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0" name="Oval 18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6" name="Group 12"/>
                  <p:cNvGrpSpPr/>
                  <p:nvPr/>
                </p:nvGrpSpPr>
                <p:grpSpPr>
                  <a:xfrm rot="15530705">
                    <a:off x="2284581" y="2639655"/>
                    <a:ext cx="405591" cy="1883879"/>
                    <a:chOff x="1905000" y="1828800"/>
                    <a:chExt cx="762000" cy="2362200"/>
                  </a:xfrm>
                </p:grpSpPr>
                <p:sp>
                  <p:nvSpPr>
                    <p:cNvPr id="1817"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4" name="Group 21"/>
                <p:cNvGrpSpPr/>
                <p:nvPr/>
              </p:nvGrpSpPr>
              <p:grpSpPr>
                <a:xfrm rot="2927600">
                  <a:off x="1498597" y="881328"/>
                  <a:ext cx="1193804" cy="897916"/>
                  <a:chOff x="1111998" y="1862460"/>
                  <a:chExt cx="2362200" cy="1921930"/>
                </a:xfrm>
              </p:grpSpPr>
              <p:grpSp>
                <p:nvGrpSpPr>
                  <p:cNvPr id="1805" name="Group 6"/>
                  <p:cNvGrpSpPr/>
                  <p:nvPr/>
                </p:nvGrpSpPr>
                <p:grpSpPr>
                  <a:xfrm rot="17802976">
                    <a:off x="1912098" y="1823816"/>
                    <a:ext cx="762000" cy="2362200"/>
                    <a:chOff x="1905000" y="1828800"/>
                    <a:chExt cx="762000" cy="2362200"/>
                  </a:xfrm>
                </p:grpSpPr>
                <p:sp>
                  <p:nvSpPr>
                    <p:cNvPr id="1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3" name="Oval 1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6" name="Group 9"/>
                  <p:cNvGrpSpPr/>
                  <p:nvPr/>
                </p:nvGrpSpPr>
                <p:grpSpPr>
                  <a:xfrm rot="19123498">
                    <a:off x="2501621" y="1862460"/>
                    <a:ext cx="542170" cy="1782007"/>
                    <a:chOff x="1905000" y="1828800"/>
                    <a:chExt cx="762000" cy="2362200"/>
                  </a:xfrm>
                </p:grpSpPr>
                <p:sp>
                  <p:nvSpPr>
                    <p:cNvPr id="1810"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1" name="Oval 18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7" name="Group 12"/>
                  <p:cNvGrpSpPr/>
                  <p:nvPr/>
                </p:nvGrpSpPr>
                <p:grpSpPr>
                  <a:xfrm rot="15530705">
                    <a:off x="2284581" y="2639655"/>
                    <a:ext cx="405591" cy="1883879"/>
                    <a:chOff x="1905000" y="1828800"/>
                    <a:chExt cx="762000" cy="2362200"/>
                  </a:xfrm>
                </p:grpSpPr>
                <p:sp>
                  <p:nvSpPr>
                    <p:cNvPr id="1808"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5" name="Group 31"/>
                <p:cNvGrpSpPr/>
                <p:nvPr/>
              </p:nvGrpSpPr>
              <p:grpSpPr>
                <a:xfrm rot="20238387">
                  <a:off x="1346199" y="1643328"/>
                  <a:ext cx="1193804" cy="897916"/>
                  <a:chOff x="1111998" y="1862460"/>
                  <a:chExt cx="2362200" cy="1921930"/>
                </a:xfrm>
              </p:grpSpPr>
              <p:grpSp>
                <p:nvGrpSpPr>
                  <p:cNvPr id="1796" name="Group 6"/>
                  <p:cNvGrpSpPr/>
                  <p:nvPr/>
                </p:nvGrpSpPr>
                <p:grpSpPr>
                  <a:xfrm rot="17802976">
                    <a:off x="1912098" y="1823816"/>
                    <a:ext cx="762000" cy="2362200"/>
                    <a:chOff x="1905000" y="1828800"/>
                    <a:chExt cx="762000" cy="2362200"/>
                  </a:xfrm>
                </p:grpSpPr>
                <p:sp>
                  <p:nvSpPr>
                    <p:cNvPr id="18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4" name="Oval 1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7" name="Group 9"/>
                  <p:cNvGrpSpPr/>
                  <p:nvPr/>
                </p:nvGrpSpPr>
                <p:grpSpPr>
                  <a:xfrm rot="19123498">
                    <a:off x="2501621" y="1862460"/>
                    <a:ext cx="542170" cy="1782007"/>
                    <a:chOff x="1905000" y="1828800"/>
                    <a:chExt cx="762000" cy="2362200"/>
                  </a:xfrm>
                </p:grpSpPr>
                <p:sp>
                  <p:nvSpPr>
                    <p:cNvPr id="1801" name="Oval 18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Oval 18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8" name="Group 12"/>
                  <p:cNvGrpSpPr/>
                  <p:nvPr/>
                </p:nvGrpSpPr>
                <p:grpSpPr>
                  <a:xfrm rot="15530705">
                    <a:off x="2284581" y="2639655"/>
                    <a:ext cx="405591" cy="1883879"/>
                    <a:chOff x="1905000" y="1828800"/>
                    <a:chExt cx="762000" cy="2362200"/>
                  </a:xfrm>
                </p:grpSpPr>
                <p:sp>
                  <p:nvSpPr>
                    <p:cNvPr id="1799" name="Oval 17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9" name="Group 104"/>
              <p:cNvGrpSpPr/>
              <p:nvPr/>
            </p:nvGrpSpPr>
            <p:grpSpPr>
              <a:xfrm rot="3068959">
                <a:off x="2247659" y="3793897"/>
                <a:ext cx="1143483" cy="840157"/>
                <a:chOff x="736597" y="733384"/>
                <a:chExt cx="1807860" cy="1807860"/>
              </a:xfrm>
            </p:grpSpPr>
            <p:grpSp>
              <p:nvGrpSpPr>
                <p:cNvPr id="1763" name="Group 15"/>
                <p:cNvGrpSpPr/>
                <p:nvPr/>
              </p:nvGrpSpPr>
              <p:grpSpPr>
                <a:xfrm rot="20238387">
                  <a:off x="736597" y="881328"/>
                  <a:ext cx="1193804" cy="897916"/>
                  <a:chOff x="1111998" y="1862460"/>
                  <a:chExt cx="2362200" cy="1921930"/>
                </a:xfrm>
              </p:grpSpPr>
              <p:grpSp>
                <p:nvGrpSpPr>
                  <p:cNvPr id="1784" name="Group 6"/>
                  <p:cNvGrpSpPr/>
                  <p:nvPr/>
                </p:nvGrpSpPr>
                <p:grpSpPr>
                  <a:xfrm rot="17802976">
                    <a:off x="1912098" y="1823816"/>
                    <a:ext cx="762000" cy="2362200"/>
                    <a:chOff x="1905000" y="1828800"/>
                    <a:chExt cx="762000" cy="2362200"/>
                  </a:xfrm>
                </p:grpSpPr>
                <p:sp>
                  <p:nvSpPr>
                    <p:cNvPr id="1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5" name="Group 9"/>
                  <p:cNvGrpSpPr/>
                  <p:nvPr/>
                </p:nvGrpSpPr>
                <p:grpSpPr>
                  <a:xfrm rot="19123498">
                    <a:off x="2501621" y="1862460"/>
                    <a:ext cx="542170" cy="1782007"/>
                    <a:chOff x="1905000" y="1828800"/>
                    <a:chExt cx="762000" cy="2362200"/>
                  </a:xfrm>
                </p:grpSpPr>
                <p:sp>
                  <p:nvSpPr>
                    <p:cNvPr id="1789" name="Oval 1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Oval 17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6" name="Group 12"/>
                  <p:cNvGrpSpPr/>
                  <p:nvPr/>
                </p:nvGrpSpPr>
                <p:grpSpPr>
                  <a:xfrm rot="15530705">
                    <a:off x="2284581" y="2639655"/>
                    <a:ext cx="405591" cy="1883879"/>
                    <a:chOff x="1905000" y="1828800"/>
                    <a:chExt cx="762000" cy="2362200"/>
                  </a:xfrm>
                </p:grpSpPr>
                <p:sp>
                  <p:nvSpPr>
                    <p:cNvPr id="1787" name="Oval 1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4" name="Group 21"/>
                <p:cNvGrpSpPr/>
                <p:nvPr/>
              </p:nvGrpSpPr>
              <p:grpSpPr>
                <a:xfrm rot="2927600">
                  <a:off x="1498597" y="881328"/>
                  <a:ext cx="1193804" cy="897916"/>
                  <a:chOff x="1111998" y="1862460"/>
                  <a:chExt cx="2362200" cy="1921930"/>
                </a:xfrm>
              </p:grpSpPr>
              <p:grpSp>
                <p:nvGrpSpPr>
                  <p:cNvPr id="1775" name="Group 6"/>
                  <p:cNvGrpSpPr/>
                  <p:nvPr/>
                </p:nvGrpSpPr>
                <p:grpSpPr>
                  <a:xfrm rot="17802976">
                    <a:off x="1912098" y="1823816"/>
                    <a:ext cx="762000" cy="2362200"/>
                    <a:chOff x="1905000" y="1828800"/>
                    <a:chExt cx="762000" cy="2362200"/>
                  </a:xfrm>
                </p:grpSpPr>
                <p:sp>
                  <p:nvSpPr>
                    <p:cNvPr id="1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3" name="Oval 1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6" name="Group 9"/>
                  <p:cNvGrpSpPr/>
                  <p:nvPr/>
                </p:nvGrpSpPr>
                <p:grpSpPr>
                  <a:xfrm rot="19123498">
                    <a:off x="2501621" y="1862460"/>
                    <a:ext cx="542170" cy="1782007"/>
                    <a:chOff x="1905000" y="1828800"/>
                    <a:chExt cx="762000" cy="2362200"/>
                  </a:xfrm>
                </p:grpSpPr>
                <p:sp>
                  <p:nvSpPr>
                    <p:cNvPr id="1780" name="Oval 17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1" name="Oval 1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7" name="Group 12"/>
                  <p:cNvGrpSpPr/>
                  <p:nvPr/>
                </p:nvGrpSpPr>
                <p:grpSpPr>
                  <a:xfrm rot="15530705">
                    <a:off x="2284581" y="2639655"/>
                    <a:ext cx="405591" cy="1883879"/>
                    <a:chOff x="1905000" y="1828800"/>
                    <a:chExt cx="762000" cy="2362200"/>
                  </a:xfrm>
                </p:grpSpPr>
                <p:sp>
                  <p:nvSpPr>
                    <p:cNvPr id="1778" name="Oval 17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9" name="Oval 17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5" name="Group 31"/>
                <p:cNvGrpSpPr/>
                <p:nvPr/>
              </p:nvGrpSpPr>
              <p:grpSpPr>
                <a:xfrm rot="20238387">
                  <a:off x="1346199" y="1643328"/>
                  <a:ext cx="1193804" cy="897916"/>
                  <a:chOff x="1111998" y="1862460"/>
                  <a:chExt cx="2362200" cy="1921930"/>
                </a:xfrm>
              </p:grpSpPr>
              <p:grpSp>
                <p:nvGrpSpPr>
                  <p:cNvPr id="1766" name="Group 6"/>
                  <p:cNvGrpSpPr/>
                  <p:nvPr/>
                </p:nvGrpSpPr>
                <p:grpSpPr>
                  <a:xfrm rot="17802976">
                    <a:off x="1912098" y="1823816"/>
                    <a:ext cx="762000" cy="2362200"/>
                    <a:chOff x="1905000" y="1828800"/>
                    <a:chExt cx="762000" cy="2362200"/>
                  </a:xfrm>
                </p:grpSpPr>
                <p:sp>
                  <p:nvSpPr>
                    <p:cNvPr id="17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4" name="Oval 1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7" name="Group 9"/>
                  <p:cNvGrpSpPr/>
                  <p:nvPr/>
                </p:nvGrpSpPr>
                <p:grpSpPr>
                  <a:xfrm rot="19123498">
                    <a:off x="2501621" y="1862460"/>
                    <a:ext cx="542170" cy="1782007"/>
                    <a:chOff x="1905000" y="1828800"/>
                    <a:chExt cx="762000" cy="2362200"/>
                  </a:xfrm>
                </p:grpSpPr>
                <p:sp>
                  <p:nvSpPr>
                    <p:cNvPr id="1771" name="Oval 17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2" name="Oval 17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8" name="Group 12"/>
                  <p:cNvGrpSpPr/>
                  <p:nvPr/>
                </p:nvGrpSpPr>
                <p:grpSpPr>
                  <a:xfrm rot="15530705">
                    <a:off x="2284581" y="2639655"/>
                    <a:ext cx="405591" cy="1883879"/>
                    <a:chOff x="1905000" y="1828800"/>
                    <a:chExt cx="762000" cy="2362200"/>
                  </a:xfrm>
                </p:grpSpPr>
                <p:sp>
                  <p:nvSpPr>
                    <p:cNvPr id="1769" name="Oval 17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0" name="Oval 1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0" name="Group 135"/>
              <p:cNvGrpSpPr/>
              <p:nvPr/>
            </p:nvGrpSpPr>
            <p:grpSpPr>
              <a:xfrm rot="5892673">
                <a:off x="3061159" y="3301846"/>
                <a:ext cx="1528325" cy="1350205"/>
                <a:chOff x="736597" y="733384"/>
                <a:chExt cx="1807860" cy="1807860"/>
              </a:xfrm>
            </p:grpSpPr>
            <p:grpSp>
              <p:nvGrpSpPr>
                <p:cNvPr id="1733" name="Group 15"/>
                <p:cNvGrpSpPr/>
                <p:nvPr/>
              </p:nvGrpSpPr>
              <p:grpSpPr>
                <a:xfrm rot="20238387">
                  <a:off x="736597" y="881328"/>
                  <a:ext cx="1193804" cy="897916"/>
                  <a:chOff x="1111998" y="1862460"/>
                  <a:chExt cx="2362200" cy="1921930"/>
                </a:xfrm>
              </p:grpSpPr>
              <p:grpSp>
                <p:nvGrpSpPr>
                  <p:cNvPr id="1754" name="Group 6"/>
                  <p:cNvGrpSpPr/>
                  <p:nvPr/>
                </p:nvGrpSpPr>
                <p:grpSpPr>
                  <a:xfrm rot="17802976">
                    <a:off x="1912098" y="1823816"/>
                    <a:ext cx="762000" cy="2362200"/>
                    <a:chOff x="1905000" y="1828800"/>
                    <a:chExt cx="762000" cy="2362200"/>
                  </a:xfrm>
                </p:grpSpPr>
                <p:sp>
                  <p:nvSpPr>
                    <p:cNvPr id="1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5" name="Group 9"/>
                  <p:cNvGrpSpPr/>
                  <p:nvPr/>
                </p:nvGrpSpPr>
                <p:grpSpPr>
                  <a:xfrm rot="19123498">
                    <a:off x="2501621" y="1862460"/>
                    <a:ext cx="542170" cy="1782007"/>
                    <a:chOff x="1905000" y="1828800"/>
                    <a:chExt cx="762000" cy="2362200"/>
                  </a:xfrm>
                </p:grpSpPr>
                <p:sp>
                  <p:nvSpPr>
                    <p:cNvPr id="1759" name="Oval 17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0" name="Oval 17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6" name="Group 12"/>
                  <p:cNvGrpSpPr/>
                  <p:nvPr/>
                </p:nvGrpSpPr>
                <p:grpSpPr>
                  <a:xfrm rot="15530705">
                    <a:off x="2284581" y="2639655"/>
                    <a:ext cx="405591" cy="1883879"/>
                    <a:chOff x="1905000" y="1828800"/>
                    <a:chExt cx="762000" cy="2362200"/>
                  </a:xfrm>
                </p:grpSpPr>
                <p:sp>
                  <p:nvSpPr>
                    <p:cNvPr id="1757" name="Oval 17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4" name="Group 21"/>
                <p:cNvGrpSpPr/>
                <p:nvPr/>
              </p:nvGrpSpPr>
              <p:grpSpPr>
                <a:xfrm rot="2927600">
                  <a:off x="1498597" y="881328"/>
                  <a:ext cx="1193804" cy="897916"/>
                  <a:chOff x="1111998" y="1862460"/>
                  <a:chExt cx="2362200" cy="1921930"/>
                </a:xfrm>
              </p:grpSpPr>
              <p:grpSp>
                <p:nvGrpSpPr>
                  <p:cNvPr id="1745" name="Group 6"/>
                  <p:cNvGrpSpPr/>
                  <p:nvPr/>
                </p:nvGrpSpPr>
                <p:grpSpPr>
                  <a:xfrm rot="17802976">
                    <a:off x="1912098" y="1823816"/>
                    <a:ext cx="762000" cy="2362200"/>
                    <a:chOff x="1905000" y="1828800"/>
                    <a:chExt cx="762000" cy="2362200"/>
                  </a:xfrm>
                </p:grpSpPr>
                <p:sp>
                  <p:nvSpPr>
                    <p:cNvPr id="1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3" name="Oval 17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6" name="Group 9"/>
                  <p:cNvGrpSpPr/>
                  <p:nvPr/>
                </p:nvGrpSpPr>
                <p:grpSpPr>
                  <a:xfrm rot="19123498">
                    <a:off x="2501621" y="1862460"/>
                    <a:ext cx="542170" cy="1782007"/>
                    <a:chOff x="1905000" y="1828800"/>
                    <a:chExt cx="762000" cy="2362200"/>
                  </a:xfrm>
                </p:grpSpPr>
                <p:sp>
                  <p:nvSpPr>
                    <p:cNvPr id="1750" name="Oval 1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1" name="Oval 17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7" name="Group 12"/>
                  <p:cNvGrpSpPr/>
                  <p:nvPr/>
                </p:nvGrpSpPr>
                <p:grpSpPr>
                  <a:xfrm rot="15530705">
                    <a:off x="2284581" y="2639655"/>
                    <a:ext cx="405591" cy="1883879"/>
                    <a:chOff x="1905000" y="1828800"/>
                    <a:chExt cx="762000" cy="2362200"/>
                  </a:xfrm>
                </p:grpSpPr>
                <p:sp>
                  <p:nvSpPr>
                    <p:cNvPr id="1748" name="Oval 1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Oval 1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5" name="Group 31"/>
                <p:cNvGrpSpPr/>
                <p:nvPr/>
              </p:nvGrpSpPr>
              <p:grpSpPr>
                <a:xfrm rot="20238387">
                  <a:off x="1346199" y="1643328"/>
                  <a:ext cx="1193804" cy="897916"/>
                  <a:chOff x="1111998" y="1862460"/>
                  <a:chExt cx="2362200" cy="1921930"/>
                </a:xfrm>
              </p:grpSpPr>
              <p:grpSp>
                <p:nvGrpSpPr>
                  <p:cNvPr id="1736" name="Group 6"/>
                  <p:cNvGrpSpPr/>
                  <p:nvPr/>
                </p:nvGrpSpPr>
                <p:grpSpPr>
                  <a:xfrm rot="17802976">
                    <a:off x="1912098" y="1823816"/>
                    <a:ext cx="762000" cy="2362200"/>
                    <a:chOff x="1905000" y="1828800"/>
                    <a:chExt cx="762000" cy="2362200"/>
                  </a:xfrm>
                </p:grpSpPr>
                <p:sp>
                  <p:nvSpPr>
                    <p:cNvPr id="17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Oval 17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9"/>
                  <p:cNvGrpSpPr/>
                  <p:nvPr/>
                </p:nvGrpSpPr>
                <p:grpSpPr>
                  <a:xfrm rot="19123498">
                    <a:off x="2501621" y="1862460"/>
                    <a:ext cx="542170" cy="1782007"/>
                    <a:chOff x="1905000" y="1828800"/>
                    <a:chExt cx="762000" cy="2362200"/>
                  </a:xfrm>
                </p:grpSpPr>
                <p:sp>
                  <p:nvSpPr>
                    <p:cNvPr id="1741" name="Oval 17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Oval 17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12"/>
                  <p:cNvGrpSpPr/>
                  <p:nvPr/>
                </p:nvGrpSpPr>
                <p:grpSpPr>
                  <a:xfrm rot="15530705">
                    <a:off x="2284581" y="2639655"/>
                    <a:ext cx="405591" cy="1883879"/>
                    <a:chOff x="1905000" y="1828800"/>
                    <a:chExt cx="762000" cy="2362200"/>
                  </a:xfrm>
                </p:grpSpPr>
                <p:sp>
                  <p:nvSpPr>
                    <p:cNvPr id="1739" name="Oval 17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 name="Oval 1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91" name="Group 166"/>
              <p:cNvGrpSpPr/>
              <p:nvPr/>
            </p:nvGrpSpPr>
            <p:grpSpPr>
              <a:xfrm rot="20555714" flipH="1">
                <a:off x="3652811" y="2791157"/>
                <a:ext cx="1586260" cy="1364114"/>
                <a:chOff x="736597" y="733384"/>
                <a:chExt cx="1807860" cy="1807860"/>
              </a:xfrm>
            </p:grpSpPr>
            <p:grpSp>
              <p:nvGrpSpPr>
                <p:cNvPr id="1703" name="Group 15"/>
                <p:cNvGrpSpPr/>
                <p:nvPr/>
              </p:nvGrpSpPr>
              <p:grpSpPr>
                <a:xfrm rot="20238387">
                  <a:off x="736597" y="881328"/>
                  <a:ext cx="1193804" cy="897916"/>
                  <a:chOff x="1111998" y="1862460"/>
                  <a:chExt cx="2362200" cy="1921930"/>
                </a:xfrm>
              </p:grpSpPr>
              <p:grpSp>
                <p:nvGrpSpPr>
                  <p:cNvPr id="1724" name="Group 6"/>
                  <p:cNvGrpSpPr/>
                  <p:nvPr/>
                </p:nvGrpSpPr>
                <p:grpSpPr>
                  <a:xfrm rot="17802976">
                    <a:off x="1912098" y="1823816"/>
                    <a:ext cx="762000" cy="2362200"/>
                    <a:chOff x="1905000" y="1828800"/>
                    <a:chExt cx="762000" cy="2362200"/>
                  </a:xfrm>
                </p:grpSpPr>
                <p:sp>
                  <p:nvSpPr>
                    <p:cNvPr id="1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2"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5" name="Group 9"/>
                  <p:cNvGrpSpPr/>
                  <p:nvPr/>
                </p:nvGrpSpPr>
                <p:grpSpPr>
                  <a:xfrm rot="19123498">
                    <a:off x="2501621" y="1862460"/>
                    <a:ext cx="542170" cy="1782007"/>
                    <a:chOff x="1905000" y="1828800"/>
                    <a:chExt cx="762000" cy="2362200"/>
                  </a:xfrm>
                </p:grpSpPr>
                <p:sp>
                  <p:nvSpPr>
                    <p:cNvPr id="1729" name="Oval 17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0" name="Oval 17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6" name="Group 12"/>
                  <p:cNvGrpSpPr/>
                  <p:nvPr/>
                </p:nvGrpSpPr>
                <p:grpSpPr>
                  <a:xfrm rot="15530705">
                    <a:off x="2284581" y="2639655"/>
                    <a:ext cx="405591" cy="1883879"/>
                    <a:chOff x="1905000" y="1828800"/>
                    <a:chExt cx="762000" cy="2362200"/>
                  </a:xfrm>
                </p:grpSpPr>
                <p:sp>
                  <p:nvSpPr>
                    <p:cNvPr id="1727" name="Oval 17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8"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4" name="Group 21"/>
                <p:cNvGrpSpPr/>
                <p:nvPr/>
              </p:nvGrpSpPr>
              <p:grpSpPr>
                <a:xfrm rot="2927600">
                  <a:off x="1498597" y="881328"/>
                  <a:ext cx="1193804" cy="897916"/>
                  <a:chOff x="1111998" y="1862460"/>
                  <a:chExt cx="2362200" cy="1921930"/>
                </a:xfrm>
              </p:grpSpPr>
              <p:grpSp>
                <p:nvGrpSpPr>
                  <p:cNvPr id="1715" name="Group 6"/>
                  <p:cNvGrpSpPr/>
                  <p:nvPr/>
                </p:nvGrpSpPr>
                <p:grpSpPr>
                  <a:xfrm rot="17802976">
                    <a:off x="1912098" y="1823816"/>
                    <a:ext cx="762000" cy="2362200"/>
                    <a:chOff x="1905000" y="1828800"/>
                    <a:chExt cx="762000" cy="2362200"/>
                  </a:xfrm>
                </p:grpSpPr>
                <p:sp>
                  <p:nvSpPr>
                    <p:cNvPr id="1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Oval 1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6" name="Group 9"/>
                  <p:cNvGrpSpPr/>
                  <p:nvPr/>
                </p:nvGrpSpPr>
                <p:grpSpPr>
                  <a:xfrm rot="19123498">
                    <a:off x="2501621" y="1862460"/>
                    <a:ext cx="542170" cy="1782007"/>
                    <a:chOff x="1905000" y="1828800"/>
                    <a:chExt cx="762000" cy="2362200"/>
                  </a:xfrm>
                </p:grpSpPr>
                <p:sp>
                  <p:nvSpPr>
                    <p:cNvPr id="1720" name="Oval 1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Oval 1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7" name="Group 12"/>
                  <p:cNvGrpSpPr/>
                  <p:nvPr/>
                </p:nvGrpSpPr>
                <p:grpSpPr>
                  <a:xfrm rot="15530705">
                    <a:off x="2284581" y="2639655"/>
                    <a:ext cx="405591" cy="1883879"/>
                    <a:chOff x="1905000" y="1828800"/>
                    <a:chExt cx="762000" cy="2362200"/>
                  </a:xfrm>
                </p:grpSpPr>
                <p:sp>
                  <p:nvSpPr>
                    <p:cNvPr id="1718" name="Oval 1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Oval 1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5" name="Group 31"/>
                <p:cNvGrpSpPr/>
                <p:nvPr/>
              </p:nvGrpSpPr>
              <p:grpSpPr>
                <a:xfrm rot="20238387">
                  <a:off x="1346199" y="1643328"/>
                  <a:ext cx="1193804" cy="897916"/>
                  <a:chOff x="1111998" y="1862460"/>
                  <a:chExt cx="2362200" cy="1921930"/>
                </a:xfrm>
              </p:grpSpPr>
              <p:grpSp>
                <p:nvGrpSpPr>
                  <p:cNvPr id="1706" name="Group 6"/>
                  <p:cNvGrpSpPr/>
                  <p:nvPr/>
                </p:nvGrpSpPr>
                <p:grpSpPr>
                  <a:xfrm rot="17802976">
                    <a:off x="1912098" y="1823816"/>
                    <a:ext cx="762000" cy="2362200"/>
                    <a:chOff x="1905000" y="1828800"/>
                    <a:chExt cx="762000" cy="2362200"/>
                  </a:xfrm>
                </p:grpSpPr>
                <p:sp>
                  <p:nvSpPr>
                    <p:cNvPr id="17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7" name="Group 9"/>
                  <p:cNvGrpSpPr/>
                  <p:nvPr/>
                </p:nvGrpSpPr>
                <p:grpSpPr>
                  <a:xfrm rot="19123498">
                    <a:off x="2501621" y="1862460"/>
                    <a:ext cx="542170" cy="1782007"/>
                    <a:chOff x="1905000" y="1828800"/>
                    <a:chExt cx="762000" cy="2362200"/>
                  </a:xfrm>
                </p:grpSpPr>
                <p:sp>
                  <p:nvSpPr>
                    <p:cNvPr id="1711" name="Oval 17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8" name="Group 12"/>
                  <p:cNvGrpSpPr/>
                  <p:nvPr/>
                </p:nvGrpSpPr>
                <p:grpSpPr>
                  <a:xfrm rot="15530705">
                    <a:off x="2284581" y="2639655"/>
                    <a:ext cx="405591" cy="1883879"/>
                    <a:chOff x="1905000" y="1828800"/>
                    <a:chExt cx="762000" cy="2362200"/>
                  </a:xfrm>
                </p:grpSpPr>
                <p:sp>
                  <p:nvSpPr>
                    <p:cNvPr id="1709" name="Oval 17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0" name="Oval 17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92" name="Double Wave 1691"/>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3" name="Double Wave 1692"/>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4" name="Oval 1693"/>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5" name="Oval 1694"/>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6" name="Oval 1695"/>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7" name="Oval 1696"/>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 name="Oval 1697"/>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9" name="Oval 1698"/>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0" name="Oval 1699"/>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Oval 1700"/>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Oval 1701"/>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p:cNvGrpSpPr/>
            <p:nvPr/>
          </p:nvGrpSpPr>
          <p:grpSpPr>
            <a:xfrm>
              <a:off x="1265828" y="3500659"/>
              <a:ext cx="1374598" cy="1231622"/>
              <a:chOff x="457200" y="2497304"/>
              <a:chExt cx="4781871" cy="4284496"/>
            </a:xfrm>
          </p:grpSpPr>
          <p:grpSp>
            <p:nvGrpSpPr>
              <p:cNvPr id="1415" name="Group 230"/>
              <p:cNvGrpSpPr/>
              <p:nvPr/>
            </p:nvGrpSpPr>
            <p:grpSpPr>
              <a:xfrm rot="18989829" flipH="1">
                <a:off x="2994882" y="2720848"/>
                <a:ext cx="1586260" cy="1364114"/>
                <a:chOff x="736597" y="733384"/>
                <a:chExt cx="1807860" cy="1807860"/>
              </a:xfrm>
            </p:grpSpPr>
            <p:grpSp>
              <p:nvGrpSpPr>
                <p:cNvPr id="1649" name="Group 15"/>
                <p:cNvGrpSpPr/>
                <p:nvPr/>
              </p:nvGrpSpPr>
              <p:grpSpPr>
                <a:xfrm rot="20238387">
                  <a:off x="736597" y="881328"/>
                  <a:ext cx="1193804" cy="897916"/>
                  <a:chOff x="1111998" y="1862460"/>
                  <a:chExt cx="2362200" cy="1921930"/>
                </a:xfrm>
              </p:grpSpPr>
              <p:grpSp>
                <p:nvGrpSpPr>
                  <p:cNvPr id="1670" name="Group 6"/>
                  <p:cNvGrpSpPr/>
                  <p:nvPr/>
                </p:nvGrpSpPr>
                <p:grpSpPr>
                  <a:xfrm rot="17802976">
                    <a:off x="1912098" y="1823816"/>
                    <a:ext cx="762000" cy="2362200"/>
                    <a:chOff x="1905000" y="1828800"/>
                    <a:chExt cx="762000" cy="2362200"/>
                  </a:xfrm>
                </p:grpSpPr>
                <p:sp>
                  <p:nvSpPr>
                    <p:cNvPr id="1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1" name="Group 9"/>
                  <p:cNvGrpSpPr/>
                  <p:nvPr/>
                </p:nvGrpSpPr>
                <p:grpSpPr>
                  <a:xfrm rot="19123498">
                    <a:off x="2501621" y="1862460"/>
                    <a:ext cx="542170" cy="1782007"/>
                    <a:chOff x="1905000" y="1828800"/>
                    <a:chExt cx="762000" cy="2362200"/>
                  </a:xfrm>
                </p:grpSpPr>
                <p:sp>
                  <p:nvSpPr>
                    <p:cNvPr id="167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2" name="Group 12"/>
                  <p:cNvGrpSpPr/>
                  <p:nvPr/>
                </p:nvGrpSpPr>
                <p:grpSpPr>
                  <a:xfrm rot="15530705">
                    <a:off x="2284581" y="2639655"/>
                    <a:ext cx="405591" cy="1883879"/>
                    <a:chOff x="1905000" y="1828800"/>
                    <a:chExt cx="762000" cy="2362200"/>
                  </a:xfrm>
                </p:grpSpPr>
                <p:sp>
                  <p:nvSpPr>
                    <p:cNvPr id="167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0" name="Group 21"/>
                <p:cNvGrpSpPr/>
                <p:nvPr/>
              </p:nvGrpSpPr>
              <p:grpSpPr>
                <a:xfrm rot="2927600">
                  <a:off x="1498597" y="881328"/>
                  <a:ext cx="1193804" cy="897916"/>
                  <a:chOff x="1111998" y="1862460"/>
                  <a:chExt cx="2362200" cy="1921930"/>
                </a:xfrm>
              </p:grpSpPr>
              <p:grpSp>
                <p:nvGrpSpPr>
                  <p:cNvPr id="1661" name="Group 6"/>
                  <p:cNvGrpSpPr/>
                  <p:nvPr/>
                </p:nvGrpSpPr>
                <p:grpSpPr>
                  <a:xfrm rot="17802976">
                    <a:off x="1912098" y="1823816"/>
                    <a:ext cx="762000" cy="2362200"/>
                    <a:chOff x="1905000" y="1828800"/>
                    <a:chExt cx="762000" cy="2362200"/>
                  </a:xfrm>
                </p:grpSpPr>
                <p:sp>
                  <p:nvSpPr>
                    <p:cNvPr id="1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Oval 16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2" name="Group 9"/>
                  <p:cNvGrpSpPr/>
                  <p:nvPr/>
                </p:nvGrpSpPr>
                <p:grpSpPr>
                  <a:xfrm rot="19123498">
                    <a:off x="2501621" y="1862460"/>
                    <a:ext cx="542170" cy="1782007"/>
                    <a:chOff x="1905000" y="1828800"/>
                    <a:chExt cx="762000" cy="2362200"/>
                  </a:xfrm>
                </p:grpSpPr>
                <p:sp>
                  <p:nvSpPr>
                    <p:cNvPr id="166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3" name="Group 12"/>
                  <p:cNvGrpSpPr/>
                  <p:nvPr/>
                </p:nvGrpSpPr>
                <p:grpSpPr>
                  <a:xfrm rot="15530705">
                    <a:off x="2284581" y="2639655"/>
                    <a:ext cx="405591" cy="1883879"/>
                    <a:chOff x="1905000" y="1828800"/>
                    <a:chExt cx="762000" cy="2362200"/>
                  </a:xfrm>
                </p:grpSpPr>
                <p:sp>
                  <p:nvSpPr>
                    <p:cNvPr id="1664" name="Oval 16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Oval 16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1" name="Group 31"/>
                <p:cNvGrpSpPr/>
                <p:nvPr/>
              </p:nvGrpSpPr>
              <p:grpSpPr>
                <a:xfrm rot="20238387">
                  <a:off x="1346199" y="1643328"/>
                  <a:ext cx="1193804" cy="897916"/>
                  <a:chOff x="1111998" y="1862460"/>
                  <a:chExt cx="2362200" cy="1921930"/>
                </a:xfrm>
              </p:grpSpPr>
              <p:grpSp>
                <p:nvGrpSpPr>
                  <p:cNvPr id="1652" name="Group 6"/>
                  <p:cNvGrpSpPr/>
                  <p:nvPr/>
                </p:nvGrpSpPr>
                <p:grpSpPr>
                  <a:xfrm rot="17802976">
                    <a:off x="1912098" y="1823816"/>
                    <a:ext cx="762000" cy="2362200"/>
                    <a:chOff x="1905000" y="1828800"/>
                    <a:chExt cx="762000" cy="2362200"/>
                  </a:xfrm>
                </p:grpSpPr>
                <p:sp>
                  <p:nvSpPr>
                    <p:cNvPr id="1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Oval 16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3" name="Group 9"/>
                  <p:cNvGrpSpPr/>
                  <p:nvPr/>
                </p:nvGrpSpPr>
                <p:grpSpPr>
                  <a:xfrm rot="19123498">
                    <a:off x="2501621" y="1862460"/>
                    <a:ext cx="542170" cy="1782007"/>
                    <a:chOff x="1905000" y="1828800"/>
                    <a:chExt cx="762000" cy="2362200"/>
                  </a:xfrm>
                </p:grpSpPr>
                <p:sp>
                  <p:nvSpPr>
                    <p:cNvPr id="165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4" name="Group 12"/>
                  <p:cNvGrpSpPr/>
                  <p:nvPr/>
                </p:nvGrpSpPr>
                <p:grpSpPr>
                  <a:xfrm rot="15530705">
                    <a:off x="2284581" y="2639655"/>
                    <a:ext cx="405591" cy="1883879"/>
                    <a:chOff x="1905000" y="1828800"/>
                    <a:chExt cx="762000" cy="2362200"/>
                  </a:xfrm>
                </p:grpSpPr>
                <p:sp>
                  <p:nvSpPr>
                    <p:cNvPr id="165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6" name="Group 199"/>
              <p:cNvGrpSpPr/>
              <p:nvPr/>
            </p:nvGrpSpPr>
            <p:grpSpPr>
              <a:xfrm rot="3068959">
                <a:off x="1334455" y="2628335"/>
                <a:ext cx="1820842" cy="1558779"/>
                <a:chOff x="736597" y="733384"/>
                <a:chExt cx="1807860" cy="1807860"/>
              </a:xfrm>
            </p:grpSpPr>
            <p:grpSp>
              <p:nvGrpSpPr>
                <p:cNvPr id="1619" name="Group 15"/>
                <p:cNvGrpSpPr/>
                <p:nvPr/>
              </p:nvGrpSpPr>
              <p:grpSpPr>
                <a:xfrm rot="20238387">
                  <a:off x="736597" y="881328"/>
                  <a:ext cx="1193804" cy="897916"/>
                  <a:chOff x="1111998" y="1862460"/>
                  <a:chExt cx="2362200" cy="1921930"/>
                </a:xfrm>
              </p:grpSpPr>
              <p:grpSp>
                <p:nvGrpSpPr>
                  <p:cNvPr id="1640" name="Group 6"/>
                  <p:cNvGrpSpPr/>
                  <p:nvPr/>
                </p:nvGrpSpPr>
                <p:grpSpPr>
                  <a:xfrm rot="17802976">
                    <a:off x="1912098" y="1823816"/>
                    <a:ext cx="762000" cy="2362200"/>
                    <a:chOff x="1905000" y="1828800"/>
                    <a:chExt cx="762000" cy="2362200"/>
                  </a:xfrm>
                </p:grpSpPr>
                <p:sp>
                  <p:nvSpPr>
                    <p:cNvPr id="1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1" name="Group 9"/>
                  <p:cNvGrpSpPr/>
                  <p:nvPr/>
                </p:nvGrpSpPr>
                <p:grpSpPr>
                  <a:xfrm rot="19123498">
                    <a:off x="2501621" y="1862460"/>
                    <a:ext cx="542170" cy="1782007"/>
                    <a:chOff x="1905000" y="1828800"/>
                    <a:chExt cx="762000" cy="2362200"/>
                  </a:xfrm>
                </p:grpSpPr>
                <p:sp>
                  <p:nvSpPr>
                    <p:cNvPr id="1645" name="Oval 16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2" name="Group 12"/>
                  <p:cNvGrpSpPr/>
                  <p:nvPr/>
                </p:nvGrpSpPr>
                <p:grpSpPr>
                  <a:xfrm rot="15530705">
                    <a:off x="2284581" y="2639655"/>
                    <a:ext cx="405591" cy="1883879"/>
                    <a:chOff x="1905000" y="1828800"/>
                    <a:chExt cx="762000" cy="2362200"/>
                  </a:xfrm>
                </p:grpSpPr>
                <p:sp>
                  <p:nvSpPr>
                    <p:cNvPr id="1643" name="Oval 1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0" name="Group 21"/>
                <p:cNvGrpSpPr/>
                <p:nvPr/>
              </p:nvGrpSpPr>
              <p:grpSpPr>
                <a:xfrm rot="2927600">
                  <a:off x="1498597" y="881328"/>
                  <a:ext cx="1193804" cy="897916"/>
                  <a:chOff x="1111998" y="1862460"/>
                  <a:chExt cx="2362200" cy="1921930"/>
                </a:xfrm>
              </p:grpSpPr>
              <p:grpSp>
                <p:nvGrpSpPr>
                  <p:cNvPr id="1631" name="Group 6"/>
                  <p:cNvGrpSpPr/>
                  <p:nvPr/>
                </p:nvGrpSpPr>
                <p:grpSpPr>
                  <a:xfrm rot="17802976">
                    <a:off x="1912098" y="1823816"/>
                    <a:ext cx="762000" cy="2362200"/>
                    <a:chOff x="1905000" y="1828800"/>
                    <a:chExt cx="762000" cy="2362200"/>
                  </a:xfrm>
                </p:grpSpPr>
                <p:sp>
                  <p:nvSpPr>
                    <p:cNvPr id="1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2" name="Group 9"/>
                  <p:cNvGrpSpPr/>
                  <p:nvPr/>
                </p:nvGrpSpPr>
                <p:grpSpPr>
                  <a:xfrm rot="19123498">
                    <a:off x="2501621" y="1862460"/>
                    <a:ext cx="542170" cy="1782007"/>
                    <a:chOff x="1905000" y="1828800"/>
                    <a:chExt cx="762000" cy="2362200"/>
                  </a:xfrm>
                </p:grpSpPr>
                <p:sp>
                  <p:nvSpPr>
                    <p:cNvPr id="1636" name="Oval 16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3" name="Group 12"/>
                  <p:cNvGrpSpPr/>
                  <p:nvPr/>
                </p:nvGrpSpPr>
                <p:grpSpPr>
                  <a:xfrm rot="15530705">
                    <a:off x="2284581" y="2639655"/>
                    <a:ext cx="405591" cy="1883879"/>
                    <a:chOff x="1905000" y="1828800"/>
                    <a:chExt cx="762000" cy="2362200"/>
                  </a:xfrm>
                </p:grpSpPr>
                <p:sp>
                  <p:nvSpPr>
                    <p:cNvPr id="1634" name="Oval 16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Oval 16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1" name="Group 31"/>
                <p:cNvGrpSpPr/>
                <p:nvPr/>
              </p:nvGrpSpPr>
              <p:grpSpPr>
                <a:xfrm rot="20238387">
                  <a:off x="1346199" y="1643328"/>
                  <a:ext cx="1193804" cy="897916"/>
                  <a:chOff x="1111998" y="1862460"/>
                  <a:chExt cx="2362200" cy="1921930"/>
                </a:xfrm>
              </p:grpSpPr>
              <p:grpSp>
                <p:nvGrpSpPr>
                  <p:cNvPr id="1622" name="Group 6"/>
                  <p:cNvGrpSpPr/>
                  <p:nvPr/>
                </p:nvGrpSpPr>
                <p:grpSpPr>
                  <a:xfrm rot="17802976">
                    <a:off x="1912098" y="1823816"/>
                    <a:ext cx="762000" cy="2362200"/>
                    <a:chOff x="1905000" y="1828800"/>
                    <a:chExt cx="762000" cy="2362200"/>
                  </a:xfrm>
                </p:grpSpPr>
                <p:sp>
                  <p:nvSpPr>
                    <p:cNvPr id="1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3" name="Group 9"/>
                  <p:cNvGrpSpPr/>
                  <p:nvPr/>
                </p:nvGrpSpPr>
                <p:grpSpPr>
                  <a:xfrm rot="19123498">
                    <a:off x="2501621" y="1862460"/>
                    <a:ext cx="542170" cy="1782007"/>
                    <a:chOff x="1905000" y="1828800"/>
                    <a:chExt cx="762000" cy="2362200"/>
                  </a:xfrm>
                </p:grpSpPr>
                <p:sp>
                  <p:nvSpPr>
                    <p:cNvPr id="162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4" name="Group 12"/>
                  <p:cNvGrpSpPr/>
                  <p:nvPr/>
                </p:nvGrpSpPr>
                <p:grpSpPr>
                  <a:xfrm rot="15530705">
                    <a:off x="2284581" y="2639655"/>
                    <a:ext cx="405591" cy="1883879"/>
                    <a:chOff x="1905000" y="1828800"/>
                    <a:chExt cx="762000" cy="2362200"/>
                  </a:xfrm>
                </p:grpSpPr>
                <p:sp>
                  <p:nvSpPr>
                    <p:cNvPr id="162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17" name="Double Wave 141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Double Wave 141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Double Wave 141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141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Oval 142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2" name="Group 41"/>
              <p:cNvGrpSpPr/>
              <p:nvPr/>
            </p:nvGrpSpPr>
            <p:grpSpPr>
              <a:xfrm>
                <a:off x="457200" y="3352800"/>
                <a:ext cx="1397003" cy="1095416"/>
                <a:chOff x="736597" y="733384"/>
                <a:chExt cx="1807860" cy="1807860"/>
              </a:xfrm>
            </p:grpSpPr>
            <p:grpSp>
              <p:nvGrpSpPr>
                <p:cNvPr id="1589" name="Group 15"/>
                <p:cNvGrpSpPr/>
                <p:nvPr/>
              </p:nvGrpSpPr>
              <p:grpSpPr>
                <a:xfrm rot="20238387">
                  <a:off x="736597" y="881328"/>
                  <a:ext cx="1193804" cy="897916"/>
                  <a:chOff x="1111998" y="1862460"/>
                  <a:chExt cx="2362200" cy="1921930"/>
                </a:xfrm>
              </p:grpSpPr>
              <p:grpSp>
                <p:nvGrpSpPr>
                  <p:cNvPr id="1610" name="Group 6"/>
                  <p:cNvGrpSpPr/>
                  <p:nvPr/>
                </p:nvGrpSpPr>
                <p:grpSpPr>
                  <a:xfrm rot="17802976">
                    <a:off x="1912098" y="1823816"/>
                    <a:ext cx="762000" cy="2362200"/>
                    <a:chOff x="1905000" y="1828800"/>
                    <a:chExt cx="762000" cy="2362200"/>
                  </a:xfrm>
                </p:grpSpPr>
                <p:sp>
                  <p:nvSpPr>
                    <p:cNvPr id="1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1" name="Group 9"/>
                  <p:cNvGrpSpPr/>
                  <p:nvPr/>
                </p:nvGrpSpPr>
                <p:grpSpPr>
                  <a:xfrm rot="19123498">
                    <a:off x="2501621" y="1862460"/>
                    <a:ext cx="542170" cy="1782007"/>
                    <a:chOff x="1905000" y="1828800"/>
                    <a:chExt cx="762000" cy="2362200"/>
                  </a:xfrm>
                </p:grpSpPr>
                <p:sp>
                  <p:nvSpPr>
                    <p:cNvPr id="161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2" name="Group 12"/>
                  <p:cNvGrpSpPr/>
                  <p:nvPr/>
                </p:nvGrpSpPr>
                <p:grpSpPr>
                  <a:xfrm rot="15530705">
                    <a:off x="2284581" y="2639655"/>
                    <a:ext cx="405591" cy="1883879"/>
                    <a:chOff x="1905000" y="1828800"/>
                    <a:chExt cx="762000" cy="2362200"/>
                  </a:xfrm>
                </p:grpSpPr>
                <p:sp>
                  <p:nvSpPr>
                    <p:cNvPr id="161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0" name="Group 21"/>
                <p:cNvGrpSpPr/>
                <p:nvPr/>
              </p:nvGrpSpPr>
              <p:grpSpPr>
                <a:xfrm rot="2927600">
                  <a:off x="1498597" y="881328"/>
                  <a:ext cx="1193804" cy="897916"/>
                  <a:chOff x="1111998" y="1862460"/>
                  <a:chExt cx="2362200" cy="1921930"/>
                </a:xfrm>
              </p:grpSpPr>
              <p:grpSp>
                <p:nvGrpSpPr>
                  <p:cNvPr id="1601" name="Group 6"/>
                  <p:cNvGrpSpPr/>
                  <p:nvPr/>
                </p:nvGrpSpPr>
                <p:grpSpPr>
                  <a:xfrm rot="17802976">
                    <a:off x="1912098" y="1823816"/>
                    <a:ext cx="762000" cy="2362200"/>
                    <a:chOff x="1905000" y="1828800"/>
                    <a:chExt cx="762000" cy="2362200"/>
                  </a:xfrm>
                </p:grpSpPr>
                <p:sp>
                  <p:nvSpPr>
                    <p:cNvPr id="1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2" name="Group 9"/>
                  <p:cNvGrpSpPr/>
                  <p:nvPr/>
                </p:nvGrpSpPr>
                <p:grpSpPr>
                  <a:xfrm rot="19123498">
                    <a:off x="2501621" y="1862460"/>
                    <a:ext cx="542170" cy="1782007"/>
                    <a:chOff x="1905000" y="1828800"/>
                    <a:chExt cx="762000" cy="2362200"/>
                  </a:xfrm>
                </p:grpSpPr>
                <p:sp>
                  <p:nvSpPr>
                    <p:cNvPr id="160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3" name="Group 12"/>
                  <p:cNvGrpSpPr/>
                  <p:nvPr/>
                </p:nvGrpSpPr>
                <p:grpSpPr>
                  <a:xfrm rot="15530705">
                    <a:off x="2284581" y="2639655"/>
                    <a:ext cx="405591" cy="1883879"/>
                    <a:chOff x="1905000" y="1828800"/>
                    <a:chExt cx="762000" cy="2362200"/>
                  </a:xfrm>
                </p:grpSpPr>
                <p:sp>
                  <p:nvSpPr>
                    <p:cNvPr id="160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1" name="Group 31"/>
                <p:cNvGrpSpPr/>
                <p:nvPr/>
              </p:nvGrpSpPr>
              <p:grpSpPr>
                <a:xfrm rot="20238387">
                  <a:off x="1346199" y="1643328"/>
                  <a:ext cx="1193804" cy="897916"/>
                  <a:chOff x="1111998" y="1862460"/>
                  <a:chExt cx="2362200" cy="1921930"/>
                </a:xfrm>
              </p:grpSpPr>
              <p:grpSp>
                <p:nvGrpSpPr>
                  <p:cNvPr id="1592" name="Group 6"/>
                  <p:cNvGrpSpPr/>
                  <p:nvPr/>
                </p:nvGrpSpPr>
                <p:grpSpPr>
                  <a:xfrm rot="17802976">
                    <a:off x="1912098" y="1823816"/>
                    <a:ext cx="762000" cy="2362200"/>
                    <a:chOff x="1905000" y="1828800"/>
                    <a:chExt cx="762000" cy="2362200"/>
                  </a:xfrm>
                </p:grpSpPr>
                <p:sp>
                  <p:nvSpPr>
                    <p:cNvPr id="1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3" name="Group 9"/>
                  <p:cNvGrpSpPr/>
                  <p:nvPr/>
                </p:nvGrpSpPr>
                <p:grpSpPr>
                  <a:xfrm rot="19123498">
                    <a:off x="2501621" y="1862460"/>
                    <a:ext cx="542170" cy="1782007"/>
                    <a:chOff x="1905000" y="1828800"/>
                    <a:chExt cx="762000" cy="2362200"/>
                  </a:xfrm>
                </p:grpSpPr>
                <p:sp>
                  <p:nvSpPr>
                    <p:cNvPr id="1597" name="Oval 1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4" name="Group 12"/>
                  <p:cNvGrpSpPr/>
                  <p:nvPr/>
                </p:nvGrpSpPr>
                <p:grpSpPr>
                  <a:xfrm rot="15530705">
                    <a:off x="2284581" y="2639655"/>
                    <a:ext cx="405591" cy="1883879"/>
                    <a:chOff x="1905000" y="1828800"/>
                    <a:chExt cx="762000" cy="2362200"/>
                  </a:xfrm>
                </p:grpSpPr>
                <p:sp>
                  <p:nvSpPr>
                    <p:cNvPr id="1595" name="Oval 1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Oval 1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3" name="Group 42"/>
              <p:cNvGrpSpPr/>
              <p:nvPr/>
            </p:nvGrpSpPr>
            <p:grpSpPr>
              <a:xfrm rot="1956276">
                <a:off x="1167495" y="3842653"/>
                <a:ext cx="1397003" cy="1095416"/>
                <a:chOff x="736597" y="733384"/>
                <a:chExt cx="1807860" cy="1807860"/>
              </a:xfrm>
            </p:grpSpPr>
            <p:grpSp>
              <p:nvGrpSpPr>
                <p:cNvPr id="1559" name="Group 15"/>
                <p:cNvGrpSpPr/>
                <p:nvPr/>
              </p:nvGrpSpPr>
              <p:grpSpPr>
                <a:xfrm rot="20238387">
                  <a:off x="736597" y="881328"/>
                  <a:ext cx="1193804" cy="897916"/>
                  <a:chOff x="1111998" y="1862460"/>
                  <a:chExt cx="2362200" cy="1921930"/>
                </a:xfrm>
              </p:grpSpPr>
              <p:grpSp>
                <p:nvGrpSpPr>
                  <p:cNvPr id="1580" name="Group 6"/>
                  <p:cNvGrpSpPr/>
                  <p:nvPr/>
                </p:nvGrpSpPr>
                <p:grpSpPr>
                  <a:xfrm rot="17802976">
                    <a:off x="1912098" y="1823816"/>
                    <a:ext cx="762000" cy="2362200"/>
                    <a:chOff x="1905000" y="1828800"/>
                    <a:chExt cx="762000" cy="2362200"/>
                  </a:xfrm>
                </p:grpSpPr>
                <p:sp>
                  <p:nvSpPr>
                    <p:cNvPr id="1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1" name="Group 9"/>
                  <p:cNvGrpSpPr/>
                  <p:nvPr/>
                </p:nvGrpSpPr>
                <p:grpSpPr>
                  <a:xfrm rot="19123498">
                    <a:off x="2501621" y="1862460"/>
                    <a:ext cx="542170" cy="1782007"/>
                    <a:chOff x="1905000" y="1828800"/>
                    <a:chExt cx="762000" cy="2362200"/>
                  </a:xfrm>
                </p:grpSpPr>
                <p:sp>
                  <p:nvSpPr>
                    <p:cNvPr id="158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2" name="Group 12"/>
                  <p:cNvGrpSpPr/>
                  <p:nvPr/>
                </p:nvGrpSpPr>
                <p:grpSpPr>
                  <a:xfrm rot="15530705">
                    <a:off x="2284581" y="2639655"/>
                    <a:ext cx="405591" cy="1883879"/>
                    <a:chOff x="1905000" y="1828800"/>
                    <a:chExt cx="762000" cy="2362200"/>
                  </a:xfrm>
                </p:grpSpPr>
                <p:sp>
                  <p:nvSpPr>
                    <p:cNvPr id="1583" name="Oval 1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0" name="Group 21"/>
                <p:cNvGrpSpPr/>
                <p:nvPr/>
              </p:nvGrpSpPr>
              <p:grpSpPr>
                <a:xfrm rot="2927600">
                  <a:off x="1498597" y="881328"/>
                  <a:ext cx="1193804" cy="897916"/>
                  <a:chOff x="1111998" y="1862460"/>
                  <a:chExt cx="2362200" cy="1921930"/>
                </a:xfrm>
              </p:grpSpPr>
              <p:grpSp>
                <p:nvGrpSpPr>
                  <p:cNvPr id="1571" name="Group 6"/>
                  <p:cNvGrpSpPr/>
                  <p:nvPr/>
                </p:nvGrpSpPr>
                <p:grpSpPr>
                  <a:xfrm rot="17802976">
                    <a:off x="1912098" y="1823816"/>
                    <a:ext cx="762000" cy="2362200"/>
                    <a:chOff x="1905000" y="1828800"/>
                    <a:chExt cx="762000" cy="2362200"/>
                  </a:xfrm>
                </p:grpSpPr>
                <p:sp>
                  <p:nvSpPr>
                    <p:cNvPr id="1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Oval 1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2" name="Group 9"/>
                  <p:cNvGrpSpPr/>
                  <p:nvPr/>
                </p:nvGrpSpPr>
                <p:grpSpPr>
                  <a:xfrm rot="19123498">
                    <a:off x="2501621" y="1862460"/>
                    <a:ext cx="542170" cy="1782007"/>
                    <a:chOff x="1905000" y="1828800"/>
                    <a:chExt cx="762000" cy="2362200"/>
                  </a:xfrm>
                </p:grpSpPr>
                <p:sp>
                  <p:nvSpPr>
                    <p:cNvPr id="157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3" name="Group 12"/>
                  <p:cNvGrpSpPr/>
                  <p:nvPr/>
                </p:nvGrpSpPr>
                <p:grpSpPr>
                  <a:xfrm rot="15530705">
                    <a:off x="2284581" y="2639655"/>
                    <a:ext cx="405591" cy="1883879"/>
                    <a:chOff x="1905000" y="1828800"/>
                    <a:chExt cx="762000" cy="2362200"/>
                  </a:xfrm>
                </p:grpSpPr>
                <p:sp>
                  <p:nvSpPr>
                    <p:cNvPr id="157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61" name="Group 31"/>
                <p:cNvGrpSpPr/>
                <p:nvPr/>
              </p:nvGrpSpPr>
              <p:grpSpPr>
                <a:xfrm rot="20238387">
                  <a:off x="1346199" y="1643328"/>
                  <a:ext cx="1193804" cy="897916"/>
                  <a:chOff x="1111998" y="1862460"/>
                  <a:chExt cx="2362200" cy="1921930"/>
                </a:xfrm>
              </p:grpSpPr>
              <p:grpSp>
                <p:nvGrpSpPr>
                  <p:cNvPr id="1562" name="Group 6"/>
                  <p:cNvGrpSpPr/>
                  <p:nvPr/>
                </p:nvGrpSpPr>
                <p:grpSpPr>
                  <a:xfrm rot="17802976">
                    <a:off x="1912098" y="1823816"/>
                    <a:ext cx="762000" cy="2362200"/>
                    <a:chOff x="1905000" y="1828800"/>
                    <a:chExt cx="762000" cy="2362200"/>
                  </a:xfrm>
                </p:grpSpPr>
                <p:sp>
                  <p:nvSpPr>
                    <p:cNvPr id="1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3" name="Group 9"/>
                  <p:cNvGrpSpPr/>
                  <p:nvPr/>
                </p:nvGrpSpPr>
                <p:grpSpPr>
                  <a:xfrm rot="19123498">
                    <a:off x="2501621" y="1862460"/>
                    <a:ext cx="542170" cy="1782007"/>
                    <a:chOff x="1905000" y="1828800"/>
                    <a:chExt cx="762000" cy="2362200"/>
                  </a:xfrm>
                </p:grpSpPr>
                <p:sp>
                  <p:nvSpPr>
                    <p:cNvPr id="1567" name="Oval 1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4" name="Group 12"/>
                  <p:cNvGrpSpPr/>
                  <p:nvPr/>
                </p:nvGrpSpPr>
                <p:grpSpPr>
                  <a:xfrm rot="15530705">
                    <a:off x="2284581" y="2639655"/>
                    <a:ext cx="405591" cy="1883879"/>
                    <a:chOff x="1905000" y="1828800"/>
                    <a:chExt cx="762000" cy="2362200"/>
                  </a:xfrm>
                </p:grpSpPr>
                <p:sp>
                  <p:nvSpPr>
                    <p:cNvPr id="156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4" name="Group 73"/>
              <p:cNvGrpSpPr/>
              <p:nvPr/>
            </p:nvGrpSpPr>
            <p:grpSpPr>
              <a:xfrm rot="3068959">
                <a:off x="1791654" y="2628338"/>
                <a:ext cx="1820842" cy="1558779"/>
                <a:chOff x="736597" y="733384"/>
                <a:chExt cx="1807860" cy="1807860"/>
              </a:xfrm>
            </p:grpSpPr>
            <p:grpSp>
              <p:nvGrpSpPr>
                <p:cNvPr id="1529" name="Group 15"/>
                <p:cNvGrpSpPr/>
                <p:nvPr/>
              </p:nvGrpSpPr>
              <p:grpSpPr>
                <a:xfrm rot="20238387">
                  <a:off x="736597" y="881328"/>
                  <a:ext cx="1193804" cy="897916"/>
                  <a:chOff x="1111998" y="1862460"/>
                  <a:chExt cx="2362200" cy="1921930"/>
                </a:xfrm>
              </p:grpSpPr>
              <p:grpSp>
                <p:nvGrpSpPr>
                  <p:cNvPr id="1550" name="Group 6"/>
                  <p:cNvGrpSpPr/>
                  <p:nvPr/>
                </p:nvGrpSpPr>
                <p:grpSpPr>
                  <a:xfrm rot="17802976">
                    <a:off x="1912098" y="1823816"/>
                    <a:ext cx="762000" cy="2362200"/>
                    <a:chOff x="1905000" y="1828800"/>
                    <a:chExt cx="762000" cy="2362200"/>
                  </a:xfrm>
                </p:grpSpPr>
                <p:sp>
                  <p:nvSpPr>
                    <p:cNvPr id="1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9"/>
                  <p:cNvGrpSpPr/>
                  <p:nvPr/>
                </p:nvGrpSpPr>
                <p:grpSpPr>
                  <a:xfrm rot="19123498">
                    <a:off x="2501621" y="1862460"/>
                    <a:ext cx="542170" cy="1782007"/>
                    <a:chOff x="1905000" y="1828800"/>
                    <a:chExt cx="762000" cy="2362200"/>
                  </a:xfrm>
                </p:grpSpPr>
                <p:sp>
                  <p:nvSpPr>
                    <p:cNvPr id="155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Oval 1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2" name="Group 12"/>
                  <p:cNvGrpSpPr/>
                  <p:nvPr/>
                </p:nvGrpSpPr>
                <p:grpSpPr>
                  <a:xfrm rot="15530705">
                    <a:off x="2284581" y="2639655"/>
                    <a:ext cx="405591" cy="1883879"/>
                    <a:chOff x="1905000" y="1828800"/>
                    <a:chExt cx="762000" cy="2362200"/>
                  </a:xfrm>
                </p:grpSpPr>
                <p:sp>
                  <p:nvSpPr>
                    <p:cNvPr id="155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0" name="Group 21"/>
                <p:cNvGrpSpPr/>
                <p:nvPr/>
              </p:nvGrpSpPr>
              <p:grpSpPr>
                <a:xfrm rot="2927600">
                  <a:off x="1498597" y="881328"/>
                  <a:ext cx="1193804" cy="897916"/>
                  <a:chOff x="1111998" y="1862460"/>
                  <a:chExt cx="2362200" cy="1921930"/>
                </a:xfrm>
              </p:grpSpPr>
              <p:grpSp>
                <p:nvGrpSpPr>
                  <p:cNvPr id="1541" name="Group 6"/>
                  <p:cNvGrpSpPr/>
                  <p:nvPr/>
                </p:nvGrpSpPr>
                <p:grpSpPr>
                  <a:xfrm rot="17802976">
                    <a:off x="1912098" y="1823816"/>
                    <a:ext cx="762000" cy="2362200"/>
                    <a:chOff x="1905000" y="1828800"/>
                    <a:chExt cx="762000" cy="2362200"/>
                  </a:xfrm>
                </p:grpSpPr>
                <p:sp>
                  <p:nvSpPr>
                    <p:cNvPr id="1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Oval 1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2" name="Group 9"/>
                  <p:cNvGrpSpPr/>
                  <p:nvPr/>
                </p:nvGrpSpPr>
                <p:grpSpPr>
                  <a:xfrm rot="19123498">
                    <a:off x="2501621" y="1862460"/>
                    <a:ext cx="542170" cy="1782007"/>
                    <a:chOff x="1905000" y="1828800"/>
                    <a:chExt cx="762000" cy="2362200"/>
                  </a:xfrm>
                </p:grpSpPr>
                <p:sp>
                  <p:nvSpPr>
                    <p:cNvPr id="154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Oval 1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3" name="Group 12"/>
                  <p:cNvGrpSpPr/>
                  <p:nvPr/>
                </p:nvGrpSpPr>
                <p:grpSpPr>
                  <a:xfrm rot="15530705">
                    <a:off x="2284581" y="2639655"/>
                    <a:ext cx="405591" cy="1883879"/>
                    <a:chOff x="1905000" y="1828800"/>
                    <a:chExt cx="762000" cy="2362200"/>
                  </a:xfrm>
                </p:grpSpPr>
                <p:sp>
                  <p:nvSpPr>
                    <p:cNvPr id="154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1" name="Group 31"/>
                <p:cNvGrpSpPr/>
                <p:nvPr/>
              </p:nvGrpSpPr>
              <p:grpSpPr>
                <a:xfrm rot="20238387">
                  <a:off x="1346199" y="1643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1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1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1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1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5" name="Group 104"/>
              <p:cNvGrpSpPr/>
              <p:nvPr/>
            </p:nvGrpSpPr>
            <p:grpSpPr>
              <a:xfrm rot="3068959">
                <a:off x="2247659" y="3793897"/>
                <a:ext cx="1143483" cy="840157"/>
                <a:chOff x="736597" y="733384"/>
                <a:chExt cx="1807860" cy="1807860"/>
              </a:xfrm>
            </p:grpSpPr>
            <p:grpSp>
              <p:nvGrpSpPr>
                <p:cNvPr id="1499" name="Group 15"/>
                <p:cNvGrpSpPr/>
                <p:nvPr/>
              </p:nvGrpSpPr>
              <p:grpSpPr>
                <a:xfrm rot="20238387">
                  <a:off x="736597" y="881328"/>
                  <a:ext cx="1193804" cy="897916"/>
                  <a:chOff x="1111998" y="1862460"/>
                  <a:chExt cx="2362200" cy="1921930"/>
                </a:xfrm>
              </p:grpSpPr>
              <p:grpSp>
                <p:nvGrpSpPr>
                  <p:cNvPr id="1520" name="Group 6"/>
                  <p:cNvGrpSpPr/>
                  <p:nvPr/>
                </p:nvGrpSpPr>
                <p:grpSpPr>
                  <a:xfrm rot="17802976">
                    <a:off x="1912098" y="1823816"/>
                    <a:ext cx="762000" cy="2362200"/>
                    <a:chOff x="1905000" y="1828800"/>
                    <a:chExt cx="762000" cy="2362200"/>
                  </a:xfrm>
                </p:grpSpPr>
                <p:sp>
                  <p:nvSpPr>
                    <p:cNvPr id="1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1" name="Group 9"/>
                  <p:cNvGrpSpPr/>
                  <p:nvPr/>
                </p:nvGrpSpPr>
                <p:grpSpPr>
                  <a:xfrm rot="19123498">
                    <a:off x="2501621" y="1862460"/>
                    <a:ext cx="542170" cy="1782007"/>
                    <a:chOff x="1905000" y="1828800"/>
                    <a:chExt cx="762000" cy="2362200"/>
                  </a:xfrm>
                </p:grpSpPr>
                <p:sp>
                  <p:nvSpPr>
                    <p:cNvPr id="1525" name="Oval 1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Oval 1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2" name="Group 12"/>
                  <p:cNvGrpSpPr/>
                  <p:nvPr/>
                </p:nvGrpSpPr>
                <p:grpSpPr>
                  <a:xfrm rot="15530705">
                    <a:off x="2284581" y="2639655"/>
                    <a:ext cx="405591" cy="1883879"/>
                    <a:chOff x="1905000" y="1828800"/>
                    <a:chExt cx="762000" cy="2362200"/>
                  </a:xfrm>
                </p:grpSpPr>
                <p:sp>
                  <p:nvSpPr>
                    <p:cNvPr id="1523" name="Oval 1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0" name="Group 21"/>
                <p:cNvGrpSpPr/>
                <p:nvPr/>
              </p:nvGrpSpPr>
              <p:grpSpPr>
                <a:xfrm rot="2927600">
                  <a:off x="1498597" y="881328"/>
                  <a:ext cx="1193804" cy="897916"/>
                  <a:chOff x="1111998" y="1862460"/>
                  <a:chExt cx="2362200" cy="1921930"/>
                </a:xfrm>
              </p:grpSpPr>
              <p:grpSp>
                <p:nvGrpSpPr>
                  <p:cNvPr id="1511" name="Group 6"/>
                  <p:cNvGrpSpPr/>
                  <p:nvPr/>
                </p:nvGrpSpPr>
                <p:grpSpPr>
                  <a:xfrm rot="17802976">
                    <a:off x="1912098" y="1823816"/>
                    <a:ext cx="762000" cy="2362200"/>
                    <a:chOff x="1905000" y="1828800"/>
                    <a:chExt cx="762000" cy="2362200"/>
                  </a:xfrm>
                </p:grpSpPr>
                <p:sp>
                  <p:nvSpPr>
                    <p:cNvPr id="1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Oval 1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2" name="Group 9"/>
                  <p:cNvGrpSpPr/>
                  <p:nvPr/>
                </p:nvGrpSpPr>
                <p:grpSpPr>
                  <a:xfrm rot="19123498">
                    <a:off x="2501621" y="1862460"/>
                    <a:ext cx="542170" cy="1782007"/>
                    <a:chOff x="1905000" y="1828800"/>
                    <a:chExt cx="762000" cy="2362200"/>
                  </a:xfrm>
                </p:grpSpPr>
                <p:sp>
                  <p:nvSpPr>
                    <p:cNvPr id="1516" name="Oval 1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7" name="Oval 1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3" name="Group 12"/>
                  <p:cNvGrpSpPr/>
                  <p:nvPr/>
                </p:nvGrpSpPr>
                <p:grpSpPr>
                  <a:xfrm rot="15530705">
                    <a:off x="2284581" y="2639655"/>
                    <a:ext cx="405591" cy="1883879"/>
                    <a:chOff x="1905000" y="1828800"/>
                    <a:chExt cx="762000" cy="2362200"/>
                  </a:xfrm>
                </p:grpSpPr>
                <p:sp>
                  <p:nvSpPr>
                    <p:cNvPr id="1514" name="Oval 1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5" name="Oval 1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1" name="Group 31"/>
                <p:cNvGrpSpPr/>
                <p:nvPr/>
              </p:nvGrpSpPr>
              <p:grpSpPr>
                <a:xfrm rot="20238387">
                  <a:off x="1346199" y="1643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1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6" name="Group 135"/>
              <p:cNvGrpSpPr/>
              <p:nvPr/>
            </p:nvGrpSpPr>
            <p:grpSpPr>
              <a:xfrm rot="5892673">
                <a:off x="3061159" y="3301846"/>
                <a:ext cx="1528325" cy="1350205"/>
                <a:chOff x="736597" y="733384"/>
                <a:chExt cx="1807860" cy="1807860"/>
              </a:xfrm>
            </p:grpSpPr>
            <p:grpSp>
              <p:nvGrpSpPr>
                <p:cNvPr id="1469" name="Group 15"/>
                <p:cNvGrpSpPr/>
                <p:nvPr/>
              </p:nvGrpSpPr>
              <p:grpSpPr>
                <a:xfrm rot="20238387">
                  <a:off x="736597" y="881328"/>
                  <a:ext cx="1193804" cy="897916"/>
                  <a:chOff x="1111998" y="1862460"/>
                  <a:chExt cx="2362200" cy="1921930"/>
                </a:xfrm>
              </p:grpSpPr>
              <p:grpSp>
                <p:nvGrpSpPr>
                  <p:cNvPr id="1490" name="Group 6"/>
                  <p:cNvGrpSpPr/>
                  <p:nvPr/>
                </p:nvGrpSpPr>
                <p:grpSpPr>
                  <a:xfrm rot="17802976">
                    <a:off x="1912098" y="1823816"/>
                    <a:ext cx="762000" cy="2362200"/>
                    <a:chOff x="1905000" y="1828800"/>
                    <a:chExt cx="762000" cy="2362200"/>
                  </a:xfrm>
                </p:grpSpPr>
                <p:sp>
                  <p:nvSpPr>
                    <p:cNvPr id="14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1" name="Group 9"/>
                  <p:cNvGrpSpPr/>
                  <p:nvPr/>
                </p:nvGrpSpPr>
                <p:grpSpPr>
                  <a:xfrm rot="19123498">
                    <a:off x="2501621" y="1862460"/>
                    <a:ext cx="542170" cy="1782007"/>
                    <a:chOff x="1905000" y="1828800"/>
                    <a:chExt cx="762000" cy="2362200"/>
                  </a:xfrm>
                </p:grpSpPr>
                <p:sp>
                  <p:nvSpPr>
                    <p:cNvPr id="1495" name="Oval 14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6" name="Oval 14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2" name="Group 12"/>
                  <p:cNvGrpSpPr/>
                  <p:nvPr/>
                </p:nvGrpSpPr>
                <p:grpSpPr>
                  <a:xfrm rot="15530705">
                    <a:off x="2284581" y="2639655"/>
                    <a:ext cx="405591" cy="1883879"/>
                    <a:chOff x="1905000" y="1828800"/>
                    <a:chExt cx="762000" cy="2362200"/>
                  </a:xfrm>
                </p:grpSpPr>
                <p:sp>
                  <p:nvSpPr>
                    <p:cNvPr id="1493" name="Oval 14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0" name="Group 21"/>
                <p:cNvGrpSpPr/>
                <p:nvPr/>
              </p:nvGrpSpPr>
              <p:grpSpPr>
                <a:xfrm rot="2927600">
                  <a:off x="1498597" y="881328"/>
                  <a:ext cx="1193804" cy="897916"/>
                  <a:chOff x="1111998" y="1862460"/>
                  <a:chExt cx="2362200" cy="1921930"/>
                </a:xfrm>
              </p:grpSpPr>
              <p:grpSp>
                <p:nvGrpSpPr>
                  <p:cNvPr id="1481" name="Group 6"/>
                  <p:cNvGrpSpPr/>
                  <p:nvPr/>
                </p:nvGrpSpPr>
                <p:grpSpPr>
                  <a:xfrm rot="17802976">
                    <a:off x="1912098" y="1823816"/>
                    <a:ext cx="762000" cy="2362200"/>
                    <a:chOff x="1905000" y="1828800"/>
                    <a:chExt cx="762000" cy="2362200"/>
                  </a:xfrm>
                </p:grpSpPr>
                <p:sp>
                  <p:nvSpPr>
                    <p:cNvPr id="14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9" name="Oval 14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2" name="Group 9"/>
                  <p:cNvGrpSpPr/>
                  <p:nvPr/>
                </p:nvGrpSpPr>
                <p:grpSpPr>
                  <a:xfrm rot="19123498">
                    <a:off x="2501621" y="1862460"/>
                    <a:ext cx="542170" cy="1782007"/>
                    <a:chOff x="1905000" y="1828800"/>
                    <a:chExt cx="762000" cy="2362200"/>
                  </a:xfrm>
                </p:grpSpPr>
                <p:sp>
                  <p:nvSpPr>
                    <p:cNvPr id="1486" name="Oval 14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7" name="Oval 14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3" name="Group 12"/>
                  <p:cNvGrpSpPr/>
                  <p:nvPr/>
                </p:nvGrpSpPr>
                <p:grpSpPr>
                  <a:xfrm rot="15530705">
                    <a:off x="2284581" y="2639655"/>
                    <a:ext cx="405591" cy="1883879"/>
                    <a:chOff x="1905000" y="1828800"/>
                    <a:chExt cx="762000" cy="2362200"/>
                  </a:xfrm>
                </p:grpSpPr>
                <p:sp>
                  <p:nvSpPr>
                    <p:cNvPr id="1484" name="Oval 14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5" name="Oval 14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1" name="Group 31"/>
                <p:cNvGrpSpPr/>
                <p:nvPr/>
              </p:nvGrpSpPr>
              <p:grpSpPr>
                <a:xfrm rot="20238387">
                  <a:off x="1346199" y="1643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14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4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4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27" name="Group 166"/>
              <p:cNvGrpSpPr/>
              <p:nvPr/>
            </p:nvGrpSpPr>
            <p:grpSpPr>
              <a:xfrm rot="20555714" flipH="1">
                <a:off x="3652811" y="2791157"/>
                <a:ext cx="1586260" cy="1364114"/>
                <a:chOff x="736597" y="733384"/>
                <a:chExt cx="1807860" cy="1807860"/>
              </a:xfrm>
            </p:grpSpPr>
            <p:grpSp>
              <p:nvGrpSpPr>
                <p:cNvPr id="1439" name="Group 15"/>
                <p:cNvGrpSpPr/>
                <p:nvPr/>
              </p:nvGrpSpPr>
              <p:grpSpPr>
                <a:xfrm rot="20238387">
                  <a:off x="736597" y="881328"/>
                  <a:ext cx="1193804" cy="897916"/>
                  <a:chOff x="1111998" y="1862460"/>
                  <a:chExt cx="2362200" cy="1921930"/>
                </a:xfrm>
              </p:grpSpPr>
              <p:grpSp>
                <p:nvGrpSpPr>
                  <p:cNvPr id="1460" name="Group 6"/>
                  <p:cNvGrpSpPr/>
                  <p:nvPr/>
                </p:nvGrpSpPr>
                <p:grpSpPr>
                  <a:xfrm rot="17802976">
                    <a:off x="1912098" y="1823816"/>
                    <a:ext cx="762000" cy="2362200"/>
                    <a:chOff x="1905000" y="1828800"/>
                    <a:chExt cx="762000" cy="2362200"/>
                  </a:xfrm>
                </p:grpSpPr>
                <p:sp>
                  <p:nvSpPr>
                    <p:cNvPr id="14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1" name="Group 9"/>
                  <p:cNvGrpSpPr/>
                  <p:nvPr/>
                </p:nvGrpSpPr>
                <p:grpSpPr>
                  <a:xfrm rot="19123498">
                    <a:off x="2501621" y="1862460"/>
                    <a:ext cx="542170" cy="1782007"/>
                    <a:chOff x="1905000" y="1828800"/>
                    <a:chExt cx="762000" cy="2362200"/>
                  </a:xfrm>
                </p:grpSpPr>
                <p:sp>
                  <p:nvSpPr>
                    <p:cNvPr id="1465" name="Oval 14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6" name="Oval 14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2" name="Group 12"/>
                  <p:cNvGrpSpPr/>
                  <p:nvPr/>
                </p:nvGrpSpPr>
                <p:grpSpPr>
                  <a:xfrm rot="15530705">
                    <a:off x="2284581" y="2639655"/>
                    <a:ext cx="405591" cy="1883879"/>
                    <a:chOff x="1905000" y="1828800"/>
                    <a:chExt cx="762000" cy="2362200"/>
                  </a:xfrm>
                </p:grpSpPr>
                <p:sp>
                  <p:nvSpPr>
                    <p:cNvPr id="1463" name="Oval 14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0" name="Group 21"/>
                <p:cNvGrpSpPr/>
                <p:nvPr/>
              </p:nvGrpSpPr>
              <p:grpSpPr>
                <a:xfrm rot="2927600">
                  <a:off x="1498597" y="881328"/>
                  <a:ext cx="1193804" cy="897916"/>
                  <a:chOff x="1111998" y="1862460"/>
                  <a:chExt cx="2362200" cy="1921930"/>
                </a:xfrm>
              </p:grpSpPr>
              <p:grpSp>
                <p:nvGrpSpPr>
                  <p:cNvPr id="1451" name="Group 6"/>
                  <p:cNvGrpSpPr/>
                  <p:nvPr/>
                </p:nvGrpSpPr>
                <p:grpSpPr>
                  <a:xfrm rot="17802976">
                    <a:off x="1912098" y="1823816"/>
                    <a:ext cx="762000" cy="2362200"/>
                    <a:chOff x="1905000" y="1828800"/>
                    <a:chExt cx="762000" cy="2362200"/>
                  </a:xfrm>
                </p:grpSpPr>
                <p:sp>
                  <p:nvSpPr>
                    <p:cNvPr id="145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Oval 14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2" name="Group 9"/>
                  <p:cNvGrpSpPr/>
                  <p:nvPr/>
                </p:nvGrpSpPr>
                <p:grpSpPr>
                  <a:xfrm rot="19123498">
                    <a:off x="2501621" y="1862460"/>
                    <a:ext cx="542170" cy="1782007"/>
                    <a:chOff x="1905000" y="1828800"/>
                    <a:chExt cx="762000" cy="2362200"/>
                  </a:xfrm>
                </p:grpSpPr>
                <p:sp>
                  <p:nvSpPr>
                    <p:cNvPr id="1456" name="Oval 14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7" name="Oval 14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3" name="Group 12"/>
                  <p:cNvGrpSpPr/>
                  <p:nvPr/>
                </p:nvGrpSpPr>
                <p:grpSpPr>
                  <a:xfrm rot="15530705">
                    <a:off x="2284581" y="2639655"/>
                    <a:ext cx="405591" cy="1883879"/>
                    <a:chOff x="1905000" y="1828800"/>
                    <a:chExt cx="762000" cy="2362200"/>
                  </a:xfrm>
                </p:grpSpPr>
                <p:sp>
                  <p:nvSpPr>
                    <p:cNvPr id="1454" name="Oval 14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5" name="Oval 14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1" name="Group 31"/>
                <p:cNvGrpSpPr/>
                <p:nvPr/>
              </p:nvGrpSpPr>
              <p:grpSpPr>
                <a:xfrm rot="20238387">
                  <a:off x="1346199" y="1643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14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14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14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28" name="Double Wave 142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Double Wave 142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143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Oval 143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Oval 143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Oval 143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Oval 143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143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Oval 143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79"/>
            <p:cNvGrpSpPr/>
            <p:nvPr/>
          </p:nvGrpSpPr>
          <p:grpSpPr>
            <a:xfrm>
              <a:off x="613961" y="3461545"/>
              <a:ext cx="1649943" cy="1478328"/>
              <a:chOff x="457200" y="2497304"/>
              <a:chExt cx="4781871" cy="4284496"/>
            </a:xfrm>
          </p:grpSpPr>
          <p:grpSp>
            <p:nvGrpSpPr>
              <p:cNvPr id="981" name="Group 230"/>
              <p:cNvGrpSpPr/>
              <p:nvPr/>
            </p:nvGrpSpPr>
            <p:grpSpPr>
              <a:xfrm rot="18989829" flipH="1">
                <a:off x="2994882" y="2720848"/>
                <a:ext cx="1586260" cy="1364114"/>
                <a:chOff x="736597" y="733384"/>
                <a:chExt cx="1807860" cy="1807860"/>
              </a:xfrm>
            </p:grpSpPr>
            <p:grpSp>
              <p:nvGrpSpPr>
                <p:cNvPr id="1385" name="Group 15"/>
                <p:cNvGrpSpPr/>
                <p:nvPr/>
              </p:nvGrpSpPr>
              <p:grpSpPr>
                <a:xfrm rot="20238387">
                  <a:off x="736597" y="881328"/>
                  <a:ext cx="1193804" cy="897916"/>
                  <a:chOff x="1111998" y="1862460"/>
                  <a:chExt cx="2362200" cy="1921930"/>
                </a:xfrm>
              </p:grpSpPr>
              <p:grpSp>
                <p:nvGrpSpPr>
                  <p:cNvPr id="1406" name="Group 6"/>
                  <p:cNvGrpSpPr/>
                  <p:nvPr/>
                </p:nvGrpSpPr>
                <p:grpSpPr>
                  <a:xfrm rot="17802976">
                    <a:off x="1912098" y="1823816"/>
                    <a:ext cx="762000" cy="2362200"/>
                    <a:chOff x="1905000" y="1828800"/>
                    <a:chExt cx="762000" cy="2362200"/>
                  </a:xfrm>
                </p:grpSpPr>
                <p:sp>
                  <p:nvSpPr>
                    <p:cNvPr id="1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7" name="Group 9"/>
                  <p:cNvGrpSpPr/>
                  <p:nvPr/>
                </p:nvGrpSpPr>
                <p:grpSpPr>
                  <a:xfrm rot="19123498">
                    <a:off x="2501621" y="1862460"/>
                    <a:ext cx="542170" cy="1782007"/>
                    <a:chOff x="1905000" y="1828800"/>
                    <a:chExt cx="762000" cy="2362200"/>
                  </a:xfrm>
                </p:grpSpPr>
                <p:sp>
                  <p:nvSpPr>
                    <p:cNvPr id="14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8" name="Group 12"/>
                  <p:cNvGrpSpPr/>
                  <p:nvPr/>
                </p:nvGrpSpPr>
                <p:grpSpPr>
                  <a:xfrm rot="15530705">
                    <a:off x="2284581" y="2639655"/>
                    <a:ext cx="405591" cy="1883879"/>
                    <a:chOff x="1905000" y="1828800"/>
                    <a:chExt cx="762000" cy="2362200"/>
                  </a:xfrm>
                </p:grpSpPr>
                <p:sp>
                  <p:nvSpPr>
                    <p:cNvPr id="14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6" name="Group 21"/>
                <p:cNvGrpSpPr/>
                <p:nvPr/>
              </p:nvGrpSpPr>
              <p:grpSpPr>
                <a:xfrm rot="2927600">
                  <a:off x="1498597" y="881328"/>
                  <a:ext cx="1193804" cy="897916"/>
                  <a:chOff x="1111998" y="1862460"/>
                  <a:chExt cx="2362200" cy="1921930"/>
                </a:xfrm>
              </p:grpSpPr>
              <p:grpSp>
                <p:nvGrpSpPr>
                  <p:cNvPr id="1397" name="Group 6"/>
                  <p:cNvGrpSpPr/>
                  <p:nvPr/>
                </p:nvGrpSpPr>
                <p:grpSpPr>
                  <a:xfrm rot="17802976">
                    <a:off x="1912098" y="1823816"/>
                    <a:ext cx="762000" cy="2362200"/>
                    <a:chOff x="1905000" y="1828800"/>
                    <a:chExt cx="762000" cy="2362200"/>
                  </a:xfrm>
                </p:grpSpPr>
                <p:sp>
                  <p:nvSpPr>
                    <p:cNvPr id="1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Oval 1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9"/>
                  <p:cNvGrpSpPr/>
                  <p:nvPr/>
                </p:nvGrpSpPr>
                <p:grpSpPr>
                  <a:xfrm rot="19123498">
                    <a:off x="2501621" y="1862460"/>
                    <a:ext cx="542170" cy="1782007"/>
                    <a:chOff x="1905000" y="1828800"/>
                    <a:chExt cx="762000" cy="2362200"/>
                  </a:xfrm>
                </p:grpSpPr>
                <p:sp>
                  <p:nvSpPr>
                    <p:cNvPr id="14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9" name="Group 12"/>
                  <p:cNvGrpSpPr/>
                  <p:nvPr/>
                </p:nvGrpSpPr>
                <p:grpSpPr>
                  <a:xfrm rot="15530705">
                    <a:off x="2284581" y="2639655"/>
                    <a:ext cx="405591" cy="1883879"/>
                    <a:chOff x="1905000" y="1828800"/>
                    <a:chExt cx="762000" cy="2362200"/>
                  </a:xfrm>
                </p:grpSpPr>
                <p:sp>
                  <p:nvSpPr>
                    <p:cNvPr id="1400" name="Oval 13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Oval 14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7" name="Group 31"/>
                <p:cNvGrpSpPr/>
                <p:nvPr/>
              </p:nvGrpSpPr>
              <p:grpSpPr>
                <a:xfrm rot="20238387">
                  <a:off x="1346199" y="1643328"/>
                  <a:ext cx="1193804" cy="897916"/>
                  <a:chOff x="1111998" y="1862460"/>
                  <a:chExt cx="2362200" cy="1921930"/>
                </a:xfrm>
              </p:grpSpPr>
              <p:grpSp>
                <p:nvGrpSpPr>
                  <p:cNvPr id="1388" name="Group 6"/>
                  <p:cNvGrpSpPr/>
                  <p:nvPr/>
                </p:nvGrpSpPr>
                <p:grpSpPr>
                  <a:xfrm rot="17802976">
                    <a:off x="1912098" y="1823816"/>
                    <a:ext cx="762000" cy="2362200"/>
                    <a:chOff x="1905000" y="1828800"/>
                    <a:chExt cx="762000" cy="2362200"/>
                  </a:xfrm>
                </p:grpSpPr>
                <p:sp>
                  <p:nvSpPr>
                    <p:cNvPr id="1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9" name="Group 9"/>
                  <p:cNvGrpSpPr/>
                  <p:nvPr/>
                </p:nvGrpSpPr>
                <p:grpSpPr>
                  <a:xfrm rot="19123498">
                    <a:off x="2501621" y="1862460"/>
                    <a:ext cx="542170" cy="1782007"/>
                    <a:chOff x="1905000" y="1828800"/>
                    <a:chExt cx="762000" cy="2362200"/>
                  </a:xfrm>
                </p:grpSpPr>
                <p:sp>
                  <p:nvSpPr>
                    <p:cNvPr id="13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0" name="Group 12"/>
                  <p:cNvGrpSpPr/>
                  <p:nvPr/>
                </p:nvGrpSpPr>
                <p:grpSpPr>
                  <a:xfrm rot="15530705">
                    <a:off x="2284581" y="2639655"/>
                    <a:ext cx="405591" cy="1883879"/>
                    <a:chOff x="1905000" y="1828800"/>
                    <a:chExt cx="762000" cy="2362200"/>
                  </a:xfrm>
                </p:grpSpPr>
                <p:sp>
                  <p:nvSpPr>
                    <p:cNvPr id="13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2" name="Group 199"/>
              <p:cNvGrpSpPr/>
              <p:nvPr/>
            </p:nvGrpSpPr>
            <p:grpSpPr>
              <a:xfrm rot="3068959">
                <a:off x="1334455" y="2628335"/>
                <a:ext cx="1820842" cy="1558779"/>
                <a:chOff x="736597" y="733384"/>
                <a:chExt cx="1807860" cy="1807860"/>
              </a:xfrm>
            </p:grpSpPr>
            <p:grpSp>
              <p:nvGrpSpPr>
                <p:cNvPr id="1355" name="Group 15"/>
                <p:cNvGrpSpPr/>
                <p:nvPr/>
              </p:nvGrpSpPr>
              <p:grpSpPr>
                <a:xfrm rot="20238387">
                  <a:off x="736597" y="881328"/>
                  <a:ext cx="1193804" cy="897916"/>
                  <a:chOff x="1111998" y="1862460"/>
                  <a:chExt cx="2362200" cy="1921930"/>
                </a:xfrm>
              </p:grpSpPr>
              <p:grpSp>
                <p:nvGrpSpPr>
                  <p:cNvPr id="1376" name="Group 6"/>
                  <p:cNvGrpSpPr/>
                  <p:nvPr/>
                </p:nvGrpSpPr>
                <p:grpSpPr>
                  <a:xfrm rot="17802976">
                    <a:off x="1912098" y="1823816"/>
                    <a:ext cx="762000" cy="2362200"/>
                    <a:chOff x="1905000" y="1828800"/>
                    <a:chExt cx="762000" cy="2362200"/>
                  </a:xfrm>
                </p:grpSpPr>
                <p:sp>
                  <p:nvSpPr>
                    <p:cNvPr id="1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9"/>
                  <p:cNvGrpSpPr/>
                  <p:nvPr/>
                </p:nvGrpSpPr>
                <p:grpSpPr>
                  <a:xfrm rot="19123498">
                    <a:off x="2501621" y="1862460"/>
                    <a:ext cx="542170" cy="1782007"/>
                    <a:chOff x="1905000" y="1828800"/>
                    <a:chExt cx="762000" cy="2362200"/>
                  </a:xfrm>
                </p:grpSpPr>
                <p:sp>
                  <p:nvSpPr>
                    <p:cNvPr id="1381" name="Oval 1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12"/>
                  <p:cNvGrpSpPr/>
                  <p:nvPr/>
                </p:nvGrpSpPr>
                <p:grpSpPr>
                  <a:xfrm rot="15530705">
                    <a:off x="2284581" y="2639655"/>
                    <a:ext cx="405591" cy="1883879"/>
                    <a:chOff x="1905000" y="1828800"/>
                    <a:chExt cx="762000" cy="2362200"/>
                  </a:xfrm>
                </p:grpSpPr>
                <p:sp>
                  <p:nvSpPr>
                    <p:cNvPr id="1379" name="Oval 1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6" name="Group 21"/>
                <p:cNvGrpSpPr/>
                <p:nvPr/>
              </p:nvGrpSpPr>
              <p:grpSpPr>
                <a:xfrm rot="2927600">
                  <a:off x="1498597" y="881328"/>
                  <a:ext cx="1193804" cy="897916"/>
                  <a:chOff x="1111998" y="1862460"/>
                  <a:chExt cx="2362200" cy="1921930"/>
                </a:xfrm>
              </p:grpSpPr>
              <p:grpSp>
                <p:nvGrpSpPr>
                  <p:cNvPr id="1367" name="Group 6"/>
                  <p:cNvGrpSpPr/>
                  <p:nvPr/>
                </p:nvGrpSpPr>
                <p:grpSpPr>
                  <a:xfrm rot="17802976">
                    <a:off x="1912098" y="1823816"/>
                    <a:ext cx="762000" cy="2362200"/>
                    <a:chOff x="1905000" y="1828800"/>
                    <a:chExt cx="762000" cy="2362200"/>
                  </a:xfrm>
                </p:grpSpPr>
                <p:sp>
                  <p:nvSpPr>
                    <p:cNvPr id="1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8" name="Group 9"/>
                  <p:cNvGrpSpPr/>
                  <p:nvPr/>
                </p:nvGrpSpPr>
                <p:grpSpPr>
                  <a:xfrm rot="19123498">
                    <a:off x="2501621" y="1862460"/>
                    <a:ext cx="542170" cy="1782007"/>
                    <a:chOff x="1905000" y="1828800"/>
                    <a:chExt cx="762000" cy="2362200"/>
                  </a:xfrm>
                </p:grpSpPr>
                <p:sp>
                  <p:nvSpPr>
                    <p:cNvPr id="1372" name="Oval 1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9" name="Group 12"/>
                  <p:cNvGrpSpPr/>
                  <p:nvPr/>
                </p:nvGrpSpPr>
                <p:grpSpPr>
                  <a:xfrm rot="15530705">
                    <a:off x="2284581" y="2639655"/>
                    <a:ext cx="405591" cy="1883879"/>
                    <a:chOff x="1905000" y="1828800"/>
                    <a:chExt cx="762000" cy="2362200"/>
                  </a:xfrm>
                </p:grpSpPr>
                <p:sp>
                  <p:nvSpPr>
                    <p:cNvPr id="1370" name="Oval 1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Oval 1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7" name="Group 31"/>
                <p:cNvGrpSpPr/>
                <p:nvPr/>
              </p:nvGrpSpPr>
              <p:grpSpPr>
                <a:xfrm rot="20238387">
                  <a:off x="1346199" y="1643328"/>
                  <a:ext cx="1193804" cy="897916"/>
                  <a:chOff x="1111998" y="1862460"/>
                  <a:chExt cx="2362200" cy="1921930"/>
                </a:xfrm>
              </p:grpSpPr>
              <p:grpSp>
                <p:nvGrpSpPr>
                  <p:cNvPr id="1358" name="Group 6"/>
                  <p:cNvGrpSpPr/>
                  <p:nvPr/>
                </p:nvGrpSpPr>
                <p:grpSpPr>
                  <a:xfrm rot="17802976">
                    <a:off x="1912098" y="1823816"/>
                    <a:ext cx="762000" cy="2362200"/>
                    <a:chOff x="1905000" y="1828800"/>
                    <a:chExt cx="762000" cy="2362200"/>
                  </a:xfrm>
                </p:grpSpPr>
                <p:sp>
                  <p:nvSpPr>
                    <p:cNvPr id="1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9" name="Group 9"/>
                  <p:cNvGrpSpPr/>
                  <p:nvPr/>
                </p:nvGrpSpPr>
                <p:grpSpPr>
                  <a:xfrm rot="19123498">
                    <a:off x="2501621" y="1862460"/>
                    <a:ext cx="542170" cy="1782007"/>
                    <a:chOff x="1905000" y="1828800"/>
                    <a:chExt cx="762000" cy="2362200"/>
                  </a:xfrm>
                </p:grpSpPr>
                <p:sp>
                  <p:nvSpPr>
                    <p:cNvPr id="13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0" name="Group 12"/>
                  <p:cNvGrpSpPr/>
                  <p:nvPr/>
                </p:nvGrpSpPr>
                <p:grpSpPr>
                  <a:xfrm rot="15530705">
                    <a:off x="2284581" y="2639655"/>
                    <a:ext cx="405591" cy="1883879"/>
                    <a:chOff x="1905000" y="1828800"/>
                    <a:chExt cx="762000" cy="2362200"/>
                  </a:xfrm>
                </p:grpSpPr>
                <p:sp>
                  <p:nvSpPr>
                    <p:cNvPr id="13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3" name="Double Wave 98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Double Wave 98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Double Wave 98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8" name="Group 41"/>
              <p:cNvGrpSpPr/>
              <p:nvPr/>
            </p:nvGrpSpPr>
            <p:grpSpPr>
              <a:xfrm>
                <a:off x="457200" y="3352800"/>
                <a:ext cx="1397003" cy="1095416"/>
                <a:chOff x="736597" y="733384"/>
                <a:chExt cx="1807860" cy="1807860"/>
              </a:xfrm>
            </p:grpSpPr>
            <p:grpSp>
              <p:nvGrpSpPr>
                <p:cNvPr id="1325" name="Group 15"/>
                <p:cNvGrpSpPr/>
                <p:nvPr/>
              </p:nvGrpSpPr>
              <p:grpSpPr>
                <a:xfrm rot="20238387">
                  <a:off x="736597" y="881328"/>
                  <a:ext cx="1193804" cy="897916"/>
                  <a:chOff x="1111998" y="1862460"/>
                  <a:chExt cx="2362200" cy="1921930"/>
                </a:xfrm>
              </p:grpSpPr>
              <p:grpSp>
                <p:nvGrpSpPr>
                  <p:cNvPr id="1346" name="Group 6"/>
                  <p:cNvGrpSpPr/>
                  <p:nvPr/>
                </p:nvGrpSpPr>
                <p:grpSpPr>
                  <a:xfrm rot="17802976">
                    <a:off x="1912098" y="1823816"/>
                    <a:ext cx="762000" cy="2362200"/>
                    <a:chOff x="1905000" y="1828800"/>
                    <a:chExt cx="762000" cy="2362200"/>
                  </a:xfrm>
                </p:grpSpPr>
                <p:sp>
                  <p:nvSpPr>
                    <p:cNvPr id="1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9"/>
                  <p:cNvGrpSpPr/>
                  <p:nvPr/>
                </p:nvGrpSpPr>
                <p:grpSpPr>
                  <a:xfrm rot="19123498">
                    <a:off x="2501621" y="1862460"/>
                    <a:ext cx="542170" cy="1782007"/>
                    <a:chOff x="1905000" y="1828800"/>
                    <a:chExt cx="762000" cy="2362200"/>
                  </a:xfrm>
                </p:grpSpPr>
                <p:sp>
                  <p:nvSpPr>
                    <p:cNvPr id="13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8" name="Group 12"/>
                  <p:cNvGrpSpPr/>
                  <p:nvPr/>
                </p:nvGrpSpPr>
                <p:grpSpPr>
                  <a:xfrm rot="15530705">
                    <a:off x="2284581" y="2639655"/>
                    <a:ext cx="405591" cy="1883879"/>
                    <a:chOff x="1905000" y="1828800"/>
                    <a:chExt cx="762000" cy="2362200"/>
                  </a:xfrm>
                </p:grpSpPr>
                <p:sp>
                  <p:nvSpPr>
                    <p:cNvPr id="13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6" name="Group 21"/>
                <p:cNvGrpSpPr/>
                <p:nvPr/>
              </p:nvGrpSpPr>
              <p:grpSpPr>
                <a:xfrm rot="2927600">
                  <a:off x="1498597" y="881328"/>
                  <a:ext cx="1193804" cy="897916"/>
                  <a:chOff x="1111998" y="1862460"/>
                  <a:chExt cx="2362200" cy="1921930"/>
                </a:xfrm>
              </p:grpSpPr>
              <p:grpSp>
                <p:nvGrpSpPr>
                  <p:cNvPr id="1337" name="Group 6"/>
                  <p:cNvGrpSpPr/>
                  <p:nvPr/>
                </p:nvGrpSpPr>
                <p:grpSpPr>
                  <a:xfrm rot="17802976">
                    <a:off x="1912098" y="1823816"/>
                    <a:ext cx="762000" cy="2362200"/>
                    <a:chOff x="1905000" y="1828800"/>
                    <a:chExt cx="762000" cy="2362200"/>
                  </a:xfrm>
                </p:grpSpPr>
                <p:sp>
                  <p:nvSpPr>
                    <p:cNvPr id="1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8" name="Group 9"/>
                  <p:cNvGrpSpPr/>
                  <p:nvPr/>
                </p:nvGrpSpPr>
                <p:grpSpPr>
                  <a:xfrm rot="19123498">
                    <a:off x="2501621" y="1862460"/>
                    <a:ext cx="542170" cy="1782007"/>
                    <a:chOff x="1905000" y="1828800"/>
                    <a:chExt cx="762000" cy="2362200"/>
                  </a:xfrm>
                </p:grpSpPr>
                <p:sp>
                  <p:nvSpPr>
                    <p:cNvPr id="13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9" name="Group 12"/>
                  <p:cNvGrpSpPr/>
                  <p:nvPr/>
                </p:nvGrpSpPr>
                <p:grpSpPr>
                  <a:xfrm rot="15530705">
                    <a:off x="2284581" y="2639655"/>
                    <a:ext cx="405591" cy="1883879"/>
                    <a:chOff x="1905000" y="1828800"/>
                    <a:chExt cx="762000" cy="2362200"/>
                  </a:xfrm>
                </p:grpSpPr>
                <p:sp>
                  <p:nvSpPr>
                    <p:cNvPr id="13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7" name="Group 31"/>
                <p:cNvGrpSpPr/>
                <p:nvPr/>
              </p:nvGrpSpPr>
              <p:grpSpPr>
                <a:xfrm rot="20238387">
                  <a:off x="1346199" y="1643328"/>
                  <a:ext cx="1193804" cy="897916"/>
                  <a:chOff x="1111998" y="1862460"/>
                  <a:chExt cx="2362200" cy="1921930"/>
                </a:xfrm>
              </p:grpSpPr>
              <p:grpSp>
                <p:nvGrpSpPr>
                  <p:cNvPr id="1328" name="Group 6"/>
                  <p:cNvGrpSpPr/>
                  <p:nvPr/>
                </p:nvGrpSpPr>
                <p:grpSpPr>
                  <a:xfrm rot="17802976">
                    <a:off x="1912098" y="1823816"/>
                    <a:ext cx="762000" cy="2362200"/>
                    <a:chOff x="1905000" y="1828800"/>
                    <a:chExt cx="762000" cy="2362200"/>
                  </a:xfrm>
                </p:grpSpPr>
                <p:sp>
                  <p:nvSpPr>
                    <p:cNvPr id="1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9" name="Group 9"/>
                  <p:cNvGrpSpPr/>
                  <p:nvPr/>
                </p:nvGrpSpPr>
                <p:grpSpPr>
                  <a:xfrm rot="19123498">
                    <a:off x="2501621" y="1862460"/>
                    <a:ext cx="542170" cy="1782007"/>
                    <a:chOff x="1905000" y="1828800"/>
                    <a:chExt cx="762000" cy="2362200"/>
                  </a:xfrm>
                </p:grpSpPr>
                <p:sp>
                  <p:nvSpPr>
                    <p:cNvPr id="1333" name="Oval 1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2"/>
                  <p:cNvGrpSpPr/>
                  <p:nvPr/>
                </p:nvGrpSpPr>
                <p:grpSpPr>
                  <a:xfrm rot="15530705">
                    <a:off x="2284581" y="2639655"/>
                    <a:ext cx="405591" cy="1883879"/>
                    <a:chOff x="1905000" y="1828800"/>
                    <a:chExt cx="762000" cy="2362200"/>
                  </a:xfrm>
                </p:grpSpPr>
                <p:sp>
                  <p:nvSpPr>
                    <p:cNvPr id="1331" name="Oval 1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9" name="Group 42"/>
              <p:cNvGrpSpPr/>
              <p:nvPr/>
            </p:nvGrpSpPr>
            <p:grpSpPr>
              <a:xfrm rot="1956276">
                <a:off x="1167495" y="3842653"/>
                <a:ext cx="1397003" cy="1095416"/>
                <a:chOff x="736597" y="733384"/>
                <a:chExt cx="1807860" cy="1807860"/>
              </a:xfrm>
            </p:grpSpPr>
            <p:grpSp>
              <p:nvGrpSpPr>
                <p:cNvPr id="1295" name="Group 15"/>
                <p:cNvGrpSpPr/>
                <p:nvPr/>
              </p:nvGrpSpPr>
              <p:grpSpPr>
                <a:xfrm rot="20238387">
                  <a:off x="736597" y="881328"/>
                  <a:ext cx="1193804" cy="897916"/>
                  <a:chOff x="1111998" y="1862460"/>
                  <a:chExt cx="2362200" cy="1921930"/>
                </a:xfrm>
              </p:grpSpPr>
              <p:grpSp>
                <p:nvGrpSpPr>
                  <p:cNvPr id="1316" name="Group 6"/>
                  <p:cNvGrpSpPr/>
                  <p:nvPr/>
                </p:nvGrpSpPr>
                <p:grpSpPr>
                  <a:xfrm rot="17802976">
                    <a:off x="1912098" y="1823816"/>
                    <a:ext cx="762000" cy="2362200"/>
                    <a:chOff x="1905000" y="1828800"/>
                    <a:chExt cx="762000" cy="2362200"/>
                  </a:xfrm>
                </p:grpSpPr>
                <p:sp>
                  <p:nvSpPr>
                    <p:cNvPr id="1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7" name="Group 9"/>
                  <p:cNvGrpSpPr/>
                  <p:nvPr/>
                </p:nvGrpSpPr>
                <p:grpSpPr>
                  <a:xfrm rot="19123498">
                    <a:off x="2501621" y="1862460"/>
                    <a:ext cx="542170" cy="1782007"/>
                    <a:chOff x="1905000" y="1828800"/>
                    <a:chExt cx="762000" cy="2362200"/>
                  </a:xfrm>
                </p:grpSpPr>
                <p:sp>
                  <p:nvSpPr>
                    <p:cNvPr id="13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2"/>
                  <p:cNvGrpSpPr/>
                  <p:nvPr/>
                </p:nvGrpSpPr>
                <p:grpSpPr>
                  <a:xfrm rot="15530705">
                    <a:off x="2284581" y="2639655"/>
                    <a:ext cx="405591" cy="1883879"/>
                    <a:chOff x="1905000" y="1828800"/>
                    <a:chExt cx="762000" cy="2362200"/>
                  </a:xfrm>
                </p:grpSpPr>
                <p:sp>
                  <p:nvSpPr>
                    <p:cNvPr id="1319" name="Oval 1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6" name="Group 21"/>
                <p:cNvGrpSpPr/>
                <p:nvPr/>
              </p:nvGrpSpPr>
              <p:grpSpPr>
                <a:xfrm rot="2927600">
                  <a:off x="1498597" y="881328"/>
                  <a:ext cx="1193804" cy="897916"/>
                  <a:chOff x="1111998" y="1862460"/>
                  <a:chExt cx="2362200" cy="1921930"/>
                </a:xfrm>
              </p:grpSpPr>
              <p:grpSp>
                <p:nvGrpSpPr>
                  <p:cNvPr id="1307" name="Group 6"/>
                  <p:cNvGrpSpPr/>
                  <p:nvPr/>
                </p:nvGrpSpPr>
                <p:grpSpPr>
                  <a:xfrm rot="17802976">
                    <a:off x="1912098" y="1823816"/>
                    <a:ext cx="762000" cy="2362200"/>
                    <a:chOff x="1905000" y="1828800"/>
                    <a:chExt cx="762000" cy="2362200"/>
                  </a:xfrm>
                </p:grpSpPr>
                <p:sp>
                  <p:nvSpPr>
                    <p:cNvPr id="1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1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9"/>
                  <p:cNvGrpSpPr/>
                  <p:nvPr/>
                </p:nvGrpSpPr>
                <p:grpSpPr>
                  <a:xfrm rot="19123498">
                    <a:off x="2501621" y="1862460"/>
                    <a:ext cx="542170" cy="1782007"/>
                    <a:chOff x="1905000" y="1828800"/>
                    <a:chExt cx="762000" cy="2362200"/>
                  </a:xfrm>
                </p:grpSpPr>
                <p:sp>
                  <p:nvSpPr>
                    <p:cNvPr id="13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9" name="Group 12"/>
                  <p:cNvGrpSpPr/>
                  <p:nvPr/>
                </p:nvGrpSpPr>
                <p:grpSpPr>
                  <a:xfrm rot="15530705">
                    <a:off x="2284581" y="2639655"/>
                    <a:ext cx="405591" cy="1883879"/>
                    <a:chOff x="1905000" y="1828800"/>
                    <a:chExt cx="762000" cy="2362200"/>
                  </a:xfrm>
                </p:grpSpPr>
                <p:sp>
                  <p:nvSpPr>
                    <p:cNvPr id="13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7" name="Group 31"/>
                <p:cNvGrpSpPr/>
                <p:nvPr/>
              </p:nvGrpSpPr>
              <p:grpSpPr>
                <a:xfrm rot="20238387">
                  <a:off x="1346199" y="1643328"/>
                  <a:ext cx="1193804" cy="897916"/>
                  <a:chOff x="1111998" y="1862460"/>
                  <a:chExt cx="2362200" cy="1921930"/>
                </a:xfrm>
              </p:grpSpPr>
              <p:grpSp>
                <p:nvGrpSpPr>
                  <p:cNvPr id="1298" name="Group 6"/>
                  <p:cNvGrpSpPr/>
                  <p:nvPr/>
                </p:nvGrpSpPr>
                <p:grpSpPr>
                  <a:xfrm rot="17802976">
                    <a:off x="1912098" y="1823816"/>
                    <a:ext cx="762000" cy="2362200"/>
                    <a:chOff x="1905000" y="1828800"/>
                    <a:chExt cx="762000" cy="2362200"/>
                  </a:xfrm>
                </p:grpSpPr>
                <p:sp>
                  <p:nvSpPr>
                    <p:cNvPr id="1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1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9" name="Group 9"/>
                  <p:cNvGrpSpPr/>
                  <p:nvPr/>
                </p:nvGrpSpPr>
                <p:grpSpPr>
                  <a:xfrm rot="19123498">
                    <a:off x="2501621" y="1862460"/>
                    <a:ext cx="542170" cy="1782007"/>
                    <a:chOff x="1905000" y="1828800"/>
                    <a:chExt cx="762000" cy="2362200"/>
                  </a:xfrm>
                </p:grpSpPr>
                <p:sp>
                  <p:nvSpPr>
                    <p:cNvPr id="1303" name="Oval 1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1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0" name="Group 12"/>
                  <p:cNvGrpSpPr/>
                  <p:nvPr/>
                </p:nvGrpSpPr>
                <p:grpSpPr>
                  <a:xfrm rot="15530705">
                    <a:off x="2284581" y="2639655"/>
                    <a:ext cx="405591" cy="1883879"/>
                    <a:chOff x="1905000" y="1828800"/>
                    <a:chExt cx="762000" cy="2362200"/>
                  </a:xfrm>
                </p:grpSpPr>
                <p:sp>
                  <p:nvSpPr>
                    <p:cNvPr id="13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1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0" name="Group 73"/>
              <p:cNvGrpSpPr/>
              <p:nvPr/>
            </p:nvGrpSpPr>
            <p:grpSpPr>
              <a:xfrm rot="3068959">
                <a:off x="1791654" y="2628338"/>
                <a:ext cx="1820842" cy="1558779"/>
                <a:chOff x="736597" y="733384"/>
                <a:chExt cx="1807860" cy="1807860"/>
              </a:xfrm>
            </p:grpSpPr>
            <p:grpSp>
              <p:nvGrpSpPr>
                <p:cNvPr id="1265" name="Group 15"/>
                <p:cNvGrpSpPr/>
                <p:nvPr/>
              </p:nvGrpSpPr>
              <p:grpSpPr>
                <a:xfrm rot="20238387">
                  <a:off x="736597" y="881328"/>
                  <a:ext cx="1193804" cy="897916"/>
                  <a:chOff x="1111998" y="1862460"/>
                  <a:chExt cx="2362200" cy="1921930"/>
                </a:xfrm>
              </p:grpSpPr>
              <p:grpSp>
                <p:nvGrpSpPr>
                  <p:cNvPr id="1286" name="Group 6"/>
                  <p:cNvGrpSpPr/>
                  <p:nvPr/>
                </p:nvGrpSpPr>
                <p:grpSpPr>
                  <a:xfrm rot="17802976">
                    <a:off x="1912098" y="1823816"/>
                    <a:ext cx="762000" cy="2362200"/>
                    <a:chOff x="1905000" y="1828800"/>
                    <a:chExt cx="762000" cy="2362200"/>
                  </a:xfrm>
                </p:grpSpPr>
                <p:sp>
                  <p:nvSpPr>
                    <p:cNvPr id="1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7" name="Group 9"/>
                  <p:cNvGrpSpPr/>
                  <p:nvPr/>
                </p:nvGrpSpPr>
                <p:grpSpPr>
                  <a:xfrm rot="19123498">
                    <a:off x="2501621" y="1862460"/>
                    <a:ext cx="542170" cy="1782007"/>
                    <a:chOff x="1905000" y="1828800"/>
                    <a:chExt cx="762000" cy="2362200"/>
                  </a:xfrm>
                </p:grpSpPr>
                <p:sp>
                  <p:nvSpPr>
                    <p:cNvPr id="12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Oval 1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8" name="Group 12"/>
                  <p:cNvGrpSpPr/>
                  <p:nvPr/>
                </p:nvGrpSpPr>
                <p:grpSpPr>
                  <a:xfrm rot="15530705">
                    <a:off x="2284581" y="2639655"/>
                    <a:ext cx="405591" cy="1883879"/>
                    <a:chOff x="1905000" y="1828800"/>
                    <a:chExt cx="762000" cy="2362200"/>
                  </a:xfrm>
                </p:grpSpPr>
                <p:sp>
                  <p:nvSpPr>
                    <p:cNvPr id="12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6" name="Group 21"/>
                <p:cNvGrpSpPr/>
                <p:nvPr/>
              </p:nvGrpSpPr>
              <p:grpSpPr>
                <a:xfrm rot="2927600">
                  <a:off x="1498597" y="881328"/>
                  <a:ext cx="1193804" cy="897916"/>
                  <a:chOff x="1111998" y="1862460"/>
                  <a:chExt cx="2362200" cy="1921930"/>
                </a:xfrm>
              </p:grpSpPr>
              <p:grpSp>
                <p:nvGrpSpPr>
                  <p:cNvPr id="1277" name="Group 6"/>
                  <p:cNvGrpSpPr/>
                  <p:nvPr/>
                </p:nvGrpSpPr>
                <p:grpSpPr>
                  <a:xfrm rot="17802976">
                    <a:off x="1912098" y="1823816"/>
                    <a:ext cx="762000" cy="2362200"/>
                    <a:chOff x="1905000" y="1828800"/>
                    <a:chExt cx="762000" cy="2362200"/>
                  </a:xfrm>
                </p:grpSpPr>
                <p:sp>
                  <p:nvSpPr>
                    <p:cNvPr id="1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8" name="Group 9"/>
                  <p:cNvGrpSpPr/>
                  <p:nvPr/>
                </p:nvGrpSpPr>
                <p:grpSpPr>
                  <a:xfrm rot="19123498">
                    <a:off x="2501621" y="1862460"/>
                    <a:ext cx="542170" cy="1782007"/>
                    <a:chOff x="1905000" y="1828800"/>
                    <a:chExt cx="762000" cy="2362200"/>
                  </a:xfrm>
                </p:grpSpPr>
                <p:sp>
                  <p:nvSpPr>
                    <p:cNvPr id="12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9" name="Group 12"/>
                  <p:cNvGrpSpPr/>
                  <p:nvPr/>
                </p:nvGrpSpPr>
                <p:grpSpPr>
                  <a:xfrm rot="15530705">
                    <a:off x="2284581" y="2639655"/>
                    <a:ext cx="405591" cy="1883879"/>
                    <a:chOff x="1905000" y="1828800"/>
                    <a:chExt cx="762000" cy="2362200"/>
                  </a:xfrm>
                </p:grpSpPr>
                <p:sp>
                  <p:nvSpPr>
                    <p:cNvPr id="12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7" name="Group 31"/>
                <p:cNvGrpSpPr/>
                <p:nvPr/>
              </p:nvGrpSpPr>
              <p:grpSpPr>
                <a:xfrm rot="20238387">
                  <a:off x="1346199" y="1643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1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1" name="Group 104"/>
              <p:cNvGrpSpPr/>
              <p:nvPr/>
            </p:nvGrpSpPr>
            <p:grpSpPr>
              <a:xfrm rot="3068959">
                <a:off x="2247659" y="3793897"/>
                <a:ext cx="1143483" cy="840157"/>
                <a:chOff x="736597" y="733384"/>
                <a:chExt cx="1807860" cy="1807860"/>
              </a:xfrm>
            </p:grpSpPr>
            <p:grpSp>
              <p:nvGrpSpPr>
                <p:cNvPr id="1072" name="Group 15"/>
                <p:cNvGrpSpPr/>
                <p:nvPr/>
              </p:nvGrpSpPr>
              <p:grpSpPr>
                <a:xfrm rot="20238387">
                  <a:off x="736597" y="881328"/>
                  <a:ext cx="1193804" cy="897916"/>
                  <a:chOff x="1111998" y="1862460"/>
                  <a:chExt cx="2362200" cy="1921930"/>
                </a:xfrm>
              </p:grpSpPr>
              <p:grpSp>
                <p:nvGrpSpPr>
                  <p:cNvPr id="1256" name="Group 6"/>
                  <p:cNvGrpSpPr/>
                  <p:nvPr/>
                </p:nvGrpSpPr>
                <p:grpSpPr>
                  <a:xfrm rot="17802976">
                    <a:off x="1912098" y="1823816"/>
                    <a:ext cx="762000" cy="2362200"/>
                    <a:chOff x="1905000" y="1828800"/>
                    <a:chExt cx="762000" cy="2362200"/>
                  </a:xfrm>
                </p:grpSpPr>
                <p:sp>
                  <p:nvSpPr>
                    <p:cNvPr id="1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7" name="Group 9"/>
                  <p:cNvGrpSpPr/>
                  <p:nvPr/>
                </p:nvGrpSpPr>
                <p:grpSpPr>
                  <a:xfrm rot="19123498">
                    <a:off x="2501621" y="1862460"/>
                    <a:ext cx="542170" cy="1782007"/>
                    <a:chOff x="1905000" y="1828800"/>
                    <a:chExt cx="762000" cy="2362200"/>
                  </a:xfrm>
                </p:grpSpPr>
                <p:sp>
                  <p:nvSpPr>
                    <p:cNvPr id="1261" name="Oval 1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1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8" name="Group 12"/>
                  <p:cNvGrpSpPr/>
                  <p:nvPr/>
                </p:nvGrpSpPr>
                <p:grpSpPr>
                  <a:xfrm rot="15530705">
                    <a:off x="2284581" y="2639655"/>
                    <a:ext cx="405591" cy="1883879"/>
                    <a:chOff x="1905000" y="1828800"/>
                    <a:chExt cx="762000" cy="2362200"/>
                  </a:xfrm>
                </p:grpSpPr>
                <p:sp>
                  <p:nvSpPr>
                    <p:cNvPr id="1259" name="Oval 1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3" name="Group 21"/>
                <p:cNvGrpSpPr/>
                <p:nvPr/>
              </p:nvGrpSpPr>
              <p:grpSpPr>
                <a:xfrm rot="2927600">
                  <a:off x="1498597" y="881328"/>
                  <a:ext cx="1193804" cy="897916"/>
                  <a:chOff x="1111998" y="1862460"/>
                  <a:chExt cx="2362200" cy="1921930"/>
                </a:xfrm>
              </p:grpSpPr>
              <p:grpSp>
                <p:nvGrpSpPr>
                  <p:cNvPr id="1247" name="Group 6"/>
                  <p:cNvGrpSpPr/>
                  <p:nvPr/>
                </p:nvGrpSpPr>
                <p:grpSpPr>
                  <a:xfrm rot="17802976">
                    <a:off x="1912098" y="1823816"/>
                    <a:ext cx="762000" cy="2362200"/>
                    <a:chOff x="1905000" y="1828800"/>
                    <a:chExt cx="762000" cy="2362200"/>
                  </a:xfrm>
                </p:grpSpPr>
                <p:sp>
                  <p:nvSpPr>
                    <p:cNvPr id="1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1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8" name="Group 9"/>
                  <p:cNvGrpSpPr/>
                  <p:nvPr/>
                </p:nvGrpSpPr>
                <p:grpSpPr>
                  <a:xfrm rot="19123498">
                    <a:off x="2501621" y="1862460"/>
                    <a:ext cx="542170" cy="1782007"/>
                    <a:chOff x="1905000" y="1828800"/>
                    <a:chExt cx="762000" cy="2362200"/>
                  </a:xfrm>
                </p:grpSpPr>
                <p:sp>
                  <p:nvSpPr>
                    <p:cNvPr id="1252" name="Oval 1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Oval 1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9" name="Group 12"/>
                  <p:cNvGrpSpPr/>
                  <p:nvPr/>
                </p:nvGrpSpPr>
                <p:grpSpPr>
                  <a:xfrm rot="15530705">
                    <a:off x="2284581" y="2639655"/>
                    <a:ext cx="405591" cy="1883879"/>
                    <a:chOff x="1905000" y="1828800"/>
                    <a:chExt cx="762000" cy="2362200"/>
                  </a:xfrm>
                </p:grpSpPr>
                <p:sp>
                  <p:nvSpPr>
                    <p:cNvPr id="1250" name="Oval 1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Oval 1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4" name="Group 31"/>
                <p:cNvGrpSpPr/>
                <p:nvPr/>
              </p:nvGrpSpPr>
              <p:grpSpPr>
                <a:xfrm rot="20238387">
                  <a:off x="1346199" y="1643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2" name="Group 135"/>
              <p:cNvGrpSpPr/>
              <p:nvPr/>
            </p:nvGrpSpPr>
            <p:grpSpPr>
              <a:xfrm rot="5892673">
                <a:off x="3061159" y="3301846"/>
                <a:ext cx="1528325" cy="1350205"/>
                <a:chOff x="736597" y="733384"/>
                <a:chExt cx="1807860" cy="1807860"/>
              </a:xfrm>
            </p:grpSpPr>
            <p:grpSp>
              <p:nvGrpSpPr>
                <p:cNvPr id="1042" name="Group 15"/>
                <p:cNvGrpSpPr/>
                <p:nvPr/>
              </p:nvGrpSpPr>
              <p:grpSpPr>
                <a:xfrm rot="20238387">
                  <a:off x="736597" y="881328"/>
                  <a:ext cx="1193804" cy="897916"/>
                  <a:chOff x="1111998" y="1862460"/>
                  <a:chExt cx="2362200" cy="1921930"/>
                </a:xfrm>
              </p:grpSpPr>
              <p:grpSp>
                <p:nvGrpSpPr>
                  <p:cNvPr id="1063" name="Group 6"/>
                  <p:cNvGrpSpPr/>
                  <p:nvPr/>
                </p:nvGrpSpPr>
                <p:grpSpPr>
                  <a:xfrm rot="17802976">
                    <a:off x="1912098" y="1823816"/>
                    <a:ext cx="762000" cy="2362200"/>
                    <a:chOff x="1905000" y="1828800"/>
                    <a:chExt cx="762000" cy="2362200"/>
                  </a:xfrm>
                </p:grpSpPr>
                <p:sp>
                  <p:nvSpPr>
                    <p:cNvPr id="10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9"/>
                  <p:cNvGrpSpPr/>
                  <p:nvPr/>
                </p:nvGrpSpPr>
                <p:grpSpPr>
                  <a:xfrm rot="19123498">
                    <a:off x="2501621" y="1862460"/>
                    <a:ext cx="542170" cy="1782007"/>
                    <a:chOff x="1905000" y="1828800"/>
                    <a:chExt cx="762000" cy="2362200"/>
                  </a:xfrm>
                </p:grpSpPr>
                <p:sp>
                  <p:nvSpPr>
                    <p:cNvPr id="1068" name="Oval 10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2"/>
                  <p:cNvGrpSpPr/>
                  <p:nvPr/>
                </p:nvGrpSpPr>
                <p:grpSpPr>
                  <a:xfrm rot="15530705">
                    <a:off x="2284581" y="2639655"/>
                    <a:ext cx="405591" cy="1883879"/>
                    <a:chOff x="1905000" y="1828800"/>
                    <a:chExt cx="762000" cy="2362200"/>
                  </a:xfrm>
                </p:grpSpPr>
                <p:sp>
                  <p:nvSpPr>
                    <p:cNvPr id="1066" name="Oval 10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21"/>
                <p:cNvGrpSpPr/>
                <p:nvPr/>
              </p:nvGrpSpPr>
              <p:grpSpPr>
                <a:xfrm rot="2927600">
                  <a:off x="1498597" y="881328"/>
                  <a:ext cx="1193804" cy="897916"/>
                  <a:chOff x="1111998" y="1862460"/>
                  <a:chExt cx="2362200" cy="1921930"/>
                </a:xfrm>
              </p:grpSpPr>
              <p:grpSp>
                <p:nvGrpSpPr>
                  <p:cNvPr id="1054" name="Group 6"/>
                  <p:cNvGrpSpPr/>
                  <p:nvPr/>
                </p:nvGrpSpPr>
                <p:grpSpPr>
                  <a:xfrm rot="17802976">
                    <a:off x="1912098" y="1823816"/>
                    <a:ext cx="762000" cy="2362200"/>
                    <a:chOff x="1905000" y="1828800"/>
                    <a:chExt cx="762000" cy="2362200"/>
                  </a:xfrm>
                </p:grpSpPr>
                <p:sp>
                  <p:nvSpPr>
                    <p:cNvPr id="10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9"/>
                  <p:cNvGrpSpPr/>
                  <p:nvPr/>
                </p:nvGrpSpPr>
                <p:grpSpPr>
                  <a:xfrm rot="19123498">
                    <a:off x="2501621" y="1862460"/>
                    <a:ext cx="542170" cy="1782007"/>
                    <a:chOff x="1905000" y="1828800"/>
                    <a:chExt cx="762000" cy="2362200"/>
                  </a:xfrm>
                </p:grpSpPr>
                <p:sp>
                  <p:nvSpPr>
                    <p:cNvPr id="1059" name="Oval 10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6" name="Group 12"/>
                  <p:cNvGrpSpPr/>
                  <p:nvPr/>
                </p:nvGrpSpPr>
                <p:grpSpPr>
                  <a:xfrm rot="15530705">
                    <a:off x="2284581" y="2639655"/>
                    <a:ext cx="405591" cy="1883879"/>
                    <a:chOff x="1905000" y="1828800"/>
                    <a:chExt cx="762000" cy="2362200"/>
                  </a:xfrm>
                </p:grpSpPr>
                <p:sp>
                  <p:nvSpPr>
                    <p:cNvPr id="1057" name="Oval 1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4" name="Group 31"/>
                <p:cNvGrpSpPr/>
                <p:nvPr/>
              </p:nvGrpSpPr>
              <p:grpSpPr>
                <a:xfrm rot="20238387">
                  <a:off x="1346199" y="1643328"/>
                  <a:ext cx="1193804" cy="897916"/>
                  <a:chOff x="1111998" y="1862460"/>
                  <a:chExt cx="2362200" cy="1921930"/>
                </a:xfrm>
              </p:grpSpPr>
              <p:grpSp>
                <p:nvGrpSpPr>
                  <p:cNvPr id="1045" name="Group 6"/>
                  <p:cNvGrpSpPr/>
                  <p:nvPr/>
                </p:nvGrpSpPr>
                <p:grpSpPr>
                  <a:xfrm rot="17802976">
                    <a:off x="1912098" y="1823816"/>
                    <a:ext cx="762000" cy="2362200"/>
                    <a:chOff x="1905000" y="1828800"/>
                    <a:chExt cx="762000" cy="2362200"/>
                  </a:xfrm>
                </p:grpSpPr>
                <p:sp>
                  <p:nvSpPr>
                    <p:cNvPr id="10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9"/>
                  <p:cNvGrpSpPr/>
                  <p:nvPr/>
                </p:nvGrpSpPr>
                <p:grpSpPr>
                  <a:xfrm rot="19123498">
                    <a:off x="2501621" y="1862460"/>
                    <a:ext cx="542170" cy="1782007"/>
                    <a:chOff x="1905000" y="1828800"/>
                    <a:chExt cx="762000" cy="2362200"/>
                  </a:xfrm>
                </p:grpSpPr>
                <p:sp>
                  <p:nvSpPr>
                    <p:cNvPr id="1050" name="Oval 10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7" name="Group 12"/>
                  <p:cNvGrpSpPr/>
                  <p:nvPr/>
                </p:nvGrpSpPr>
                <p:grpSpPr>
                  <a:xfrm rot="15530705">
                    <a:off x="2284581" y="2639655"/>
                    <a:ext cx="405591" cy="1883879"/>
                    <a:chOff x="1905000" y="1828800"/>
                    <a:chExt cx="762000" cy="2362200"/>
                  </a:xfrm>
                </p:grpSpPr>
                <p:sp>
                  <p:nvSpPr>
                    <p:cNvPr id="1048" name="Oval 1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93" name="Group 166"/>
              <p:cNvGrpSpPr/>
              <p:nvPr/>
            </p:nvGrpSpPr>
            <p:grpSpPr>
              <a:xfrm rot="20555714" flipH="1">
                <a:off x="3652811" y="2791157"/>
                <a:ext cx="1586260" cy="1364114"/>
                <a:chOff x="736597" y="733384"/>
                <a:chExt cx="1807860" cy="1807860"/>
              </a:xfrm>
            </p:grpSpPr>
            <p:grpSp>
              <p:nvGrpSpPr>
                <p:cNvPr id="1005" name="Group 15"/>
                <p:cNvGrpSpPr/>
                <p:nvPr/>
              </p:nvGrpSpPr>
              <p:grpSpPr>
                <a:xfrm rot="20238387">
                  <a:off x="736597" y="881328"/>
                  <a:ext cx="1193804" cy="897916"/>
                  <a:chOff x="1111998" y="1862460"/>
                  <a:chExt cx="2362200" cy="1921930"/>
                </a:xfrm>
              </p:grpSpPr>
              <p:grpSp>
                <p:nvGrpSpPr>
                  <p:cNvPr id="1033" name="Group 6"/>
                  <p:cNvGrpSpPr/>
                  <p:nvPr/>
                </p:nvGrpSpPr>
                <p:grpSpPr>
                  <a:xfrm rot="17802976">
                    <a:off x="1912098" y="1823816"/>
                    <a:ext cx="762000" cy="2362200"/>
                    <a:chOff x="1905000" y="1828800"/>
                    <a:chExt cx="762000" cy="2362200"/>
                  </a:xfrm>
                </p:grpSpPr>
                <p:sp>
                  <p:nvSpPr>
                    <p:cNvPr id="10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9"/>
                  <p:cNvGrpSpPr/>
                  <p:nvPr/>
                </p:nvGrpSpPr>
                <p:grpSpPr>
                  <a:xfrm rot="19123498">
                    <a:off x="2501621" y="1862460"/>
                    <a:ext cx="542170" cy="1782007"/>
                    <a:chOff x="1905000" y="1828800"/>
                    <a:chExt cx="762000" cy="2362200"/>
                  </a:xfrm>
                </p:grpSpPr>
                <p:sp>
                  <p:nvSpPr>
                    <p:cNvPr id="1038" name="Oval 10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12"/>
                  <p:cNvGrpSpPr/>
                  <p:nvPr/>
                </p:nvGrpSpPr>
                <p:grpSpPr>
                  <a:xfrm rot="15530705">
                    <a:off x="2284581" y="2639655"/>
                    <a:ext cx="405591" cy="1883879"/>
                    <a:chOff x="1905000" y="1828800"/>
                    <a:chExt cx="762000" cy="2362200"/>
                  </a:xfrm>
                </p:grpSpPr>
                <p:sp>
                  <p:nvSpPr>
                    <p:cNvPr id="1036" name="Oval 10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6" name="Group 21"/>
                <p:cNvGrpSpPr/>
                <p:nvPr/>
              </p:nvGrpSpPr>
              <p:grpSpPr>
                <a:xfrm rot="2927600">
                  <a:off x="1498597" y="881328"/>
                  <a:ext cx="1193804" cy="897916"/>
                  <a:chOff x="1111998" y="1862460"/>
                  <a:chExt cx="2362200" cy="1921930"/>
                </a:xfrm>
              </p:grpSpPr>
              <p:grpSp>
                <p:nvGrpSpPr>
                  <p:cNvPr id="1024" name="Group 6"/>
                  <p:cNvGrpSpPr/>
                  <p:nvPr/>
                </p:nvGrpSpPr>
                <p:grpSpPr>
                  <a:xfrm rot="17802976">
                    <a:off x="1912098" y="1823816"/>
                    <a:ext cx="762000" cy="2362200"/>
                    <a:chOff x="1905000" y="1828800"/>
                    <a:chExt cx="762000" cy="2362200"/>
                  </a:xfrm>
                </p:grpSpPr>
                <p:sp>
                  <p:nvSpPr>
                    <p:cNvPr id="10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9"/>
                  <p:cNvGrpSpPr/>
                  <p:nvPr/>
                </p:nvGrpSpPr>
                <p:grpSpPr>
                  <a:xfrm rot="19123498">
                    <a:off x="2501621" y="1862460"/>
                    <a:ext cx="542170" cy="1782007"/>
                    <a:chOff x="1905000" y="1828800"/>
                    <a:chExt cx="762000" cy="2362200"/>
                  </a:xfrm>
                </p:grpSpPr>
                <p:sp>
                  <p:nvSpPr>
                    <p:cNvPr id="1029" name="Oval 10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12"/>
                  <p:cNvGrpSpPr/>
                  <p:nvPr/>
                </p:nvGrpSpPr>
                <p:grpSpPr>
                  <a:xfrm rot="15530705">
                    <a:off x="2284581" y="2639655"/>
                    <a:ext cx="405591" cy="1883879"/>
                    <a:chOff x="1905000" y="1828800"/>
                    <a:chExt cx="762000" cy="2362200"/>
                  </a:xfrm>
                </p:grpSpPr>
                <p:sp>
                  <p:nvSpPr>
                    <p:cNvPr id="1027" name="Oval 1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7" name="Group 31"/>
                <p:cNvGrpSpPr/>
                <p:nvPr/>
              </p:nvGrpSpPr>
              <p:grpSpPr>
                <a:xfrm rot="20238387">
                  <a:off x="1346199" y="1643328"/>
                  <a:ext cx="1193804" cy="897916"/>
                  <a:chOff x="1111998" y="1862460"/>
                  <a:chExt cx="2362200" cy="1921930"/>
                </a:xfrm>
              </p:grpSpPr>
              <p:grpSp>
                <p:nvGrpSpPr>
                  <p:cNvPr id="1015" name="Group 6"/>
                  <p:cNvGrpSpPr/>
                  <p:nvPr/>
                </p:nvGrpSpPr>
                <p:grpSpPr>
                  <a:xfrm rot="17802976">
                    <a:off x="1912098" y="1823816"/>
                    <a:ext cx="762000" cy="2362200"/>
                    <a:chOff x="1905000" y="1828800"/>
                    <a:chExt cx="762000" cy="2362200"/>
                  </a:xfrm>
                </p:grpSpPr>
                <p:sp>
                  <p:nvSpPr>
                    <p:cNvPr id="10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9"/>
                  <p:cNvGrpSpPr/>
                  <p:nvPr/>
                </p:nvGrpSpPr>
                <p:grpSpPr>
                  <a:xfrm rot="19123498">
                    <a:off x="2501621" y="1862460"/>
                    <a:ext cx="542170" cy="1782007"/>
                    <a:chOff x="1905000" y="1828800"/>
                    <a:chExt cx="762000" cy="2362200"/>
                  </a:xfrm>
                </p:grpSpPr>
                <p:sp>
                  <p:nvSpPr>
                    <p:cNvPr id="1020" name="Oval 10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12"/>
                  <p:cNvGrpSpPr/>
                  <p:nvPr/>
                </p:nvGrpSpPr>
                <p:grpSpPr>
                  <a:xfrm rot="15530705">
                    <a:off x="2284581" y="2639655"/>
                    <a:ext cx="405591" cy="1883879"/>
                    <a:chOff x="1905000" y="1828800"/>
                    <a:chExt cx="762000" cy="2362200"/>
                  </a:xfrm>
                </p:grpSpPr>
                <p:sp>
                  <p:nvSpPr>
                    <p:cNvPr id="1018" name="Oval 1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94" name="Double Wave 99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Double Wave 99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43" name="Group 1942"/>
          <p:cNvGrpSpPr/>
          <p:nvPr/>
        </p:nvGrpSpPr>
        <p:grpSpPr>
          <a:xfrm>
            <a:off x="4540623" y="3490212"/>
            <a:ext cx="2432752" cy="1829295"/>
            <a:chOff x="207674" y="3110578"/>
            <a:chExt cx="2432752" cy="1829295"/>
          </a:xfrm>
        </p:grpSpPr>
        <p:grpSp>
          <p:nvGrpSpPr>
            <p:cNvPr id="1944" name="Group 1943"/>
            <p:cNvGrpSpPr/>
            <p:nvPr/>
          </p:nvGrpSpPr>
          <p:grpSpPr>
            <a:xfrm>
              <a:off x="207674" y="3110578"/>
              <a:ext cx="1649943" cy="1478328"/>
              <a:chOff x="457200" y="2497304"/>
              <a:chExt cx="4781871" cy="4284496"/>
            </a:xfrm>
          </p:grpSpPr>
          <p:grpSp>
            <p:nvGrpSpPr>
              <p:cNvPr id="2475" name="Group 230"/>
              <p:cNvGrpSpPr/>
              <p:nvPr/>
            </p:nvGrpSpPr>
            <p:grpSpPr>
              <a:xfrm rot="18989829" flipH="1">
                <a:off x="2994882" y="2720848"/>
                <a:ext cx="1586260" cy="1364114"/>
                <a:chOff x="736597" y="733384"/>
                <a:chExt cx="1807860" cy="1807860"/>
              </a:xfrm>
            </p:grpSpPr>
            <p:grpSp>
              <p:nvGrpSpPr>
                <p:cNvPr id="2709" name="Group 15"/>
                <p:cNvGrpSpPr/>
                <p:nvPr/>
              </p:nvGrpSpPr>
              <p:grpSpPr>
                <a:xfrm rot="20238387">
                  <a:off x="736597" y="881328"/>
                  <a:ext cx="1193804" cy="897916"/>
                  <a:chOff x="1111998" y="1862460"/>
                  <a:chExt cx="2362200" cy="1921930"/>
                </a:xfrm>
              </p:grpSpPr>
              <p:grpSp>
                <p:nvGrpSpPr>
                  <p:cNvPr id="2730" name="Group 6"/>
                  <p:cNvGrpSpPr/>
                  <p:nvPr/>
                </p:nvGrpSpPr>
                <p:grpSpPr>
                  <a:xfrm rot="17802976">
                    <a:off x="1912098" y="1823816"/>
                    <a:ext cx="762000" cy="2362200"/>
                    <a:chOff x="1905000" y="1828800"/>
                    <a:chExt cx="762000" cy="2362200"/>
                  </a:xfrm>
                </p:grpSpPr>
                <p:sp>
                  <p:nvSpPr>
                    <p:cNvPr id="27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1" name="Group 9"/>
                  <p:cNvGrpSpPr/>
                  <p:nvPr/>
                </p:nvGrpSpPr>
                <p:grpSpPr>
                  <a:xfrm rot="19123498">
                    <a:off x="2501621" y="1862460"/>
                    <a:ext cx="542170" cy="1782007"/>
                    <a:chOff x="1905000" y="1828800"/>
                    <a:chExt cx="762000" cy="2362200"/>
                  </a:xfrm>
                </p:grpSpPr>
                <p:sp>
                  <p:nvSpPr>
                    <p:cNvPr id="2735"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2" name="Group 12"/>
                  <p:cNvGrpSpPr/>
                  <p:nvPr/>
                </p:nvGrpSpPr>
                <p:grpSpPr>
                  <a:xfrm rot="15530705">
                    <a:off x="2284581" y="2639655"/>
                    <a:ext cx="405591" cy="1883879"/>
                    <a:chOff x="1905000" y="1828800"/>
                    <a:chExt cx="762000" cy="2362200"/>
                  </a:xfrm>
                </p:grpSpPr>
                <p:sp>
                  <p:nvSpPr>
                    <p:cNvPr id="2733"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0" name="Group 21"/>
                <p:cNvGrpSpPr/>
                <p:nvPr/>
              </p:nvGrpSpPr>
              <p:grpSpPr>
                <a:xfrm rot="2927600">
                  <a:off x="1498597" y="881328"/>
                  <a:ext cx="1193804" cy="897916"/>
                  <a:chOff x="1111998" y="1862460"/>
                  <a:chExt cx="2362200" cy="1921930"/>
                </a:xfrm>
              </p:grpSpPr>
              <p:grpSp>
                <p:nvGrpSpPr>
                  <p:cNvPr id="2721" name="Group 6"/>
                  <p:cNvGrpSpPr/>
                  <p:nvPr/>
                </p:nvGrpSpPr>
                <p:grpSpPr>
                  <a:xfrm rot="17802976">
                    <a:off x="1912098" y="1823816"/>
                    <a:ext cx="762000" cy="2362200"/>
                    <a:chOff x="1905000" y="1828800"/>
                    <a:chExt cx="762000" cy="2362200"/>
                  </a:xfrm>
                </p:grpSpPr>
                <p:sp>
                  <p:nvSpPr>
                    <p:cNvPr id="272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2" name="Group 9"/>
                  <p:cNvGrpSpPr/>
                  <p:nvPr/>
                </p:nvGrpSpPr>
                <p:grpSpPr>
                  <a:xfrm rot="19123498">
                    <a:off x="2501621" y="1862460"/>
                    <a:ext cx="542170" cy="1782007"/>
                    <a:chOff x="1905000" y="1828800"/>
                    <a:chExt cx="762000" cy="2362200"/>
                  </a:xfrm>
                </p:grpSpPr>
                <p:sp>
                  <p:nvSpPr>
                    <p:cNvPr id="2726"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3" name="Group 12"/>
                  <p:cNvGrpSpPr/>
                  <p:nvPr/>
                </p:nvGrpSpPr>
                <p:grpSpPr>
                  <a:xfrm rot="15530705">
                    <a:off x="2284581" y="2639655"/>
                    <a:ext cx="405591" cy="1883879"/>
                    <a:chOff x="1905000" y="1828800"/>
                    <a:chExt cx="762000" cy="2362200"/>
                  </a:xfrm>
                </p:grpSpPr>
                <p:sp>
                  <p:nvSpPr>
                    <p:cNvPr id="2724" name="Oval 27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1" name="Group 31"/>
                <p:cNvGrpSpPr/>
                <p:nvPr/>
              </p:nvGrpSpPr>
              <p:grpSpPr>
                <a:xfrm rot="20238387">
                  <a:off x="1346199" y="1643328"/>
                  <a:ext cx="1193804" cy="897916"/>
                  <a:chOff x="1111998" y="1862460"/>
                  <a:chExt cx="2362200" cy="1921930"/>
                </a:xfrm>
              </p:grpSpPr>
              <p:grpSp>
                <p:nvGrpSpPr>
                  <p:cNvPr id="2712" name="Group 6"/>
                  <p:cNvGrpSpPr/>
                  <p:nvPr/>
                </p:nvGrpSpPr>
                <p:grpSpPr>
                  <a:xfrm rot="17802976">
                    <a:off x="1912098" y="1823816"/>
                    <a:ext cx="762000" cy="2362200"/>
                    <a:chOff x="1905000" y="1828800"/>
                    <a:chExt cx="762000" cy="2362200"/>
                  </a:xfrm>
                </p:grpSpPr>
                <p:sp>
                  <p:nvSpPr>
                    <p:cNvPr id="27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3" name="Group 9"/>
                  <p:cNvGrpSpPr/>
                  <p:nvPr/>
                </p:nvGrpSpPr>
                <p:grpSpPr>
                  <a:xfrm rot="19123498">
                    <a:off x="2501621" y="1862460"/>
                    <a:ext cx="542170" cy="1782007"/>
                    <a:chOff x="1905000" y="1828800"/>
                    <a:chExt cx="762000" cy="2362200"/>
                  </a:xfrm>
                </p:grpSpPr>
                <p:sp>
                  <p:nvSpPr>
                    <p:cNvPr id="2717"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4" name="Group 12"/>
                  <p:cNvGrpSpPr/>
                  <p:nvPr/>
                </p:nvGrpSpPr>
                <p:grpSpPr>
                  <a:xfrm rot="15530705">
                    <a:off x="2284581" y="2639655"/>
                    <a:ext cx="405591" cy="1883879"/>
                    <a:chOff x="1905000" y="1828800"/>
                    <a:chExt cx="762000" cy="2362200"/>
                  </a:xfrm>
                </p:grpSpPr>
                <p:sp>
                  <p:nvSpPr>
                    <p:cNvPr id="2715"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76" name="Group 199"/>
              <p:cNvGrpSpPr/>
              <p:nvPr/>
            </p:nvGrpSpPr>
            <p:grpSpPr>
              <a:xfrm rot="3068959">
                <a:off x="1334455" y="2628335"/>
                <a:ext cx="1820842" cy="1558779"/>
                <a:chOff x="736597" y="733384"/>
                <a:chExt cx="1807860" cy="1807860"/>
              </a:xfrm>
            </p:grpSpPr>
            <p:grpSp>
              <p:nvGrpSpPr>
                <p:cNvPr id="2679" name="Group 15"/>
                <p:cNvGrpSpPr/>
                <p:nvPr/>
              </p:nvGrpSpPr>
              <p:grpSpPr>
                <a:xfrm rot="20238387">
                  <a:off x="736597" y="881328"/>
                  <a:ext cx="1193804" cy="897916"/>
                  <a:chOff x="1111998" y="1862460"/>
                  <a:chExt cx="2362200" cy="1921930"/>
                </a:xfrm>
              </p:grpSpPr>
              <p:grpSp>
                <p:nvGrpSpPr>
                  <p:cNvPr id="2700" name="Group 6"/>
                  <p:cNvGrpSpPr/>
                  <p:nvPr/>
                </p:nvGrpSpPr>
                <p:grpSpPr>
                  <a:xfrm rot="17802976">
                    <a:off x="1912098" y="1823816"/>
                    <a:ext cx="762000" cy="2362200"/>
                    <a:chOff x="1905000" y="1828800"/>
                    <a:chExt cx="762000" cy="2362200"/>
                  </a:xfrm>
                </p:grpSpPr>
                <p:sp>
                  <p:nvSpPr>
                    <p:cNvPr id="27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1" name="Group 9"/>
                  <p:cNvGrpSpPr/>
                  <p:nvPr/>
                </p:nvGrpSpPr>
                <p:grpSpPr>
                  <a:xfrm rot="19123498">
                    <a:off x="2501621" y="1862460"/>
                    <a:ext cx="542170" cy="1782007"/>
                    <a:chOff x="1905000" y="1828800"/>
                    <a:chExt cx="762000" cy="2362200"/>
                  </a:xfrm>
                </p:grpSpPr>
                <p:sp>
                  <p:nvSpPr>
                    <p:cNvPr id="2705" name="Oval 27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2" name="Group 12"/>
                  <p:cNvGrpSpPr/>
                  <p:nvPr/>
                </p:nvGrpSpPr>
                <p:grpSpPr>
                  <a:xfrm rot="15530705">
                    <a:off x="2284581" y="2639655"/>
                    <a:ext cx="405591" cy="1883879"/>
                    <a:chOff x="1905000" y="1828800"/>
                    <a:chExt cx="762000" cy="2362200"/>
                  </a:xfrm>
                </p:grpSpPr>
                <p:sp>
                  <p:nvSpPr>
                    <p:cNvPr id="2703" name="Oval 27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0" name="Group 21"/>
                <p:cNvGrpSpPr/>
                <p:nvPr/>
              </p:nvGrpSpPr>
              <p:grpSpPr>
                <a:xfrm rot="2927600">
                  <a:off x="1498597" y="881328"/>
                  <a:ext cx="1193804" cy="897916"/>
                  <a:chOff x="1111998" y="1862460"/>
                  <a:chExt cx="2362200" cy="1921930"/>
                </a:xfrm>
              </p:grpSpPr>
              <p:grpSp>
                <p:nvGrpSpPr>
                  <p:cNvPr id="2691" name="Group 6"/>
                  <p:cNvGrpSpPr/>
                  <p:nvPr/>
                </p:nvGrpSpPr>
                <p:grpSpPr>
                  <a:xfrm rot="17802976">
                    <a:off x="1912098" y="1823816"/>
                    <a:ext cx="762000" cy="2362200"/>
                    <a:chOff x="1905000" y="1828800"/>
                    <a:chExt cx="762000" cy="2362200"/>
                  </a:xfrm>
                </p:grpSpPr>
                <p:sp>
                  <p:nvSpPr>
                    <p:cNvPr id="26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2" name="Group 9"/>
                  <p:cNvGrpSpPr/>
                  <p:nvPr/>
                </p:nvGrpSpPr>
                <p:grpSpPr>
                  <a:xfrm rot="19123498">
                    <a:off x="2501621" y="1862460"/>
                    <a:ext cx="542170" cy="1782007"/>
                    <a:chOff x="1905000" y="1828800"/>
                    <a:chExt cx="762000" cy="2362200"/>
                  </a:xfrm>
                </p:grpSpPr>
                <p:sp>
                  <p:nvSpPr>
                    <p:cNvPr id="2696" name="Oval 26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3" name="Group 12"/>
                  <p:cNvGrpSpPr/>
                  <p:nvPr/>
                </p:nvGrpSpPr>
                <p:grpSpPr>
                  <a:xfrm rot="15530705">
                    <a:off x="2284581" y="2639655"/>
                    <a:ext cx="405591" cy="1883879"/>
                    <a:chOff x="1905000" y="1828800"/>
                    <a:chExt cx="762000" cy="2362200"/>
                  </a:xfrm>
                </p:grpSpPr>
                <p:sp>
                  <p:nvSpPr>
                    <p:cNvPr id="2694" name="Oval 26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1" name="Group 31"/>
                <p:cNvGrpSpPr/>
                <p:nvPr/>
              </p:nvGrpSpPr>
              <p:grpSpPr>
                <a:xfrm rot="20238387">
                  <a:off x="1346199" y="1643328"/>
                  <a:ext cx="1193804" cy="897916"/>
                  <a:chOff x="1111998" y="1862460"/>
                  <a:chExt cx="2362200" cy="1921930"/>
                </a:xfrm>
              </p:grpSpPr>
              <p:grpSp>
                <p:nvGrpSpPr>
                  <p:cNvPr id="2682" name="Group 6"/>
                  <p:cNvGrpSpPr/>
                  <p:nvPr/>
                </p:nvGrpSpPr>
                <p:grpSpPr>
                  <a:xfrm rot="17802976">
                    <a:off x="1912098" y="1823816"/>
                    <a:ext cx="762000" cy="2362200"/>
                    <a:chOff x="1905000" y="1828800"/>
                    <a:chExt cx="762000" cy="2362200"/>
                  </a:xfrm>
                </p:grpSpPr>
                <p:sp>
                  <p:nvSpPr>
                    <p:cNvPr id="26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3" name="Group 9"/>
                  <p:cNvGrpSpPr/>
                  <p:nvPr/>
                </p:nvGrpSpPr>
                <p:grpSpPr>
                  <a:xfrm rot="19123498">
                    <a:off x="2501621" y="1862460"/>
                    <a:ext cx="542170" cy="1782007"/>
                    <a:chOff x="1905000" y="1828800"/>
                    <a:chExt cx="762000" cy="2362200"/>
                  </a:xfrm>
                </p:grpSpPr>
                <p:sp>
                  <p:nvSpPr>
                    <p:cNvPr id="2687"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4" name="Group 12"/>
                  <p:cNvGrpSpPr/>
                  <p:nvPr/>
                </p:nvGrpSpPr>
                <p:grpSpPr>
                  <a:xfrm rot="15530705">
                    <a:off x="2284581" y="2639655"/>
                    <a:ext cx="405591" cy="1883879"/>
                    <a:chOff x="1905000" y="1828800"/>
                    <a:chExt cx="762000" cy="2362200"/>
                  </a:xfrm>
                </p:grpSpPr>
                <p:sp>
                  <p:nvSpPr>
                    <p:cNvPr id="2685"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77" name="Double Wave 2476"/>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Double Wave 2477"/>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Double Wave 2478"/>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2" name="Group 41"/>
              <p:cNvGrpSpPr/>
              <p:nvPr/>
            </p:nvGrpSpPr>
            <p:grpSpPr>
              <a:xfrm>
                <a:off x="457200" y="3352800"/>
                <a:ext cx="1397003" cy="1095416"/>
                <a:chOff x="736597" y="733384"/>
                <a:chExt cx="1807860" cy="1807860"/>
              </a:xfrm>
            </p:grpSpPr>
            <p:grpSp>
              <p:nvGrpSpPr>
                <p:cNvPr id="2649" name="Group 15"/>
                <p:cNvGrpSpPr/>
                <p:nvPr/>
              </p:nvGrpSpPr>
              <p:grpSpPr>
                <a:xfrm rot="20238387">
                  <a:off x="736597" y="881328"/>
                  <a:ext cx="1193804" cy="897916"/>
                  <a:chOff x="1111998" y="1862460"/>
                  <a:chExt cx="2362200" cy="1921930"/>
                </a:xfrm>
              </p:grpSpPr>
              <p:grpSp>
                <p:nvGrpSpPr>
                  <p:cNvPr id="2670" name="Group 6"/>
                  <p:cNvGrpSpPr/>
                  <p:nvPr/>
                </p:nvGrpSpPr>
                <p:grpSpPr>
                  <a:xfrm rot="17802976">
                    <a:off x="1912098" y="1823816"/>
                    <a:ext cx="762000" cy="2362200"/>
                    <a:chOff x="1905000" y="1828800"/>
                    <a:chExt cx="762000" cy="2362200"/>
                  </a:xfrm>
                </p:grpSpPr>
                <p:sp>
                  <p:nvSpPr>
                    <p:cNvPr id="26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1" name="Group 9"/>
                  <p:cNvGrpSpPr/>
                  <p:nvPr/>
                </p:nvGrpSpPr>
                <p:grpSpPr>
                  <a:xfrm rot="19123498">
                    <a:off x="2501621" y="1862460"/>
                    <a:ext cx="542170" cy="1782007"/>
                    <a:chOff x="1905000" y="1828800"/>
                    <a:chExt cx="762000" cy="2362200"/>
                  </a:xfrm>
                </p:grpSpPr>
                <p:sp>
                  <p:nvSpPr>
                    <p:cNvPr id="2675"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2" name="Group 12"/>
                  <p:cNvGrpSpPr/>
                  <p:nvPr/>
                </p:nvGrpSpPr>
                <p:grpSpPr>
                  <a:xfrm rot="15530705">
                    <a:off x="2284581" y="2639655"/>
                    <a:ext cx="405591" cy="1883879"/>
                    <a:chOff x="1905000" y="1828800"/>
                    <a:chExt cx="762000" cy="2362200"/>
                  </a:xfrm>
                </p:grpSpPr>
                <p:sp>
                  <p:nvSpPr>
                    <p:cNvPr id="2673"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0" name="Group 21"/>
                <p:cNvGrpSpPr/>
                <p:nvPr/>
              </p:nvGrpSpPr>
              <p:grpSpPr>
                <a:xfrm rot="2927600">
                  <a:off x="1498597" y="881328"/>
                  <a:ext cx="1193804" cy="897916"/>
                  <a:chOff x="1111998" y="1862460"/>
                  <a:chExt cx="2362200" cy="1921930"/>
                </a:xfrm>
              </p:grpSpPr>
              <p:grpSp>
                <p:nvGrpSpPr>
                  <p:cNvPr id="2661" name="Group 6"/>
                  <p:cNvGrpSpPr/>
                  <p:nvPr/>
                </p:nvGrpSpPr>
                <p:grpSpPr>
                  <a:xfrm rot="17802976">
                    <a:off x="1912098" y="1823816"/>
                    <a:ext cx="762000" cy="2362200"/>
                    <a:chOff x="1905000" y="1828800"/>
                    <a:chExt cx="762000" cy="2362200"/>
                  </a:xfrm>
                </p:grpSpPr>
                <p:sp>
                  <p:nvSpPr>
                    <p:cNvPr id="26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2" name="Group 9"/>
                  <p:cNvGrpSpPr/>
                  <p:nvPr/>
                </p:nvGrpSpPr>
                <p:grpSpPr>
                  <a:xfrm rot="19123498">
                    <a:off x="2501621" y="1862460"/>
                    <a:ext cx="542170" cy="1782007"/>
                    <a:chOff x="1905000" y="1828800"/>
                    <a:chExt cx="762000" cy="2362200"/>
                  </a:xfrm>
                </p:grpSpPr>
                <p:sp>
                  <p:nvSpPr>
                    <p:cNvPr id="2666"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3" name="Group 12"/>
                  <p:cNvGrpSpPr/>
                  <p:nvPr/>
                </p:nvGrpSpPr>
                <p:grpSpPr>
                  <a:xfrm rot="15530705">
                    <a:off x="2284581" y="2639655"/>
                    <a:ext cx="405591" cy="1883879"/>
                    <a:chOff x="1905000" y="1828800"/>
                    <a:chExt cx="762000" cy="2362200"/>
                  </a:xfrm>
                </p:grpSpPr>
                <p:sp>
                  <p:nvSpPr>
                    <p:cNvPr id="2664"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51" name="Group 31"/>
                <p:cNvGrpSpPr/>
                <p:nvPr/>
              </p:nvGrpSpPr>
              <p:grpSpPr>
                <a:xfrm rot="20238387">
                  <a:off x="1346199" y="1643328"/>
                  <a:ext cx="1193804" cy="897916"/>
                  <a:chOff x="1111998" y="1862460"/>
                  <a:chExt cx="2362200" cy="1921930"/>
                </a:xfrm>
              </p:grpSpPr>
              <p:grpSp>
                <p:nvGrpSpPr>
                  <p:cNvPr id="2652" name="Group 6"/>
                  <p:cNvGrpSpPr/>
                  <p:nvPr/>
                </p:nvGrpSpPr>
                <p:grpSpPr>
                  <a:xfrm rot="17802976">
                    <a:off x="1912098" y="1823816"/>
                    <a:ext cx="762000" cy="2362200"/>
                    <a:chOff x="1905000" y="1828800"/>
                    <a:chExt cx="762000" cy="2362200"/>
                  </a:xfrm>
                </p:grpSpPr>
                <p:sp>
                  <p:nvSpPr>
                    <p:cNvPr id="26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3" name="Group 9"/>
                  <p:cNvGrpSpPr/>
                  <p:nvPr/>
                </p:nvGrpSpPr>
                <p:grpSpPr>
                  <a:xfrm rot="19123498">
                    <a:off x="2501621" y="1862460"/>
                    <a:ext cx="542170" cy="1782007"/>
                    <a:chOff x="1905000" y="1828800"/>
                    <a:chExt cx="762000" cy="2362200"/>
                  </a:xfrm>
                </p:grpSpPr>
                <p:sp>
                  <p:nvSpPr>
                    <p:cNvPr id="2657" name="Oval 26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4" name="Group 12"/>
                  <p:cNvGrpSpPr/>
                  <p:nvPr/>
                </p:nvGrpSpPr>
                <p:grpSpPr>
                  <a:xfrm rot="15530705">
                    <a:off x="2284581" y="2639655"/>
                    <a:ext cx="405591" cy="1883879"/>
                    <a:chOff x="1905000" y="1828800"/>
                    <a:chExt cx="762000" cy="2362200"/>
                  </a:xfrm>
                </p:grpSpPr>
                <p:sp>
                  <p:nvSpPr>
                    <p:cNvPr id="2655" name="Oval 26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3" name="Group 42"/>
              <p:cNvGrpSpPr/>
              <p:nvPr/>
            </p:nvGrpSpPr>
            <p:grpSpPr>
              <a:xfrm rot="1956276">
                <a:off x="1167495" y="3842653"/>
                <a:ext cx="1397003" cy="1095416"/>
                <a:chOff x="736597" y="733384"/>
                <a:chExt cx="1807860" cy="1807860"/>
              </a:xfrm>
            </p:grpSpPr>
            <p:grpSp>
              <p:nvGrpSpPr>
                <p:cNvPr id="2619" name="Group 15"/>
                <p:cNvGrpSpPr/>
                <p:nvPr/>
              </p:nvGrpSpPr>
              <p:grpSpPr>
                <a:xfrm rot="20238387">
                  <a:off x="736597" y="881328"/>
                  <a:ext cx="1193804" cy="897916"/>
                  <a:chOff x="1111998" y="1862460"/>
                  <a:chExt cx="2362200" cy="1921930"/>
                </a:xfrm>
              </p:grpSpPr>
              <p:grpSp>
                <p:nvGrpSpPr>
                  <p:cNvPr id="2640" name="Group 6"/>
                  <p:cNvGrpSpPr/>
                  <p:nvPr/>
                </p:nvGrpSpPr>
                <p:grpSpPr>
                  <a:xfrm rot="17802976">
                    <a:off x="1912098" y="1823816"/>
                    <a:ext cx="762000" cy="2362200"/>
                    <a:chOff x="1905000" y="1828800"/>
                    <a:chExt cx="762000" cy="2362200"/>
                  </a:xfrm>
                </p:grpSpPr>
                <p:sp>
                  <p:nvSpPr>
                    <p:cNvPr id="26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1" name="Group 9"/>
                  <p:cNvGrpSpPr/>
                  <p:nvPr/>
                </p:nvGrpSpPr>
                <p:grpSpPr>
                  <a:xfrm rot="19123498">
                    <a:off x="2501621" y="1862460"/>
                    <a:ext cx="542170" cy="1782007"/>
                    <a:chOff x="1905000" y="1828800"/>
                    <a:chExt cx="762000" cy="2362200"/>
                  </a:xfrm>
                </p:grpSpPr>
                <p:sp>
                  <p:nvSpPr>
                    <p:cNvPr id="2645"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2" name="Group 12"/>
                  <p:cNvGrpSpPr/>
                  <p:nvPr/>
                </p:nvGrpSpPr>
                <p:grpSpPr>
                  <a:xfrm rot="15530705">
                    <a:off x="2284581" y="2639655"/>
                    <a:ext cx="405591" cy="1883879"/>
                    <a:chOff x="1905000" y="1828800"/>
                    <a:chExt cx="762000" cy="2362200"/>
                  </a:xfrm>
                </p:grpSpPr>
                <p:sp>
                  <p:nvSpPr>
                    <p:cNvPr id="2643" name="Oval 26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0" name="Group 21"/>
                <p:cNvGrpSpPr/>
                <p:nvPr/>
              </p:nvGrpSpPr>
              <p:grpSpPr>
                <a:xfrm rot="2927600">
                  <a:off x="1498597" y="881328"/>
                  <a:ext cx="1193804" cy="897916"/>
                  <a:chOff x="1111998" y="1862460"/>
                  <a:chExt cx="2362200" cy="1921930"/>
                </a:xfrm>
              </p:grpSpPr>
              <p:grpSp>
                <p:nvGrpSpPr>
                  <p:cNvPr id="2631" name="Group 6"/>
                  <p:cNvGrpSpPr/>
                  <p:nvPr/>
                </p:nvGrpSpPr>
                <p:grpSpPr>
                  <a:xfrm rot="17802976">
                    <a:off x="1912098" y="1823816"/>
                    <a:ext cx="762000" cy="2362200"/>
                    <a:chOff x="1905000" y="1828800"/>
                    <a:chExt cx="762000" cy="2362200"/>
                  </a:xfrm>
                </p:grpSpPr>
                <p:sp>
                  <p:nvSpPr>
                    <p:cNvPr id="26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9"/>
                  <p:cNvGrpSpPr/>
                  <p:nvPr/>
                </p:nvGrpSpPr>
                <p:grpSpPr>
                  <a:xfrm rot="19123498">
                    <a:off x="2501621" y="1862460"/>
                    <a:ext cx="542170" cy="1782007"/>
                    <a:chOff x="1905000" y="1828800"/>
                    <a:chExt cx="762000" cy="2362200"/>
                  </a:xfrm>
                </p:grpSpPr>
                <p:sp>
                  <p:nvSpPr>
                    <p:cNvPr id="2636"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3" name="Group 12"/>
                  <p:cNvGrpSpPr/>
                  <p:nvPr/>
                </p:nvGrpSpPr>
                <p:grpSpPr>
                  <a:xfrm rot="15530705">
                    <a:off x="2284581" y="2639655"/>
                    <a:ext cx="405591" cy="1883879"/>
                    <a:chOff x="1905000" y="1828800"/>
                    <a:chExt cx="762000" cy="2362200"/>
                  </a:xfrm>
                </p:grpSpPr>
                <p:sp>
                  <p:nvSpPr>
                    <p:cNvPr id="2634"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1" name="Group 31"/>
                <p:cNvGrpSpPr/>
                <p:nvPr/>
              </p:nvGrpSpPr>
              <p:grpSpPr>
                <a:xfrm rot="20238387">
                  <a:off x="1346199" y="1643328"/>
                  <a:ext cx="1193804" cy="897916"/>
                  <a:chOff x="1111998" y="1862460"/>
                  <a:chExt cx="2362200" cy="1921930"/>
                </a:xfrm>
              </p:grpSpPr>
              <p:grpSp>
                <p:nvGrpSpPr>
                  <p:cNvPr id="2622" name="Group 6"/>
                  <p:cNvGrpSpPr/>
                  <p:nvPr/>
                </p:nvGrpSpPr>
                <p:grpSpPr>
                  <a:xfrm rot="17802976">
                    <a:off x="1912098" y="1823816"/>
                    <a:ext cx="762000" cy="2362200"/>
                    <a:chOff x="1905000" y="1828800"/>
                    <a:chExt cx="762000" cy="2362200"/>
                  </a:xfrm>
                </p:grpSpPr>
                <p:sp>
                  <p:nvSpPr>
                    <p:cNvPr id="26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3" name="Group 9"/>
                  <p:cNvGrpSpPr/>
                  <p:nvPr/>
                </p:nvGrpSpPr>
                <p:grpSpPr>
                  <a:xfrm rot="19123498">
                    <a:off x="2501621" y="1862460"/>
                    <a:ext cx="542170" cy="1782007"/>
                    <a:chOff x="1905000" y="1828800"/>
                    <a:chExt cx="762000" cy="2362200"/>
                  </a:xfrm>
                </p:grpSpPr>
                <p:sp>
                  <p:nvSpPr>
                    <p:cNvPr id="2627" name="Oval 26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4" name="Group 12"/>
                  <p:cNvGrpSpPr/>
                  <p:nvPr/>
                </p:nvGrpSpPr>
                <p:grpSpPr>
                  <a:xfrm rot="15530705">
                    <a:off x="2284581" y="2639655"/>
                    <a:ext cx="405591" cy="1883879"/>
                    <a:chOff x="1905000" y="1828800"/>
                    <a:chExt cx="762000" cy="2362200"/>
                  </a:xfrm>
                </p:grpSpPr>
                <p:sp>
                  <p:nvSpPr>
                    <p:cNvPr id="2625"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4" name="Group 73"/>
              <p:cNvGrpSpPr/>
              <p:nvPr/>
            </p:nvGrpSpPr>
            <p:grpSpPr>
              <a:xfrm rot="3068959">
                <a:off x="1791654" y="2628338"/>
                <a:ext cx="1820842" cy="1558779"/>
                <a:chOff x="736597" y="733384"/>
                <a:chExt cx="1807860" cy="1807860"/>
              </a:xfrm>
            </p:grpSpPr>
            <p:grpSp>
              <p:nvGrpSpPr>
                <p:cNvPr id="2589" name="Group 15"/>
                <p:cNvGrpSpPr/>
                <p:nvPr/>
              </p:nvGrpSpPr>
              <p:grpSpPr>
                <a:xfrm rot="20238387">
                  <a:off x="736597" y="881328"/>
                  <a:ext cx="1193804" cy="897916"/>
                  <a:chOff x="1111998" y="1862460"/>
                  <a:chExt cx="2362200" cy="1921930"/>
                </a:xfrm>
              </p:grpSpPr>
              <p:grpSp>
                <p:nvGrpSpPr>
                  <p:cNvPr id="2610" name="Group 6"/>
                  <p:cNvGrpSpPr/>
                  <p:nvPr/>
                </p:nvGrpSpPr>
                <p:grpSpPr>
                  <a:xfrm rot="17802976">
                    <a:off x="1912098" y="1823816"/>
                    <a:ext cx="762000" cy="2362200"/>
                    <a:chOff x="1905000" y="1828800"/>
                    <a:chExt cx="762000" cy="2362200"/>
                  </a:xfrm>
                </p:grpSpPr>
                <p:sp>
                  <p:nvSpPr>
                    <p:cNvPr id="26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1" name="Group 9"/>
                  <p:cNvGrpSpPr/>
                  <p:nvPr/>
                </p:nvGrpSpPr>
                <p:grpSpPr>
                  <a:xfrm rot="19123498">
                    <a:off x="2501621" y="1862460"/>
                    <a:ext cx="542170" cy="1782007"/>
                    <a:chOff x="1905000" y="1828800"/>
                    <a:chExt cx="762000" cy="2362200"/>
                  </a:xfrm>
                </p:grpSpPr>
                <p:sp>
                  <p:nvSpPr>
                    <p:cNvPr id="2615"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2" name="Group 12"/>
                  <p:cNvGrpSpPr/>
                  <p:nvPr/>
                </p:nvGrpSpPr>
                <p:grpSpPr>
                  <a:xfrm rot="15530705">
                    <a:off x="2284581" y="2639655"/>
                    <a:ext cx="405591" cy="1883879"/>
                    <a:chOff x="1905000" y="1828800"/>
                    <a:chExt cx="762000" cy="2362200"/>
                  </a:xfrm>
                </p:grpSpPr>
                <p:sp>
                  <p:nvSpPr>
                    <p:cNvPr id="2613"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0" name="Group 21"/>
                <p:cNvGrpSpPr/>
                <p:nvPr/>
              </p:nvGrpSpPr>
              <p:grpSpPr>
                <a:xfrm rot="2927600">
                  <a:off x="1498597" y="881328"/>
                  <a:ext cx="1193804" cy="897916"/>
                  <a:chOff x="1111998" y="1862460"/>
                  <a:chExt cx="2362200" cy="1921930"/>
                </a:xfrm>
              </p:grpSpPr>
              <p:grpSp>
                <p:nvGrpSpPr>
                  <p:cNvPr id="2601" name="Group 6"/>
                  <p:cNvGrpSpPr/>
                  <p:nvPr/>
                </p:nvGrpSpPr>
                <p:grpSpPr>
                  <a:xfrm rot="17802976">
                    <a:off x="1912098" y="1823816"/>
                    <a:ext cx="762000" cy="2362200"/>
                    <a:chOff x="1905000" y="1828800"/>
                    <a:chExt cx="762000" cy="2362200"/>
                  </a:xfrm>
                </p:grpSpPr>
                <p:sp>
                  <p:nvSpPr>
                    <p:cNvPr id="26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2" name="Group 9"/>
                  <p:cNvGrpSpPr/>
                  <p:nvPr/>
                </p:nvGrpSpPr>
                <p:grpSpPr>
                  <a:xfrm rot="19123498">
                    <a:off x="2501621" y="1862460"/>
                    <a:ext cx="542170" cy="1782007"/>
                    <a:chOff x="1905000" y="1828800"/>
                    <a:chExt cx="762000" cy="2362200"/>
                  </a:xfrm>
                </p:grpSpPr>
                <p:sp>
                  <p:nvSpPr>
                    <p:cNvPr id="2606"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3" name="Group 12"/>
                  <p:cNvGrpSpPr/>
                  <p:nvPr/>
                </p:nvGrpSpPr>
                <p:grpSpPr>
                  <a:xfrm rot="15530705">
                    <a:off x="2284581" y="2639655"/>
                    <a:ext cx="405591" cy="1883879"/>
                    <a:chOff x="1905000" y="1828800"/>
                    <a:chExt cx="762000" cy="2362200"/>
                  </a:xfrm>
                </p:grpSpPr>
                <p:sp>
                  <p:nvSpPr>
                    <p:cNvPr id="2604"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1" name="Group 31"/>
                <p:cNvGrpSpPr/>
                <p:nvPr/>
              </p:nvGrpSpPr>
              <p:grpSpPr>
                <a:xfrm rot="20238387">
                  <a:off x="1346199" y="1643328"/>
                  <a:ext cx="1193804" cy="897916"/>
                  <a:chOff x="1111998" y="1862460"/>
                  <a:chExt cx="2362200" cy="1921930"/>
                </a:xfrm>
              </p:grpSpPr>
              <p:grpSp>
                <p:nvGrpSpPr>
                  <p:cNvPr id="2592" name="Group 6"/>
                  <p:cNvGrpSpPr/>
                  <p:nvPr/>
                </p:nvGrpSpPr>
                <p:grpSpPr>
                  <a:xfrm rot="17802976">
                    <a:off x="1912098" y="1823816"/>
                    <a:ext cx="762000" cy="2362200"/>
                    <a:chOff x="1905000" y="1828800"/>
                    <a:chExt cx="762000" cy="2362200"/>
                  </a:xfrm>
                </p:grpSpPr>
                <p:sp>
                  <p:nvSpPr>
                    <p:cNvPr id="25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3" name="Group 9"/>
                  <p:cNvGrpSpPr/>
                  <p:nvPr/>
                </p:nvGrpSpPr>
                <p:grpSpPr>
                  <a:xfrm rot="19123498">
                    <a:off x="2501621" y="1862460"/>
                    <a:ext cx="542170" cy="1782007"/>
                    <a:chOff x="1905000" y="1828800"/>
                    <a:chExt cx="762000" cy="2362200"/>
                  </a:xfrm>
                </p:grpSpPr>
                <p:sp>
                  <p:nvSpPr>
                    <p:cNvPr id="2597" name="Oval 25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4" name="Group 12"/>
                  <p:cNvGrpSpPr/>
                  <p:nvPr/>
                </p:nvGrpSpPr>
                <p:grpSpPr>
                  <a:xfrm rot="15530705">
                    <a:off x="2284581" y="2639655"/>
                    <a:ext cx="405591" cy="1883879"/>
                    <a:chOff x="1905000" y="1828800"/>
                    <a:chExt cx="762000" cy="2362200"/>
                  </a:xfrm>
                </p:grpSpPr>
                <p:sp>
                  <p:nvSpPr>
                    <p:cNvPr id="2595" name="Oval 25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5" name="Group 104"/>
              <p:cNvGrpSpPr/>
              <p:nvPr/>
            </p:nvGrpSpPr>
            <p:grpSpPr>
              <a:xfrm rot="3068959">
                <a:off x="2247659" y="3793897"/>
                <a:ext cx="1143483" cy="840157"/>
                <a:chOff x="736597" y="733384"/>
                <a:chExt cx="1807860" cy="1807860"/>
              </a:xfrm>
            </p:grpSpPr>
            <p:grpSp>
              <p:nvGrpSpPr>
                <p:cNvPr id="2559" name="Group 15"/>
                <p:cNvGrpSpPr/>
                <p:nvPr/>
              </p:nvGrpSpPr>
              <p:grpSpPr>
                <a:xfrm rot="20238387">
                  <a:off x="736597" y="881328"/>
                  <a:ext cx="1193804" cy="897916"/>
                  <a:chOff x="1111998" y="1862460"/>
                  <a:chExt cx="2362200" cy="1921930"/>
                </a:xfrm>
              </p:grpSpPr>
              <p:grpSp>
                <p:nvGrpSpPr>
                  <p:cNvPr id="2580" name="Group 6"/>
                  <p:cNvGrpSpPr/>
                  <p:nvPr/>
                </p:nvGrpSpPr>
                <p:grpSpPr>
                  <a:xfrm rot="17802976">
                    <a:off x="1912098" y="1823816"/>
                    <a:ext cx="762000" cy="2362200"/>
                    <a:chOff x="1905000" y="1828800"/>
                    <a:chExt cx="762000" cy="2362200"/>
                  </a:xfrm>
                </p:grpSpPr>
                <p:sp>
                  <p:nvSpPr>
                    <p:cNvPr id="25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1" name="Group 9"/>
                  <p:cNvGrpSpPr/>
                  <p:nvPr/>
                </p:nvGrpSpPr>
                <p:grpSpPr>
                  <a:xfrm rot="19123498">
                    <a:off x="2501621" y="1862460"/>
                    <a:ext cx="542170" cy="1782007"/>
                    <a:chOff x="1905000" y="1828800"/>
                    <a:chExt cx="762000" cy="2362200"/>
                  </a:xfrm>
                </p:grpSpPr>
                <p:sp>
                  <p:nvSpPr>
                    <p:cNvPr id="2585" name="Oval 25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2" name="Group 12"/>
                  <p:cNvGrpSpPr/>
                  <p:nvPr/>
                </p:nvGrpSpPr>
                <p:grpSpPr>
                  <a:xfrm rot="15530705">
                    <a:off x="2284581" y="2639655"/>
                    <a:ext cx="405591" cy="1883879"/>
                    <a:chOff x="1905000" y="1828800"/>
                    <a:chExt cx="762000" cy="2362200"/>
                  </a:xfrm>
                </p:grpSpPr>
                <p:sp>
                  <p:nvSpPr>
                    <p:cNvPr id="2583" name="Oval 2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0" name="Group 21"/>
                <p:cNvGrpSpPr/>
                <p:nvPr/>
              </p:nvGrpSpPr>
              <p:grpSpPr>
                <a:xfrm rot="2927600">
                  <a:off x="1498597" y="881328"/>
                  <a:ext cx="1193804" cy="897916"/>
                  <a:chOff x="1111998" y="1862460"/>
                  <a:chExt cx="2362200" cy="1921930"/>
                </a:xfrm>
              </p:grpSpPr>
              <p:grpSp>
                <p:nvGrpSpPr>
                  <p:cNvPr id="2571" name="Group 6"/>
                  <p:cNvGrpSpPr/>
                  <p:nvPr/>
                </p:nvGrpSpPr>
                <p:grpSpPr>
                  <a:xfrm rot="17802976">
                    <a:off x="1912098" y="1823816"/>
                    <a:ext cx="762000" cy="2362200"/>
                    <a:chOff x="1905000" y="1828800"/>
                    <a:chExt cx="762000" cy="2362200"/>
                  </a:xfrm>
                </p:grpSpPr>
                <p:sp>
                  <p:nvSpPr>
                    <p:cNvPr id="25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2" name="Group 9"/>
                  <p:cNvGrpSpPr/>
                  <p:nvPr/>
                </p:nvGrpSpPr>
                <p:grpSpPr>
                  <a:xfrm rot="19123498">
                    <a:off x="2501621" y="1862460"/>
                    <a:ext cx="542170" cy="1782007"/>
                    <a:chOff x="1905000" y="1828800"/>
                    <a:chExt cx="762000" cy="2362200"/>
                  </a:xfrm>
                </p:grpSpPr>
                <p:sp>
                  <p:nvSpPr>
                    <p:cNvPr id="2576" name="Oval 25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3" name="Group 12"/>
                  <p:cNvGrpSpPr/>
                  <p:nvPr/>
                </p:nvGrpSpPr>
                <p:grpSpPr>
                  <a:xfrm rot="15530705">
                    <a:off x="2284581" y="2639655"/>
                    <a:ext cx="405591" cy="1883879"/>
                    <a:chOff x="1905000" y="1828800"/>
                    <a:chExt cx="762000" cy="2362200"/>
                  </a:xfrm>
                </p:grpSpPr>
                <p:sp>
                  <p:nvSpPr>
                    <p:cNvPr id="2574" name="Oval 25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1" name="Group 31"/>
                <p:cNvGrpSpPr/>
                <p:nvPr/>
              </p:nvGrpSpPr>
              <p:grpSpPr>
                <a:xfrm rot="20238387">
                  <a:off x="1346199" y="1643328"/>
                  <a:ext cx="1193804" cy="897916"/>
                  <a:chOff x="1111998" y="1862460"/>
                  <a:chExt cx="2362200" cy="1921930"/>
                </a:xfrm>
              </p:grpSpPr>
              <p:grpSp>
                <p:nvGrpSpPr>
                  <p:cNvPr id="2562" name="Group 6"/>
                  <p:cNvGrpSpPr/>
                  <p:nvPr/>
                </p:nvGrpSpPr>
                <p:grpSpPr>
                  <a:xfrm rot="17802976">
                    <a:off x="1912098" y="1823816"/>
                    <a:ext cx="762000" cy="2362200"/>
                    <a:chOff x="1905000" y="1828800"/>
                    <a:chExt cx="762000" cy="2362200"/>
                  </a:xfrm>
                </p:grpSpPr>
                <p:sp>
                  <p:nvSpPr>
                    <p:cNvPr id="25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3" name="Group 9"/>
                  <p:cNvGrpSpPr/>
                  <p:nvPr/>
                </p:nvGrpSpPr>
                <p:grpSpPr>
                  <a:xfrm rot="19123498">
                    <a:off x="2501621" y="1862460"/>
                    <a:ext cx="542170" cy="1782007"/>
                    <a:chOff x="1905000" y="1828800"/>
                    <a:chExt cx="762000" cy="2362200"/>
                  </a:xfrm>
                </p:grpSpPr>
                <p:sp>
                  <p:nvSpPr>
                    <p:cNvPr id="2567" name="Oval 25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4" name="Group 12"/>
                  <p:cNvGrpSpPr/>
                  <p:nvPr/>
                </p:nvGrpSpPr>
                <p:grpSpPr>
                  <a:xfrm rot="15530705">
                    <a:off x="2284581" y="2639655"/>
                    <a:ext cx="405591" cy="1883879"/>
                    <a:chOff x="1905000" y="1828800"/>
                    <a:chExt cx="762000" cy="2362200"/>
                  </a:xfrm>
                </p:grpSpPr>
                <p:sp>
                  <p:nvSpPr>
                    <p:cNvPr id="2565" name="Oval 25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6" name="Group 135"/>
              <p:cNvGrpSpPr/>
              <p:nvPr/>
            </p:nvGrpSpPr>
            <p:grpSpPr>
              <a:xfrm rot="5892673">
                <a:off x="3061159" y="3301846"/>
                <a:ext cx="1528325" cy="1350205"/>
                <a:chOff x="736597" y="733384"/>
                <a:chExt cx="1807860" cy="1807860"/>
              </a:xfrm>
            </p:grpSpPr>
            <p:grpSp>
              <p:nvGrpSpPr>
                <p:cNvPr id="2529" name="Group 15"/>
                <p:cNvGrpSpPr/>
                <p:nvPr/>
              </p:nvGrpSpPr>
              <p:grpSpPr>
                <a:xfrm rot="20238387">
                  <a:off x="736597" y="881328"/>
                  <a:ext cx="1193804" cy="897916"/>
                  <a:chOff x="1111998" y="1862460"/>
                  <a:chExt cx="2362200" cy="1921930"/>
                </a:xfrm>
              </p:grpSpPr>
              <p:grpSp>
                <p:nvGrpSpPr>
                  <p:cNvPr id="2550" name="Group 6"/>
                  <p:cNvGrpSpPr/>
                  <p:nvPr/>
                </p:nvGrpSpPr>
                <p:grpSpPr>
                  <a:xfrm rot="17802976">
                    <a:off x="1912098" y="1823816"/>
                    <a:ext cx="762000" cy="2362200"/>
                    <a:chOff x="1905000" y="1828800"/>
                    <a:chExt cx="762000" cy="2362200"/>
                  </a:xfrm>
                </p:grpSpPr>
                <p:sp>
                  <p:nvSpPr>
                    <p:cNvPr id="25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1" name="Group 9"/>
                  <p:cNvGrpSpPr/>
                  <p:nvPr/>
                </p:nvGrpSpPr>
                <p:grpSpPr>
                  <a:xfrm rot="19123498">
                    <a:off x="2501621" y="1862460"/>
                    <a:ext cx="542170" cy="1782007"/>
                    <a:chOff x="1905000" y="1828800"/>
                    <a:chExt cx="762000" cy="2362200"/>
                  </a:xfrm>
                </p:grpSpPr>
                <p:sp>
                  <p:nvSpPr>
                    <p:cNvPr id="2555" name="Oval 25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2" name="Group 12"/>
                  <p:cNvGrpSpPr/>
                  <p:nvPr/>
                </p:nvGrpSpPr>
                <p:grpSpPr>
                  <a:xfrm rot="15530705">
                    <a:off x="2284581" y="2639655"/>
                    <a:ext cx="405591" cy="1883879"/>
                    <a:chOff x="1905000" y="1828800"/>
                    <a:chExt cx="762000" cy="2362200"/>
                  </a:xfrm>
                </p:grpSpPr>
                <p:sp>
                  <p:nvSpPr>
                    <p:cNvPr id="2553" name="Oval 25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0" name="Group 21"/>
                <p:cNvGrpSpPr/>
                <p:nvPr/>
              </p:nvGrpSpPr>
              <p:grpSpPr>
                <a:xfrm rot="2927600">
                  <a:off x="1498597" y="881328"/>
                  <a:ext cx="1193804" cy="897916"/>
                  <a:chOff x="1111998" y="1862460"/>
                  <a:chExt cx="2362200" cy="1921930"/>
                </a:xfrm>
              </p:grpSpPr>
              <p:grpSp>
                <p:nvGrpSpPr>
                  <p:cNvPr id="2541" name="Group 6"/>
                  <p:cNvGrpSpPr/>
                  <p:nvPr/>
                </p:nvGrpSpPr>
                <p:grpSpPr>
                  <a:xfrm rot="17802976">
                    <a:off x="1912098" y="1823816"/>
                    <a:ext cx="762000" cy="2362200"/>
                    <a:chOff x="1905000" y="1828800"/>
                    <a:chExt cx="762000" cy="2362200"/>
                  </a:xfrm>
                </p:grpSpPr>
                <p:sp>
                  <p:nvSpPr>
                    <p:cNvPr id="25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2" name="Group 9"/>
                  <p:cNvGrpSpPr/>
                  <p:nvPr/>
                </p:nvGrpSpPr>
                <p:grpSpPr>
                  <a:xfrm rot="19123498">
                    <a:off x="2501621" y="1862460"/>
                    <a:ext cx="542170" cy="1782007"/>
                    <a:chOff x="1905000" y="1828800"/>
                    <a:chExt cx="762000" cy="2362200"/>
                  </a:xfrm>
                </p:grpSpPr>
                <p:sp>
                  <p:nvSpPr>
                    <p:cNvPr id="2546" name="Oval 25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3" name="Group 12"/>
                  <p:cNvGrpSpPr/>
                  <p:nvPr/>
                </p:nvGrpSpPr>
                <p:grpSpPr>
                  <a:xfrm rot="15530705">
                    <a:off x="2284581" y="2639655"/>
                    <a:ext cx="405591" cy="1883879"/>
                    <a:chOff x="1905000" y="1828800"/>
                    <a:chExt cx="762000" cy="2362200"/>
                  </a:xfrm>
                </p:grpSpPr>
                <p:sp>
                  <p:nvSpPr>
                    <p:cNvPr id="2544" name="Oval 25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1" name="Group 31"/>
                <p:cNvGrpSpPr/>
                <p:nvPr/>
              </p:nvGrpSpPr>
              <p:grpSpPr>
                <a:xfrm rot="20238387">
                  <a:off x="1346199" y="1643328"/>
                  <a:ext cx="1193804" cy="897916"/>
                  <a:chOff x="1111998" y="1862460"/>
                  <a:chExt cx="2362200" cy="1921930"/>
                </a:xfrm>
              </p:grpSpPr>
              <p:grpSp>
                <p:nvGrpSpPr>
                  <p:cNvPr id="2532" name="Group 6"/>
                  <p:cNvGrpSpPr/>
                  <p:nvPr/>
                </p:nvGrpSpPr>
                <p:grpSpPr>
                  <a:xfrm rot="17802976">
                    <a:off x="1912098" y="1823816"/>
                    <a:ext cx="762000" cy="2362200"/>
                    <a:chOff x="1905000" y="1828800"/>
                    <a:chExt cx="762000" cy="2362200"/>
                  </a:xfrm>
                </p:grpSpPr>
                <p:sp>
                  <p:nvSpPr>
                    <p:cNvPr id="2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3" name="Group 9"/>
                  <p:cNvGrpSpPr/>
                  <p:nvPr/>
                </p:nvGrpSpPr>
                <p:grpSpPr>
                  <a:xfrm rot="19123498">
                    <a:off x="2501621" y="1862460"/>
                    <a:ext cx="542170" cy="1782007"/>
                    <a:chOff x="1905000" y="1828800"/>
                    <a:chExt cx="762000" cy="2362200"/>
                  </a:xfrm>
                </p:grpSpPr>
                <p:sp>
                  <p:nvSpPr>
                    <p:cNvPr id="2537" name="Oval 25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4" name="Group 12"/>
                  <p:cNvGrpSpPr/>
                  <p:nvPr/>
                </p:nvGrpSpPr>
                <p:grpSpPr>
                  <a:xfrm rot="15530705">
                    <a:off x="2284581" y="2639655"/>
                    <a:ext cx="405591" cy="1883879"/>
                    <a:chOff x="1905000" y="1828800"/>
                    <a:chExt cx="762000" cy="2362200"/>
                  </a:xfrm>
                </p:grpSpPr>
                <p:sp>
                  <p:nvSpPr>
                    <p:cNvPr id="2535" name="Oval 2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7" name="Group 166"/>
              <p:cNvGrpSpPr/>
              <p:nvPr/>
            </p:nvGrpSpPr>
            <p:grpSpPr>
              <a:xfrm rot="20555714" flipH="1">
                <a:off x="3652811" y="2791157"/>
                <a:ext cx="1586260" cy="1364114"/>
                <a:chOff x="736597" y="733384"/>
                <a:chExt cx="1807860" cy="1807860"/>
              </a:xfrm>
            </p:grpSpPr>
            <p:grpSp>
              <p:nvGrpSpPr>
                <p:cNvPr id="2499" name="Group 15"/>
                <p:cNvGrpSpPr/>
                <p:nvPr/>
              </p:nvGrpSpPr>
              <p:grpSpPr>
                <a:xfrm rot="20238387">
                  <a:off x="736597" y="881328"/>
                  <a:ext cx="1193804" cy="897916"/>
                  <a:chOff x="1111998" y="1862460"/>
                  <a:chExt cx="2362200" cy="1921930"/>
                </a:xfrm>
              </p:grpSpPr>
              <p:grpSp>
                <p:nvGrpSpPr>
                  <p:cNvPr id="2520" name="Group 6"/>
                  <p:cNvGrpSpPr/>
                  <p:nvPr/>
                </p:nvGrpSpPr>
                <p:grpSpPr>
                  <a:xfrm rot="17802976">
                    <a:off x="1912098" y="1823816"/>
                    <a:ext cx="762000" cy="2362200"/>
                    <a:chOff x="1905000" y="1828800"/>
                    <a:chExt cx="762000" cy="2362200"/>
                  </a:xfrm>
                </p:grpSpPr>
                <p:sp>
                  <p:nvSpPr>
                    <p:cNvPr id="25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1" name="Group 9"/>
                  <p:cNvGrpSpPr/>
                  <p:nvPr/>
                </p:nvGrpSpPr>
                <p:grpSpPr>
                  <a:xfrm rot="19123498">
                    <a:off x="2501621" y="1862460"/>
                    <a:ext cx="542170" cy="1782007"/>
                    <a:chOff x="1905000" y="1828800"/>
                    <a:chExt cx="762000" cy="2362200"/>
                  </a:xfrm>
                </p:grpSpPr>
                <p:sp>
                  <p:nvSpPr>
                    <p:cNvPr id="2525" name="Oval 25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2" name="Group 12"/>
                  <p:cNvGrpSpPr/>
                  <p:nvPr/>
                </p:nvGrpSpPr>
                <p:grpSpPr>
                  <a:xfrm rot="15530705">
                    <a:off x="2284581" y="2639655"/>
                    <a:ext cx="405591" cy="1883879"/>
                    <a:chOff x="1905000" y="1828800"/>
                    <a:chExt cx="762000" cy="2362200"/>
                  </a:xfrm>
                </p:grpSpPr>
                <p:sp>
                  <p:nvSpPr>
                    <p:cNvPr id="2523" name="Oval 25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0" name="Group 21"/>
                <p:cNvGrpSpPr/>
                <p:nvPr/>
              </p:nvGrpSpPr>
              <p:grpSpPr>
                <a:xfrm rot="2927600">
                  <a:off x="1498597" y="881328"/>
                  <a:ext cx="1193804" cy="897916"/>
                  <a:chOff x="1111998" y="1862460"/>
                  <a:chExt cx="2362200" cy="1921930"/>
                </a:xfrm>
              </p:grpSpPr>
              <p:grpSp>
                <p:nvGrpSpPr>
                  <p:cNvPr id="2511" name="Group 6"/>
                  <p:cNvGrpSpPr/>
                  <p:nvPr/>
                </p:nvGrpSpPr>
                <p:grpSpPr>
                  <a:xfrm rot="17802976">
                    <a:off x="1912098" y="1823816"/>
                    <a:ext cx="762000" cy="2362200"/>
                    <a:chOff x="1905000" y="1828800"/>
                    <a:chExt cx="762000" cy="2362200"/>
                  </a:xfrm>
                </p:grpSpPr>
                <p:sp>
                  <p:nvSpPr>
                    <p:cNvPr id="25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2" name="Group 9"/>
                  <p:cNvGrpSpPr/>
                  <p:nvPr/>
                </p:nvGrpSpPr>
                <p:grpSpPr>
                  <a:xfrm rot="19123498">
                    <a:off x="2501621" y="1862460"/>
                    <a:ext cx="542170" cy="1782007"/>
                    <a:chOff x="1905000" y="1828800"/>
                    <a:chExt cx="762000" cy="2362200"/>
                  </a:xfrm>
                </p:grpSpPr>
                <p:sp>
                  <p:nvSpPr>
                    <p:cNvPr id="2516" name="Oval 25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3" name="Group 12"/>
                  <p:cNvGrpSpPr/>
                  <p:nvPr/>
                </p:nvGrpSpPr>
                <p:grpSpPr>
                  <a:xfrm rot="15530705">
                    <a:off x="2284581" y="2639655"/>
                    <a:ext cx="405591" cy="1883879"/>
                    <a:chOff x="1905000" y="1828800"/>
                    <a:chExt cx="762000" cy="2362200"/>
                  </a:xfrm>
                </p:grpSpPr>
                <p:sp>
                  <p:nvSpPr>
                    <p:cNvPr id="2514" name="Oval 25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1" name="Group 31"/>
                <p:cNvGrpSpPr/>
                <p:nvPr/>
              </p:nvGrpSpPr>
              <p:grpSpPr>
                <a:xfrm rot="20238387">
                  <a:off x="1346199" y="1643328"/>
                  <a:ext cx="1193804" cy="897916"/>
                  <a:chOff x="1111998" y="1862460"/>
                  <a:chExt cx="2362200" cy="1921930"/>
                </a:xfrm>
              </p:grpSpPr>
              <p:grpSp>
                <p:nvGrpSpPr>
                  <p:cNvPr id="2502" name="Group 6"/>
                  <p:cNvGrpSpPr/>
                  <p:nvPr/>
                </p:nvGrpSpPr>
                <p:grpSpPr>
                  <a:xfrm rot="17802976">
                    <a:off x="1912098" y="1823816"/>
                    <a:ext cx="762000" cy="2362200"/>
                    <a:chOff x="1905000" y="1828800"/>
                    <a:chExt cx="762000" cy="2362200"/>
                  </a:xfrm>
                </p:grpSpPr>
                <p:sp>
                  <p:nvSpPr>
                    <p:cNvPr id="2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3" name="Group 9"/>
                  <p:cNvGrpSpPr/>
                  <p:nvPr/>
                </p:nvGrpSpPr>
                <p:grpSpPr>
                  <a:xfrm rot="19123498">
                    <a:off x="2501621" y="1862460"/>
                    <a:ext cx="542170" cy="1782007"/>
                    <a:chOff x="1905000" y="1828800"/>
                    <a:chExt cx="762000" cy="2362200"/>
                  </a:xfrm>
                </p:grpSpPr>
                <p:sp>
                  <p:nvSpPr>
                    <p:cNvPr id="2507" name="Oval 2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4" name="Group 12"/>
                  <p:cNvGrpSpPr/>
                  <p:nvPr/>
                </p:nvGrpSpPr>
                <p:grpSpPr>
                  <a:xfrm rot="15530705">
                    <a:off x="2284581" y="2639655"/>
                    <a:ext cx="405591" cy="1883879"/>
                    <a:chOff x="1905000" y="1828800"/>
                    <a:chExt cx="762000" cy="2362200"/>
                  </a:xfrm>
                </p:grpSpPr>
                <p:sp>
                  <p:nvSpPr>
                    <p:cNvPr id="2505" name="Oval 2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88" name="Double Wave 2487"/>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Double Wave 2488"/>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5" name="Group 1944"/>
            <p:cNvGrpSpPr/>
            <p:nvPr/>
          </p:nvGrpSpPr>
          <p:grpSpPr>
            <a:xfrm>
              <a:off x="1265828" y="3500659"/>
              <a:ext cx="1374598" cy="1231622"/>
              <a:chOff x="457200" y="2497304"/>
              <a:chExt cx="4781871" cy="4284496"/>
            </a:xfrm>
          </p:grpSpPr>
          <p:grpSp>
            <p:nvGrpSpPr>
              <p:cNvPr id="2211" name="Group 230"/>
              <p:cNvGrpSpPr/>
              <p:nvPr/>
            </p:nvGrpSpPr>
            <p:grpSpPr>
              <a:xfrm rot="18989829" flipH="1">
                <a:off x="2994882" y="2720848"/>
                <a:ext cx="1586260" cy="1364114"/>
                <a:chOff x="736597" y="733384"/>
                <a:chExt cx="1807860" cy="1807860"/>
              </a:xfrm>
            </p:grpSpPr>
            <p:grpSp>
              <p:nvGrpSpPr>
                <p:cNvPr id="2445" name="Group 15"/>
                <p:cNvGrpSpPr/>
                <p:nvPr/>
              </p:nvGrpSpPr>
              <p:grpSpPr>
                <a:xfrm rot="20238387">
                  <a:off x="736597" y="881328"/>
                  <a:ext cx="1193804" cy="897916"/>
                  <a:chOff x="1111998" y="1862460"/>
                  <a:chExt cx="2362200" cy="1921930"/>
                </a:xfrm>
              </p:grpSpPr>
              <p:grpSp>
                <p:nvGrpSpPr>
                  <p:cNvPr id="2466" name="Group 6"/>
                  <p:cNvGrpSpPr/>
                  <p:nvPr/>
                </p:nvGrpSpPr>
                <p:grpSpPr>
                  <a:xfrm rot="17802976">
                    <a:off x="1912098" y="1823816"/>
                    <a:ext cx="762000" cy="2362200"/>
                    <a:chOff x="1905000" y="1828800"/>
                    <a:chExt cx="762000" cy="2362200"/>
                  </a:xfrm>
                </p:grpSpPr>
                <p:sp>
                  <p:nvSpPr>
                    <p:cNvPr id="2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7" name="Group 9"/>
                  <p:cNvGrpSpPr/>
                  <p:nvPr/>
                </p:nvGrpSpPr>
                <p:grpSpPr>
                  <a:xfrm rot="19123498">
                    <a:off x="2501621" y="1862460"/>
                    <a:ext cx="542170" cy="1782007"/>
                    <a:chOff x="1905000" y="1828800"/>
                    <a:chExt cx="762000" cy="2362200"/>
                  </a:xfrm>
                </p:grpSpPr>
                <p:sp>
                  <p:nvSpPr>
                    <p:cNvPr id="247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8" name="Group 12"/>
                  <p:cNvGrpSpPr/>
                  <p:nvPr/>
                </p:nvGrpSpPr>
                <p:grpSpPr>
                  <a:xfrm rot="15530705">
                    <a:off x="2284581" y="2639655"/>
                    <a:ext cx="405591" cy="1883879"/>
                    <a:chOff x="1905000" y="1828800"/>
                    <a:chExt cx="762000" cy="2362200"/>
                  </a:xfrm>
                </p:grpSpPr>
                <p:sp>
                  <p:nvSpPr>
                    <p:cNvPr id="246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6" name="Group 21"/>
                <p:cNvGrpSpPr/>
                <p:nvPr/>
              </p:nvGrpSpPr>
              <p:grpSpPr>
                <a:xfrm rot="2927600">
                  <a:off x="1498597" y="881328"/>
                  <a:ext cx="1193804" cy="897916"/>
                  <a:chOff x="1111998" y="1862460"/>
                  <a:chExt cx="2362200" cy="1921930"/>
                </a:xfrm>
              </p:grpSpPr>
              <p:grpSp>
                <p:nvGrpSpPr>
                  <p:cNvPr id="2457" name="Group 6"/>
                  <p:cNvGrpSpPr/>
                  <p:nvPr/>
                </p:nvGrpSpPr>
                <p:grpSpPr>
                  <a:xfrm rot="17802976">
                    <a:off x="1912098" y="1823816"/>
                    <a:ext cx="762000" cy="2362200"/>
                    <a:chOff x="1905000" y="1828800"/>
                    <a:chExt cx="762000" cy="2362200"/>
                  </a:xfrm>
                </p:grpSpPr>
                <p:sp>
                  <p:nvSpPr>
                    <p:cNvPr id="2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8" name="Group 9"/>
                  <p:cNvGrpSpPr/>
                  <p:nvPr/>
                </p:nvGrpSpPr>
                <p:grpSpPr>
                  <a:xfrm rot="19123498">
                    <a:off x="2501621" y="1862460"/>
                    <a:ext cx="542170" cy="1782007"/>
                    <a:chOff x="1905000" y="1828800"/>
                    <a:chExt cx="762000" cy="2362200"/>
                  </a:xfrm>
                </p:grpSpPr>
                <p:sp>
                  <p:nvSpPr>
                    <p:cNvPr id="246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9" name="Group 12"/>
                  <p:cNvGrpSpPr/>
                  <p:nvPr/>
                </p:nvGrpSpPr>
                <p:grpSpPr>
                  <a:xfrm rot="15530705">
                    <a:off x="2284581" y="2639655"/>
                    <a:ext cx="405591" cy="1883879"/>
                    <a:chOff x="1905000" y="1828800"/>
                    <a:chExt cx="762000" cy="2362200"/>
                  </a:xfrm>
                </p:grpSpPr>
                <p:sp>
                  <p:nvSpPr>
                    <p:cNvPr id="2460" name="Oval 24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7" name="Group 31"/>
                <p:cNvGrpSpPr/>
                <p:nvPr/>
              </p:nvGrpSpPr>
              <p:grpSpPr>
                <a:xfrm rot="20238387">
                  <a:off x="1346199" y="1643328"/>
                  <a:ext cx="1193804" cy="897916"/>
                  <a:chOff x="1111998" y="1862460"/>
                  <a:chExt cx="2362200" cy="1921930"/>
                </a:xfrm>
              </p:grpSpPr>
              <p:grpSp>
                <p:nvGrpSpPr>
                  <p:cNvPr id="2448" name="Group 6"/>
                  <p:cNvGrpSpPr/>
                  <p:nvPr/>
                </p:nvGrpSpPr>
                <p:grpSpPr>
                  <a:xfrm rot="17802976">
                    <a:off x="1912098" y="1823816"/>
                    <a:ext cx="762000" cy="2362200"/>
                    <a:chOff x="1905000" y="1828800"/>
                    <a:chExt cx="762000" cy="2362200"/>
                  </a:xfrm>
                </p:grpSpPr>
                <p:sp>
                  <p:nvSpPr>
                    <p:cNvPr id="2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9" name="Group 9"/>
                  <p:cNvGrpSpPr/>
                  <p:nvPr/>
                </p:nvGrpSpPr>
                <p:grpSpPr>
                  <a:xfrm rot="19123498">
                    <a:off x="2501621" y="1862460"/>
                    <a:ext cx="542170" cy="1782007"/>
                    <a:chOff x="1905000" y="1828800"/>
                    <a:chExt cx="762000" cy="2362200"/>
                  </a:xfrm>
                </p:grpSpPr>
                <p:sp>
                  <p:nvSpPr>
                    <p:cNvPr id="245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0" name="Group 12"/>
                  <p:cNvGrpSpPr/>
                  <p:nvPr/>
                </p:nvGrpSpPr>
                <p:grpSpPr>
                  <a:xfrm rot="15530705">
                    <a:off x="2284581" y="2639655"/>
                    <a:ext cx="405591" cy="1883879"/>
                    <a:chOff x="1905000" y="1828800"/>
                    <a:chExt cx="762000" cy="2362200"/>
                  </a:xfrm>
                </p:grpSpPr>
                <p:sp>
                  <p:nvSpPr>
                    <p:cNvPr id="245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2" name="Group 199"/>
              <p:cNvGrpSpPr/>
              <p:nvPr/>
            </p:nvGrpSpPr>
            <p:grpSpPr>
              <a:xfrm rot="3068959">
                <a:off x="1334455" y="2628335"/>
                <a:ext cx="1820842" cy="1558779"/>
                <a:chOff x="736597" y="733384"/>
                <a:chExt cx="1807860" cy="1807860"/>
              </a:xfrm>
            </p:grpSpPr>
            <p:grpSp>
              <p:nvGrpSpPr>
                <p:cNvPr id="2415" name="Group 15"/>
                <p:cNvGrpSpPr/>
                <p:nvPr/>
              </p:nvGrpSpPr>
              <p:grpSpPr>
                <a:xfrm rot="20238387">
                  <a:off x="736597" y="881328"/>
                  <a:ext cx="1193804" cy="897916"/>
                  <a:chOff x="1111998" y="1862460"/>
                  <a:chExt cx="2362200" cy="1921930"/>
                </a:xfrm>
              </p:grpSpPr>
              <p:grpSp>
                <p:nvGrpSpPr>
                  <p:cNvPr id="2436" name="Group 6"/>
                  <p:cNvGrpSpPr/>
                  <p:nvPr/>
                </p:nvGrpSpPr>
                <p:grpSpPr>
                  <a:xfrm rot="17802976">
                    <a:off x="1912098" y="1823816"/>
                    <a:ext cx="762000" cy="2362200"/>
                    <a:chOff x="1905000" y="1828800"/>
                    <a:chExt cx="762000" cy="2362200"/>
                  </a:xfrm>
                </p:grpSpPr>
                <p:sp>
                  <p:nvSpPr>
                    <p:cNvPr id="2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7" name="Group 9"/>
                  <p:cNvGrpSpPr/>
                  <p:nvPr/>
                </p:nvGrpSpPr>
                <p:grpSpPr>
                  <a:xfrm rot="19123498">
                    <a:off x="2501621" y="1862460"/>
                    <a:ext cx="542170" cy="1782007"/>
                    <a:chOff x="1905000" y="1828800"/>
                    <a:chExt cx="762000" cy="2362200"/>
                  </a:xfrm>
                </p:grpSpPr>
                <p:sp>
                  <p:nvSpPr>
                    <p:cNvPr id="2441" name="Oval 24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8" name="Group 12"/>
                  <p:cNvGrpSpPr/>
                  <p:nvPr/>
                </p:nvGrpSpPr>
                <p:grpSpPr>
                  <a:xfrm rot="15530705">
                    <a:off x="2284581" y="2639655"/>
                    <a:ext cx="405591" cy="1883879"/>
                    <a:chOff x="1905000" y="1828800"/>
                    <a:chExt cx="762000" cy="2362200"/>
                  </a:xfrm>
                </p:grpSpPr>
                <p:sp>
                  <p:nvSpPr>
                    <p:cNvPr id="2439" name="Oval 2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6" name="Group 21"/>
                <p:cNvGrpSpPr/>
                <p:nvPr/>
              </p:nvGrpSpPr>
              <p:grpSpPr>
                <a:xfrm rot="2927600">
                  <a:off x="1498597" y="881328"/>
                  <a:ext cx="1193804" cy="897916"/>
                  <a:chOff x="1111998" y="1862460"/>
                  <a:chExt cx="2362200" cy="1921930"/>
                </a:xfrm>
              </p:grpSpPr>
              <p:grpSp>
                <p:nvGrpSpPr>
                  <p:cNvPr id="2427" name="Group 6"/>
                  <p:cNvGrpSpPr/>
                  <p:nvPr/>
                </p:nvGrpSpPr>
                <p:grpSpPr>
                  <a:xfrm rot="17802976">
                    <a:off x="1912098" y="1823816"/>
                    <a:ext cx="762000" cy="2362200"/>
                    <a:chOff x="1905000" y="1828800"/>
                    <a:chExt cx="762000" cy="2362200"/>
                  </a:xfrm>
                </p:grpSpPr>
                <p:sp>
                  <p:nvSpPr>
                    <p:cNvPr id="2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8" name="Group 9"/>
                  <p:cNvGrpSpPr/>
                  <p:nvPr/>
                </p:nvGrpSpPr>
                <p:grpSpPr>
                  <a:xfrm rot="19123498">
                    <a:off x="2501621" y="1862460"/>
                    <a:ext cx="542170" cy="1782007"/>
                    <a:chOff x="1905000" y="1828800"/>
                    <a:chExt cx="762000" cy="2362200"/>
                  </a:xfrm>
                </p:grpSpPr>
                <p:sp>
                  <p:nvSpPr>
                    <p:cNvPr id="2432" name="Oval 24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9" name="Group 12"/>
                  <p:cNvGrpSpPr/>
                  <p:nvPr/>
                </p:nvGrpSpPr>
                <p:grpSpPr>
                  <a:xfrm rot="15530705">
                    <a:off x="2284581" y="2639655"/>
                    <a:ext cx="405591" cy="1883879"/>
                    <a:chOff x="1905000" y="1828800"/>
                    <a:chExt cx="762000" cy="2362200"/>
                  </a:xfrm>
                </p:grpSpPr>
                <p:sp>
                  <p:nvSpPr>
                    <p:cNvPr id="2430" name="Oval 24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1" name="Oval 24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7" name="Group 31"/>
                <p:cNvGrpSpPr/>
                <p:nvPr/>
              </p:nvGrpSpPr>
              <p:grpSpPr>
                <a:xfrm rot="20238387">
                  <a:off x="1346199" y="1643328"/>
                  <a:ext cx="1193804" cy="897916"/>
                  <a:chOff x="1111998" y="1862460"/>
                  <a:chExt cx="2362200" cy="1921930"/>
                </a:xfrm>
              </p:grpSpPr>
              <p:grpSp>
                <p:nvGrpSpPr>
                  <p:cNvPr id="2418" name="Group 6"/>
                  <p:cNvGrpSpPr/>
                  <p:nvPr/>
                </p:nvGrpSpPr>
                <p:grpSpPr>
                  <a:xfrm rot="17802976">
                    <a:off x="1912098" y="1823816"/>
                    <a:ext cx="762000" cy="2362200"/>
                    <a:chOff x="1905000" y="1828800"/>
                    <a:chExt cx="762000" cy="2362200"/>
                  </a:xfrm>
                </p:grpSpPr>
                <p:sp>
                  <p:nvSpPr>
                    <p:cNvPr id="2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9" name="Group 9"/>
                  <p:cNvGrpSpPr/>
                  <p:nvPr/>
                </p:nvGrpSpPr>
                <p:grpSpPr>
                  <a:xfrm rot="19123498">
                    <a:off x="2501621" y="1862460"/>
                    <a:ext cx="542170" cy="1782007"/>
                    <a:chOff x="1905000" y="1828800"/>
                    <a:chExt cx="762000" cy="2362200"/>
                  </a:xfrm>
                </p:grpSpPr>
                <p:sp>
                  <p:nvSpPr>
                    <p:cNvPr id="242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0" name="Group 12"/>
                  <p:cNvGrpSpPr/>
                  <p:nvPr/>
                </p:nvGrpSpPr>
                <p:grpSpPr>
                  <a:xfrm rot="15530705">
                    <a:off x="2284581" y="2639655"/>
                    <a:ext cx="405591" cy="1883879"/>
                    <a:chOff x="1905000" y="1828800"/>
                    <a:chExt cx="762000" cy="2362200"/>
                  </a:xfrm>
                </p:grpSpPr>
                <p:sp>
                  <p:nvSpPr>
                    <p:cNvPr id="242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13" name="Double Wave 221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Double Wave 221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Double Wave 221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8" name="Group 41"/>
              <p:cNvGrpSpPr/>
              <p:nvPr/>
            </p:nvGrpSpPr>
            <p:grpSpPr>
              <a:xfrm>
                <a:off x="457200" y="3352800"/>
                <a:ext cx="1397003" cy="1095416"/>
                <a:chOff x="736597" y="733384"/>
                <a:chExt cx="1807860" cy="1807860"/>
              </a:xfrm>
            </p:grpSpPr>
            <p:grpSp>
              <p:nvGrpSpPr>
                <p:cNvPr id="2385" name="Group 15"/>
                <p:cNvGrpSpPr/>
                <p:nvPr/>
              </p:nvGrpSpPr>
              <p:grpSpPr>
                <a:xfrm rot="20238387">
                  <a:off x="736597" y="881328"/>
                  <a:ext cx="1193804" cy="897916"/>
                  <a:chOff x="1111998" y="1862460"/>
                  <a:chExt cx="2362200" cy="1921930"/>
                </a:xfrm>
              </p:grpSpPr>
              <p:grpSp>
                <p:nvGrpSpPr>
                  <p:cNvPr id="2406" name="Group 6"/>
                  <p:cNvGrpSpPr/>
                  <p:nvPr/>
                </p:nvGrpSpPr>
                <p:grpSpPr>
                  <a:xfrm rot="17802976">
                    <a:off x="1912098" y="1823816"/>
                    <a:ext cx="762000" cy="2362200"/>
                    <a:chOff x="1905000" y="1828800"/>
                    <a:chExt cx="762000" cy="2362200"/>
                  </a:xfrm>
                </p:grpSpPr>
                <p:sp>
                  <p:nvSpPr>
                    <p:cNvPr id="2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7" name="Group 9"/>
                  <p:cNvGrpSpPr/>
                  <p:nvPr/>
                </p:nvGrpSpPr>
                <p:grpSpPr>
                  <a:xfrm rot="19123498">
                    <a:off x="2501621" y="1862460"/>
                    <a:ext cx="542170" cy="1782007"/>
                    <a:chOff x="1905000" y="1828800"/>
                    <a:chExt cx="762000" cy="2362200"/>
                  </a:xfrm>
                </p:grpSpPr>
                <p:sp>
                  <p:nvSpPr>
                    <p:cNvPr id="241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8" name="Group 12"/>
                  <p:cNvGrpSpPr/>
                  <p:nvPr/>
                </p:nvGrpSpPr>
                <p:grpSpPr>
                  <a:xfrm rot="15530705">
                    <a:off x="2284581" y="2639655"/>
                    <a:ext cx="405591" cy="1883879"/>
                    <a:chOff x="1905000" y="1828800"/>
                    <a:chExt cx="762000" cy="2362200"/>
                  </a:xfrm>
                </p:grpSpPr>
                <p:sp>
                  <p:nvSpPr>
                    <p:cNvPr id="240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6" name="Group 21"/>
                <p:cNvGrpSpPr/>
                <p:nvPr/>
              </p:nvGrpSpPr>
              <p:grpSpPr>
                <a:xfrm rot="2927600">
                  <a:off x="1498597" y="881328"/>
                  <a:ext cx="1193804" cy="897916"/>
                  <a:chOff x="1111998" y="1862460"/>
                  <a:chExt cx="2362200" cy="1921930"/>
                </a:xfrm>
              </p:grpSpPr>
              <p:grpSp>
                <p:nvGrpSpPr>
                  <p:cNvPr id="2397" name="Group 6"/>
                  <p:cNvGrpSpPr/>
                  <p:nvPr/>
                </p:nvGrpSpPr>
                <p:grpSpPr>
                  <a:xfrm rot="17802976">
                    <a:off x="1912098" y="1823816"/>
                    <a:ext cx="762000" cy="2362200"/>
                    <a:chOff x="1905000" y="1828800"/>
                    <a:chExt cx="762000" cy="2362200"/>
                  </a:xfrm>
                </p:grpSpPr>
                <p:sp>
                  <p:nvSpPr>
                    <p:cNvPr id="2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8" name="Group 9"/>
                  <p:cNvGrpSpPr/>
                  <p:nvPr/>
                </p:nvGrpSpPr>
                <p:grpSpPr>
                  <a:xfrm rot="19123498">
                    <a:off x="2501621" y="1862460"/>
                    <a:ext cx="542170" cy="1782007"/>
                    <a:chOff x="1905000" y="1828800"/>
                    <a:chExt cx="762000" cy="2362200"/>
                  </a:xfrm>
                </p:grpSpPr>
                <p:sp>
                  <p:nvSpPr>
                    <p:cNvPr id="240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9" name="Group 12"/>
                  <p:cNvGrpSpPr/>
                  <p:nvPr/>
                </p:nvGrpSpPr>
                <p:grpSpPr>
                  <a:xfrm rot="15530705">
                    <a:off x="2284581" y="2639655"/>
                    <a:ext cx="405591" cy="1883879"/>
                    <a:chOff x="1905000" y="1828800"/>
                    <a:chExt cx="762000" cy="2362200"/>
                  </a:xfrm>
                </p:grpSpPr>
                <p:sp>
                  <p:nvSpPr>
                    <p:cNvPr id="240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7" name="Group 31"/>
                <p:cNvGrpSpPr/>
                <p:nvPr/>
              </p:nvGrpSpPr>
              <p:grpSpPr>
                <a:xfrm rot="20238387">
                  <a:off x="1346199" y="1643328"/>
                  <a:ext cx="1193804" cy="897916"/>
                  <a:chOff x="1111998" y="1862460"/>
                  <a:chExt cx="2362200" cy="1921930"/>
                </a:xfrm>
              </p:grpSpPr>
              <p:grpSp>
                <p:nvGrpSpPr>
                  <p:cNvPr id="2388" name="Group 6"/>
                  <p:cNvGrpSpPr/>
                  <p:nvPr/>
                </p:nvGrpSpPr>
                <p:grpSpPr>
                  <a:xfrm rot="17802976">
                    <a:off x="1912098" y="1823816"/>
                    <a:ext cx="762000" cy="2362200"/>
                    <a:chOff x="1905000" y="1828800"/>
                    <a:chExt cx="762000" cy="2362200"/>
                  </a:xfrm>
                </p:grpSpPr>
                <p:sp>
                  <p:nvSpPr>
                    <p:cNvPr id="2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9" name="Group 9"/>
                  <p:cNvGrpSpPr/>
                  <p:nvPr/>
                </p:nvGrpSpPr>
                <p:grpSpPr>
                  <a:xfrm rot="19123498">
                    <a:off x="2501621" y="1862460"/>
                    <a:ext cx="542170" cy="1782007"/>
                    <a:chOff x="1905000" y="1828800"/>
                    <a:chExt cx="762000" cy="2362200"/>
                  </a:xfrm>
                </p:grpSpPr>
                <p:sp>
                  <p:nvSpPr>
                    <p:cNvPr id="2393" name="Oval 2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0" name="Group 12"/>
                  <p:cNvGrpSpPr/>
                  <p:nvPr/>
                </p:nvGrpSpPr>
                <p:grpSpPr>
                  <a:xfrm rot="15530705">
                    <a:off x="2284581" y="2639655"/>
                    <a:ext cx="405591" cy="1883879"/>
                    <a:chOff x="1905000" y="1828800"/>
                    <a:chExt cx="762000" cy="2362200"/>
                  </a:xfrm>
                </p:grpSpPr>
                <p:sp>
                  <p:nvSpPr>
                    <p:cNvPr id="2391" name="Oval 2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9" name="Group 42"/>
              <p:cNvGrpSpPr/>
              <p:nvPr/>
            </p:nvGrpSpPr>
            <p:grpSpPr>
              <a:xfrm rot="1956276">
                <a:off x="1167495" y="3842653"/>
                <a:ext cx="1397003" cy="1095416"/>
                <a:chOff x="736597" y="733384"/>
                <a:chExt cx="1807860" cy="1807860"/>
              </a:xfrm>
            </p:grpSpPr>
            <p:grpSp>
              <p:nvGrpSpPr>
                <p:cNvPr id="2355" name="Group 15"/>
                <p:cNvGrpSpPr/>
                <p:nvPr/>
              </p:nvGrpSpPr>
              <p:grpSpPr>
                <a:xfrm rot="20238387">
                  <a:off x="736597" y="881328"/>
                  <a:ext cx="1193804" cy="897916"/>
                  <a:chOff x="1111998" y="1862460"/>
                  <a:chExt cx="2362200" cy="1921930"/>
                </a:xfrm>
              </p:grpSpPr>
              <p:grpSp>
                <p:nvGrpSpPr>
                  <p:cNvPr id="2376" name="Group 6"/>
                  <p:cNvGrpSpPr/>
                  <p:nvPr/>
                </p:nvGrpSpPr>
                <p:grpSpPr>
                  <a:xfrm rot="17802976">
                    <a:off x="1912098" y="1823816"/>
                    <a:ext cx="762000" cy="2362200"/>
                    <a:chOff x="1905000" y="1828800"/>
                    <a:chExt cx="762000" cy="2362200"/>
                  </a:xfrm>
                </p:grpSpPr>
                <p:sp>
                  <p:nvSpPr>
                    <p:cNvPr id="2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7" name="Group 9"/>
                  <p:cNvGrpSpPr/>
                  <p:nvPr/>
                </p:nvGrpSpPr>
                <p:grpSpPr>
                  <a:xfrm rot="19123498">
                    <a:off x="2501621" y="1862460"/>
                    <a:ext cx="542170" cy="1782007"/>
                    <a:chOff x="1905000" y="1828800"/>
                    <a:chExt cx="762000" cy="2362200"/>
                  </a:xfrm>
                </p:grpSpPr>
                <p:sp>
                  <p:nvSpPr>
                    <p:cNvPr id="238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8" name="Group 12"/>
                  <p:cNvGrpSpPr/>
                  <p:nvPr/>
                </p:nvGrpSpPr>
                <p:grpSpPr>
                  <a:xfrm rot="15530705">
                    <a:off x="2284581" y="2639655"/>
                    <a:ext cx="405591" cy="1883879"/>
                    <a:chOff x="1905000" y="1828800"/>
                    <a:chExt cx="762000" cy="2362200"/>
                  </a:xfrm>
                </p:grpSpPr>
                <p:sp>
                  <p:nvSpPr>
                    <p:cNvPr id="2379" name="Oval 2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6" name="Group 21"/>
                <p:cNvGrpSpPr/>
                <p:nvPr/>
              </p:nvGrpSpPr>
              <p:grpSpPr>
                <a:xfrm rot="2927600">
                  <a:off x="1498597" y="881328"/>
                  <a:ext cx="1193804" cy="897916"/>
                  <a:chOff x="1111998" y="1862460"/>
                  <a:chExt cx="2362200" cy="1921930"/>
                </a:xfrm>
              </p:grpSpPr>
              <p:grpSp>
                <p:nvGrpSpPr>
                  <p:cNvPr id="2367" name="Group 6"/>
                  <p:cNvGrpSpPr/>
                  <p:nvPr/>
                </p:nvGrpSpPr>
                <p:grpSpPr>
                  <a:xfrm rot="17802976">
                    <a:off x="1912098" y="1823816"/>
                    <a:ext cx="762000" cy="2362200"/>
                    <a:chOff x="1905000" y="1828800"/>
                    <a:chExt cx="762000" cy="2362200"/>
                  </a:xfrm>
                </p:grpSpPr>
                <p:sp>
                  <p:nvSpPr>
                    <p:cNvPr id="2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8" name="Group 9"/>
                  <p:cNvGrpSpPr/>
                  <p:nvPr/>
                </p:nvGrpSpPr>
                <p:grpSpPr>
                  <a:xfrm rot="19123498">
                    <a:off x="2501621" y="1862460"/>
                    <a:ext cx="542170" cy="1782007"/>
                    <a:chOff x="1905000" y="1828800"/>
                    <a:chExt cx="762000" cy="2362200"/>
                  </a:xfrm>
                </p:grpSpPr>
                <p:sp>
                  <p:nvSpPr>
                    <p:cNvPr id="237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9" name="Group 12"/>
                  <p:cNvGrpSpPr/>
                  <p:nvPr/>
                </p:nvGrpSpPr>
                <p:grpSpPr>
                  <a:xfrm rot="15530705">
                    <a:off x="2284581" y="2639655"/>
                    <a:ext cx="405591" cy="1883879"/>
                    <a:chOff x="1905000" y="1828800"/>
                    <a:chExt cx="762000" cy="2362200"/>
                  </a:xfrm>
                </p:grpSpPr>
                <p:sp>
                  <p:nvSpPr>
                    <p:cNvPr id="237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7" name="Group 31"/>
                <p:cNvGrpSpPr/>
                <p:nvPr/>
              </p:nvGrpSpPr>
              <p:grpSpPr>
                <a:xfrm rot="20238387">
                  <a:off x="1346199" y="1643328"/>
                  <a:ext cx="1193804" cy="897916"/>
                  <a:chOff x="1111998" y="1862460"/>
                  <a:chExt cx="2362200" cy="1921930"/>
                </a:xfrm>
              </p:grpSpPr>
              <p:grpSp>
                <p:nvGrpSpPr>
                  <p:cNvPr id="2358" name="Group 6"/>
                  <p:cNvGrpSpPr/>
                  <p:nvPr/>
                </p:nvGrpSpPr>
                <p:grpSpPr>
                  <a:xfrm rot="17802976">
                    <a:off x="1912098" y="1823816"/>
                    <a:ext cx="762000" cy="2362200"/>
                    <a:chOff x="1905000" y="1828800"/>
                    <a:chExt cx="762000" cy="2362200"/>
                  </a:xfrm>
                </p:grpSpPr>
                <p:sp>
                  <p:nvSpPr>
                    <p:cNvPr id="2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9" name="Group 9"/>
                  <p:cNvGrpSpPr/>
                  <p:nvPr/>
                </p:nvGrpSpPr>
                <p:grpSpPr>
                  <a:xfrm rot="19123498">
                    <a:off x="2501621" y="1862460"/>
                    <a:ext cx="542170" cy="1782007"/>
                    <a:chOff x="1905000" y="1828800"/>
                    <a:chExt cx="762000" cy="2362200"/>
                  </a:xfrm>
                </p:grpSpPr>
                <p:sp>
                  <p:nvSpPr>
                    <p:cNvPr id="2363" name="Oval 2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0" name="Group 12"/>
                  <p:cNvGrpSpPr/>
                  <p:nvPr/>
                </p:nvGrpSpPr>
                <p:grpSpPr>
                  <a:xfrm rot="15530705">
                    <a:off x="2284581" y="2639655"/>
                    <a:ext cx="405591" cy="1883879"/>
                    <a:chOff x="1905000" y="1828800"/>
                    <a:chExt cx="762000" cy="2362200"/>
                  </a:xfrm>
                </p:grpSpPr>
                <p:sp>
                  <p:nvSpPr>
                    <p:cNvPr id="236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0" name="Group 73"/>
              <p:cNvGrpSpPr/>
              <p:nvPr/>
            </p:nvGrpSpPr>
            <p:grpSpPr>
              <a:xfrm rot="3068959">
                <a:off x="1791654" y="2628338"/>
                <a:ext cx="1820842" cy="1558779"/>
                <a:chOff x="736597" y="733384"/>
                <a:chExt cx="1807860" cy="1807860"/>
              </a:xfrm>
            </p:grpSpPr>
            <p:grpSp>
              <p:nvGrpSpPr>
                <p:cNvPr id="2325" name="Group 15"/>
                <p:cNvGrpSpPr/>
                <p:nvPr/>
              </p:nvGrpSpPr>
              <p:grpSpPr>
                <a:xfrm rot="20238387">
                  <a:off x="736597" y="881328"/>
                  <a:ext cx="1193804" cy="897916"/>
                  <a:chOff x="1111998" y="1862460"/>
                  <a:chExt cx="2362200" cy="1921930"/>
                </a:xfrm>
              </p:grpSpPr>
              <p:grpSp>
                <p:nvGrpSpPr>
                  <p:cNvPr id="2346" name="Group 6"/>
                  <p:cNvGrpSpPr/>
                  <p:nvPr/>
                </p:nvGrpSpPr>
                <p:grpSpPr>
                  <a:xfrm rot="17802976">
                    <a:off x="1912098" y="1823816"/>
                    <a:ext cx="762000" cy="2362200"/>
                    <a:chOff x="1905000" y="1828800"/>
                    <a:chExt cx="762000" cy="2362200"/>
                  </a:xfrm>
                </p:grpSpPr>
                <p:sp>
                  <p:nvSpPr>
                    <p:cNvPr id="2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7" name="Group 9"/>
                  <p:cNvGrpSpPr/>
                  <p:nvPr/>
                </p:nvGrpSpPr>
                <p:grpSpPr>
                  <a:xfrm rot="19123498">
                    <a:off x="2501621" y="1862460"/>
                    <a:ext cx="542170" cy="1782007"/>
                    <a:chOff x="1905000" y="1828800"/>
                    <a:chExt cx="762000" cy="2362200"/>
                  </a:xfrm>
                </p:grpSpPr>
                <p:sp>
                  <p:nvSpPr>
                    <p:cNvPr id="235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8" name="Group 12"/>
                  <p:cNvGrpSpPr/>
                  <p:nvPr/>
                </p:nvGrpSpPr>
                <p:grpSpPr>
                  <a:xfrm rot="15530705">
                    <a:off x="2284581" y="2639655"/>
                    <a:ext cx="405591" cy="1883879"/>
                    <a:chOff x="1905000" y="1828800"/>
                    <a:chExt cx="762000" cy="2362200"/>
                  </a:xfrm>
                </p:grpSpPr>
                <p:sp>
                  <p:nvSpPr>
                    <p:cNvPr id="234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6" name="Group 21"/>
                <p:cNvGrpSpPr/>
                <p:nvPr/>
              </p:nvGrpSpPr>
              <p:grpSpPr>
                <a:xfrm rot="2927600">
                  <a:off x="1498597" y="881328"/>
                  <a:ext cx="1193804" cy="897916"/>
                  <a:chOff x="1111998" y="1862460"/>
                  <a:chExt cx="2362200" cy="1921930"/>
                </a:xfrm>
              </p:grpSpPr>
              <p:grpSp>
                <p:nvGrpSpPr>
                  <p:cNvPr id="2337" name="Group 6"/>
                  <p:cNvGrpSpPr/>
                  <p:nvPr/>
                </p:nvGrpSpPr>
                <p:grpSpPr>
                  <a:xfrm rot="17802976">
                    <a:off x="1912098" y="1823816"/>
                    <a:ext cx="762000" cy="2362200"/>
                    <a:chOff x="1905000" y="1828800"/>
                    <a:chExt cx="762000" cy="2362200"/>
                  </a:xfrm>
                </p:grpSpPr>
                <p:sp>
                  <p:nvSpPr>
                    <p:cNvPr id="2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8" name="Group 9"/>
                  <p:cNvGrpSpPr/>
                  <p:nvPr/>
                </p:nvGrpSpPr>
                <p:grpSpPr>
                  <a:xfrm rot="19123498">
                    <a:off x="2501621" y="1862460"/>
                    <a:ext cx="542170" cy="1782007"/>
                    <a:chOff x="1905000" y="1828800"/>
                    <a:chExt cx="762000" cy="2362200"/>
                  </a:xfrm>
                </p:grpSpPr>
                <p:sp>
                  <p:nvSpPr>
                    <p:cNvPr id="234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9" name="Group 12"/>
                  <p:cNvGrpSpPr/>
                  <p:nvPr/>
                </p:nvGrpSpPr>
                <p:grpSpPr>
                  <a:xfrm rot="15530705">
                    <a:off x="2284581" y="2639655"/>
                    <a:ext cx="405591" cy="1883879"/>
                    <a:chOff x="1905000" y="1828800"/>
                    <a:chExt cx="762000" cy="2362200"/>
                  </a:xfrm>
                </p:grpSpPr>
                <p:sp>
                  <p:nvSpPr>
                    <p:cNvPr id="234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7" name="Group 31"/>
                <p:cNvGrpSpPr/>
                <p:nvPr/>
              </p:nvGrpSpPr>
              <p:grpSpPr>
                <a:xfrm rot="20238387">
                  <a:off x="1346199" y="1643328"/>
                  <a:ext cx="1193804" cy="897916"/>
                  <a:chOff x="1111998" y="1862460"/>
                  <a:chExt cx="2362200" cy="1921930"/>
                </a:xfrm>
              </p:grpSpPr>
              <p:grpSp>
                <p:nvGrpSpPr>
                  <p:cNvPr id="2328" name="Group 6"/>
                  <p:cNvGrpSpPr/>
                  <p:nvPr/>
                </p:nvGrpSpPr>
                <p:grpSpPr>
                  <a:xfrm rot="17802976">
                    <a:off x="1912098" y="1823816"/>
                    <a:ext cx="762000" cy="2362200"/>
                    <a:chOff x="1905000" y="1828800"/>
                    <a:chExt cx="762000" cy="2362200"/>
                  </a:xfrm>
                </p:grpSpPr>
                <p:sp>
                  <p:nvSpPr>
                    <p:cNvPr id="2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9"/>
                  <p:cNvGrpSpPr/>
                  <p:nvPr/>
                </p:nvGrpSpPr>
                <p:grpSpPr>
                  <a:xfrm rot="19123498">
                    <a:off x="2501621" y="1862460"/>
                    <a:ext cx="542170" cy="1782007"/>
                    <a:chOff x="1905000" y="1828800"/>
                    <a:chExt cx="762000" cy="2362200"/>
                  </a:xfrm>
                </p:grpSpPr>
                <p:sp>
                  <p:nvSpPr>
                    <p:cNvPr id="2333" name="Oval 2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0" name="Group 12"/>
                  <p:cNvGrpSpPr/>
                  <p:nvPr/>
                </p:nvGrpSpPr>
                <p:grpSpPr>
                  <a:xfrm rot="15530705">
                    <a:off x="2284581" y="2639655"/>
                    <a:ext cx="405591" cy="1883879"/>
                    <a:chOff x="1905000" y="1828800"/>
                    <a:chExt cx="762000" cy="2362200"/>
                  </a:xfrm>
                </p:grpSpPr>
                <p:sp>
                  <p:nvSpPr>
                    <p:cNvPr id="2331" name="Oval 2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1" name="Group 104"/>
              <p:cNvGrpSpPr/>
              <p:nvPr/>
            </p:nvGrpSpPr>
            <p:grpSpPr>
              <a:xfrm rot="3068959">
                <a:off x="2247659" y="3793897"/>
                <a:ext cx="1143483" cy="840157"/>
                <a:chOff x="736597" y="733384"/>
                <a:chExt cx="1807860" cy="1807860"/>
              </a:xfrm>
            </p:grpSpPr>
            <p:grpSp>
              <p:nvGrpSpPr>
                <p:cNvPr id="2295" name="Group 15"/>
                <p:cNvGrpSpPr/>
                <p:nvPr/>
              </p:nvGrpSpPr>
              <p:grpSpPr>
                <a:xfrm rot="20238387">
                  <a:off x="736597" y="881328"/>
                  <a:ext cx="1193804" cy="897916"/>
                  <a:chOff x="1111998" y="1862460"/>
                  <a:chExt cx="2362200" cy="1921930"/>
                </a:xfrm>
              </p:grpSpPr>
              <p:grpSp>
                <p:nvGrpSpPr>
                  <p:cNvPr id="2316" name="Group 6"/>
                  <p:cNvGrpSpPr/>
                  <p:nvPr/>
                </p:nvGrpSpPr>
                <p:grpSpPr>
                  <a:xfrm rot="17802976">
                    <a:off x="1912098" y="1823816"/>
                    <a:ext cx="762000" cy="2362200"/>
                    <a:chOff x="1905000" y="1828800"/>
                    <a:chExt cx="762000" cy="2362200"/>
                  </a:xfrm>
                </p:grpSpPr>
                <p:sp>
                  <p:nvSpPr>
                    <p:cNvPr id="2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7" name="Group 9"/>
                  <p:cNvGrpSpPr/>
                  <p:nvPr/>
                </p:nvGrpSpPr>
                <p:grpSpPr>
                  <a:xfrm rot="19123498">
                    <a:off x="2501621" y="1862460"/>
                    <a:ext cx="542170" cy="1782007"/>
                    <a:chOff x="1905000" y="1828800"/>
                    <a:chExt cx="762000" cy="2362200"/>
                  </a:xfrm>
                </p:grpSpPr>
                <p:sp>
                  <p:nvSpPr>
                    <p:cNvPr id="2321" name="Oval 2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8" name="Group 12"/>
                  <p:cNvGrpSpPr/>
                  <p:nvPr/>
                </p:nvGrpSpPr>
                <p:grpSpPr>
                  <a:xfrm rot="15530705">
                    <a:off x="2284581" y="2639655"/>
                    <a:ext cx="405591" cy="1883879"/>
                    <a:chOff x="1905000" y="1828800"/>
                    <a:chExt cx="762000" cy="2362200"/>
                  </a:xfrm>
                </p:grpSpPr>
                <p:sp>
                  <p:nvSpPr>
                    <p:cNvPr id="2319" name="Oval 2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6" name="Group 21"/>
                <p:cNvGrpSpPr/>
                <p:nvPr/>
              </p:nvGrpSpPr>
              <p:grpSpPr>
                <a:xfrm rot="2927600">
                  <a:off x="1498597" y="881328"/>
                  <a:ext cx="1193804" cy="897916"/>
                  <a:chOff x="1111998" y="1862460"/>
                  <a:chExt cx="2362200" cy="1921930"/>
                </a:xfrm>
              </p:grpSpPr>
              <p:grpSp>
                <p:nvGrpSpPr>
                  <p:cNvPr id="2307" name="Group 6"/>
                  <p:cNvGrpSpPr/>
                  <p:nvPr/>
                </p:nvGrpSpPr>
                <p:grpSpPr>
                  <a:xfrm rot="17802976">
                    <a:off x="1912098" y="1823816"/>
                    <a:ext cx="762000" cy="2362200"/>
                    <a:chOff x="1905000" y="1828800"/>
                    <a:chExt cx="762000" cy="2362200"/>
                  </a:xfrm>
                </p:grpSpPr>
                <p:sp>
                  <p:nvSpPr>
                    <p:cNvPr id="2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8" name="Group 9"/>
                  <p:cNvGrpSpPr/>
                  <p:nvPr/>
                </p:nvGrpSpPr>
                <p:grpSpPr>
                  <a:xfrm rot="19123498">
                    <a:off x="2501621" y="1862460"/>
                    <a:ext cx="542170" cy="1782007"/>
                    <a:chOff x="1905000" y="1828800"/>
                    <a:chExt cx="762000" cy="2362200"/>
                  </a:xfrm>
                </p:grpSpPr>
                <p:sp>
                  <p:nvSpPr>
                    <p:cNvPr id="2312" name="Oval 2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9" name="Group 12"/>
                  <p:cNvGrpSpPr/>
                  <p:nvPr/>
                </p:nvGrpSpPr>
                <p:grpSpPr>
                  <a:xfrm rot="15530705">
                    <a:off x="2284581" y="2639655"/>
                    <a:ext cx="405591" cy="1883879"/>
                    <a:chOff x="1905000" y="1828800"/>
                    <a:chExt cx="762000" cy="2362200"/>
                  </a:xfrm>
                </p:grpSpPr>
                <p:sp>
                  <p:nvSpPr>
                    <p:cNvPr id="2310" name="Oval 2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7" name="Group 31"/>
                <p:cNvGrpSpPr/>
                <p:nvPr/>
              </p:nvGrpSpPr>
              <p:grpSpPr>
                <a:xfrm rot="20238387">
                  <a:off x="1346199" y="1643328"/>
                  <a:ext cx="1193804" cy="897916"/>
                  <a:chOff x="1111998" y="1862460"/>
                  <a:chExt cx="2362200" cy="1921930"/>
                </a:xfrm>
              </p:grpSpPr>
              <p:grpSp>
                <p:nvGrpSpPr>
                  <p:cNvPr id="2298" name="Group 6"/>
                  <p:cNvGrpSpPr/>
                  <p:nvPr/>
                </p:nvGrpSpPr>
                <p:grpSpPr>
                  <a:xfrm rot="17802976">
                    <a:off x="1912098" y="1823816"/>
                    <a:ext cx="762000" cy="2362200"/>
                    <a:chOff x="1905000" y="1828800"/>
                    <a:chExt cx="762000" cy="2362200"/>
                  </a:xfrm>
                </p:grpSpPr>
                <p:sp>
                  <p:nvSpPr>
                    <p:cNvPr id="2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9" name="Group 9"/>
                  <p:cNvGrpSpPr/>
                  <p:nvPr/>
                </p:nvGrpSpPr>
                <p:grpSpPr>
                  <a:xfrm rot="19123498">
                    <a:off x="2501621" y="1862460"/>
                    <a:ext cx="542170" cy="1782007"/>
                    <a:chOff x="1905000" y="1828800"/>
                    <a:chExt cx="762000" cy="2362200"/>
                  </a:xfrm>
                </p:grpSpPr>
                <p:sp>
                  <p:nvSpPr>
                    <p:cNvPr id="2303" name="Oval 2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0" name="Group 12"/>
                  <p:cNvGrpSpPr/>
                  <p:nvPr/>
                </p:nvGrpSpPr>
                <p:grpSpPr>
                  <a:xfrm rot="15530705">
                    <a:off x="2284581" y="2639655"/>
                    <a:ext cx="405591" cy="1883879"/>
                    <a:chOff x="1905000" y="1828800"/>
                    <a:chExt cx="762000" cy="2362200"/>
                  </a:xfrm>
                </p:grpSpPr>
                <p:sp>
                  <p:nvSpPr>
                    <p:cNvPr id="2301" name="Oval 2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2" name="Group 135"/>
              <p:cNvGrpSpPr/>
              <p:nvPr/>
            </p:nvGrpSpPr>
            <p:grpSpPr>
              <a:xfrm rot="5892673">
                <a:off x="3061159" y="3301846"/>
                <a:ext cx="1528325" cy="1350205"/>
                <a:chOff x="736597" y="733384"/>
                <a:chExt cx="1807860" cy="1807860"/>
              </a:xfrm>
            </p:grpSpPr>
            <p:grpSp>
              <p:nvGrpSpPr>
                <p:cNvPr id="2265" name="Group 15"/>
                <p:cNvGrpSpPr/>
                <p:nvPr/>
              </p:nvGrpSpPr>
              <p:grpSpPr>
                <a:xfrm rot="20238387">
                  <a:off x="736597" y="881328"/>
                  <a:ext cx="1193804" cy="897916"/>
                  <a:chOff x="1111998" y="1862460"/>
                  <a:chExt cx="2362200" cy="1921930"/>
                </a:xfrm>
              </p:grpSpPr>
              <p:grpSp>
                <p:nvGrpSpPr>
                  <p:cNvPr id="2286" name="Group 6"/>
                  <p:cNvGrpSpPr/>
                  <p:nvPr/>
                </p:nvGrpSpPr>
                <p:grpSpPr>
                  <a:xfrm rot="17802976">
                    <a:off x="1912098" y="1823816"/>
                    <a:ext cx="762000" cy="2362200"/>
                    <a:chOff x="1905000" y="1828800"/>
                    <a:chExt cx="762000" cy="2362200"/>
                  </a:xfrm>
                </p:grpSpPr>
                <p:sp>
                  <p:nvSpPr>
                    <p:cNvPr id="22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7" name="Group 9"/>
                  <p:cNvGrpSpPr/>
                  <p:nvPr/>
                </p:nvGrpSpPr>
                <p:grpSpPr>
                  <a:xfrm rot="19123498">
                    <a:off x="2501621" y="1862460"/>
                    <a:ext cx="542170" cy="1782007"/>
                    <a:chOff x="1905000" y="1828800"/>
                    <a:chExt cx="762000" cy="2362200"/>
                  </a:xfrm>
                </p:grpSpPr>
                <p:sp>
                  <p:nvSpPr>
                    <p:cNvPr id="2291" name="Oval 22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8" name="Group 12"/>
                  <p:cNvGrpSpPr/>
                  <p:nvPr/>
                </p:nvGrpSpPr>
                <p:grpSpPr>
                  <a:xfrm rot="15530705">
                    <a:off x="2284581" y="2639655"/>
                    <a:ext cx="405591" cy="1883879"/>
                    <a:chOff x="1905000" y="1828800"/>
                    <a:chExt cx="762000" cy="2362200"/>
                  </a:xfrm>
                </p:grpSpPr>
                <p:sp>
                  <p:nvSpPr>
                    <p:cNvPr id="2289" name="Oval 22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6" name="Group 21"/>
                <p:cNvGrpSpPr/>
                <p:nvPr/>
              </p:nvGrpSpPr>
              <p:grpSpPr>
                <a:xfrm rot="2927600">
                  <a:off x="1498597" y="881328"/>
                  <a:ext cx="1193804" cy="897916"/>
                  <a:chOff x="1111998" y="1862460"/>
                  <a:chExt cx="2362200" cy="1921930"/>
                </a:xfrm>
              </p:grpSpPr>
              <p:grpSp>
                <p:nvGrpSpPr>
                  <p:cNvPr id="2277" name="Group 6"/>
                  <p:cNvGrpSpPr/>
                  <p:nvPr/>
                </p:nvGrpSpPr>
                <p:grpSpPr>
                  <a:xfrm rot="17802976">
                    <a:off x="1912098" y="1823816"/>
                    <a:ext cx="762000" cy="2362200"/>
                    <a:chOff x="1905000" y="1828800"/>
                    <a:chExt cx="762000" cy="2362200"/>
                  </a:xfrm>
                </p:grpSpPr>
                <p:sp>
                  <p:nvSpPr>
                    <p:cNvPr id="22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8" name="Group 9"/>
                  <p:cNvGrpSpPr/>
                  <p:nvPr/>
                </p:nvGrpSpPr>
                <p:grpSpPr>
                  <a:xfrm rot="19123498">
                    <a:off x="2501621" y="1862460"/>
                    <a:ext cx="542170" cy="1782007"/>
                    <a:chOff x="1905000" y="1828800"/>
                    <a:chExt cx="762000" cy="2362200"/>
                  </a:xfrm>
                </p:grpSpPr>
                <p:sp>
                  <p:nvSpPr>
                    <p:cNvPr id="2282" name="Oval 22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9" name="Group 12"/>
                  <p:cNvGrpSpPr/>
                  <p:nvPr/>
                </p:nvGrpSpPr>
                <p:grpSpPr>
                  <a:xfrm rot="15530705">
                    <a:off x="2284581" y="2639655"/>
                    <a:ext cx="405591" cy="1883879"/>
                    <a:chOff x="1905000" y="1828800"/>
                    <a:chExt cx="762000" cy="2362200"/>
                  </a:xfrm>
                </p:grpSpPr>
                <p:sp>
                  <p:nvSpPr>
                    <p:cNvPr id="2280" name="Oval 22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7" name="Group 31"/>
                <p:cNvGrpSpPr/>
                <p:nvPr/>
              </p:nvGrpSpPr>
              <p:grpSpPr>
                <a:xfrm rot="20238387">
                  <a:off x="1346199" y="1643328"/>
                  <a:ext cx="1193804" cy="897916"/>
                  <a:chOff x="1111998" y="1862460"/>
                  <a:chExt cx="2362200" cy="1921930"/>
                </a:xfrm>
              </p:grpSpPr>
              <p:grpSp>
                <p:nvGrpSpPr>
                  <p:cNvPr id="2268" name="Group 6"/>
                  <p:cNvGrpSpPr/>
                  <p:nvPr/>
                </p:nvGrpSpPr>
                <p:grpSpPr>
                  <a:xfrm rot="17802976">
                    <a:off x="1912098" y="1823816"/>
                    <a:ext cx="762000" cy="2362200"/>
                    <a:chOff x="1905000" y="1828800"/>
                    <a:chExt cx="762000" cy="2362200"/>
                  </a:xfrm>
                </p:grpSpPr>
                <p:sp>
                  <p:nvSpPr>
                    <p:cNvPr id="2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9" name="Group 9"/>
                  <p:cNvGrpSpPr/>
                  <p:nvPr/>
                </p:nvGrpSpPr>
                <p:grpSpPr>
                  <a:xfrm rot="19123498">
                    <a:off x="2501621" y="1862460"/>
                    <a:ext cx="542170" cy="1782007"/>
                    <a:chOff x="1905000" y="1828800"/>
                    <a:chExt cx="762000" cy="2362200"/>
                  </a:xfrm>
                </p:grpSpPr>
                <p:sp>
                  <p:nvSpPr>
                    <p:cNvPr id="2273" name="Oval 2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0" name="Group 12"/>
                  <p:cNvGrpSpPr/>
                  <p:nvPr/>
                </p:nvGrpSpPr>
                <p:grpSpPr>
                  <a:xfrm rot="15530705">
                    <a:off x="2284581" y="2639655"/>
                    <a:ext cx="405591" cy="1883879"/>
                    <a:chOff x="1905000" y="1828800"/>
                    <a:chExt cx="762000" cy="2362200"/>
                  </a:xfrm>
                </p:grpSpPr>
                <p:sp>
                  <p:nvSpPr>
                    <p:cNvPr id="2271" name="Oval 2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23" name="Group 166"/>
              <p:cNvGrpSpPr/>
              <p:nvPr/>
            </p:nvGrpSpPr>
            <p:grpSpPr>
              <a:xfrm rot="20555714" flipH="1">
                <a:off x="3652811" y="2791157"/>
                <a:ext cx="1586260" cy="1364114"/>
                <a:chOff x="736597" y="733384"/>
                <a:chExt cx="1807860" cy="1807860"/>
              </a:xfrm>
            </p:grpSpPr>
            <p:grpSp>
              <p:nvGrpSpPr>
                <p:cNvPr id="2235" name="Group 15"/>
                <p:cNvGrpSpPr/>
                <p:nvPr/>
              </p:nvGrpSpPr>
              <p:grpSpPr>
                <a:xfrm rot="20238387">
                  <a:off x="736597" y="881328"/>
                  <a:ext cx="1193804" cy="897916"/>
                  <a:chOff x="1111998" y="1862460"/>
                  <a:chExt cx="2362200" cy="1921930"/>
                </a:xfrm>
              </p:grpSpPr>
              <p:grpSp>
                <p:nvGrpSpPr>
                  <p:cNvPr id="2256" name="Group 6"/>
                  <p:cNvGrpSpPr/>
                  <p:nvPr/>
                </p:nvGrpSpPr>
                <p:grpSpPr>
                  <a:xfrm rot="17802976">
                    <a:off x="1912098" y="1823816"/>
                    <a:ext cx="762000" cy="2362200"/>
                    <a:chOff x="1905000" y="1828800"/>
                    <a:chExt cx="762000" cy="2362200"/>
                  </a:xfrm>
                </p:grpSpPr>
                <p:sp>
                  <p:nvSpPr>
                    <p:cNvPr id="22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7" name="Group 9"/>
                  <p:cNvGrpSpPr/>
                  <p:nvPr/>
                </p:nvGrpSpPr>
                <p:grpSpPr>
                  <a:xfrm rot="19123498">
                    <a:off x="2501621" y="1862460"/>
                    <a:ext cx="542170" cy="1782007"/>
                    <a:chOff x="1905000" y="1828800"/>
                    <a:chExt cx="762000" cy="2362200"/>
                  </a:xfrm>
                </p:grpSpPr>
                <p:sp>
                  <p:nvSpPr>
                    <p:cNvPr id="2261" name="Oval 2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8" name="Group 12"/>
                  <p:cNvGrpSpPr/>
                  <p:nvPr/>
                </p:nvGrpSpPr>
                <p:grpSpPr>
                  <a:xfrm rot="15530705">
                    <a:off x="2284581" y="2639655"/>
                    <a:ext cx="405591" cy="1883879"/>
                    <a:chOff x="1905000" y="1828800"/>
                    <a:chExt cx="762000" cy="2362200"/>
                  </a:xfrm>
                </p:grpSpPr>
                <p:sp>
                  <p:nvSpPr>
                    <p:cNvPr id="2259" name="Oval 22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6" name="Group 21"/>
                <p:cNvGrpSpPr/>
                <p:nvPr/>
              </p:nvGrpSpPr>
              <p:grpSpPr>
                <a:xfrm rot="2927600">
                  <a:off x="1498597" y="881328"/>
                  <a:ext cx="1193804" cy="897916"/>
                  <a:chOff x="1111998" y="1862460"/>
                  <a:chExt cx="2362200" cy="1921930"/>
                </a:xfrm>
              </p:grpSpPr>
              <p:grpSp>
                <p:nvGrpSpPr>
                  <p:cNvPr id="2247" name="Group 6"/>
                  <p:cNvGrpSpPr/>
                  <p:nvPr/>
                </p:nvGrpSpPr>
                <p:grpSpPr>
                  <a:xfrm rot="17802976">
                    <a:off x="1912098" y="1823816"/>
                    <a:ext cx="762000" cy="2362200"/>
                    <a:chOff x="1905000" y="1828800"/>
                    <a:chExt cx="762000" cy="2362200"/>
                  </a:xfrm>
                </p:grpSpPr>
                <p:sp>
                  <p:nvSpPr>
                    <p:cNvPr id="22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8" name="Group 9"/>
                  <p:cNvGrpSpPr/>
                  <p:nvPr/>
                </p:nvGrpSpPr>
                <p:grpSpPr>
                  <a:xfrm rot="19123498">
                    <a:off x="2501621" y="1862460"/>
                    <a:ext cx="542170" cy="1782007"/>
                    <a:chOff x="1905000" y="1828800"/>
                    <a:chExt cx="762000" cy="2362200"/>
                  </a:xfrm>
                </p:grpSpPr>
                <p:sp>
                  <p:nvSpPr>
                    <p:cNvPr id="2252" name="Oval 22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9" name="Group 12"/>
                  <p:cNvGrpSpPr/>
                  <p:nvPr/>
                </p:nvGrpSpPr>
                <p:grpSpPr>
                  <a:xfrm rot="15530705">
                    <a:off x="2284581" y="2639655"/>
                    <a:ext cx="405591" cy="1883879"/>
                    <a:chOff x="1905000" y="1828800"/>
                    <a:chExt cx="762000" cy="2362200"/>
                  </a:xfrm>
                </p:grpSpPr>
                <p:sp>
                  <p:nvSpPr>
                    <p:cNvPr id="2250" name="Oval 22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7" name="Group 31"/>
                <p:cNvGrpSpPr/>
                <p:nvPr/>
              </p:nvGrpSpPr>
              <p:grpSpPr>
                <a:xfrm rot="20238387">
                  <a:off x="1346199" y="1643328"/>
                  <a:ext cx="1193804" cy="897916"/>
                  <a:chOff x="1111998" y="1862460"/>
                  <a:chExt cx="2362200" cy="1921930"/>
                </a:xfrm>
              </p:grpSpPr>
              <p:grpSp>
                <p:nvGrpSpPr>
                  <p:cNvPr id="2238" name="Group 6"/>
                  <p:cNvGrpSpPr/>
                  <p:nvPr/>
                </p:nvGrpSpPr>
                <p:grpSpPr>
                  <a:xfrm rot="17802976">
                    <a:off x="1912098" y="1823816"/>
                    <a:ext cx="762000" cy="2362200"/>
                    <a:chOff x="1905000" y="1828800"/>
                    <a:chExt cx="762000" cy="2362200"/>
                  </a:xfrm>
                </p:grpSpPr>
                <p:sp>
                  <p:nvSpPr>
                    <p:cNvPr id="2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9" name="Group 9"/>
                  <p:cNvGrpSpPr/>
                  <p:nvPr/>
                </p:nvGrpSpPr>
                <p:grpSpPr>
                  <a:xfrm rot="19123498">
                    <a:off x="2501621" y="1862460"/>
                    <a:ext cx="542170" cy="1782007"/>
                    <a:chOff x="1905000" y="1828800"/>
                    <a:chExt cx="762000" cy="2362200"/>
                  </a:xfrm>
                </p:grpSpPr>
                <p:sp>
                  <p:nvSpPr>
                    <p:cNvPr id="2243" name="Oval 2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0" name="Group 12"/>
                  <p:cNvGrpSpPr/>
                  <p:nvPr/>
                </p:nvGrpSpPr>
                <p:grpSpPr>
                  <a:xfrm rot="15530705">
                    <a:off x="2284581" y="2639655"/>
                    <a:ext cx="405591" cy="1883879"/>
                    <a:chOff x="1905000" y="1828800"/>
                    <a:chExt cx="762000" cy="2362200"/>
                  </a:xfrm>
                </p:grpSpPr>
                <p:sp>
                  <p:nvSpPr>
                    <p:cNvPr id="2241" name="Oval 2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24" name="Double Wave 222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Double Wave 222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8" name="Oval 222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9" name="Oval 222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6" name="Group 1945"/>
            <p:cNvGrpSpPr/>
            <p:nvPr/>
          </p:nvGrpSpPr>
          <p:grpSpPr>
            <a:xfrm>
              <a:off x="613961" y="3461545"/>
              <a:ext cx="1649943" cy="1478328"/>
              <a:chOff x="457200" y="2497304"/>
              <a:chExt cx="4781871" cy="4284496"/>
            </a:xfrm>
          </p:grpSpPr>
          <p:grpSp>
            <p:nvGrpSpPr>
              <p:cNvPr id="1947" name="Group 230"/>
              <p:cNvGrpSpPr/>
              <p:nvPr/>
            </p:nvGrpSpPr>
            <p:grpSpPr>
              <a:xfrm rot="18989829" flipH="1">
                <a:off x="2994882" y="2720848"/>
                <a:ext cx="1586260" cy="1364114"/>
                <a:chOff x="736597" y="733384"/>
                <a:chExt cx="1807860" cy="1807860"/>
              </a:xfrm>
            </p:grpSpPr>
            <p:grpSp>
              <p:nvGrpSpPr>
                <p:cNvPr id="2181" name="Group 15"/>
                <p:cNvGrpSpPr/>
                <p:nvPr/>
              </p:nvGrpSpPr>
              <p:grpSpPr>
                <a:xfrm rot="20238387">
                  <a:off x="736597" y="881328"/>
                  <a:ext cx="1193804" cy="897916"/>
                  <a:chOff x="1111998" y="1862460"/>
                  <a:chExt cx="2362200" cy="1921930"/>
                </a:xfrm>
              </p:grpSpPr>
              <p:grpSp>
                <p:nvGrpSpPr>
                  <p:cNvPr id="2202" name="Group 6"/>
                  <p:cNvGrpSpPr/>
                  <p:nvPr/>
                </p:nvGrpSpPr>
                <p:grpSpPr>
                  <a:xfrm rot="17802976">
                    <a:off x="1912098" y="1823816"/>
                    <a:ext cx="762000" cy="2362200"/>
                    <a:chOff x="1905000" y="1828800"/>
                    <a:chExt cx="762000" cy="2362200"/>
                  </a:xfrm>
                </p:grpSpPr>
                <p:sp>
                  <p:nvSpPr>
                    <p:cNvPr id="2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3" name="Group 9"/>
                  <p:cNvGrpSpPr/>
                  <p:nvPr/>
                </p:nvGrpSpPr>
                <p:grpSpPr>
                  <a:xfrm rot="19123498">
                    <a:off x="2501621" y="1862460"/>
                    <a:ext cx="542170" cy="1782007"/>
                    <a:chOff x="1905000" y="1828800"/>
                    <a:chExt cx="762000" cy="2362200"/>
                  </a:xfrm>
                </p:grpSpPr>
                <p:sp>
                  <p:nvSpPr>
                    <p:cNvPr id="220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4" name="Group 12"/>
                  <p:cNvGrpSpPr/>
                  <p:nvPr/>
                </p:nvGrpSpPr>
                <p:grpSpPr>
                  <a:xfrm rot="15530705">
                    <a:off x="2284581" y="2639655"/>
                    <a:ext cx="405591" cy="1883879"/>
                    <a:chOff x="1905000" y="1828800"/>
                    <a:chExt cx="762000" cy="2362200"/>
                  </a:xfrm>
                </p:grpSpPr>
                <p:sp>
                  <p:nvSpPr>
                    <p:cNvPr id="220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2" name="Group 21"/>
                <p:cNvGrpSpPr/>
                <p:nvPr/>
              </p:nvGrpSpPr>
              <p:grpSpPr>
                <a:xfrm rot="2927600">
                  <a:off x="1498597" y="881328"/>
                  <a:ext cx="1193804" cy="897916"/>
                  <a:chOff x="1111998" y="1862460"/>
                  <a:chExt cx="2362200" cy="1921930"/>
                </a:xfrm>
              </p:grpSpPr>
              <p:grpSp>
                <p:nvGrpSpPr>
                  <p:cNvPr id="2193" name="Group 6"/>
                  <p:cNvGrpSpPr/>
                  <p:nvPr/>
                </p:nvGrpSpPr>
                <p:grpSpPr>
                  <a:xfrm rot="17802976">
                    <a:off x="1912098" y="1823816"/>
                    <a:ext cx="762000" cy="2362200"/>
                    <a:chOff x="1905000" y="1828800"/>
                    <a:chExt cx="762000" cy="2362200"/>
                  </a:xfrm>
                </p:grpSpPr>
                <p:sp>
                  <p:nvSpPr>
                    <p:cNvPr id="2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4" name="Group 9"/>
                  <p:cNvGrpSpPr/>
                  <p:nvPr/>
                </p:nvGrpSpPr>
                <p:grpSpPr>
                  <a:xfrm rot="19123498">
                    <a:off x="2501621" y="1862460"/>
                    <a:ext cx="542170" cy="1782007"/>
                    <a:chOff x="1905000" y="1828800"/>
                    <a:chExt cx="762000" cy="2362200"/>
                  </a:xfrm>
                </p:grpSpPr>
                <p:sp>
                  <p:nvSpPr>
                    <p:cNvPr id="219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5" name="Group 12"/>
                  <p:cNvGrpSpPr/>
                  <p:nvPr/>
                </p:nvGrpSpPr>
                <p:grpSpPr>
                  <a:xfrm rot="15530705">
                    <a:off x="2284581" y="2639655"/>
                    <a:ext cx="405591" cy="1883879"/>
                    <a:chOff x="1905000" y="1828800"/>
                    <a:chExt cx="762000" cy="2362200"/>
                  </a:xfrm>
                </p:grpSpPr>
                <p:sp>
                  <p:nvSpPr>
                    <p:cNvPr id="2196" name="Oval 21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3" name="Group 31"/>
                <p:cNvGrpSpPr/>
                <p:nvPr/>
              </p:nvGrpSpPr>
              <p:grpSpPr>
                <a:xfrm rot="20238387">
                  <a:off x="1346199" y="1643328"/>
                  <a:ext cx="1193804" cy="897916"/>
                  <a:chOff x="1111998" y="1862460"/>
                  <a:chExt cx="2362200" cy="1921930"/>
                </a:xfrm>
              </p:grpSpPr>
              <p:grpSp>
                <p:nvGrpSpPr>
                  <p:cNvPr id="2184" name="Group 6"/>
                  <p:cNvGrpSpPr/>
                  <p:nvPr/>
                </p:nvGrpSpPr>
                <p:grpSpPr>
                  <a:xfrm rot="17802976">
                    <a:off x="1912098" y="1823816"/>
                    <a:ext cx="762000" cy="2362200"/>
                    <a:chOff x="1905000" y="1828800"/>
                    <a:chExt cx="762000" cy="2362200"/>
                  </a:xfrm>
                </p:grpSpPr>
                <p:sp>
                  <p:nvSpPr>
                    <p:cNvPr id="2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5" name="Group 9"/>
                  <p:cNvGrpSpPr/>
                  <p:nvPr/>
                </p:nvGrpSpPr>
                <p:grpSpPr>
                  <a:xfrm rot="19123498">
                    <a:off x="2501621" y="1862460"/>
                    <a:ext cx="542170" cy="1782007"/>
                    <a:chOff x="1905000" y="1828800"/>
                    <a:chExt cx="762000" cy="2362200"/>
                  </a:xfrm>
                </p:grpSpPr>
                <p:sp>
                  <p:nvSpPr>
                    <p:cNvPr id="218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6" name="Group 12"/>
                  <p:cNvGrpSpPr/>
                  <p:nvPr/>
                </p:nvGrpSpPr>
                <p:grpSpPr>
                  <a:xfrm rot="15530705">
                    <a:off x="2284581" y="2639655"/>
                    <a:ext cx="405591" cy="1883879"/>
                    <a:chOff x="1905000" y="1828800"/>
                    <a:chExt cx="762000" cy="2362200"/>
                  </a:xfrm>
                </p:grpSpPr>
                <p:sp>
                  <p:nvSpPr>
                    <p:cNvPr id="218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48" name="Group 199"/>
              <p:cNvGrpSpPr/>
              <p:nvPr/>
            </p:nvGrpSpPr>
            <p:grpSpPr>
              <a:xfrm rot="3068959">
                <a:off x="1334455" y="2628335"/>
                <a:ext cx="1820842" cy="1558779"/>
                <a:chOff x="736597" y="733384"/>
                <a:chExt cx="1807860" cy="1807860"/>
              </a:xfrm>
            </p:grpSpPr>
            <p:grpSp>
              <p:nvGrpSpPr>
                <p:cNvPr id="2151" name="Group 15"/>
                <p:cNvGrpSpPr/>
                <p:nvPr/>
              </p:nvGrpSpPr>
              <p:grpSpPr>
                <a:xfrm rot="20238387">
                  <a:off x="736597" y="881328"/>
                  <a:ext cx="1193804" cy="897916"/>
                  <a:chOff x="1111998" y="1862460"/>
                  <a:chExt cx="2362200" cy="1921930"/>
                </a:xfrm>
              </p:grpSpPr>
              <p:grpSp>
                <p:nvGrpSpPr>
                  <p:cNvPr id="2172" name="Group 6"/>
                  <p:cNvGrpSpPr/>
                  <p:nvPr/>
                </p:nvGrpSpPr>
                <p:grpSpPr>
                  <a:xfrm rot="17802976">
                    <a:off x="1912098" y="1823816"/>
                    <a:ext cx="762000" cy="2362200"/>
                    <a:chOff x="1905000" y="1828800"/>
                    <a:chExt cx="762000" cy="2362200"/>
                  </a:xfrm>
                </p:grpSpPr>
                <p:sp>
                  <p:nvSpPr>
                    <p:cNvPr id="2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3" name="Group 9"/>
                  <p:cNvGrpSpPr/>
                  <p:nvPr/>
                </p:nvGrpSpPr>
                <p:grpSpPr>
                  <a:xfrm rot="19123498">
                    <a:off x="2501621" y="1862460"/>
                    <a:ext cx="542170" cy="1782007"/>
                    <a:chOff x="1905000" y="1828800"/>
                    <a:chExt cx="762000" cy="2362200"/>
                  </a:xfrm>
                </p:grpSpPr>
                <p:sp>
                  <p:nvSpPr>
                    <p:cNvPr id="2177" name="Oval 21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4" name="Group 12"/>
                  <p:cNvGrpSpPr/>
                  <p:nvPr/>
                </p:nvGrpSpPr>
                <p:grpSpPr>
                  <a:xfrm rot="15530705">
                    <a:off x="2284581" y="2639655"/>
                    <a:ext cx="405591" cy="1883879"/>
                    <a:chOff x="1905000" y="1828800"/>
                    <a:chExt cx="762000" cy="2362200"/>
                  </a:xfrm>
                </p:grpSpPr>
                <p:sp>
                  <p:nvSpPr>
                    <p:cNvPr id="2175" name="Oval 2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2" name="Group 21"/>
                <p:cNvGrpSpPr/>
                <p:nvPr/>
              </p:nvGrpSpPr>
              <p:grpSpPr>
                <a:xfrm rot="2927600">
                  <a:off x="1498597" y="881328"/>
                  <a:ext cx="1193804" cy="897916"/>
                  <a:chOff x="1111998" y="1862460"/>
                  <a:chExt cx="2362200" cy="1921930"/>
                </a:xfrm>
              </p:grpSpPr>
              <p:grpSp>
                <p:nvGrpSpPr>
                  <p:cNvPr id="2163" name="Group 6"/>
                  <p:cNvGrpSpPr/>
                  <p:nvPr/>
                </p:nvGrpSpPr>
                <p:grpSpPr>
                  <a:xfrm rot="17802976">
                    <a:off x="1912098" y="1823816"/>
                    <a:ext cx="762000" cy="2362200"/>
                    <a:chOff x="1905000" y="1828800"/>
                    <a:chExt cx="762000" cy="2362200"/>
                  </a:xfrm>
                </p:grpSpPr>
                <p:sp>
                  <p:nvSpPr>
                    <p:cNvPr id="2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4" name="Group 9"/>
                  <p:cNvGrpSpPr/>
                  <p:nvPr/>
                </p:nvGrpSpPr>
                <p:grpSpPr>
                  <a:xfrm rot="19123498">
                    <a:off x="2501621" y="1862460"/>
                    <a:ext cx="542170" cy="1782007"/>
                    <a:chOff x="1905000" y="1828800"/>
                    <a:chExt cx="762000" cy="2362200"/>
                  </a:xfrm>
                </p:grpSpPr>
                <p:sp>
                  <p:nvSpPr>
                    <p:cNvPr id="2168" name="Oval 21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5" name="Group 12"/>
                  <p:cNvGrpSpPr/>
                  <p:nvPr/>
                </p:nvGrpSpPr>
                <p:grpSpPr>
                  <a:xfrm rot="15530705">
                    <a:off x="2284581" y="2639655"/>
                    <a:ext cx="405591" cy="1883879"/>
                    <a:chOff x="1905000" y="1828800"/>
                    <a:chExt cx="762000" cy="2362200"/>
                  </a:xfrm>
                </p:grpSpPr>
                <p:sp>
                  <p:nvSpPr>
                    <p:cNvPr id="2166" name="Oval 21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3" name="Group 31"/>
                <p:cNvGrpSpPr/>
                <p:nvPr/>
              </p:nvGrpSpPr>
              <p:grpSpPr>
                <a:xfrm rot="20238387">
                  <a:off x="1346199" y="1643328"/>
                  <a:ext cx="1193804" cy="897916"/>
                  <a:chOff x="1111998" y="1862460"/>
                  <a:chExt cx="2362200" cy="1921930"/>
                </a:xfrm>
              </p:grpSpPr>
              <p:grpSp>
                <p:nvGrpSpPr>
                  <p:cNvPr id="2154" name="Group 6"/>
                  <p:cNvGrpSpPr/>
                  <p:nvPr/>
                </p:nvGrpSpPr>
                <p:grpSpPr>
                  <a:xfrm rot="17802976">
                    <a:off x="1912098" y="1823816"/>
                    <a:ext cx="762000" cy="2362200"/>
                    <a:chOff x="1905000" y="1828800"/>
                    <a:chExt cx="762000" cy="2362200"/>
                  </a:xfrm>
                </p:grpSpPr>
                <p:sp>
                  <p:nvSpPr>
                    <p:cNvPr id="2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5" name="Group 9"/>
                  <p:cNvGrpSpPr/>
                  <p:nvPr/>
                </p:nvGrpSpPr>
                <p:grpSpPr>
                  <a:xfrm rot="19123498">
                    <a:off x="2501621" y="1862460"/>
                    <a:ext cx="542170" cy="1782007"/>
                    <a:chOff x="1905000" y="1828800"/>
                    <a:chExt cx="762000" cy="2362200"/>
                  </a:xfrm>
                </p:grpSpPr>
                <p:sp>
                  <p:nvSpPr>
                    <p:cNvPr id="215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6" name="Group 12"/>
                  <p:cNvGrpSpPr/>
                  <p:nvPr/>
                </p:nvGrpSpPr>
                <p:grpSpPr>
                  <a:xfrm rot="15530705">
                    <a:off x="2284581" y="2639655"/>
                    <a:ext cx="405591" cy="1883879"/>
                    <a:chOff x="1905000" y="1828800"/>
                    <a:chExt cx="762000" cy="2362200"/>
                  </a:xfrm>
                </p:grpSpPr>
                <p:sp>
                  <p:nvSpPr>
                    <p:cNvPr id="215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49" name="Double Wave 194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0" name="Double Wave 194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1" name="Double Wave 195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2" name="Oval 195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3" name="Oval 195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4" name="Group 41"/>
              <p:cNvGrpSpPr/>
              <p:nvPr/>
            </p:nvGrpSpPr>
            <p:grpSpPr>
              <a:xfrm>
                <a:off x="457200" y="3352800"/>
                <a:ext cx="1397003" cy="1095416"/>
                <a:chOff x="736597" y="733384"/>
                <a:chExt cx="1807860" cy="1807860"/>
              </a:xfrm>
            </p:grpSpPr>
            <p:grpSp>
              <p:nvGrpSpPr>
                <p:cNvPr id="2121" name="Group 15"/>
                <p:cNvGrpSpPr/>
                <p:nvPr/>
              </p:nvGrpSpPr>
              <p:grpSpPr>
                <a:xfrm rot="20238387">
                  <a:off x="736597" y="881328"/>
                  <a:ext cx="1193804" cy="897916"/>
                  <a:chOff x="1111998" y="1862460"/>
                  <a:chExt cx="2362200" cy="1921930"/>
                </a:xfrm>
              </p:grpSpPr>
              <p:grpSp>
                <p:nvGrpSpPr>
                  <p:cNvPr id="2142" name="Group 6"/>
                  <p:cNvGrpSpPr/>
                  <p:nvPr/>
                </p:nvGrpSpPr>
                <p:grpSpPr>
                  <a:xfrm rot="17802976">
                    <a:off x="1912098" y="1823816"/>
                    <a:ext cx="762000" cy="2362200"/>
                    <a:chOff x="1905000" y="1828800"/>
                    <a:chExt cx="762000" cy="2362200"/>
                  </a:xfrm>
                </p:grpSpPr>
                <p:sp>
                  <p:nvSpPr>
                    <p:cNvPr id="2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3" name="Group 9"/>
                  <p:cNvGrpSpPr/>
                  <p:nvPr/>
                </p:nvGrpSpPr>
                <p:grpSpPr>
                  <a:xfrm rot="19123498">
                    <a:off x="2501621" y="1862460"/>
                    <a:ext cx="542170" cy="1782007"/>
                    <a:chOff x="1905000" y="1828800"/>
                    <a:chExt cx="762000" cy="2362200"/>
                  </a:xfrm>
                </p:grpSpPr>
                <p:sp>
                  <p:nvSpPr>
                    <p:cNvPr id="214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4" name="Group 12"/>
                  <p:cNvGrpSpPr/>
                  <p:nvPr/>
                </p:nvGrpSpPr>
                <p:grpSpPr>
                  <a:xfrm rot="15530705">
                    <a:off x="2284581" y="2639655"/>
                    <a:ext cx="405591" cy="1883879"/>
                    <a:chOff x="1905000" y="1828800"/>
                    <a:chExt cx="762000" cy="2362200"/>
                  </a:xfrm>
                </p:grpSpPr>
                <p:sp>
                  <p:nvSpPr>
                    <p:cNvPr id="214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2" name="Group 21"/>
                <p:cNvGrpSpPr/>
                <p:nvPr/>
              </p:nvGrpSpPr>
              <p:grpSpPr>
                <a:xfrm rot="2927600">
                  <a:off x="1498597" y="881328"/>
                  <a:ext cx="1193804" cy="897916"/>
                  <a:chOff x="1111998" y="1862460"/>
                  <a:chExt cx="2362200" cy="1921930"/>
                </a:xfrm>
              </p:grpSpPr>
              <p:grpSp>
                <p:nvGrpSpPr>
                  <p:cNvPr id="2133" name="Group 6"/>
                  <p:cNvGrpSpPr/>
                  <p:nvPr/>
                </p:nvGrpSpPr>
                <p:grpSpPr>
                  <a:xfrm rot="17802976">
                    <a:off x="1912098" y="1823816"/>
                    <a:ext cx="762000" cy="2362200"/>
                    <a:chOff x="1905000" y="1828800"/>
                    <a:chExt cx="762000" cy="2362200"/>
                  </a:xfrm>
                </p:grpSpPr>
                <p:sp>
                  <p:nvSpPr>
                    <p:cNvPr id="2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4" name="Group 9"/>
                  <p:cNvGrpSpPr/>
                  <p:nvPr/>
                </p:nvGrpSpPr>
                <p:grpSpPr>
                  <a:xfrm rot="19123498">
                    <a:off x="2501621" y="1862460"/>
                    <a:ext cx="542170" cy="1782007"/>
                    <a:chOff x="1905000" y="1828800"/>
                    <a:chExt cx="762000" cy="2362200"/>
                  </a:xfrm>
                </p:grpSpPr>
                <p:sp>
                  <p:nvSpPr>
                    <p:cNvPr id="213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5" name="Group 12"/>
                  <p:cNvGrpSpPr/>
                  <p:nvPr/>
                </p:nvGrpSpPr>
                <p:grpSpPr>
                  <a:xfrm rot="15530705">
                    <a:off x="2284581" y="2639655"/>
                    <a:ext cx="405591" cy="1883879"/>
                    <a:chOff x="1905000" y="1828800"/>
                    <a:chExt cx="762000" cy="2362200"/>
                  </a:xfrm>
                </p:grpSpPr>
                <p:sp>
                  <p:nvSpPr>
                    <p:cNvPr id="213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3" name="Group 31"/>
                <p:cNvGrpSpPr/>
                <p:nvPr/>
              </p:nvGrpSpPr>
              <p:grpSpPr>
                <a:xfrm rot="20238387">
                  <a:off x="1346199" y="1643328"/>
                  <a:ext cx="1193804" cy="897916"/>
                  <a:chOff x="1111998" y="1862460"/>
                  <a:chExt cx="2362200" cy="1921930"/>
                </a:xfrm>
              </p:grpSpPr>
              <p:grpSp>
                <p:nvGrpSpPr>
                  <p:cNvPr id="2124" name="Group 6"/>
                  <p:cNvGrpSpPr/>
                  <p:nvPr/>
                </p:nvGrpSpPr>
                <p:grpSpPr>
                  <a:xfrm rot="17802976">
                    <a:off x="1912098" y="1823816"/>
                    <a:ext cx="762000" cy="2362200"/>
                    <a:chOff x="1905000" y="1828800"/>
                    <a:chExt cx="762000" cy="2362200"/>
                  </a:xfrm>
                </p:grpSpPr>
                <p:sp>
                  <p:nvSpPr>
                    <p:cNvPr id="2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5" name="Group 9"/>
                  <p:cNvGrpSpPr/>
                  <p:nvPr/>
                </p:nvGrpSpPr>
                <p:grpSpPr>
                  <a:xfrm rot="19123498">
                    <a:off x="2501621" y="1862460"/>
                    <a:ext cx="542170" cy="1782007"/>
                    <a:chOff x="1905000" y="1828800"/>
                    <a:chExt cx="762000" cy="2362200"/>
                  </a:xfrm>
                </p:grpSpPr>
                <p:sp>
                  <p:nvSpPr>
                    <p:cNvPr id="2129" name="Oval 2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6" name="Group 12"/>
                  <p:cNvGrpSpPr/>
                  <p:nvPr/>
                </p:nvGrpSpPr>
                <p:grpSpPr>
                  <a:xfrm rot="15530705">
                    <a:off x="2284581" y="2639655"/>
                    <a:ext cx="405591" cy="1883879"/>
                    <a:chOff x="1905000" y="1828800"/>
                    <a:chExt cx="762000" cy="2362200"/>
                  </a:xfrm>
                </p:grpSpPr>
                <p:sp>
                  <p:nvSpPr>
                    <p:cNvPr id="2127" name="Oval 2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Oval 2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5" name="Group 42"/>
              <p:cNvGrpSpPr/>
              <p:nvPr/>
            </p:nvGrpSpPr>
            <p:grpSpPr>
              <a:xfrm rot="1956276">
                <a:off x="1167495" y="3842653"/>
                <a:ext cx="1397003" cy="1095416"/>
                <a:chOff x="736597" y="733384"/>
                <a:chExt cx="1807860" cy="1807860"/>
              </a:xfrm>
            </p:grpSpPr>
            <p:grpSp>
              <p:nvGrpSpPr>
                <p:cNvPr id="2091" name="Group 15"/>
                <p:cNvGrpSpPr/>
                <p:nvPr/>
              </p:nvGrpSpPr>
              <p:grpSpPr>
                <a:xfrm rot="20238387">
                  <a:off x="736597" y="881328"/>
                  <a:ext cx="1193804" cy="897916"/>
                  <a:chOff x="1111998" y="1862460"/>
                  <a:chExt cx="2362200" cy="1921930"/>
                </a:xfrm>
              </p:grpSpPr>
              <p:grpSp>
                <p:nvGrpSpPr>
                  <p:cNvPr id="2112" name="Group 6"/>
                  <p:cNvGrpSpPr/>
                  <p:nvPr/>
                </p:nvGrpSpPr>
                <p:grpSpPr>
                  <a:xfrm rot="17802976">
                    <a:off x="1912098" y="1823816"/>
                    <a:ext cx="762000" cy="2362200"/>
                    <a:chOff x="1905000" y="1828800"/>
                    <a:chExt cx="762000" cy="2362200"/>
                  </a:xfrm>
                </p:grpSpPr>
                <p:sp>
                  <p:nvSpPr>
                    <p:cNvPr id="2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3" name="Group 9"/>
                  <p:cNvGrpSpPr/>
                  <p:nvPr/>
                </p:nvGrpSpPr>
                <p:grpSpPr>
                  <a:xfrm rot="19123498">
                    <a:off x="2501621" y="1862460"/>
                    <a:ext cx="542170" cy="1782007"/>
                    <a:chOff x="1905000" y="1828800"/>
                    <a:chExt cx="762000" cy="2362200"/>
                  </a:xfrm>
                </p:grpSpPr>
                <p:sp>
                  <p:nvSpPr>
                    <p:cNvPr id="211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4" name="Group 12"/>
                  <p:cNvGrpSpPr/>
                  <p:nvPr/>
                </p:nvGrpSpPr>
                <p:grpSpPr>
                  <a:xfrm rot="15530705">
                    <a:off x="2284581" y="2639655"/>
                    <a:ext cx="405591" cy="1883879"/>
                    <a:chOff x="1905000" y="1828800"/>
                    <a:chExt cx="762000" cy="2362200"/>
                  </a:xfrm>
                </p:grpSpPr>
                <p:sp>
                  <p:nvSpPr>
                    <p:cNvPr id="2115" name="Oval 2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2" name="Group 21"/>
                <p:cNvGrpSpPr/>
                <p:nvPr/>
              </p:nvGrpSpPr>
              <p:grpSpPr>
                <a:xfrm rot="2927600">
                  <a:off x="1498597" y="881328"/>
                  <a:ext cx="1193804" cy="897916"/>
                  <a:chOff x="1111998" y="1862460"/>
                  <a:chExt cx="2362200" cy="1921930"/>
                </a:xfrm>
              </p:grpSpPr>
              <p:grpSp>
                <p:nvGrpSpPr>
                  <p:cNvPr id="2103" name="Group 6"/>
                  <p:cNvGrpSpPr/>
                  <p:nvPr/>
                </p:nvGrpSpPr>
                <p:grpSpPr>
                  <a:xfrm rot="17802976">
                    <a:off x="1912098" y="1823816"/>
                    <a:ext cx="762000" cy="2362200"/>
                    <a:chOff x="1905000" y="1828800"/>
                    <a:chExt cx="762000" cy="2362200"/>
                  </a:xfrm>
                </p:grpSpPr>
                <p:sp>
                  <p:nvSpPr>
                    <p:cNvPr id="2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4" name="Group 9"/>
                  <p:cNvGrpSpPr/>
                  <p:nvPr/>
                </p:nvGrpSpPr>
                <p:grpSpPr>
                  <a:xfrm rot="19123498">
                    <a:off x="2501621" y="1862460"/>
                    <a:ext cx="542170" cy="1782007"/>
                    <a:chOff x="1905000" y="1828800"/>
                    <a:chExt cx="762000" cy="2362200"/>
                  </a:xfrm>
                </p:grpSpPr>
                <p:sp>
                  <p:nvSpPr>
                    <p:cNvPr id="210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5" name="Group 12"/>
                  <p:cNvGrpSpPr/>
                  <p:nvPr/>
                </p:nvGrpSpPr>
                <p:grpSpPr>
                  <a:xfrm rot="15530705">
                    <a:off x="2284581" y="2639655"/>
                    <a:ext cx="405591" cy="1883879"/>
                    <a:chOff x="1905000" y="1828800"/>
                    <a:chExt cx="762000" cy="2362200"/>
                  </a:xfrm>
                </p:grpSpPr>
                <p:sp>
                  <p:nvSpPr>
                    <p:cNvPr id="210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93" name="Group 31"/>
                <p:cNvGrpSpPr/>
                <p:nvPr/>
              </p:nvGrpSpPr>
              <p:grpSpPr>
                <a:xfrm rot="20238387">
                  <a:off x="1346199" y="1643328"/>
                  <a:ext cx="1193804" cy="897916"/>
                  <a:chOff x="1111998" y="1862460"/>
                  <a:chExt cx="2362200" cy="1921930"/>
                </a:xfrm>
              </p:grpSpPr>
              <p:grpSp>
                <p:nvGrpSpPr>
                  <p:cNvPr id="2094" name="Group 6"/>
                  <p:cNvGrpSpPr/>
                  <p:nvPr/>
                </p:nvGrpSpPr>
                <p:grpSpPr>
                  <a:xfrm rot="17802976">
                    <a:off x="1912098" y="1823816"/>
                    <a:ext cx="762000" cy="2362200"/>
                    <a:chOff x="1905000" y="1828800"/>
                    <a:chExt cx="762000" cy="2362200"/>
                  </a:xfrm>
                </p:grpSpPr>
                <p:sp>
                  <p:nvSpPr>
                    <p:cNvPr id="2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5" name="Group 9"/>
                  <p:cNvGrpSpPr/>
                  <p:nvPr/>
                </p:nvGrpSpPr>
                <p:grpSpPr>
                  <a:xfrm rot="19123498">
                    <a:off x="2501621" y="1862460"/>
                    <a:ext cx="542170" cy="1782007"/>
                    <a:chOff x="1905000" y="1828800"/>
                    <a:chExt cx="762000" cy="2362200"/>
                  </a:xfrm>
                </p:grpSpPr>
                <p:sp>
                  <p:nvSpPr>
                    <p:cNvPr id="2099" name="Oval 2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6" name="Group 12"/>
                  <p:cNvGrpSpPr/>
                  <p:nvPr/>
                </p:nvGrpSpPr>
                <p:grpSpPr>
                  <a:xfrm rot="15530705">
                    <a:off x="2284581" y="2639655"/>
                    <a:ext cx="405591" cy="1883879"/>
                    <a:chOff x="1905000" y="1828800"/>
                    <a:chExt cx="762000" cy="2362200"/>
                  </a:xfrm>
                </p:grpSpPr>
                <p:sp>
                  <p:nvSpPr>
                    <p:cNvPr id="209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6" name="Group 73"/>
              <p:cNvGrpSpPr/>
              <p:nvPr/>
            </p:nvGrpSpPr>
            <p:grpSpPr>
              <a:xfrm rot="3068959">
                <a:off x="1791654" y="2628338"/>
                <a:ext cx="1820842" cy="1558779"/>
                <a:chOff x="736597" y="733384"/>
                <a:chExt cx="1807860" cy="1807860"/>
              </a:xfrm>
            </p:grpSpPr>
            <p:grpSp>
              <p:nvGrpSpPr>
                <p:cNvPr id="2061" name="Group 15"/>
                <p:cNvGrpSpPr/>
                <p:nvPr/>
              </p:nvGrpSpPr>
              <p:grpSpPr>
                <a:xfrm rot="20238387">
                  <a:off x="736597" y="881328"/>
                  <a:ext cx="1193804" cy="897916"/>
                  <a:chOff x="1111998" y="1862460"/>
                  <a:chExt cx="2362200" cy="1921930"/>
                </a:xfrm>
              </p:grpSpPr>
              <p:grpSp>
                <p:nvGrpSpPr>
                  <p:cNvPr id="2082" name="Group 6"/>
                  <p:cNvGrpSpPr/>
                  <p:nvPr/>
                </p:nvGrpSpPr>
                <p:grpSpPr>
                  <a:xfrm rot="17802976">
                    <a:off x="1912098" y="1823816"/>
                    <a:ext cx="762000" cy="2362200"/>
                    <a:chOff x="1905000" y="1828800"/>
                    <a:chExt cx="762000" cy="2362200"/>
                  </a:xfrm>
                </p:grpSpPr>
                <p:sp>
                  <p:nvSpPr>
                    <p:cNvPr id="2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3" name="Group 9"/>
                  <p:cNvGrpSpPr/>
                  <p:nvPr/>
                </p:nvGrpSpPr>
                <p:grpSpPr>
                  <a:xfrm rot="19123498">
                    <a:off x="2501621" y="1862460"/>
                    <a:ext cx="542170" cy="1782007"/>
                    <a:chOff x="1905000" y="1828800"/>
                    <a:chExt cx="762000" cy="2362200"/>
                  </a:xfrm>
                </p:grpSpPr>
                <p:sp>
                  <p:nvSpPr>
                    <p:cNvPr id="208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4" name="Group 12"/>
                  <p:cNvGrpSpPr/>
                  <p:nvPr/>
                </p:nvGrpSpPr>
                <p:grpSpPr>
                  <a:xfrm rot="15530705">
                    <a:off x="2284581" y="2639655"/>
                    <a:ext cx="405591" cy="1883879"/>
                    <a:chOff x="1905000" y="1828800"/>
                    <a:chExt cx="762000" cy="2362200"/>
                  </a:xfrm>
                </p:grpSpPr>
                <p:sp>
                  <p:nvSpPr>
                    <p:cNvPr id="208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2" name="Group 21"/>
                <p:cNvGrpSpPr/>
                <p:nvPr/>
              </p:nvGrpSpPr>
              <p:grpSpPr>
                <a:xfrm rot="2927600">
                  <a:off x="1498597" y="881328"/>
                  <a:ext cx="1193804" cy="897916"/>
                  <a:chOff x="1111998" y="1862460"/>
                  <a:chExt cx="2362200" cy="1921930"/>
                </a:xfrm>
              </p:grpSpPr>
              <p:grpSp>
                <p:nvGrpSpPr>
                  <p:cNvPr id="2073" name="Group 6"/>
                  <p:cNvGrpSpPr/>
                  <p:nvPr/>
                </p:nvGrpSpPr>
                <p:grpSpPr>
                  <a:xfrm rot="17802976">
                    <a:off x="1912098" y="1823816"/>
                    <a:ext cx="762000" cy="2362200"/>
                    <a:chOff x="1905000" y="1828800"/>
                    <a:chExt cx="762000" cy="2362200"/>
                  </a:xfrm>
                </p:grpSpPr>
                <p:sp>
                  <p:nvSpPr>
                    <p:cNvPr id="2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4" name="Group 9"/>
                  <p:cNvGrpSpPr/>
                  <p:nvPr/>
                </p:nvGrpSpPr>
                <p:grpSpPr>
                  <a:xfrm rot="19123498">
                    <a:off x="2501621" y="1862460"/>
                    <a:ext cx="542170" cy="1782007"/>
                    <a:chOff x="1905000" y="1828800"/>
                    <a:chExt cx="762000" cy="2362200"/>
                  </a:xfrm>
                </p:grpSpPr>
                <p:sp>
                  <p:nvSpPr>
                    <p:cNvPr id="207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5" name="Group 12"/>
                  <p:cNvGrpSpPr/>
                  <p:nvPr/>
                </p:nvGrpSpPr>
                <p:grpSpPr>
                  <a:xfrm rot="15530705">
                    <a:off x="2284581" y="2639655"/>
                    <a:ext cx="405591" cy="1883879"/>
                    <a:chOff x="1905000" y="1828800"/>
                    <a:chExt cx="762000" cy="2362200"/>
                  </a:xfrm>
                </p:grpSpPr>
                <p:sp>
                  <p:nvSpPr>
                    <p:cNvPr id="207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3" name="Group 31"/>
                <p:cNvGrpSpPr/>
                <p:nvPr/>
              </p:nvGrpSpPr>
              <p:grpSpPr>
                <a:xfrm rot="20238387">
                  <a:off x="1346199" y="1643328"/>
                  <a:ext cx="1193804" cy="897916"/>
                  <a:chOff x="1111998" y="1862460"/>
                  <a:chExt cx="2362200" cy="1921930"/>
                </a:xfrm>
              </p:grpSpPr>
              <p:grpSp>
                <p:nvGrpSpPr>
                  <p:cNvPr id="2064" name="Group 6"/>
                  <p:cNvGrpSpPr/>
                  <p:nvPr/>
                </p:nvGrpSpPr>
                <p:grpSpPr>
                  <a:xfrm rot="17802976">
                    <a:off x="1912098" y="1823816"/>
                    <a:ext cx="762000" cy="2362200"/>
                    <a:chOff x="1905000" y="1828800"/>
                    <a:chExt cx="762000" cy="2362200"/>
                  </a:xfrm>
                </p:grpSpPr>
                <p:sp>
                  <p:nvSpPr>
                    <p:cNvPr id="2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5" name="Group 9"/>
                  <p:cNvGrpSpPr/>
                  <p:nvPr/>
                </p:nvGrpSpPr>
                <p:grpSpPr>
                  <a:xfrm rot="19123498">
                    <a:off x="2501621" y="1862460"/>
                    <a:ext cx="542170" cy="1782007"/>
                    <a:chOff x="1905000" y="1828800"/>
                    <a:chExt cx="762000" cy="2362200"/>
                  </a:xfrm>
                </p:grpSpPr>
                <p:sp>
                  <p:nvSpPr>
                    <p:cNvPr id="2069" name="Oval 2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6" name="Group 12"/>
                  <p:cNvGrpSpPr/>
                  <p:nvPr/>
                </p:nvGrpSpPr>
                <p:grpSpPr>
                  <a:xfrm rot="15530705">
                    <a:off x="2284581" y="2639655"/>
                    <a:ext cx="405591" cy="1883879"/>
                    <a:chOff x="1905000" y="1828800"/>
                    <a:chExt cx="762000" cy="2362200"/>
                  </a:xfrm>
                </p:grpSpPr>
                <p:sp>
                  <p:nvSpPr>
                    <p:cNvPr id="2067" name="Oval 2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7" name="Group 104"/>
              <p:cNvGrpSpPr/>
              <p:nvPr/>
            </p:nvGrpSpPr>
            <p:grpSpPr>
              <a:xfrm rot="3068959">
                <a:off x="2247659" y="3793897"/>
                <a:ext cx="1143483" cy="840157"/>
                <a:chOff x="736597" y="733384"/>
                <a:chExt cx="1807860" cy="1807860"/>
              </a:xfrm>
            </p:grpSpPr>
            <p:grpSp>
              <p:nvGrpSpPr>
                <p:cNvPr id="2031" name="Group 15"/>
                <p:cNvGrpSpPr/>
                <p:nvPr/>
              </p:nvGrpSpPr>
              <p:grpSpPr>
                <a:xfrm rot="20238387">
                  <a:off x="736597" y="881328"/>
                  <a:ext cx="1193804" cy="897916"/>
                  <a:chOff x="1111998" y="1862460"/>
                  <a:chExt cx="2362200" cy="1921930"/>
                </a:xfrm>
              </p:grpSpPr>
              <p:grpSp>
                <p:nvGrpSpPr>
                  <p:cNvPr id="2052" name="Group 6"/>
                  <p:cNvGrpSpPr/>
                  <p:nvPr/>
                </p:nvGrpSpPr>
                <p:grpSpPr>
                  <a:xfrm rot="17802976">
                    <a:off x="1912098" y="1823816"/>
                    <a:ext cx="762000" cy="2362200"/>
                    <a:chOff x="1905000" y="1828800"/>
                    <a:chExt cx="762000" cy="2362200"/>
                  </a:xfrm>
                </p:grpSpPr>
                <p:sp>
                  <p:nvSpPr>
                    <p:cNvPr id="2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9"/>
                  <p:cNvGrpSpPr/>
                  <p:nvPr/>
                </p:nvGrpSpPr>
                <p:grpSpPr>
                  <a:xfrm rot="19123498">
                    <a:off x="2501621" y="1862460"/>
                    <a:ext cx="542170" cy="1782007"/>
                    <a:chOff x="1905000" y="1828800"/>
                    <a:chExt cx="762000" cy="2362200"/>
                  </a:xfrm>
                </p:grpSpPr>
                <p:sp>
                  <p:nvSpPr>
                    <p:cNvPr id="2057" name="Oval 2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4" name="Group 12"/>
                  <p:cNvGrpSpPr/>
                  <p:nvPr/>
                </p:nvGrpSpPr>
                <p:grpSpPr>
                  <a:xfrm rot="15530705">
                    <a:off x="2284581" y="2639655"/>
                    <a:ext cx="405591" cy="1883879"/>
                    <a:chOff x="1905000" y="1828800"/>
                    <a:chExt cx="762000" cy="2362200"/>
                  </a:xfrm>
                </p:grpSpPr>
                <p:sp>
                  <p:nvSpPr>
                    <p:cNvPr id="2055" name="Oval 2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2" name="Group 21"/>
                <p:cNvGrpSpPr/>
                <p:nvPr/>
              </p:nvGrpSpPr>
              <p:grpSpPr>
                <a:xfrm rot="2927600">
                  <a:off x="1498597" y="881328"/>
                  <a:ext cx="1193804" cy="897916"/>
                  <a:chOff x="1111998" y="1862460"/>
                  <a:chExt cx="2362200" cy="1921930"/>
                </a:xfrm>
              </p:grpSpPr>
              <p:grpSp>
                <p:nvGrpSpPr>
                  <p:cNvPr id="2043" name="Group 6"/>
                  <p:cNvGrpSpPr/>
                  <p:nvPr/>
                </p:nvGrpSpPr>
                <p:grpSpPr>
                  <a:xfrm rot="17802976">
                    <a:off x="1912098" y="1823816"/>
                    <a:ext cx="762000" cy="2362200"/>
                    <a:chOff x="1905000" y="1828800"/>
                    <a:chExt cx="762000" cy="2362200"/>
                  </a:xfrm>
                </p:grpSpPr>
                <p:sp>
                  <p:nvSpPr>
                    <p:cNvPr id="2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4" name="Group 9"/>
                  <p:cNvGrpSpPr/>
                  <p:nvPr/>
                </p:nvGrpSpPr>
                <p:grpSpPr>
                  <a:xfrm rot="19123498">
                    <a:off x="2501621" y="1862460"/>
                    <a:ext cx="542170" cy="1782007"/>
                    <a:chOff x="1905000" y="1828800"/>
                    <a:chExt cx="762000" cy="2362200"/>
                  </a:xfrm>
                </p:grpSpPr>
                <p:sp>
                  <p:nvSpPr>
                    <p:cNvPr id="2048" name="Oval 2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5" name="Group 12"/>
                  <p:cNvGrpSpPr/>
                  <p:nvPr/>
                </p:nvGrpSpPr>
                <p:grpSpPr>
                  <a:xfrm rot="15530705">
                    <a:off x="2284581" y="2639655"/>
                    <a:ext cx="405591" cy="1883879"/>
                    <a:chOff x="1905000" y="1828800"/>
                    <a:chExt cx="762000" cy="2362200"/>
                  </a:xfrm>
                </p:grpSpPr>
                <p:sp>
                  <p:nvSpPr>
                    <p:cNvPr id="2046" name="Oval 2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3" name="Group 31"/>
                <p:cNvGrpSpPr/>
                <p:nvPr/>
              </p:nvGrpSpPr>
              <p:grpSpPr>
                <a:xfrm rot="20238387">
                  <a:off x="1346199" y="1643328"/>
                  <a:ext cx="1193804" cy="897916"/>
                  <a:chOff x="1111998" y="1862460"/>
                  <a:chExt cx="2362200" cy="1921930"/>
                </a:xfrm>
              </p:grpSpPr>
              <p:grpSp>
                <p:nvGrpSpPr>
                  <p:cNvPr id="2034" name="Group 6"/>
                  <p:cNvGrpSpPr/>
                  <p:nvPr/>
                </p:nvGrpSpPr>
                <p:grpSpPr>
                  <a:xfrm rot="17802976">
                    <a:off x="1912098" y="1823816"/>
                    <a:ext cx="762000" cy="2362200"/>
                    <a:chOff x="1905000" y="1828800"/>
                    <a:chExt cx="762000" cy="2362200"/>
                  </a:xfrm>
                </p:grpSpPr>
                <p:sp>
                  <p:nvSpPr>
                    <p:cNvPr id="2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5" name="Group 9"/>
                  <p:cNvGrpSpPr/>
                  <p:nvPr/>
                </p:nvGrpSpPr>
                <p:grpSpPr>
                  <a:xfrm rot="19123498">
                    <a:off x="2501621" y="1862460"/>
                    <a:ext cx="542170" cy="1782007"/>
                    <a:chOff x="1905000" y="1828800"/>
                    <a:chExt cx="762000" cy="2362200"/>
                  </a:xfrm>
                </p:grpSpPr>
                <p:sp>
                  <p:nvSpPr>
                    <p:cNvPr id="2039" name="Oval 2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6" name="Group 12"/>
                  <p:cNvGrpSpPr/>
                  <p:nvPr/>
                </p:nvGrpSpPr>
                <p:grpSpPr>
                  <a:xfrm rot="15530705">
                    <a:off x="2284581" y="2639655"/>
                    <a:ext cx="405591" cy="1883879"/>
                    <a:chOff x="1905000" y="1828800"/>
                    <a:chExt cx="762000" cy="2362200"/>
                  </a:xfrm>
                </p:grpSpPr>
                <p:sp>
                  <p:nvSpPr>
                    <p:cNvPr id="2037" name="Oval 2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8" name="Group 135"/>
              <p:cNvGrpSpPr/>
              <p:nvPr/>
            </p:nvGrpSpPr>
            <p:grpSpPr>
              <a:xfrm rot="5892673">
                <a:off x="3061159" y="3301846"/>
                <a:ext cx="1528325" cy="1350205"/>
                <a:chOff x="736597" y="733384"/>
                <a:chExt cx="1807860" cy="1807860"/>
              </a:xfrm>
            </p:grpSpPr>
            <p:grpSp>
              <p:nvGrpSpPr>
                <p:cNvPr id="2001" name="Group 15"/>
                <p:cNvGrpSpPr/>
                <p:nvPr/>
              </p:nvGrpSpPr>
              <p:grpSpPr>
                <a:xfrm rot="20238387">
                  <a:off x="736597" y="881328"/>
                  <a:ext cx="1193804" cy="897916"/>
                  <a:chOff x="1111998" y="1862460"/>
                  <a:chExt cx="2362200" cy="1921930"/>
                </a:xfrm>
              </p:grpSpPr>
              <p:grpSp>
                <p:nvGrpSpPr>
                  <p:cNvPr id="2022" name="Group 6"/>
                  <p:cNvGrpSpPr/>
                  <p:nvPr/>
                </p:nvGrpSpPr>
                <p:grpSpPr>
                  <a:xfrm rot="17802976">
                    <a:off x="1912098" y="1823816"/>
                    <a:ext cx="762000" cy="2362200"/>
                    <a:chOff x="1905000" y="1828800"/>
                    <a:chExt cx="762000" cy="2362200"/>
                  </a:xfrm>
                </p:grpSpPr>
                <p:sp>
                  <p:nvSpPr>
                    <p:cNvPr id="20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3" name="Group 9"/>
                  <p:cNvGrpSpPr/>
                  <p:nvPr/>
                </p:nvGrpSpPr>
                <p:grpSpPr>
                  <a:xfrm rot="19123498">
                    <a:off x="2501621" y="1862460"/>
                    <a:ext cx="542170" cy="1782007"/>
                    <a:chOff x="1905000" y="1828800"/>
                    <a:chExt cx="762000" cy="2362200"/>
                  </a:xfrm>
                </p:grpSpPr>
                <p:sp>
                  <p:nvSpPr>
                    <p:cNvPr id="2027" name="Oval 20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4" name="Group 12"/>
                  <p:cNvGrpSpPr/>
                  <p:nvPr/>
                </p:nvGrpSpPr>
                <p:grpSpPr>
                  <a:xfrm rot="15530705">
                    <a:off x="2284581" y="2639655"/>
                    <a:ext cx="405591" cy="1883879"/>
                    <a:chOff x="1905000" y="1828800"/>
                    <a:chExt cx="762000" cy="2362200"/>
                  </a:xfrm>
                </p:grpSpPr>
                <p:sp>
                  <p:nvSpPr>
                    <p:cNvPr id="2025" name="Oval 20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2" name="Group 21"/>
                <p:cNvGrpSpPr/>
                <p:nvPr/>
              </p:nvGrpSpPr>
              <p:grpSpPr>
                <a:xfrm rot="2927600">
                  <a:off x="1498597" y="881328"/>
                  <a:ext cx="1193804" cy="897916"/>
                  <a:chOff x="1111998" y="1862460"/>
                  <a:chExt cx="2362200" cy="1921930"/>
                </a:xfrm>
              </p:grpSpPr>
              <p:grpSp>
                <p:nvGrpSpPr>
                  <p:cNvPr id="2013" name="Group 6"/>
                  <p:cNvGrpSpPr/>
                  <p:nvPr/>
                </p:nvGrpSpPr>
                <p:grpSpPr>
                  <a:xfrm rot="17802976">
                    <a:off x="1912098" y="1823816"/>
                    <a:ext cx="762000" cy="2362200"/>
                    <a:chOff x="1905000" y="1828800"/>
                    <a:chExt cx="762000" cy="2362200"/>
                  </a:xfrm>
                </p:grpSpPr>
                <p:sp>
                  <p:nvSpPr>
                    <p:cNvPr id="20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1" name="Oval 20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4" name="Group 9"/>
                  <p:cNvGrpSpPr/>
                  <p:nvPr/>
                </p:nvGrpSpPr>
                <p:grpSpPr>
                  <a:xfrm rot="19123498">
                    <a:off x="2501621" y="1862460"/>
                    <a:ext cx="542170" cy="1782007"/>
                    <a:chOff x="1905000" y="1828800"/>
                    <a:chExt cx="762000" cy="2362200"/>
                  </a:xfrm>
                </p:grpSpPr>
                <p:sp>
                  <p:nvSpPr>
                    <p:cNvPr id="2018" name="Oval 20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9" name="Oval 20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5" name="Group 12"/>
                  <p:cNvGrpSpPr/>
                  <p:nvPr/>
                </p:nvGrpSpPr>
                <p:grpSpPr>
                  <a:xfrm rot="15530705">
                    <a:off x="2284581" y="2639655"/>
                    <a:ext cx="405591" cy="1883879"/>
                    <a:chOff x="1905000" y="1828800"/>
                    <a:chExt cx="762000" cy="2362200"/>
                  </a:xfrm>
                </p:grpSpPr>
                <p:sp>
                  <p:nvSpPr>
                    <p:cNvPr id="2016" name="Oval 20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7" name="Oval 20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3" name="Group 31"/>
                <p:cNvGrpSpPr/>
                <p:nvPr/>
              </p:nvGrpSpPr>
              <p:grpSpPr>
                <a:xfrm rot="20238387">
                  <a:off x="1346199" y="1643328"/>
                  <a:ext cx="1193804" cy="897916"/>
                  <a:chOff x="1111998" y="1862460"/>
                  <a:chExt cx="2362200" cy="1921930"/>
                </a:xfrm>
              </p:grpSpPr>
              <p:grpSp>
                <p:nvGrpSpPr>
                  <p:cNvPr id="2004" name="Group 6"/>
                  <p:cNvGrpSpPr/>
                  <p:nvPr/>
                </p:nvGrpSpPr>
                <p:grpSpPr>
                  <a:xfrm rot="17802976">
                    <a:off x="1912098" y="1823816"/>
                    <a:ext cx="762000" cy="2362200"/>
                    <a:chOff x="1905000" y="1828800"/>
                    <a:chExt cx="762000" cy="2362200"/>
                  </a:xfrm>
                </p:grpSpPr>
                <p:sp>
                  <p:nvSpPr>
                    <p:cNvPr id="20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2" name="Oval 20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5" name="Group 9"/>
                  <p:cNvGrpSpPr/>
                  <p:nvPr/>
                </p:nvGrpSpPr>
                <p:grpSpPr>
                  <a:xfrm rot="19123498">
                    <a:off x="2501621" y="1862460"/>
                    <a:ext cx="542170" cy="1782007"/>
                    <a:chOff x="1905000" y="1828800"/>
                    <a:chExt cx="762000" cy="2362200"/>
                  </a:xfrm>
                </p:grpSpPr>
                <p:sp>
                  <p:nvSpPr>
                    <p:cNvPr id="2009" name="Oval 20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0" name="Oval 20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6" name="Group 12"/>
                  <p:cNvGrpSpPr/>
                  <p:nvPr/>
                </p:nvGrpSpPr>
                <p:grpSpPr>
                  <a:xfrm rot="15530705">
                    <a:off x="2284581" y="2639655"/>
                    <a:ext cx="405591" cy="1883879"/>
                    <a:chOff x="1905000" y="1828800"/>
                    <a:chExt cx="762000" cy="2362200"/>
                  </a:xfrm>
                </p:grpSpPr>
                <p:sp>
                  <p:nvSpPr>
                    <p:cNvPr id="2007" name="Oval 20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8" name="Oval 20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59" name="Group 166"/>
              <p:cNvGrpSpPr/>
              <p:nvPr/>
            </p:nvGrpSpPr>
            <p:grpSpPr>
              <a:xfrm rot="20555714" flipH="1">
                <a:off x="3652811" y="2791157"/>
                <a:ext cx="1586260" cy="1364114"/>
                <a:chOff x="736597" y="733384"/>
                <a:chExt cx="1807860" cy="1807860"/>
              </a:xfrm>
            </p:grpSpPr>
            <p:grpSp>
              <p:nvGrpSpPr>
                <p:cNvPr id="1971" name="Group 15"/>
                <p:cNvGrpSpPr/>
                <p:nvPr/>
              </p:nvGrpSpPr>
              <p:grpSpPr>
                <a:xfrm rot="20238387">
                  <a:off x="736597" y="881328"/>
                  <a:ext cx="1193804" cy="897916"/>
                  <a:chOff x="1111998" y="1862460"/>
                  <a:chExt cx="2362200" cy="1921930"/>
                </a:xfrm>
              </p:grpSpPr>
              <p:grpSp>
                <p:nvGrpSpPr>
                  <p:cNvPr id="1992" name="Group 6"/>
                  <p:cNvGrpSpPr/>
                  <p:nvPr/>
                </p:nvGrpSpPr>
                <p:grpSpPr>
                  <a:xfrm rot="17802976">
                    <a:off x="1912098" y="1823816"/>
                    <a:ext cx="762000" cy="2362200"/>
                    <a:chOff x="1905000" y="1828800"/>
                    <a:chExt cx="762000" cy="2362200"/>
                  </a:xfrm>
                </p:grpSpPr>
                <p:sp>
                  <p:nvSpPr>
                    <p:cNvPr id="19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3" name="Group 9"/>
                  <p:cNvGrpSpPr/>
                  <p:nvPr/>
                </p:nvGrpSpPr>
                <p:grpSpPr>
                  <a:xfrm rot="19123498">
                    <a:off x="2501621" y="1862460"/>
                    <a:ext cx="542170" cy="1782007"/>
                    <a:chOff x="1905000" y="1828800"/>
                    <a:chExt cx="762000" cy="2362200"/>
                  </a:xfrm>
                </p:grpSpPr>
                <p:sp>
                  <p:nvSpPr>
                    <p:cNvPr id="1997" name="Oval 19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8" name="Oval 19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4" name="Group 12"/>
                  <p:cNvGrpSpPr/>
                  <p:nvPr/>
                </p:nvGrpSpPr>
                <p:grpSpPr>
                  <a:xfrm rot="15530705">
                    <a:off x="2284581" y="2639655"/>
                    <a:ext cx="405591" cy="1883879"/>
                    <a:chOff x="1905000" y="1828800"/>
                    <a:chExt cx="762000" cy="2362200"/>
                  </a:xfrm>
                </p:grpSpPr>
                <p:sp>
                  <p:nvSpPr>
                    <p:cNvPr id="1995" name="Oval 19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2" name="Group 21"/>
                <p:cNvGrpSpPr/>
                <p:nvPr/>
              </p:nvGrpSpPr>
              <p:grpSpPr>
                <a:xfrm rot="2927600">
                  <a:off x="1498597" y="881328"/>
                  <a:ext cx="1193804" cy="897916"/>
                  <a:chOff x="1111998" y="1862460"/>
                  <a:chExt cx="2362200" cy="1921930"/>
                </a:xfrm>
              </p:grpSpPr>
              <p:grpSp>
                <p:nvGrpSpPr>
                  <p:cNvPr id="1983" name="Group 6"/>
                  <p:cNvGrpSpPr/>
                  <p:nvPr/>
                </p:nvGrpSpPr>
                <p:grpSpPr>
                  <a:xfrm rot="17802976">
                    <a:off x="1912098" y="1823816"/>
                    <a:ext cx="762000" cy="2362200"/>
                    <a:chOff x="1905000" y="1828800"/>
                    <a:chExt cx="762000" cy="2362200"/>
                  </a:xfrm>
                </p:grpSpPr>
                <p:sp>
                  <p:nvSpPr>
                    <p:cNvPr id="19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1" name="Oval 19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4" name="Group 9"/>
                  <p:cNvGrpSpPr/>
                  <p:nvPr/>
                </p:nvGrpSpPr>
                <p:grpSpPr>
                  <a:xfrm rot="19123498">
                    <a:off x="2501621" y="1862460"/>
                    <a:ext cx="542170" cy="1782007"/>
                    <a:chOff x="1905000" y="1828800"/>
                    <a:chExt cx="762000" cy="2362200"/>
                  </a:xfrm>
                </p:grpSpPr>
                <p:sp>
                  <p:nvSpPr>
                    <p:cNvPr id="1988" name="Oval 19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9" name="Oval 19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5" name="Group 12"/>
                  <p:cNvGrpSpPr/>
                  <p:nvPr/>
                </p:nvGrpSpPr>
                <p:grpSpPr>
                  <a:xfrm rot="15530705">
                    <a:off x="2284581" y="2639655"/>
                    <a:ext cx="405591" cy="1883879"/>
                    <a:chOff x="1905000" y="1828800"/>
                    <a:chExt cx="762000" cy="2362200"/>
                  </a:xfrm>
                </p:grpSpPr>
                <p:sp>
                  <p:nvSpPr>
                    <p:cNvPr id="1986" name="Oval 19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7" name="Oval 19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3" name="Group 31"/>
                <p:cNvGrpSpPr/>
                <p:nvPr/>
              </p:nvGrpSpPr>
              <p:grpSpPr>
                <a:xfrm rot="20238387">
                  <a:off x="1346199" y="1643328"/>
                  <a:ext cx="1193804" cy="897916"/>
                  <a:chOff x="1111998" y="1862460"/>
                  <a:chExt cx="2362200" cy="1921930"/>
                </a:xfrm>
              </p:grpSpPr>
              <p:grpSp>
                <p:nvGrpSpPr>
                  <p:cNvPr id="1974" name="Group 6"/>
                  <p:cNvGrpSpPr/>
                  <p:nvPr/>
                </p:nvGrpSpPr>
                <p:grpSpPr>
                  <a:xfrm rot="17802976">
                    <a:off x="1912098" y="1823816"/>
                    <a:ext cx="762000" cy="2362200"/>
                    <a:chOff x="1905000" y="1828800"/>
                    <a:chExt cx="762000" cy="2362200"/>
                  </a:xfrm>
                </p:grpSpPr>
                <p:sp>
                  <p:nvSpPr>
                    <p:cNvPr id="19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2" name="Oval 19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5" name="Group 9"/>
                  <p:cNvGrpSpPr/>
                  <p:nvPr/>
                </p:nvGrpSpPr>
                <p:grpSpPr>
                  <a:xfrm rot="19123498">
                    <a:off x="2501621" y="1862460"/>
                    <a:ext cx="542170" cy="1782007"/>
                    <a:chOff x="1905000" y="1828800"/>
                    <a:chExt cx="762000" cy="2362200"/>
                  </a:xfrm>
                </p:grpSpPr>
                <p:sp>
                  <p:nvSpPr>
                    <p:cNvPr id="1979" name="Oval 19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0" name="Oval 19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6" name="Group 12"/>
                  <p:cNvGrpSpPr/>
                  <p:nvPr/>
                </p:nvGrpSpPr>
                <p:grpSpPr>
                  <a:xfrm rot="15530705">
                    <a:off x="2284581" y="2639655"/>
                    <a:ext cx="405591" cy="1883879"/>
                    <a:chOff x="1905000" y="1828800"/>
                    <a:chExt cx="762000" cy="2362200"/>
                  </a:xfrm>
                </p:grpSpPr>
                <p:sp>
                  <p:nvSpPr>
                    <p:cNvPr id="1977" name="Oval 19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8" name="Oval 19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60" name="Double Wave 195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1" name="Double Wave 196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2" name="Oval 196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3" name="Oval 196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4" name="Oval 196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5" name="Oval 196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 name="Oval 196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7" name="Oval 196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8" name="Oval 196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9" name="Oval 196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0" name="Oval 196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4" name="Group 3573"/>
          <p:cNvGrpSpPr/>
          <p:nvPr/>
        </p:nvGrpSpPr>
        <p:grpSpPr>
          <a:xfrm>
            <a:off x="8105011" y="1308991"/>
            <a:ext cx="1029041" cy="2197136"/>
            <a:chOff x="4876800" y="1338813"/>
            <a:chExt cx="1790190" cy="3925718"/>
          </a:xfrm>
        </p:grpSpPr>
        <p:sp>
          <p:nvSpPr>
            <p:cNvPr id="3575" name="Round Diagonal Corner Rectangle 3574"/>
            <p:cNvSpPr/>
            <p:nvPr/>
          </p:nvSpPr>
          <p:spPr>
            <a:xfrm rot="14339062">
              <a:off x="5112311" y="1445623"/>
              <a:ext cx="938225" cy="724605"/>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p:nvPr/>
          </p:nvSpPr>
          <p:spPr>
            <a:xfrm rot="19338880">
              <a:off x="6343575" y="3188784"/>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p:nvPr/>
          </p:nvSpPr>
          <p:spPr>
            <a:xfrm rot="1933618">
              <a:off x="4876800" y="3191876"/>
              <a:ext cx="323415" cy="4846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Trapezoid 3577"/>
            <p:cNvSpPr/>
            <p:nvPr/>
          </p:nvSpPr>
          <p:spPr>
            <a:xfrm rot="1762537">
              <a:off x="5048962" y="2349298"/>
              <a:ext cx="621732" cy="116763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Trapezoid 3578"/>
            <p:cNvSpPr/>
            <p:nvPr/>
          </p:nvSpPr>
          <p:spPr>
            <a:xfrm rot="20084270">
              <a:off x="5863797" y="2384890"/>
              <a:ext cx="703447" cy="113723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Trapezoid 3579"/>
            <p:cNvSpPr/>
            <p:nvPr/>
          </p:nvSpPr>
          <p:spPr>
            <a:xfrm>
              <a:off x="5486400" y="2336123"/>
              <a:ext cx="848581" cy="139767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Isosceles Triangle 3580"/>
            <p:cNvSpPr/>
            <p:nvPr/>
          </p:nvSpPr>
          <p:spPr>
            <a:xfrm rot="10800000">
              <a:off x="5515122" y="2305390"/>
              <a:ext cx="580812" cy="4661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p:nvPr/>
          </p:nvSpPr>
          <p:spPr>
            <a:xfrm rot="4886474">
              <a:off x="5921931" y="4864680"/>
              <a:ext cx="259448" cy="50927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p:nvPr/>
          </p:nvSpPr>
          <p:spPr>
            <a:xfrm rot="4886474">
              <a:off x="5317076" y="4870932"/>
              <a:ext cx="272809" cy="51439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Trapezoid 3583"/>
            <p:cNvSpPr/>
            <p:nvPr/>
          </p:nvSpPr>
          <p:spPr>
            <a:xfrm>
              <a:off x="5680535" y="3700894"/>
              <a:ext cx="637259" cy="1374821"/>
            </a:xfrm>
            <a:prstGeom prst="trapezoid">
              <a:avLst>
                <a:gd name="adj" fmla="val 7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Trapezoid 3584"/>
            <p:cNvSpPr/>
            <p:nvPr/>
          </p:nvSpPr>
          <p:spPr>
            <a:xfrm rot="263894">
              <a:off x="5265968" y="3641681"/>
              <a:ext cx="572526" cy="1458801"/>
            </a:xfrm>
            <a:prstGeom prst="trapezoid">
              <a:avLst>
                <a:gd name="adj" fmla="val 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p:nvPr/>
          </p:nvSpPr>
          <p:spPr>
            <a:xfrm rot="15873315">
              <a:off x="5671911" y="3550711"/>
              <a:ext cx="154682" cy="78101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Round Diagonal Corner Rectangle 3586"/>
            <p:cNvSpPr/>
            <p:nvPr/>
          </p:nvSpPr>
          <p:spPr>
            <a:xfrm rot="1235977">
              <a:off x="5551797" y="1386069"/>
              <a:ext cx="985884" cy="62722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p:nvPr/>
          </p:nvSpPr>
          <p:spPr>
            <a:xfrm>
              <a:off x="5611924" y="1373092"/>
              <a:ext cx="290406" cy="155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Trapezoid 3588"/>
            <p:cNvSpPr/>
            <p:nvPr/>
          </p:nvSpPr>
          <p:spPr>
            <a:xfrm>
              <a:off x="5257800" y="2590800"/>
              <a:ext cx="609600" cy="1295400"/>
            </a:xfrm>
            <a:prstGeom prst="trapezoid">
              <a:avLst>
                <a:gd name="adj" fmla="val 3137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Trapezoid 3589"/>
            <p:cNvSpPr/>
            <p:nvPr/>
          </p:nvSpPr>
          <p:spPr>
            <a:xfrm>
              <a:off x="5715000" y="2590800"/>
              <a:ext cx="685800" cy="1295400"/>
            </a:xfrm>
            <a:prstGeom prst="trapezoid">
              <a:avLst>
                <a:gd name="adj" fmla="val 3872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1" name="Group 3590"/>
            <p:cNvGrpSpPr/>
            <p:nvPr/>
          </p:nvGrpSpPr>
          <p:grpSpPr>
            <a:xfrm>
              <a:off x="5562600" y="2667000"/>
              <a:ext cx="457200" cy="381000"/>
              <a:chOff x="7022380" y="1905000"/>
              <a:chExt cx="978620" cy="914400"/>
            </a:xfrm>
          </p:grpSpPr>
          <p:sp>
            <p:nvSpPr>
              <p:cNvPr id="3597" name="Trapezoid 3596"/>
              <p:cNvSpPr/>
              <p:nvPr/>
            </p:nvSpPr>
            <p:spPr>
              <a:xfrm>
                <a:off x="73152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Trapezoid 3597"/>
              <p:cNvSpPr/>
              <p:nvPr/>
            </p:nvSpPr>
            <p:spPr>
              <a:xfrm rot="20043474">
                <a:off x="7543800" y="21336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Rounded Rectangle 3598"/>
              <p:cNvSpPr/>
              <p:nvPr/>
            </p:nvSpPr>
            <p:spPr>
              <a:xfrm>
                <a:off x="7162800" y="1905000"/>
                <a:ext cx="685800" cy="381000"/>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Trapezoid 3599"/>
              <p:cNvSpPr/>
              <p:nvPr/>
            </p:nvSpPr>
            <p:spPr>
              <a:xfrm rot="5099959">
                <a:off x="7212880" y="174381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Trapezoid 3600"/>
              <p:cNvSpPr/>
              <p:nvPr/>
            </p:nvSpPr>
            <p:spPr>
              <a:xfrm rot="16200000">
                <a:off x="7505700" y="1790700"/>
                <a:ext cx="304800" cy="685800"/>
              </a:xfrm>
              <a:prstGeom prst="trapezoid">
                <a:avLst>
                  <a:gd name="adj" fmla="val 313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2" name="Flowchart: Manual Input 3591"/>
            <p:cNvSpPr/>
            <p:nvPr/>
          </p:nvSpPr>
          <p:spPr>
            <a:xfrm rot="2091275" flipV="1">
              <a:off x="5913447" y="2340237"/>
              <a:ext cx="228596" cy="552626"/>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Flowchart: Manual Input 3592"/>
            <p:cNvSpPr/>
            <p:nvPr/>
          </p:nvSpPr>
          <p:spPr>
            <a:xfrm rot="19508725" flipH="1" flipV="1">
              <a:off x="5456455" y="2318986"/>
              <a:ext cx="263925" cy="597329"/>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p:nvPr/>
          </p:nvSpPr>
          <p:spPr>
            <a:xfrm>
              <a:off x="5304544" y="1363589"/>
              <a:ext cx="1030437" cy="11184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Round Diagonal Corner Rectangle 3594"/>
            <p:cNvSpPr/>
            <p:nvPr/>
          </p:nvSpPr>
          <p:spPr>
            <a:xfrm rot="220742">
              <a:off x="6267290" y="1525362"/>
              <a:ext cx="61388" cy="590748"/>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Round Diagonal Corner Rectangle 3595"/>
            <p:cNvSpPr/>
            <p:nvPr/>
          </p:nvSpPr>
          <p:spPr>
            <a:xfrm rot="21278885">
              <a:off x="5282545" y="1603283"/>
              <a:ext cx="91105" cy="534833"/>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2" name="Group 3601"/>
          <p:cNvGrpSpPr/>
          <p:nvPr/>
        </p:nvGrpSpPr>
        <p:grpSpPr>
          <a:xfrm>
            <a:off x="9118776" y="589732"/>
            <a:ext cx="900887" cy="2946365"/>
            <a:chOff x="914400" y="228600"/>
            <a:chExt cx="1788913" cy="5562601"/>
          </a:xfrm>
        </p:grpSpPr>
        <p:grpSp>
          <p:nvGrpSpPr>
            <p:cNvPr id="3603" name="Group 3602"/>
            <p:cNvGrpSpPr/>
            <p:nvPr/>
          </p:nvGrpSpPr>
          <p:grpSpPr>
            <a:xfrm>
              <a:off x="914400" y="1295400"/>
              <a:ext cx="1788913" cy="4495801"/>
              <a:chOff x="914400" y="1295400"/>
              <a:chExt cx="1788913" cy="4495801"/>
            </a:xfrm>
          </p:grpSpPr>
          <p:sp>
            <p:nvSpPr>
              <p:cNvPr id="3607" name="Round Diagonal Corner Rectangle 3606"/>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Trapezoid 360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Trapezoid 361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Trapezoid 3612"/>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Flowchart: Manual Operation 3614"/>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Flowchart: Manual Operation 3615"/>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Moon 3618"/>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Trapezoid 3619"/>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Trapezoid 3620"/>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Diagonal Stripe 3623"/>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5" name="Diagonal Stripe 3624"/>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26" name="Group 47"/>
              <p:cNvGrpSpPr/>
              <p:nvPr/>
            </p:nvGrpSpPr>
            <p:grpSpPr>
              <a:xfrm>
                <a:off x="1371600" y="2819400"/>
                <a:ext cx="914400" cy="228600"/>
                <a:chOff x="2971800" y="2971800"/>
                <a:chExt cx="914400" cy="228600"/>
              </a:xfrm>
            </p:grpSpPr>
            <p:sp>
              <p:nvSpPr>
                <p:cNvPr id="3631" name="Double Wave 3630"/>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Double Wave 3631"/>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7" name="Wave 3626"/>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Round Diagonal Corner Rectangle 3627"/>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4" name="Group 3603"/>
            <p:cNvGrpSpPr/>
            <p:nvPr/>
          </p:nvGrpSpPr>
          <p:grpSpPr>
            <a:xfrm>
              <a:off x="1143000" y="228600"/>
              <a:ext cx="1447800" cy="1447800"/>
              <a:chOff x="2362200" y="2209800"/>
              <a:chExt cx="1828800" cy="1600200"/>
            </a:xfrm>
          </p:grpSpPr>
          <p:sp>
            <p:nvSpPr>
              <p:cNvPr id="3605" name="Oval 3604"/>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Flowchart: Magnetic Disk 3605"/>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35" name="Group 3534"/>
          <p:cNvGrpSpPr/>
          <p:nvPr/>
        </p:nvGrpSpPr>
        <p:grpSpPr>
          <a:xfrm>
            <a:off x="7981753" y="2322087"/>
            <a:ext cx="2232691" cy="2286000"/>
            <a:chOff x="1066800" y="0"/>
            <a:chExt cx="5181600" cy="4876800"/>
          </a:xfrm>
        </p:grpSpPr>
        <p:sp>
          <p:nvSpPr>
            <p:cNvPr id="3536" name="Rectangle 3535"/>
            <p:cNvSpPr/>
            <p:nvPr/>
          </p:nvSpPr>
          <p:spPr>
            <a:xfrm>
              <a:off x="10668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Rectangle 3536"/>
            <p:cNvSpPr/>
            <p:nvPr/>
          </p:nvSpPr>
          <p:spPr>
            <a:xfrm>
              <a:off x="23622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Rectangle 3537"/>
            <p:cNvSpPr/>
            <p:nvPr/>
          </p:nvSpPr>
          <p:spPr>
            <a:xfrm>
              <a:off x="36576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Rectangle 3538"/>
            <p:cNvSpPr/>
            <p:nvPr/>
          </p:nvSpPr>
          <p:spPr>
            <a:xfrm>
              <a:off x="49530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Rectangle 3539"/>
            <p:cNvSpPr/>
            <p:nvPr/>
          </p:nvSpPr>
          <p:spPr>
            <a:xfrm>
              <a:off x="17526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1" name="Rectangle 3540"/>
            <p:cNvSpPr/>
            <p:nvPr/>
          </p:nvSpPr>
          <p:spPr>
            <a:xfrm>
              <a:off x="30480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2" name="Rectangle 3541"/>
            <p:cNvSpPr/>
            <p:nvPr/>
          </p:nvSpPr>
          <p:spPr>
            <a:xfrm>
              <a:off x="43434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Rectangle 3542"/>
            <p:cNvSpPr/>
            <p:nvPr/>
          </p:nvSpPr>
          <p:spPr>
            <a:xfrm>
              <a:off x="5638800" y="36576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Rectangle 3543"/>
            <p:cNvSpPr/>
            <p:nvPr/>
          </p:nvSpPr>
          <p:spPr>
            <a:xfrm>
              <a:off x="1066800" y="36576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Rectangle 3544"/>
            <p:cNvSpPr/>
            <p:nvPr/>
          </p:nvSpPr>
          <p:spPr>
            <a:xfrm>
              <a:off x="10668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Rectangle 3545"/>
            <p:cNvSpPr/>
            <p:nvPr/>
          </p:nvSpPr>
          <p:spPr>
            <a:xfrm>
              <a:off x="23622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Rectangle 3546"/>
            <p:cNvSpPr/>
            <p:nvPr/>
          </p:nvSpPr>
          <p:spPr>
            <a:xfrm>
              <a:off x="36576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Rectangle 3547"/>
            <p:cNvSpPr/>
            <p:nvPr/>
          </p:nvSpPr>
          <p:spPr>
            <a:xfrm>
              <a:off x="49530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Rectangle 3548"/>
            <p:cNvSpPr/>
            <p:nvPr/>
          </p:nvSpPr>
          <p:spPr>
            <a:xfrm>
              <a:off x="17526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Rectangle 3549"/>
            <p:cNvSpPr/>
            <p:nvPr/>
          </p:nvSpPr>
          <p:spPr>
            <a:xfrm>
              <a:off x="30480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Rectangle 3550"/>
            <p:cNvSpPr/>
            <p:nvPr/>
          </p:nvSpPr>
          <p:spPr>
            <a:xfrm>
              <a:off x="43434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Rectangle 3551"/>
            <p:cNvSpPr/>
            <p:nvPr/>
          </p:nvSpPr>
          <p:spPr>
            <a:xfrm>
              <a:off x="5638800" y="24384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Rectangle 3552"/>
            <p:cNvSpPr/>
            <p:nvPr/>
          </p:nvSpPr>
          <p:spPr>
            <a:xfrm>
              <a:off x="1066800" y="24384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Rectangle 3553"/>
            <p:cNvSpPr/>
            <p:nvPr/>
          </p:nvSpPr>
          <p:spPr>
            <a:xfrm>
              <a:off x="10668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Rectangle 3554"/>
            <p:cNvSpPr/>
            <p:nvPr/>
          </p:nvSpPr>
          <p:spPr>
            <a:xfrm>
              <a:off x="23622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Rectangle 3555"/>
            <p:cNvSpPr/>
            <p:nvPr/>
          </p:nvSpPr>
          <p:spPr>
            <a:xfrm>
              <a:off x="36576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Rectangle 3556"/>
            <p:cNvSpPr/>
            <p:nvPr/>
          </p:nvSpPr>
          <p:spPr>
            <a:xfrm>
              <a:off x="49530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Rectangle 3557"/>
            <p:cNvSpPr/>
            <p:nvPr/>
          </p:nvSpPr>
          <p:spPr>
            <a:xfrm>
              <a:off x="17526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Rectangle 3558"/>
            <p:cNvSpPr/>
            <p:nvPr/>
          </p:nvSpPr>
          <p:spPr>
            <a:xfrm>
              <a:off x="30480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Rectangle 3559"/>
            <p:cNvSpPr/>
            <p:nvPr/>
          </p:nvSpPr>
          <p:spPr>
            <a:xfrm>
              <a:off x="43434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Rectangle 3560"/>
            <p:cNvSpPr/>
            <p:nvPr/>
          </p:nvSpPr>
          <p:spPr>
            <a:xfrm>
              <a:off x="5638800" y="12192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Rectangle 3561"/>
            <p:cNvSpPr/>
            <p:nvPr/>
          </p:nvSpPr>
          <p:spPr>
            <a:xfrm>
              <a:off x="1066800" y="12192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Rectangle 3562"/>
            <p:cNvSpPr/>
            <p:nvPr/>
          </p:nvSpPr>
          <p:spPr>
            <a:xfrm>
              <a:off x="10668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Rectangle 3563"/>
            <p:cNvSpPr/>
            <p:nvPr/>
          </p:nvSpPr>
          <p:spPr>
            <a:xfrm>
              <a:off x="23622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Rectangle 3564"/>
            <p:cNvSpPr/>
            <p:nvPr/>
          </p:nvSpPr>
          <p:spPr>
            <a:xfrm>
              <a:off x="36576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Rectangle 3565"/>
            <p:cNvSpPr/>
            <p:nvPr/>
          </p:nvSpPr>
          <p:spPr>
            <a:xfrm>
              <a:off x="49530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Rectangle 3566"/>
            <p:cNvSpPr/>
            <p:nvPr/>
          </p:nvSpPr>
          <p:spPr>
            <a:xfrm>
              <a:off x="17526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Rectangle 3567"/>
            <p:cNvSpPr/>
            <p:nvPr/>
          </p:nvSpPr>
          <p:spPr>
            <a:xfrm>
              <a:off x="30480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Rectangle 3568"/>
            <p:cNvSpPr/>
            <p:nvPr/>
          </p:nvSpPr>
          <p:spPr>
            <a:xfrm>
              <a:off x="43434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Rectangle 3569"/>
            <p:cNvSpPr/>
            <p:nvPr/>
          </p:nvSpPr>
          <p:spPr>
            <a:xfrm>
              <a:off x="5638800" y="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Rectangle 3570"/>
            <p:cNvSpPr/>
            <p:nvPr/>
          </p:nvSpPr>
          <p:spPr>
            <a:xfrm>
              <a:off x="1066800" y="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Rectangle 3571"/>
            <p:cNvSpPr/>
            <p:nvPr/>
          </p:nvSpPr>
          <p:spPr>
            <a:xfrm>
              <a:off x="1967948" y="487680"/>
              <a:ext cx="838201"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Rectangle 3572"/>
            <p:cNvSpPr/>
            <p:nvPr/>
          </p:nvSpPr>
          <p:spPr>
            <a:xfrm>
              <a:off x="4343400" y="457200"/>
              <a:ext cx="838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9" name="Group 2738"/>
          <p:cNvGrpSpPr/>
          <p:nvPr/>
        </p:nvGrpSpPr>
        <p:grpSpPr>
          <a:xfrm>
            <a:off x="6627388" y="3603232"/>
            <a:ext cx="2807061" cy="2110755"/>
            <a:chOff x="207674" y="3110578"/>
            <a:chExt cx="2432752" cy="1829295"/>
          </a:xfrm>
        </p:grpSpPr>
        <p:grpSp>
          <p:nvGrpSpPr>
            <p:cNvPr id="2740" name="Group 2739"/>
            <p:cNvGrpSpPr/>
            <p:nvPr/>
          </p:nvGrpSpPr>
          <p:grpSpPr>
            <a:xfrm>
              <a:off x="207674" y="3110578"/>
              <a:ext cx="1649943" cy="1478328"/>
              <a:chOff x="457200" y="2497304"/>
              <a:chExt cx="4781871" cy="4284496"/>
            </a:xfrm>
          </p:grpSpPr>
          <p:grpSp>
            <p:nvGrpSpPr>
              <p:cNvPr id="3271" name="Group 230"/>
              <p:cNvGrpSpPr/>
              <p:nvPr/>
            </p:nvGrpSpPr>
            <p:grpSpPr>
              <a:xfrm rot="18989829" flipH="1">
                <a:off x="2994882" y="2720848"/>
                <a:ext cx="1586260" cy="1364114"/>
                <a:chOff x="736597" y="733384"/>
                <a:chExt cx="1807860" cy="1807860"/>
              </a:xfrm>
            </p:grpSpPr>
            <p:grpSp>
              <p:nvGrpSpPr>
                <p:cNvPr id="3505" name="Group 15"/>
                <p:cNvGrpSpPr/>
                <p:nvPr/>
              </p:nvGrpSpPr>
              <p:grpSpPr>
                <a:xfrm rot="20238387">
                  <a:off x="736597" y="881328"/>
                  <a:ext cx="1193804" cy="897916"/>
                  <a:chOff x="1111998" y="1862460"/>
                  <a:chExt cx="2362200" cy="1921930"/>
                </a:xfrm>
              </p:grpSpPr>
              <p:grpSp>
                <p:nvGrpSpPr>
                  <p:cNvPr id="3526" name="Group 6"/>
                  <p:cNvGrpSpPr/>
                  <p:nvPr/>
                </p:nvGrpSpPr>
                <p:grpSpPr>
                  <a:xfrm rot="17802976">
                    <a:off x="1912098" y="1823816"/>
                    <a:ext cx="762000" cy="2362200"/>
                    <a:chOff x="1905000" y="1828800"/>
                    <a:chExt cx="762000" cy="2362200"/>
                  </a:xfrm>
                </p:grpSpPr>
                <p:sp>
                  <p:nvSpPr>
                    <p:cNvPr id="35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7" name="Group 9"/>
                  <p:cNvGrpSpPr/>
                  <p:nvPr/>
                </p:nvGrpSpPr>
                <p:grpSpPr>
                  <a:xfrm rot="19123498">
                    <a:off x="2501621" y="1862460"/>
                    <a:ext cx="542170" cy="1782007"/>
                    <a:chOff x="1905000" y="1828800"/>
                    <a:chExt cx="762000" cy="2362200"/>
                  </a:xfrm>
                </p:grpSpPr>
                <p:sp>
                  <p:nvSpPr>
                    <p:cNvPr id="353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8" name="Group 12"/>
                  <p:cNvGrpSpPr/>
                  <p:nvPr/>
                </p:nvGrpSpPr>
                <p:grpSpPr>
                  <a:xfrm rot="15530705">
                    <a:off x="2284581" y="2639655"/>
                    <a:ext cx="405591" cy="1883879"/>
                    <a:chOff x="1905000" y="1828800"/>
                    <a:chExt cx="762000" cy="2362200"/>
                  </a:xfrm>
                </p:grpSpPr>
                <p:sp>
                  <p:nvSpPr>
                    <p:cNvPr id="352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6" name="Group 21"/>
                <p:cNvGrpSpPr/>
                <p:nvPr/>
              </p:nvGrpSpPr>
              <p:grpSpPr>
                <a:xfrm rot="2927600">
                  <a:off x="1498597" y="881328"/>
                  <a:ext cx="1193804" cy="897916"/>
                  <a:chOff x="1111998" y="1862460"/>
                  <a:chExt cx="2362200" cy="1921930"/>
                </a:xfrm>
              </p:grpSpPr>
              <p:grpSp>
                <p:nvGrpSpPr>
                  <p:cNvPr id="3517" name="Group 6"/>
                  <p:cNvGrpSpPr/>
                  <p:nvPr/>
                </p:nvGrpSpPr>
                <p:grpSpPr>
                  <a:xfrm rot="17802976">
                    <a:off x="1912098" y="1823816"/>
                    <a:ext cx="762000" cy="2362200"/>
                    <a:chOff x="1905000" y="1828800"/>
                    <a:chExt cx="762000" cy="2362200"/>
                  </a:xfrm>
                </p:grpSpPr>
                <p:sp>
                  <p:nvSpPr>
                    <p:cNvPr id="35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8" name="Group 9"/>
                  <p:cNvGrpSpPr/>
                  <p:nvPr/>
                </p:nvGrpSpPr>
                <p:grpSpPr>
                  <a:xfrm rot="19123498">
                    <a:off x="2501621" y="1862460"/>
                    <a:ext cx="542170" cy="1782007"/>
                    <a:chOff x="1905000" y="1828800"/>
                    <a:chExt cx="762000" cy="2362200"/>
                  </a:xfrm>
                </p:grpSpPr>
                <p:sp>
                  <p:nvSpPr>
                    <p:cNvPr id="352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9" name="Group 12"/>
                  <p:cNvGrpSpPr/>
                  <p:nvPr/>
                </p:nvGrpSpPr>
                <p:grpSpPr>
                  <a:xfrm rot="15530705">
                    <a:off x="2284581" y="2639655"/>
                    <a:ext cx="405591" cy="1883879"/>
                    <a:chOff x="1905000" y="1828800"/>
                    <a:chExt cx="762000" cy="2362200"/>
                  </a:xfrm>
                </p:grpSpPr>
                <p:sp>
                  <p:nvSpPr>
                    <p:cNvPr id="3520" name="Oval 35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7" name="Group 31"/>
                <p:cNvGrpSpPr/>
                <p:nvPr/>
              </p:nvGrpSpPr>
              <p:grpSpPr>
                <a:xfrm rot="20238387">
                  <a:off x="1346199" y="1643328"/>
                  <a:ext cx="1193804" cy="897916"/>
                  <a:chOff x="1111998" y="1862460"/>
                  <a:chExt cx="2362200" cy="1921930"/>
                </a:xfrm>
              </p:grpSpPr>
              <p:grpSp>
                <p:nvGrpSpPr>
                  <p:cNvPr id="3508" name="Group 6"/>
                  <p:cNvGrpSpPr/>
                  <p:nvPr/>
                </p:nvGrpSpPr>
                <p:grpSpPr>
                  <a:xfrm rot="17802976">
                    <a:off x="1912098" y="1823816"/>
                    <a:ext cx="762000" cy="2362200"/>
                    <a:chOff x="1905000" y="1828800"/>
                    <a:chExt cx="762000" cy="2362200"/>
                  </a:xfrm>
                </p:grpSpPr>
                <p:sp>
                  <p:nvSpPr>
                    <p:cNvPr id="35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9" name="Group 9"/>
                  <p:cNvGrpSpPr/>
                  <p:nvPr/>
                </p:nvGrpSpPr>
                <p:grpSpPr>
                  <a:xfrm rot="19123498">
                    <a:off x="2501621" y="1862460"/>
                    <a:ext cx="542170" cy="1782007"/>
                    <a:chOff x="1905000" y="1828800"/>
                    <a:chExt cx="762000" cy="2362200"/>
                  </a:xfrm>
                </p:grpSpPr>
                <p:sp>
                  <p:nvSpPr>
                    <p:cNvPr id="351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0" name="Group 12"/>
                  <p:cNvGrpSpPr/>
                  <p:nvPr/>
                </p:nvGrpSpPr>
                <p:grpSpPr>
                  <a:xfrm rot="15530705">
                    <a:off x="2284581" y="2639655"/>
                    <a:ext cx="405591" cy="1883879"/>
                    <a:chOff x="1905000" y="1828800"/>
                    <a:chExt cx="762000" cy="2362200"/>
                  </a:xfrm>
                </p:grpSpPr>
                <p:sp>
                  <p:nvSpPr>
                    <p:cNvPr id="351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2" name="Group 199"/>
              <p:cNvGrpSpPr/>
              <p:nvPr/>
            </p:nvGrpSpPr>
            <p:grpSpPr>
              <a:xfrm rot="3068959">
                <a:off x="1334455" y="2628335"/>
                <a:ext cx="1820842" cy="1558779"/>
                <a:chOff x="736597" y="733384"/>
                <a:chExt cx="1807860" cy="1807860"/>
              </a:xfrm>
            </p:grpSpPr>
            <p:grpSp>
              <p:nvGrpSpPr>
                <p:cNvPr id="3475" name="Group 15"/>
                <p:cNvGrpSpPr/>
                <p:nvPr/>
              </p:nvGrpSpPr>
              <p:grpSpPr>
                <a:xfrm rot="20238387">
                  <a:off x="736597" y="881328"/>
                  <a:ext cx="1193804" cy="897916"/>
                  <a:chOff x="1111998" y="1862460"/>
                  <a:chExt cx="2362200" cy="1921930"/>
                </a:xfrm>
              </p:grpSpPr>
              <p:grpSp>
                <p:nvGrpSpPr>
                  <p:cNvPr id="3496" name="Group 6"/>
                  <p:cNvGrpSpPr/>
                  <p:nvPr/>
                </p:nvGrpSpPr>
                <p:grpSpPr>
                  <a:xfrm rot="17802976">
                    <a:off x="1912098" y="1823816"/>
                    <a:ext cx="762000" cy="2362200"/>
                    <a:chOff x="1905000" y="1828800"/>
                    <a:chExt cx="762000" cy="2362200"/>
                  </a:xfrm>
                </p:grpSpPr>
                <p:sp>
                  <p:nvSpPr>
                    <p:cNvPr id="35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7" name="Group 9"/>
                  <p:cNvGrpSpPr/>
                  <p:nvPr/>
                </p:nvGrpSpPr>
                <p:grpSpPr>
                  <a:xfrm rot="19123498">
                    <a:off x="2501621" y="1862460"/>
                    <a:ext cx="542170" cy="1782007"/>
                    <a:chOff x="1905000" y="1828800"/>
                    <a:chExt cx="762000" cy="2362200"/>
                  </a:xfrm>
                </p:grpSpPr>
                <p:sp>
                  <p:nvSpPr>
                    <p:cNvPr id="3501" name="Oval 35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8" name="Group 12"/>
                  <p:cNvGrpSpPr/>
                  <p:nvPr/>
                </p:nvGrpSpPr>
                <p:grpSpPr>
                  <a:xfrm rot="15530705">
                    <a:off x="2284581" y="2639655"/>
                    <a:ext cx="405591" cy="1883879"/>
                    <a:chOff x="1905000" y="1828800"/>
                    <a:chExt cx="762000" cy="2362200"/>
                  </a:xfrm>
                </p:grpSpPr>
                <p:sp>
                  <p:nvSpPr>
                    <p:cNvPr id="3499" name="Oval 34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6" name="Group 21"/>
                <p:cNvGrpSpPr/>
                <p:nvPr/>
              </p:nvGrpSpPr>
              <p:grpSpPr>
                <a:xfrm rot="2927600">
                  <a:off x="1498597" y="881328"/>
                  <a:ext cx="1193804" cy="897916"/>
                  <a:chOff x="1111998" y="1862460"/>
                  <a:chExt cx="2362200" cy="1921930"/>
                </a:xfrm>
              </p:grpSpPr>
              <p:grpSp>
                <p:nvGrpSpPr>
                  <p:cNvPr id="3487" name="Group 6"/>
                  <p:cNvGrpSpPr/>
                  <p:nvPr/>
                </p:nvGrpSpPr>
                <p:grpSpPr>
                  <a:xfrm rot="17802976">
                    <a:off x="1912098" y="1823816"/>
                    <a:ext cx="762000" cy="2362200"/>
                    <a:chOff x="1905000" y="1828800"/>
                    <a:chExt cx="762000" cy="2362200"/>
                  </a:xfrm>
                </p:grpSpPr>
                <p:sp>
                  <p:nvSpPr>
                    <p:cNvPr id="34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8" name="Group 9"/>
                  <p:cNvGrpSpPr/>
                  <p:nvPr/>
                </p:nvGrpSpPr>
                <p:grpSpPr>
                  <a:xfrm rot="19123498">
                    <a:off x="2501621" y="1862460"/>
                    <a:ext cx="542170" cy="1782007"/>
                    <a:chOff x="1905000" y="1828800"/>
                    <a:chExt cx="762000" cy="2362200"/>
                  </a:xfrm>
                </p:grpSpPr>
                <p:sp>
                  <p:nvSpPr>
                    <p:cNvPr id="3492" name="Oval 34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9" name="Group 12"/>
                  <p:cNvGrpSpPr/>
                  <p:nvPr/>
                </p:nvGrpSpPr>
                <p:grpSpPr>
                  <a:xfrm rot="15530705">
                    <a:off x="2284581" y="2639655"/>
                    <a:ext cx="405591" cy="1883879"/>
                    <a:chOff x="1905000" y="1828800"/>
                    <a:chExt cx="762000" cy="2362200"/>
                  </a:xfrm>
                </p:grpSpPr>
                <p:sp>
                  <p:nvSpPr>
                    <p:cNvPr id="3490" name="Oval 34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7" name="Group 31"/>
                <p:cNvGrpSpPr/>
                <p:nvPr/>
              </p:nvGrpSpPr>
              <p:grpSpPr>
                <a:xfrm rot="20238387">
                  <a:off x="1346199" y="1643328"/>
                  <a:ext cx="1193804" cy="897916"/>
                  <a:chOff x="1111998" y="1862460"/>
                  <a:chExt cx="2362200" cy="1921930"/>
                </a:xfrm>
              </p:grpSpPr>
              <p:grpSp>
                <p:nvGrpSpPr>
                  <p:cNvPr id="3478" name="Group 6"/>
                  <p:cNvGrpSpPr/>
                  <p:nvPr/>
                </p:nvGrpSpPr>
                <p:grpSpPr>
                  <a:xfrm rot="17802976">
                    <a:off x="1912098" y="1823816"/>
                    <a:ext cx="762000" cy="2362200"/>
                    <a:chOff x="1905000" y="1828800"/>
                    <a:chExt cx="762000" cy="2362200"/>
                  </a:xfrm>
                </p:grpSpPr>
                <p:sp>
                  <p:nvSpPr>
                    <p:cNvPr id="34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9" name="Group 9"/>
                  <p:cNvGrpSpPr/>
                  <p:nvPr/>
                </p:nvGrpSpPr>
                <p:grpSpPr>
                  <a:xfrm rot="19123498">
                    <a:off x="2501621" y="1862460"/>
                    <a:ext cx="542170" cy="1782007"/>
                    <a:chOff x="1905000" y="1828800"/>
                    <a:chExt cx="762000" cy="2362200"/>
                  </a:xfrm>
                </p:grpSpPr>
                <p:sp>
                  <p:nvSpPr>
                    <p:cNvPr id="348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0" name="Group 12"/>
                  <p:cNvGrpSpPr/>
                  <p:nvPr/>
                </p:nvGrpSpPr>
                <p:grpSpPr>
                  <a:xfrm rot="15530705">
                    <a:off x="2284581" y="2639655"/>
                    <a:ext cx="405591" cy="1883879"/>
                    <a:chOff x="1905000" y="1828800"/>
                    <a:chExt cx="762000" cy="2362200"/>
                  </a:xfrm>
                </p:grpSpPr>
                <p:sp>
                  <p:nvSpPr>
                    <p:cNvPr id="348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73" name="Double Wave 3272"/>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Double Wave 3273"/>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Double Wave 3274"/>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8" name="Group 41"/>
              <p:cNvGrpSpPr/>
              <p:nvPr/>
            </p:nvGrpSpPr>
            <p:grpSpPr>
              <a:xfrm>
                <a:off x="457200" y="3352800"/>
                <a:ext cx="1397003" cy="1095416"/>
                <a:chOff x="736597" y="733384"/>
                <a:chExt cx="1807860" cy="1807860"/>
              </a:xfrm>
            </p:grpSpPr>
            <p:grpSp>
              <p:nvGrpSpPr>
                <p:cNvPr id="3445" name="Group 15"/>
                <p:cNvGrpSpPr/>
                <p:nvPr/>
              </p:nvGrpSpPr>
              <p:grpSpPr>
                <a:xfrm rot="20238387">
                  <a:off x="736597" y="881328"/>
                  <a:ext cx="1193804" cy="897916"/>
                  <a:chOff x="1111998" y="1862460"/>
                  <a:chExt cx="2362200" cy="1921930"/>
                </a:xfrm>
              </p:grpSpPr>
              <p:grpSp>
                <p:nvGrpSpPr>
                  <p:cNvPr id="3466" name="Group 6"/>
                  <p:cNvGrpSpPr/>
                  <p:nvPr/>
                </p:nvGrpSpPr>
                <p:grpSpPr>
                  <a:xfrm rot="17802976">
                    <a:off x="1912098" y="1823816"/>
                    <a:ext cx="762000" cy="2362200"/>
                    <a:chOff x="1905000" y="1828800"/>
                    <a:chExt cx="762000" cy="2362200"/>
                  </a:xfrm>
                </p:grpSpPr>
                <p:sp>
                  <p:nvSpPr>
                    <p:cNvPr id="347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7" name="Group 9"/>
                  <p:cNvGrpSpPr/>
                  <p:nvPr/>
                </p:nvGrpSpPr>
                <p:grpSpPr>
                  <a:xfrm rot="19123498">
                    <a:off x="2501621" y="1862460"/>
                    <a:ext cx="542170" cy="1782007"/>
                    <a:chOff x="1905000" y="1828800"/>
                    <a:chExt cx="762000" cy="2362200"/>
                  </a:xfrm>
                </p:grpSpPr>
                <p:sp>
                  <p:nvSpPr>
                    <p:cNvPr id="347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8" name="Group 12"/>
                  <p:cNvGrpSpPr/>
                  <p:nvPr/>
                </p:nvGrpSpPr>
                <p:grpSpPr>
                  <a:xfrm rot="15530705">
                    <a:off x="2284581" y="2639655"/>
                    <a:ext cx="405591" cy="1883879"/>
                    <a:chOff x="1905000" y="1828800"/>
                    <a:chExt cx="762000" cy="2362200"/>
                  </a:xfrm>
                </p:grpSpPr>
                <p:sp>
                  <p:nvSpPr>
                    <p:cNvPr id="346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6" name="Group 21"/>
                <p:cNvGrpSpPr/>
                <p:nvPr/>
              </p:nvGrpSpPr>
              <p:grpSpPr>
                <a:xfrm rot="2927600">
                  <a:off x="1498597" y="881328"/>
                  <a:ext cx="1193804" cy="897916"/>
                  <a:chOff x="1111998" y="1862460"/>
                  <a:chExt cx="2362200" cy="1921930"/>
                </a:xfrm>
              </p:grpSpPr>
              <p:grpSp>
                <p:nvGrpSpPr>
                  <p:cNvPr id="3457" name="Group 6"/>
                  <p:cNvGrpSpPr/>
                  <p:nvPr/>
                </p:nvGrpSpPr>
                <p:grpSpPr>
                  <a:xfrm rot="17802976">
                    <a:off x="1912098" y="1823816"/>
                    <a:ext cx="762000" cy="2362200"/>
                    <a:chOff x="1905000" y="1828800"/>
                    <a:chExt cx="762000" cy="2362200"/>
                  </a:xfrm>
                </p:grpSpPr>
                <p:sp>
                  <p:nvSpPr>
                    <p:cNvPr id="34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8" name="Group 9"/>
                  <p:cNvGrpSpPr/>
                  <p:nvPr/>
                </p:nvGrpSpPr>
                <p:grpSpPr>
                  <a:xfrm rot="19123498">
                    <a:off x="2501621" y="1862460"/>
                    <a:ext cx="542170" cy="1782007"/>
                    <a:chOff x="1905000" y="1828800"/>
                    <a:chExt cx="762000" cy="2362200"/>
                  </a:xfrm>
                </p:grpSpPr>
                <p:sp>
                  <p:nvSpPr>
                    <p:cNvPr id="346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9" name="Group 12"/>
                  <p:cNvGrpSpPr/>
                  <p:nvPr/>
                </p:nvGrpSpPr>
                <p:grpSpPr>
                  <a:xfrm rot="15530705">
                    <a:off x="2284581" y="2639655"/>
                    <a:ext cx="405591" cy="1883879"/>
                    <a:chOff x="1905000" y="1828800"/>
                    <a:chExt cx="762000" cy="2362200"/>
                  </a:xfrm>
                </p:grpSpPr>
                <p:sp>
                  <p:nvSpPr>
                    <p:cNvPr id="346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7" name="Group 31"/>
                <p:cNvGrpSpPr/>
                <p:nvPr/>
              </p:nvGrpSpPr>
              <p:grpSpPr>
                <a:xfrm rot="20238387">
                  <a:off x="1346199" y="1643328"/>
                  <a:ext cx="1193804" cy="897916"/>
                  <a:chOff x="1111998" y="1862460"/>
                  <a:chExt cx="2362200" cy="1921930"/>
                </a:xfrm>
              </p:grpSpPr>
              <p:grpSp>
                <p:nvGrpSpPr>
                  <p:cNvPr id="3448" name="Group 6"/>
                  <p:cNvGrpSpPr/>
                  <p:nvPr/>
                </p:nvGrpSpPr>
                <p:grpSpPr>
                  <a:xfrm rot="17802976">
                    <a:off x="1912098" y="1823816"/>
                    <a:ext cx="762000" cy="2362200"/>
                    <a:chOff x="1905000" y="1828800"/>
                    <a:chExt cx="762000" cy="2362200"/>
                  </a:xfrm>
                </p:grpSpPr>
                <p:sp>
                  <p:nvSpPr>
                    <p:cNvPr id="34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9" name="Group 9"/>
                  <p:cNvGrpSpPr/>
                  <p:nvPr/>
                </p:nvGrpSpPr>
                <p:grpSpPr>
                  <a:xfrm rot="19123498">
                    <a:off x="2501621" y="1862460"/>
                    <a:ext cx="542170" cy="1782007"/>
                    <a:chOff x="1905000" y="1828800"/>
                    <a:chExt cx="762000" cy="2362200"/>
                  </a:xfrm>
                </p:grpSpPr>
                <p:sp>
                  <p:nvSpPr>
                    <p:cNvPr id="3453" name="Oval 34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0" name="Group 12"/>
                  <p:cNvGrpSpPr/>
                  <p:nvPr/>
                </p:nvGrpSpPr>
                <p:grpSpPr>
                  <a:xfrm rot="15530705">
                    <a:off x="2284581" y="2639655"/>
                    <a:ext cx="405591" cy="1883879"/>
                    <a:chOff x="1905000" y="1828800"/>
                    <a:chExt cx="762000" cy="2362200"/>
                  </a:xfrm>
                </p:grpSpPr>
                <p:sp>
                  <p:nvSpPr>
                    <p:cNvPr id="3451" name="Oval 34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79" name="Group 42"/>
              <p:cNvGrpSpPr/>
              <p:nvPr/>
            </p:nvGrpSpPr>
            <p:grpSpPr>
              <a:xfrm rot="1956276">
                <a:off x="1167495" y="3842653"/>
                <a:ext cx="1397003" cy="1095416"/>
                <a:chOff x="736597" y="733384"/>
                <a:chExt cx="1807860" cy="1807860"/>
              </a:xfrm>
            </p:grpSpPr>
            <p:grpSp>
              <p:nvGrpSpPr>
                <p:cNvPr id="3415" name="Group 15"/>
                <p:cNvGrpSpPr/>
                <p:nvPr/>
              </p:nvGrpSpPr>
              <p:grpSpPr>
                <a:xfrm rot="20238387">
                  <a:off x="736597" y="881328"/>
                  <a:ext cx="1193804" cy="897916"/>
                  <a:chOff x="1111998" y="1862460"/>
                  <a:chExt cx="2362200" cy="1921930"/>
                </a:xfrm>
              </p:grpSpPr>
              <p:grpSp>
                <p:nvGrpSpPr>
                  <p:cNvPr id="3436" name="Group 6"/>
                  <p:cNvGrpSpPr/>
                  <p:nvPr/>
                </p:nvGrpSpPr>
                <p:grpSpPr>
                  <a:xfrm rot="17802976">
                    <a:off x="1912098" y="1823816"/>
                    <a:ext cx="762000" cy="2362200"/>
                    <a:chOff x="1905000" y="1828800"/>
                    <a:chExt cx="762000" cy="2362200"/>
                  </a:xfrm>
                </p:grpSpPr>
                <p:sp>
                  <p:nvSpPr>
                    <p:cNvPr id="344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7" name="Group 9"/>
                  <p:cNvGrpSpPr/>
                  <p:nvPr/>
                </p:nvGrpSpPr>
                <p:grpSpPr>
                  <a:xfrm rot="19123498">
                    <a:off x="2501621" y="1862460"/>
                    <a:ext cx="542170" cy="1782007"/>
                    <a:chOff x="1905000" y="1828800"/>
                    <a:chExt cx="762000" cy="2362200"/>
                  </a:xfrm>
                </p:grpSpPr>
                <p:sp>
                  <p:nvSpPr>
                    <p:cNvPr id="344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8" name="Group 12"/>
                  <p:cNvGrpSpPr/>
                  <p:nvPr/>
                </p:nvGrpSpPr>
                <p:grpSpPr>
                  <a:xfrm rot="15530705">
                    <a:off x="2284581" y="2639655"/>
                    <a:ext cx="405591" cy="1883879"/>
                    <a:chOff x="1905000" y="1828800"/>
                    <a:chExt cx="762000" cy="2362200"/>
                  </a:xfrm>
                </p:grpSpPr>
                <p:sp>
                  <p:nvSpPr>
                    <p:cNvPr id="3439" name="Oval 34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6" name="Group 21"/>
                <p:cNvGrpSpPr/>
                <p:nvPr/>
              </p:nvGrpSpPr>
              <p:grpSpPr>
                <a:xfrm rot="2927600">
                  <a:off x="1498597" y="881328"/>
                  <a:ext cx="1193804" cy="897916"/>
                  <a:chOff x="1111998" y="1862460"/>
                  <a:chExt cx="2362200" cy="1921930"/>
                </a:xfrm>
              </p:grpSpPr>
              <p:grpSp>
                <p:nvGrpSpPr>
                  <p:cNvPr id="3427" name="Group 6"/>
                  <p:cNvGrpSpPr/>
                  <p:nvPr/>
                </p:nvGrpSpPr>
                <p:grpSpPr>
                  <a:xfrm rot="17802976">
                    <a:off x="1912098" y="1823816"/>
                    <a:ext cx="762000" cy="2362200"/>
                    <a:chOff x="1905000" y="1828800"/>
                    <a:chExt cx="762000" cy="2362200"/>
                  </a:xfrm>
                </p:grpSpPr>
                <p:sp>
                  <p:nvSpPr>
                    <p:cNvPr id="343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8" name="Group 9"/>
                  <p:cNvGrpSpPr/>
                  <p:nvPr/>
                </p:nvGrpSpPr>
                <p:grpSpPr>
                  <a:xfrm rot="19123498">
                    <a:off x="2501621" y="1862460"/>
                    <a:ext cx="542170" cy="1782007"/>
                    <a:chOff x="1905000" y="1828800"/>
                    <a:chExt cx="762000" cy="2362200"/>
                  </a:xfrm>
                </p:grpSpPr>
                <p:sp>
                  <p:nvSpPr>
                    <p:cNvPr id="343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9" name="Group 12"/>
                  <p:cNvGrpSpPr/>
                  <p:nvPr/>
                </p:nvGrpSpPr>
                <p:grpSpPr>
                  <a:xfrm rot="15530705">
                    <a:off x="2284581" y="2639655"/>
                    <a:ext cx="405591" cy="1883879"/>
                    <a:chOff x="1905000" y="1828800"/>
                    <a:chExt cx="762000" cy="2362200"/>
                  </a:xfrm>
                </p:grpSpPr>
                <p:sp>
                  <p:nvSpPr>
                    <p:cNvPr id="343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7" name="Group 31"/>
                <p:cNvGrpSpPr/>
                <p:nvPr/>
              </p:nvGrpSpPr>
              <p:grpSpPr>
                <a:xfrm rot="20238387">
                  <a:off x="1346199" y="1643328"/>
                  <a:ext cx="1193804" cy="897916"/>
                  <a:chOff x="1111998" y="1862460"/>
                  <a:chExt cx="2362200" cy="1921930"/>
                </a:xfrm>
              </p:grpSpPr>
              <p:grpSp>
                <p:nvGrpSpPr>
                  <p:cNvPr id="3418" name="Group 6"/>
                  <p:cNvGrpSpPr/>
                  <p:nvPr/>
                </p:nvGrpSpPr>
                <p:grpSpPr>
                  <a:xfrm rot="17802976">
                    <a:off x="1912098" y="1823816"/>
                    <a:ext cx="762000" cy="2362200"/>
                    <a:chOff x="1905000" y="1828800"/>
                    <a:chExt cx="762000" cy="2362200"/>
                  </a:xfrm>
                </p:grpSpPr>
                <p:sp>
                  <p:nvSpPr>
                    <p:cNvPr id="34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9" name="Group 9"/>
                  <p:cNvGrpSpPr/>
                  <p:nvPr/>
                </p:nvGrpSpPr>
                <p:grpSpPr>
                  <a:xfrm rot="19123498">
                    <a:off x="2501621" y="1862460"/>
                    <a:ext cx="542170" cy="1782007"/>
                    <a:chOff x="1905000" y="1828800"/>
                    <a:chExt cx="762000" cy="2362200"/>
                  </a:xfrm>
                </p:grpSpPr>
                <p:sp>
                  <p:nvSpPr>
                    <p:cNvPr id="3423" name="Oval 3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0" name="Group 12"/>
                  <p:cNvGrpSpPr/>
                  <p:nvPr/>
                </p:nvGrpSpPr>
                <p:grpSpPr>
                  <a:xfrm rot="15530705">
                    <a:off x="2284581" y="2639655"/>
                    <a:ext cx="405591" cy="1883879"/>
                    <a:chOff x="1905000" y="1828800"/>
                    <a:chExt cx="762000" cy="2362200"/>
                  </a:xfrm>
                </p:grpSpPr>
                <p:sp>
                  <p:nvSpPr>
                    <p:cNvPr id="342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0" name="Group 73"/>
              <p:cNvGrpSpPr/>
              <p:nvPr/>
            </p:nvGrpSpPr>
            <p:grpSpPr>
              <a:xfrm rot="3068959">
                <a:off x="1791654" y="2628338"/>
                <a:ext cx="1820842" cy="1558779"/>
                <a:chOff x="736597" y="733384"/>
                <a:chExt cx="1807860" cy="1807860"/>
              </a:xfrm>
            </p:grpSpPr>
            <p:grpSp>
              <p:nvGrpSpPr>
                <p:cNvPr id="3385" name="Group 15"/>
                <p:cNvGrpSpPr/>
                <p:nvPr/>
              </p:nvGrpSpPr>
              <p:grpSpPr>
                <a:xfrm rot="20238387">
                  <a:off x="736597" y="881328"/>
                  <a:ext cx="1193804" cy="897916"/>
                  <a:chOff x="1111998" y="1862460"/>
                  <a:chExt cx="2362200" cy="1921930"/>
                </a:xfrm>
              </p:grpSpPr>
              <p:grpSp>
                <p:nvGrpSpPr>
                  <p:cNvPr id="3406" name="Group 6"/>
                  <p:cNvGrpSpPr/>
                  <p:nvPr/>
                </p:nvGrpSpPr>
                <p:grpSpPr>
                  <a:xfrm rot="17802976">
                    <a:off x="1912098" y="1823816"/>
                    <a:ext cx="762000" cy="2362200"/>
                    <a:chOff x="1905000" y="1828800"/>
                    <a:chExt cx="762000" cy="2362200"/>
                  </a:xfrm>
                </p:grpSpPr>
                <p:sp>
                  <p:nvSpPr>
                    <p:cNvPr id="34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7" name="Group 9"/>
                  <p:cNvGrpSpPr/>
                  <p:nvPr/>
                </p:nvGrpSpPr>
                <p:grpSpPr>
                  <a:xfrm rot="19123498">
                    <a:off x="2501621" y="1862460"/>
                    <a:ext cx="542170" cy="1782007"/>
                    <a:chOff x="1905000" y="1828800"/>
                    <a:chExt cx="762000" cy="2362200"/>
                  </a:xfrm>
                </p:grpSpPr>
                <p:sp>
                  <p:nvSpPr>
                    <p:cNvPr id="341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8" name="Group 12"/>
                  <p:cNvGrpSpPr/>
                  <p:nvPr/>
                </p:nvGrpSpPr>
                <p:grpSpPr>
                  <a:xfrm rot="15530705">
                    <a:off x="2284581" y="2639655"/>
                    <a:ext cx="405591" cy="1883879"/>
                    <a:chOff x="1905000" y="1828800"/>
                    <a:chExt cx="762000" cy="2362200"/>
                  </a:xfrm>
                </p:grpSpPr>
                <p:sp>
                  <p:nvSpPr>
                    <p:cNvPr id="340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6" name="Group 21"/>
                <p:cNvGrpSpPr/>
                <p:nvPr/>
              </p:nvGrpSpPr>
              <p:grpSpPr>
                <a:xfrm rot="2927600">
                  <a:off x="1498597" y="881328"/>
                  <a:ext cx="1193804" cy="897916"/>
                  <a:chOff x="1111998" y="1862460"/>
                  <a:chExt cx="2362200" cy="1921930"/>
                </a:xfrm>
              </p:grpSpPr>
              <p:grpSp>
                <p:nvGrpSpPr>
                  <p:cNvPr id="3397" name="Group 6"/>
                  <p:cNvGrpSpPr/>
                  <p:nvPr/>
                </p:nvGrpSpPr>
                <p:grpSpPr>
                  <a:xfrm rot="17802976">
                    <a:off x="1912098" y="1823816"/>
                    <a:ext cx="762000" cy="2362200"/>
                    <a:chOff x="1905000" y="1828800"/>
                    <a:chExt cx="762000" cy="2362200"/>
                  </a:xfrm>
                </p:grpSpPr>
                <p:sp>
                  <p:nvSpPr>
                    <p:cNvPr id="34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8" name="Group 9"/>
                  <p:cNvGrpSpPr/>
                  <p:nvPr/>
                </p:nvGrpSpPr>
                <p:grpSpPr>
                  <a:xfrm rot="19123498">
                    <a:off x="2501621" y="1862460"/>
                    <a:ext cx="542170" cy="1782007"/>
                    <a:chOff x="1905000" y="1828800"/>
                    <a:chExt cx="762000" cy="2362200"/>
                  </a:xfrm>
                </p:grpSpPr>
                <p:sp>
                  <p:nvSpPr>
                    <p:cNvPr id="340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9" name="Group 12"/>
                  <p:cNvGrpSpPr/>
                  <p:nvPr/>
                </p:nvGrpSpPr>
                <p:grpSpPr>
                  <a:xfrm rot="15530705">
                    <a:off x="2284581" y="2639655"/>
                    <a:ext cx="405591" cy="1883879"/>
                    <a:chOff x="1905000" y="1828800"/>
                    <a:chExt cx="762000" cy="2362200"/>
                  </a:xfrm>
                </p:grpSpPr>
                <p:sp>
                  <p:nvSpPr>
                    <p:cNvPr id="340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7" name="Group 31"/>
                <p:cNvGrpSpPr/>
                <p:nvPr/>
              </p:nvGrpSpPr>
              <p:grpSpPr>
                <a:xfrm rot="20238387">
                  <a:off x="1346199" y="1643328"/>
                  <a:ext cx="1193804" cy="897916"/>
                  <a:chOff x="1111998" y="1862460"/>
                  <a:chExt cx="2362200" cy="1921930"/>
                </a:xfrm>
              </p:grpSpPr>
              <p:grpSp>
                <p:nvGrpSpPr>
                  <p:cNvPr id="3388" name="Group 6"/>
                  <p:cNvGrpSpPr/>
                  <p:nvPr/>
                </p:nvGrpSpPr>
                <p:grpSpPr>
                  <a:xfrm rot="17802976">
                    <a:off x="1912098" y="1823816"/>
                    <a:ext cx="762000" cy="2362200"/>
                    <a:chOff x="1905000" y="1828800"/>
                    <a:chExt cx="762000" cy="2362200"/>
                  </a:xfrm>
                </p:grpSpPr>
                <p:sp>
                  <p:nvSpPr>
                    <p:cNvPr id="33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9" name="Group 9"/>
                  <p:cNvGrpSpPr/>
                  <p:nvPr/>
                </p:nvGrpSpPr>
                <p:grpSpPr>
                  <a:xfrm rot="19123498">
                    <a:off x="2501621" y="1862460"/>
                    <a:ext cx="542170" cy="1782007"/>
                    <a:chOff x="1905000" y="1828800"/>
                    <a:chExt cx="762000" cy="2362200"/>
                  </a:xfrm>
                </p:grpSpPr>
                <p:sp>
                  <p:nvSpPr>
                    <p:cNvPr id="3393" name="Oval 3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0" name="Group 12"/>
                  <p:cNvGrpSpPr/>
                  <p:nvPr/>
                </p:nvGrpSpPr>
                <p:grpSpPr>
                  <a:xfrm rot="15530705">
                    <a:off x="2284581" y="2639655"/>
                    <a:ext cx="405591" cy="1883879"/>
                    <a:chOff x="1905000" y="1828800"/>
                    <a:chExt cx="762000" cy="2362200"/>
                  </a:xfrm>
                </p:grpSpPr>
                <p:sp>
                  <p:nvSpPr>
                    <p:cNvPr id="3391" name="Oval 33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1" name="Group 104"/>
              <p:cNvGrpSpPr/>
              <p:nvPr/>
            </p:nvGrpSpPr>
            <p:grpSpPr>
              <a:xfrm rot="3068959">
                <a:off x="2247659" y="3793897"/>
                <a:ext cx="1143483" cy="840157"/>
                <a:chOff x="736597" y="733384"/>
                <a:chExt cx="1807860" cy="1807860"/>
              </a:xfrm>
            </p:grpSpPr>
            <p:grpSp>
              <p:nvGrpSpPr>
                <p:cNvPr id="3355" name="Group 15"/>
                <p:cNvGrpSpPr/>
                <p:nvPr/>
              </p:nvGrpSpPr>
              <p:grpSpPr>
                <a:xfrm rot="20238387">
                  <a:off x="736597" y="881328"/>
                  <a:ext cx="1193804" cy="897916"/>
                  <a:chOff x="1111998" y="1862460"/>
                  <a:chExt cx="2362200" cy="1921930"/>
                </a:xfrm>
              </p:grpSpPr>
              <p:grpSp>
                <p:nvGrpSpPr>
                  <p:cNvPr id="3376" name="Group 6"/>
                  <p:cNvGrpSpPr/>
                  <p:nvPr/>
                </p:nvGrpSpPr>
                <p:grpSpPr>
                  <a:xfrm rot="17802976">
                    <a:off x="1912098" y="1823816"/>
                    <a:ext cx="762000" cy="2362200"/>
                    <a:chOff x="1905000" y="1828800"/>
                    <a:chExt cx="762000" cy="2362200"/>
                  </a:xfrm>
                </p:grpSpPr>
                <p:sp>
                  <p:nvSpPr>
                    <p:cNvPr id="33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7" name="Group 9"/>
                  <p:cNvGrpSpPr/>
                  <p:nvPr/>
                </p:nvGrpSpPr>
                <p:grpSpPr>
                  <a:xfrm rot="19123498">
                    <a:off x="2501621" y="1862460"/>
                    <a:ext cx="542170" cy="1782007"/>
                    <a:chOff x="1905000" y="1828800"/>
                    <a:chExt cx="762000" cy="2362200"/>
                  </a:xfrm>
                </p:grpSpPr>
                <p:sp>
                  <p:nvSpPr>
                    <p:cNvPr id="3381" name="Oval 3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8" name="Group 12"/>
                  <p:cNvGrpSpPr/>
                  <p:nvPr/>
                </p:nvGrpSpPr>
                <p:grpSpPr>
                  <a:xfrm rot="15530705">
                    <a:off x="2284581" y="2639655"/>
                    <a:ext cx="405591" cy="1883879"/>
                    <a:chOff x="1905000" y="1828800"/>
                    <a:chExt cx="762000" cy="2362200"/>
                  </a:xfrm>
                </p:grpSpPr>
                <p:sp>
                  <p:nvSpPr>
                    <p:cNvPr id="3379" name="Oval 33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6" name="Group 21"/>
                <p:cNvGrpSpPr/>
                <p:nvPr/>
              </p:nvGrpSpPr>
              <p:grpSpPr>
                <a:xfrm rot="2927600">
                  <a:off x="1498597" y="881328"/>
                  <a:ext cx="1193804" cy="897916"/>
                  <a:chOff x="1111998" y="1862460"/>
                  <a:chExt cx="2362200" cy="1921930"/>
                </a:xfrm>
              </p:grpSpPr>
              <p:grpSp>
                <p:nvGrpSpPr>
                  <p:cNvPr id="3367" name="Group 6"/>
                  <p:cNvGrpSpPr/>
                  <p:nvPr/>
                </p:nvGrpSpPr>
                <p:grpSpPr>
                  <a:xfrm rot="17802976">
                    <a:off x="1912098" y="1823816"/>
                    <a:ext cx="762000" cy="2362200"/>
                    <a:chOff x="1905000" y="1828800"/>
                    <a:chExt cx="762000" cy="2362200"/>
                  </a:xfrm>
                </p:grpSpPr>
                <p:sp>
                  <p:nvSpPr>
                    <p:cNvPr id="33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8" name="Group 9"/>
                  <p:cNvGrpSpPr/>
                  <p:nvPr/>
                </p:nvGrpSpPr>
                <p:grpSpPr>
                  <a:xfrm rot="19123498">
                    <a:off x="2501621" y="1862460"/>
                    <a:ext cx="542170" cy="1782007"/>
                    <a:chOff x="1905000" y="1828800"/>
                    <a:chExt cx="762000" cy="2362200"/>
                  </a:xfrm>
                </p:grpSpPr>
                <p:sp>
                  <p:nvSpPr>
                    <p:cNvPr id="3372" name="Oval 3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9" name="Group 12"/>
                  <p:cNvGrpSpPr/>
                  <p:nvPr/>
                </p:nvGrpSpPr>
                <p:grpSpPr>
                  <a:xfrm rot="15530705">
                    <a:off x="2284581" y="2639655"/>
                    <a:ext cx="405591" cy="1883879"/>
                    <a:chOff x="1905000" y="1828800"/>
                    <a:chExt cx="762000" cy="2362200"/>
                  </a:xfrm>
                </p:grpSpPr>
                <p:sp>
                  <p:nvSpPr>
                    <p:cNvPr id="3370" name="Oval 33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7" name="Group 31"/>
                <p:cNvGrpSpPr/>
                <p:nvPr/>
              </p:nvGrpSpPr>
              <p:grpSpPr>
                <a:xfrm rot="20238387">
                  <a:off x="1346199" y="1643328"/>
                  <a:ext cx="1193804" cy="897916"/>
                  <a:chOff x="1111998" y="1862460"/>
                  <a:chExt cx="2362200" cy="1921930"/>
                </a:xfrm>
              </p:grpSpPr>
              <p:grpSp>
                <p:nvGrpSpPr>
                  <p:cNvPr id="3358" name="Group 6"/>
                  <p:cNvGrpSpPr/>
                  <p:nvPr/>
                </p:nvGrpSpPr>
                <p:grpSpPr>
                  <a:xfrm rot="17802976">
                    <a:off x="1912098" y="1823816"/>
                    <a:ext cx="762000" cy="2362200"/>
                    <a:chOff x="1905000" y="1828800"/>
                    <a:chExt cx="762000" cy="2362200"/>
                  </a:xfrm>
                </p:grpSpPr>
                <p:sp>
                  <p:nvSpPr>
                    <p:cNvPr id="33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9" name="Group 9"/>
                  <p:cNvGrpSpPr/>
                  <p:nvPr/>
                </p:nvGrpSpPr>
                <p:grpSpPr>
                  <a:xfrm rot="19123498">
                    <a:off x="2501621" y="1862460"/>
                    <a:ext cx="542170" cy="1782007"/>
                    <a:chOff x="1905000" y="1828800"/>
                    <a:chExt cx="762000" cy="2362200"/>
                  </a:xfrm>
                </p:grpSpPr>
                <p:sp>
                  <p:nvSpPr>
                    <p:cNvPr id="3363" name="Oval 3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0" name="Group 12"/>
                  <p:cNvGrpSpPr/>
                  <p:nvPr/>
                </p:nvGrpSpPr>
                <p:grpSpPr>
                  <a:xfrm rot="15530705">
                    <a:off x="2284581" y="2639655"/>
                    <a:ext cx="405591" cy="1883879"/>
                    <a:chOff x="1905000" y="1828800"/>
                    <a:chExt cx="762000" cy="2362200"/>
                  </a:xfrm>
                </p:grpSpPr>
                <p:sp>
                  <p:nvSpPr>
                    <p:cNvPr id="3361" name="Oval 33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2" name="Group 135"/>
              <p:cNvGrpSpPr/>
              <p:nvPr/>
            </p:nvGrpSpPr>
            <p:grpSpPr>
              <a:xfrm rot="5892673">
                <a:off x="3061159" y="3301846"/>
                <a:ext cx="1528325" cy="1350205"/>
                <a:chOff x="736597" y="733384"/>
                <a:chExt cx="1807860" cy="1807860"/>
              </a:xfrm>
            </p:grpSpPr>
            <p:grpSp>
              <p:nvGrpSpPr>
                <p:cNvPr id="3325" name="Group 15"/>
                <p:cNvGrpSpPr/>
                <p:nvPr/>
              </p:nvGrpSpPr>
              <p:grpSpPr>
                <a:xfrm rot="20238387">
                  <a:off x="736597" y="881328"/>
                  <a:ext cx="1193804" cy="897916"/>
                  <a:chOff x="1111998" y="1862460"/>
                  <a:chExt cx="2362200" cy="1921930"/>
                </a:xfrm>
              </p:grpSpPr>
              <p:grpSp>
                <p:nvGrpSpPr>
                  <p:cNvPr id="3346" name="Group 6"/>
                  <p:cNvGrpSpPr/>
                  <p:nvPr/>
                </p:nvGrpSpPr>
                <p:grpSpPr>
                  <a:xfrm rot="17802976">
                    <a:off x="1912098" y="1823816"/>
                    <a:ext cx="762000" cy="2362200"/>
                    <a:chOff x="1905000" y="1828800"/>
                    <a:chExt cx="762000" cy="2362200"/>
                  </a:xfrm>
                </p:grpSpPr>
                <p:sp>
                  <p:nvSpPr>
                    <p:cNvPr id="33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7" name="Group 9"/>
                  <p:cNvGrpSpPr/>
                  <p:nvPr/>
                </p:nvGrpSpPr>
                <p:grpSpPr>
                  <a:xfrm rot="19123498">
                    <a:off x="2501621" y="1862460"/>
                    <a:ext cx="542170" cy="1782007"/>
                    <a:chOff x="1905000" y="1828800"/>
                    <a:chExt cx="762000" cy="2362200"/>
                  </a:xfrm>
                </p:grpSpPr>
                <p:sp>
                  <p:nvSpPr>
                    <p:cNvPr id="3351" name="Oval 3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8" name="Group 12"/>
                  <p:cNvGrpSpPr/>
                  <p:nvPr/>
                </p:nvGrpSpPr>
                <p:grpSpPr>
                  <a:xfrm rot="15530705">
                    <a:off x="2284581" y="2639655"/>
                    <a:ext cx="405591" cy="1883879"/>
                    <a:chOff x="1905000" y="1828800"/>
                    <a:chExt cx="762000" cy="2362200"/>
                  </a:xfrm>
                </p:grpSpPr>
                <p:sp>
                  <p:nvSpPr>
                    <p:cNvPr id="3349" name="Oval 33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6" name="Group 21"/>
                <p:cNvGrpSpPr/>
                <p:nvPr/>
              </p:nvGrpSpPr>
              <p:grpSpPr>
                <a:xfrm rot="2927600">
                  <a:off x="1498597" y="881328"/>
                  <a:ext cx="1193804" cy="897916"/>
                  <a:chOff x="1111998" y="1862460"/>
                  <a:chExt cx="2362200" cy="1921930"/>
                </a:xfrm>
              </p:grpSpPr>
              <p:grpSp>
                <p:nvGrpSpPr>
                  <p:cNvPr id="3337" name="Group 6"/>
                  <p:cNvGrpSpPr/>
                  <p:nvPr/>
                </p:nvGrpSpPr>
                <p:grpSpPr>
                  <a:xfrm rot="17802976">
                    <a:off x="1912098" y="1823816"/>
                    <a:ext cx="762000" cy="2362200"/>
                    <a:chOff x="1905000" y="1828800"/>
                    <a:chExt cx="762000" cy="2362200"/>
                  </a:xfrm>
                </p:grpSpPr>
                <p:sp>
                  <p:nvSpPr>
                    <p:cNvPr id="33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8" name="Group 9"/>
                  <p:cNvGrpSpPr/>
                  <p:nvPr/>
                </p:nvGrpSpPr>
                <p:grpSpPr>
                  <a:xfrm rot="19123498">
                    <a:off x="2501621" y="1862460"/>
                    <a:ext cx="542170" cy="1782007"/>
                    <a:chOff x="1905000" y="1828800"/>
                    <a:chExt cx="762000" cy="2362200"/>
                  </a:xfrm>
                </p:grpSpPr>
                <p:sp>
                  <p:nvSpPr>
                    <p:cNvPr id="3342" name="Oval 3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9" name="Group 12"/>
                  <p:cNvGrpSpPr/>
                  <p:nvPr/>
                </p:nvGrpSpPr>
                <p:grpSpPr>
                  <a:xfrm rot="15530705">
                    <a:off x="2284581" y="2639655"/>
                    <a:ext cx="405591" cy="1883879"/>
                    <a:chOff x="1905000" y="1828800"/>
                    <a:chExt cx="762000" cy="2362200"/>
                  </a:xfrm>
                </p:grpSpPr>
                <p:sp>
                  <p:nvSpPr>
                    <p:cNvPr id="3340" name="Oval 33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7" name="Group 31"/>
                <p:cNvGrpSpPr/>
                <p:nvPr/>
              </p:nvGrpSpPr>
              <p:grpSpPr>
                <a:xfrm rot="20238387">
                  <a:off x="1346199" y="1643328"/>
                  <a:ext cx="1193804" cy="897916"/>
                  <a:chOff x="1111998" y="1862460"/>
                  <a:chExt cx="2362200" cy="1921930"/>
                </a:xfrm>
              </p:grpSpPr>
              <p:grpSp>
                <p:nvGrpSpPr>
                  <p:cNvPr id="3328" name="Group 6"/>
                  <p:cNvGrpSpPr/>
                  <p:nvPr/>
                </p:nvGrpSpPr>
                <p:grpSpPr>
                  <a:xfrm rot="17802976">
                    <a:off x="1912098" y="1823816"/>
                    <a:ext cx="762000" cy="2362200"/>
                    <a:chOff x="1905000" y="1828800"/>
                    <a:chExt cx="762000" cy="2362200"/>
                  </a:xfrm>
                </p:grpSpPr>
                <p:sp>
                  <p:nvSpPr>
                    <p:cNvPr id="33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9" name="Group 9"/>
                  <p:cNvGrpSpPr/>
                  <p:nvPr/>
                </p:nvGrpSpPr>
                <p:grpSpPr>
                  <a:xfrm rot="19123498">
                    <a:off x="2501621" y="1862460"/>
                    <a:ext cx="542170" cy="1782007"/>
                    <a:chOff x="1905000" y="1828800"/>
                    <a:chExt cx="762000" cy="2362200"/>
                  </a:xfrm>
                </p:grpSpPr>
                <p:sp>
                  <p:nvSpPr>
                    <p:cNvPr id="3333" name="Oval 3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0" name="Group 12"/>
                  <p:cNvGrpSpPr/>
                  <p:nvPr/>
                </p:nvGrpSpPr>
                <p:grpSpPr>
                  <a:xfrm rot="15530705">
                    <a:off x="2284581" y="2639655"/>
                    <a:ext cx="405591" cy="1883879"/>
                    <a:chOff x="1905000" y="1828800"/>
                    <a:chExt cx="762000" cy="2362200"/>
                  </a:xfrm>
                </p:grpSpPr>
                <p:sp>
                  <p:nvSpPr>
                    <p:cNvPr id="3331" name="Oval 33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3" name="Group 166"/>
              <p:cNvGrpSpPr/>
              <p:nvPr/>
            </p:nvGrpSpPr>
            <p:grpSpPr>
              <a:xfrm rot="20555714" flipH="1">
                <a:off x="3652811" y="2791157"/>
                <a:ext cx="1586260" cy="1364114"/>
                <a:chOff x="736597" y="733384"/>
                <a:chExt cx="1807860" cy="1807860"/>
              </a:xfrm>
            </p:grpSpPr>
            <p:grpSp>
              <p:nvGrpSpPr>
                <p:cNvPr id="3295" name="Group 15"/>
                <p:cNvGrpSpPr/>
                <p:nvPr/>
              </p:nvGrpSpPr>
              <p:grpSpPr>
                <a:xfrm rot="20238387">
                  <a:off x="736597" y="881328"/>
                  <a:ext cx="1193804" cy="897916"/>
                  <a:chOff x="1111998" y="1862460"/>
                  <a:chExt cx="2362200" cy="1921930"/>
                </a:xfrm>
              </p:grpSpPr>
              <p:grpSp>
                <p:nvGrpSpPr>
                  <p:cNvPr id="3316" name="Group 6"/>
                  <p:cNvGrpSpPr/>
                  <p:nvPr/>
                </p:nvGrpSpPr>
                <p:grpSpPr>
                  <a:xfrm rot="17802976">
                    <a:off x="1912098" y="1823816"/>
                    <a:ext cx="762000" cy="2362200"/>
                    <a:chOff x="1905000" y="1828800"/>
                    <a:chExt cx="762000" cy="2362200"/>
                  </a:xfrm>
                </p:grpSpPr>
                <p:sp>
                  <p:nvSpPr>
                    <p:cNvPr id="33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7" name="Group 9"/>
                  <p:cNvGrpSpPr/>
                  <p:nvPr/>
                </p:nvGrpSpPr>
                <p:grpSpPr>
                  <a:xfrm rot="19123498">
                    <a:off x="2501621" y="1862460"/>
                    <a:ext cx="542170" cy="1782007"/>
                    <a:chOff x="1905000" y="1828800"/>
                    <a:chExt cx="762000" cy="2362200"/>
                  </a:xfrm>
                </p:grpSpPr>
                <p:sp>
                  <p:nvSpPr>
                    <p:cNvPr id="3321" name="Oval 33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8" name="Group 12"/>
                  <p:cNvGrpSpPr/>
                  <p:nvPr/>
                </p:nvGrpSpPr>
                <p:grpSpPr>
                  <a:xfrm rot="15530705">
                    <a:off x="2284581" y="2639655"/>
                    <a:ext cx="405591" cy="1883879"/>
                    <a:chOff x="1905000" y="1828800"/>
                    <a:chExt cx="762000" cy="2362200"/>
                  </a:xfrm>
                </p:grpSpPr>
                <p:sp>
                  <p:nvSpPr>
                    <p:cNvPr id="3319" name="Oval 33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6" name="Group 21"/>
                <p:cNvGrpSpPr/>
                <p:nvPr/>
              </p:nvGrpSpPr>
              <p:grpSpPr>
                <a:xfrm rot="2927600">
                  <a:off x="1498597" y="881328"/>
                  <a:ext cx="1193804" cy="897916"/>
                  <a:chOff x="1111998" y="1862460"/>
                  <a:chExt cx="2362200" cy="1921930"/>
                </a:xfrm>
              </p:grpSpPr>
              <p:grpSp>
                <p:nvGrpSpPr>
                  <p:cNvPr id="3307" name="Group 6"/>
                  <p:cNvGrpSpPr/>
                  <p:nvPr/>
                </p:nvGrpSpPr>
                <p:grpSpPr>
                  <a:xfrm rot="17802976">
                    <a:off x="1912098" y="1823816"/>
                    <a:ext cx="762000" cy="2362200"/>
                    <a:chOff x="1905000" y="1828800"/>
                    <a:chExt cx="762000" cy="2362200"/>
                  </a:xfrm>
                </p:grpSpPr>
                <p:sp>
                  <p:nvSpPr>
                    <p:cNvPr id="33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8" name="Group 9"/>
                  <p:cNvGrpSpPr/>
                  <p:nvPr/>
                </p:nvGrpSpPr>
                <p:grpSpPr>
                  <a:xfrm rot="19123498">
                    <a:off x="2501621" y="1862460"/>
                    <a:ext cx="542170" cy="1782007"/>
                    <a:chOff x="1905000" y="1828800"/>
                    <a:chExt cx="762000" cy="2362200"/>
                  </a:xfrm>
                </p:grpSpPr>
                <p:sp>
                  <p:nvSpPr>
                    <p:cNvPr id="3312" name="Oval 33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9" name="Group 12"/>
                  <p:cNvGrpSpPr/>
                  <p:nvPr/>
                </p:nvGrpSpPr>
                <p:grpSpPr>
                  <a:xfrm rot="15530705">
                    <a:off x="2284581" y="2639655"/>
                    <a:ext cx="405591" cy="1883879"/>
                    <a:chOff x="1905000" y="1828800"/>
                    <a:chExt cx="762000" cy="2362200"/>
                  </a:xfrm>
                </p:grpSpPr>
                <p:sp>
                  <p:nvSpPr>
                    <p:cNvPr id="3310" name="Oval 330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7" name="Group 31"/>
                <p:cNvGrpSpPr/>
                <p:nvPr/>
              </p:nvGrpSpPr>
              <p:grpSpPr>
                <a:xfrm rot="20238387">
                  <a:off x="1346199" y="1643328"/>
                  <a:ext cx="1193804" cy="897916"/>
                  <a:chOff x="1111998" y="1862460"/>
                  <a:chExt cx="2362200" cy="1921930"/>
                </a:xfrm>
              </p:grpSpPr>
              <p:grpSp>
                <p:nvGrpSpPr>
                  <p:cNvPr id="3298" name="Group 6"/>
                  <p:cNvGrpSpPr/>
                  <p:nvPr/>
                </p:nvGrpSpPr>
                <p:grpSpPr>
                  <a:xfrm rot="17802976">
                    <a:off x="1912098" y="1823816"/>
                    <a:ext cx="762000" cy="2362200"/>
                    <a:chOff x="1905000" y="1828800"/>
                    <a:chExt cx="762000" cy="2362200"/>
                  </a:xfrm>
                </p:grpSpPr>
                <p:sp>
                  <p:nvSpPr>
                    <p:cNvPr id="33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9" name="Group 9"/>
                  <p:cNvGrpSpPr/>
                  <p:nvPr/>
                </p:nvGrpSpPr>
                <p:grpSpPr>
                  <a:xfrm rot="19123498">
                    <a:off x="2501621" y="1862460"/>
                    <a:ext cx="542170" cy="1782007"/>
                    <a:chOff x="1905000" y="1828800"/>
                    <a:chExt cx="762000" cy="2362200"/>
                  </a:xfrm>
                </p:grpSpPr>
                <p:sp>
                  <p:nvSpPr>
                    <p:cNvPr id="3303" name="Oval 33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0" name="Group 12"/>
                  <p:cNvGrpSpPr/>
                  <p:nvPr/>
                </p:nvGrpSpPr>
                <p:grpSpPr>
                  <a:xfrm rot="15530705">
                    <a:off x="2284581" y="2639655"/>
                    <a:ext cx="405591" cy="1883879"/>
                    <a:chOff x="1905000" y="1828800"/>
                    <a:chExt cx="762000" cy="2362200"/>
                  </a:xfrm>
                </p:grpSpPr>
                <p:sp>
                  <p:nvSpPr>
                    <p:cNvPr id="3301" name="Oval 33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84" name="Double Wave 3283"/>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Double Wave 3284"/>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1" name="Group 2740"/>
            <p:cNvGrpSpPr/>
            <p:nvPr/>
          </p:nvGrpSpPr>
          <p:grpSpPr>
            <a:xfrm>
              <a:off x="1265828" y="3500659"/>
              <a:ext cx="1374598" cy="1231622"/>
              <a:chOff x="457200" y="2497304"/>
              <a:chExt cx="4781871" cy="4284496"/>
            </a:xfrm>
          </p:grpSpPr>
          <p:grpSp>
            <p:nvGrpSpPr>
              <p:cNvPr id="3007" name="Group 230"/>
              <p:cNvGrpSpPr/>
              <p:nvPr/>
            </p:nvGrpSpPr>
            <p:grpSpPr>
              <a:xfrm rot="18989829" flipH="1">
                <a:off x="2994882" y="2720848"/>
                <a:ext cx="1586260" cy="1364114"/>
                <a:chOff x="736597" y="733384"/>
                <a:chExt cx="1807860" cy="1807860"/>
              </a:xfrm>
            </p:grpSpPr>
            <p:grpSp>
              <p:nvGrpSpPr>
                <p:cNvPr id="3241" name="Group 15"/>
                <p:cNvGrpSpPr/>
                <p:nvPr/>
              </p:nvGrpSpPr>
              <p:grpSpPr>
                <a:xfrm rot="20238387">
                  <a:off x="736597" y="881328"/>
                  <a:ext cx="1193804" cy="897916"/>
                  <a:chOff x="1111998" y="1862460"/>
                  <a:chExt cx="2362200" cy="1921930"/>
                </a:xfrm>
              </p:grpSpPr>
              <p:grpSp>
                <p:nvGrpSpPr>
                  <p:cNvPr id="3262" name="Group 6"/>
                  <p:cNvGrpSpPr/>
                  <p:nvPr/>
                </p:nvGrpSpPr>
                <p:grpSpPr>
                  <a:xfrm rot="17802976">
                    <a:off x="1912098" y="1823816"/>
                    <a:ext cx="762000" cy="2362200"/>
                    <a:chOff x="1905000" y="1828800"/>
                    <a:chExt cx="762000" cy="2362200"/>
                  </a:xfrm>
                </p:grpSpPr>
                <p:sp>
                  <p:nvSpPr>
                    <p:cNvPr id="3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3" name="Group 9"/>
                  <p:cNvGrpSpPr/>
                  <p:nvPr/>
                </p:nvGrpSpPr>
                <p:grpSpPr>
                  <a:xfrm rot="19123498">
                    <a:off x="2501621" y="1862460"/>
                    <a:ext cx="542170" cy="1782007"/>
                    <a:chOff x="1905000" y="1828800"/>
                    <a:chExt cx="762000" cy="2362200"/>
                  </a:xfrm>
                </p:grpSpPr>
                <p:sp>
                  <p:nvSpPr>
                    <p:cNvPr id="326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4" name="Group 12"/>
                  <p:cNvGrpSpPr/>
                  <p:nvPr/>
                </p:nvGrpSpPr>
                <p:grpSpPr>
                  <a:xfrm rot="15530705">
                    <a:off x="2284581" y="2639655"/>
                    <a:ext cx="405591" cy="1883879"/>
                    <a:chOff x="1905000" y="1828800"/>
                    <a:chExt cx="762000" cy="2362200"/>
                  </a:xfrm>
                </p:grpSpPr>
                <p:sp>
                  <p:nvSpPr>
                    <p:cNvPr id="326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2" name="Group 21"/>
                <p:cNvGrpSpPr/>
                <p:nvPr/>
              </p:nvGrpSpPr>
              <p:grpSpPr>
                <a:xfrm rot="2927600">
                  <a:off x="1498597" y="881328"/>
                  <a:ext cx="1193804" cy="897916"/>
                  <a:chOff x="1111998" y="1862460"/>
                  <a:chExt cx="2362200" cy="1921930"/>
                </a:xfrm>
              </p:grpSpPr>
              <p:grpSp>
                <p:nvGrpSpPr>
                  <p:cNvPr id="3253" name="Group 6"/>
                  <p:cNvGrpSpPr/>
                  <p:nvPr/>
                </p:nvGrpSpPr>
                <p:grpSpPr>
                  <a:xfrm rot="17802976">
                    <a:off x="1912098" y="1823816"/>
                    <a:ext cx="762000" cy="2362200"/>
                    <a:chOff x="1905000" y="1828800"/>
                    <a:chExt cx="762000" cy="2362200"/>
                  </a:xfrm>
                </p:grpSpPr>
                <p:sp>
                  <p:nvSpPr>
                    <p:cNvPr id="3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4" name="Group 9"/>
                  <p:cNvGrpSpPr/>
                  <p:nvPr/>
                </p:nvGrpSpPr>
                <p:grpSpPr>
                  <a:xfrm rot="19123498">
                    <a:off x="2501621" y="1862460"/>
                    <a:ext cx="542170" cy="1782007"/>
                    <a:chOff x="1905000" y="1828800"/>
                    <a:chExt cx="762000" cy="2362200"/>
                  </a:xfrm>
                </p:grpSpPr>
                <p:sp>
                  <p:nvSpPr>
                    <p:cNvPr id="325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5" name="Group 12"/>
                  <p:cNvGrpSpPr/>
                  <p:nvPr/>
                </p:nvGrpSpPr>
                <p:grpSpPr>
                  <a:xfrm rot="15530705">
                    <a:off x="2284581" y="2639655"/>
                    <a:ext cx="405591" cy="1883879"/>
                    <a:chOff x="1905000" y="1828800"/>
                    <a:chExt cx="762000" cy="2362200"/>
                  </a:xfrm>
                </p:grpSpPr>
                <p:sp>
                  <p:nvSpPr>
                    <p:cNvPr id="3256" name="Oval 3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3" name="Group 31"/>
                <p:cNvGrpSpPr/>
                <p:nvPr/>
              </p:nvGrpSpPr>
              <p:grpSpPr>
                <a:xfrm rot="20238387">
                  <a:off x="1346199" y="1643328"/>
                  <a:ext cx="1193804" cy="897916"/>
                  <a:chOff x="1111998" y="1862460"/>
                  <a:chExt cx="2362200" cy="1921930"/>
                </a:xfrm>
              </p:grpSpPr>
              <p:grpSp>
                <p:nvGrpSpPr>
                  <p:cNvPr id="3244" name="Group 6"/>
                  <p:cNvGrpSpPr/>
                  <p:nvPr/>
                </p:nvGrpSpPr>
                <p:grpSpPr>
                  <a:xfrm rot="17802976">
                    <a:off x="1912098" y="1823816"/>
                    <a:ext cx="762000" cy="2362200"/>
                    <a:chOff x="1905000" y="1828800"/>
                    <a:chExt cx="762000" cy="2362200"/>
                  </a:xfrm>
                </p:grpSpPr>
                <p:sp>
                  <p:nvSpPr>
                    <p:cNvPr id="3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5" name="Group 9"/>
                  <p:cNvGrpSpPr/>
                  <p:nvPr/>
                </p:nvGrpSpPr>
                <p:grpSpPr>
                  <a:xfrm rot="19123498">
                    <a:off x="2501621" y="1862460"/>
                    <a:ext cx="542170" cy="1782007"/>
                    <a:chOff x="1905000" y="1828800"/>
                    <a:chExt cx="762000" cy="2362200"/>
                  </a:xfrm>
                </p:grpSpPr>
                <p:sp>
                  <p:nvSpPr>
                    <p:cNvPr id="324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6" name="Group 12"/>
                  <p:cNvGrpSpPr/>
                  <p:nvPr/>
                </p:nvGrpSpPr>
                <p:grpSpPr>
                  <a:xfrm rot="15530705">
                    <a:off x="2284581" y="2639655"/>
                    <a:ext cx="405591" cy="1883879"/>
                    <a:chOff x="1905000" y="1828800"/>
                    <a:chExt cx="762000" cy="2362200"/>
                  </a:xfrm>
                </p:grpSpPr>
                <p:sp>
                  <p:nvSpPr>
                    <p:cNvPr id="324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08" name="Group 199"/>
              <p:cNvGrpSpPr/>
              <p:nvPr/>
            </p:nvGrpSpPr>
            <p:grpSpPr>
              <a:xfrm rot="3068959">
                <a:off x="1334455" y="2628335"/>
                <a:ext cx="1820842" cy="1558779"/>
                <a:chOff x="736597" y="733384"/>
                <a:chExt cx="1807860" cy="1807860"/>
              </a:xfrm>
            </p:grpSpPr>
            <p:grpSp>
              <p:nvGrpSpPr>
                <p:cNvPr id="3211" name="Group 15"/>
                <p:cNvGrpSpPr/>
                <p:nvPr/>
              </p:nvGrpSpPr>
              <p:grpSpPr>
                <a:xfrm rot="20238387">
                  <a:off x="736597" y="881328"/>
                  <a:ext cx="1193804" cy="897916"/>
                  <a:chOff x="1111998" y="1862460"/>
                  <a:chExt cx="2362200" cy="1921930"/>
                </a:xfrm>
              </p:grpSpPr>
              <p:grpSp>
                <p:nvGrpSpPr>
                  <p:cNvPr id="3232" name="Group 6"/>
                  <p:cNvGrpSpPr/>
                  <p:nvPr/>
                </p:nvGrpSpPr>
                <p:grpSpPr>
                  <a:xfrm rot="17802976">
                    <a:off x="1912098" y="1823816"/>
                    <a:ext cx="762000" cy="2362200"/>
                    <a:chOff x="1905000" y="1828800"/>
                    <a:chExt cx="762000" cy="2362200"/>
                  </a:xfrm>
                </p:grpSpPr>
                <p:sp>
                  <p:nvSpPr>
                    <p:cNvPr id="3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3" name="Group 9"/>
                  <p:cNvGrpSpPr/>
                  <p:nvPr/>
                </p:nvGrpSpPr>
                <p:grpSpPr>
                  <a:xfrm rot="19123498">
                    <a:off x="2501621" y="1862460"/>
                    <a:ext cx="542170" cy="1782007"/>
                    <a:chOff x="1905000" y="1828800"/>
                    <a:chExt cx="762000" cy="2362200"/>
                  </a:xfrm>
                </p:grpSpPr>
                <p:sp>
                  <p:nvSpPr>
                    <p:cNvPr id="3237" name="Oval 32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4" name="Group 12"/>
                  <p:cNvGrpSpPr/>
                  <p:nvPr/>
                </p:nvGrpSpPr>
                <p:grpSpPr>
                  <a:xfrm rot="15530705">
                    <a:off x="2284581" y="2639655"/>
                    <a:ext cx="405591" cy="1883879"/>
                    <a:chOff x="1905000" y="1828800"/>
                    <a:chExt cx="762000" cy="2362200"/>
                  </a:xfrm>
                </p:grpSpPr>
                <p:sp>
                  <p:nvSpPr>
                    <p:cNvPr id="3235" name="Oval 32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2" name="Group 21"/>
                <p:cNvGrpSpPr/>
                <p:nvPr/>
              </p:nvGrpSpPr>
              <p:grpSpPr>
                <a:xfrm rot="2927600">
                  <a:off x="1498597" y="881328"/>
                  <a:ext cx="1193804" cy="897916"/>
                  <a:chOff x="1111998" y="1862460"/>
                  <a:chExt cx="2362200" cy="1921930"/>
                </a:xfrm>
              </p:grpSpPr>
              <p:grpSp>
                <p:nvGrpSpPr>
                  <p:cNvPr id="3223" name="Group 6"/>
                  <p:cNvGrpSpPr/>
                  <p:nvPr/>
                </p:nvGrpSpPr>
                <p:grpSpPr>
                  <a:xfrm rot="17802976">
                    <a:off x="1912098" y="1823816"/>
                    <a:ext cx="762000" cy="2362200"/>
                    <a:chOff x="1905000" y="1828800"/>
                    <a:chExt cx="762000" cy="2362200"/>
                  </a:xfrm>
                </p:grpSpPr>
                <p:sp>
                  <p:nvSpPr>
                    <p:cNvPr id="3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4" name="Group 9"/>
                  <p:cNvGrpSpPr/>
                  <p:nvPr/>
                </p:nvGrpSpPr>
                <p:grpSpPr>
                  <a:xfrm rot="19123498">
                    <a:off x="2501621" y="1862460"/>
                    <a:ext cx="542170" cy="1782007"/>
                    <a:chOff x="1905000" y="1828800"/>
                    <a:chExt cx="762000" cy="2362200"/>
                  </a:xfrm>
                </p:grpSpPr>
                <p:sp>
                  <p:nvSpPr>
                    <p:cNvPr id="3228" name="Oval 32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5" name="Group 12"/>
                  <p:cNvGrpSpPr/>
                  <p:nvPr/>
                </p:nvGrpSpPr>
                <p:grpSpPr>
                  <a:xfrm rot="15530705">
                    <a:off x="2284581" y="2639655"/>
                    <a:ext cx="405591" cy="1883879"/>
                    <a:chOff x="1905000" y="1828800"/>
                    <a:chExt cx="762000" cy="2362200"/>
                  </a:xfrm>
                </p:grpSpPr>
                <p:sp>
                  <p:nvSpPr>
                    <p:cNvPr id="3226" name="Oval 32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3" name="Group 31"/>
                <p:cNvGrpSpPr/>
                <p:nvPr/>
              </p:nvGrpSpPr>
              <p:grpSpPr>
                <a:xfrm rot="20238387">
                  <a:off x="1346199" y="1643328"/>
                  <a:ext cx="1193804" cy="897916"/>
                  <a:chOff x="1111998" y="1862460"/>
                  <a:chExt cx="2362200" cy="1921930"/>
                </a:xfrm>
              </p:grpSpPr>
              <p:grpSp>
                <p:nvGrpSpPr>
                  <p:cNvPr id="3214" name="Group 6"/>
                  <p:cNvGrpSpPr/>
                  <p:nvPr/>
                </p:nvGrpSpPr>
                <p:grpSpPr>
                  <a:xfrm rot="17802976">
                    <a:off x="1912098" y="1823816"/>
                    <a:ext cx="762000" cy="2362200"/>
                    <a:chOff x="1905000" y="1828800"/>
                    <a:chExt cx="762000" cy="2362200"/>
                  </a:xfrm>
                </p:grpSpPr>
                <p:sp>
                  <p:nvSpPr>
                    <p:cNvPr id="3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5" name="Group 9"/>
                  <p:cNvGrpSpPr/>
                  <p:nvPr/>
                </p:nvGrpSpPr>
                <p:grpSpPr>
                  <a:xfrm rot="19123498">
                    <a:off x="2501621" y="1862460"/>
                    <a:ext cx="542170" cy="1782007"/>
                    <a:chOff x="1905000" y="1828800"/>
                    <a:chExt cx="762000" cy="2362200"/>
                  </a:xfrm>
                </p:grpSpPr>
                <p:sp>
                  <p:nvSpPr>
                    <p:cNvPr id="321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6" name="Group 12"/>
                  <p:cNvGrpSpPr/>
                  <p:nvPr/>
                </p:nvGrpSpPr>
                <p:grpSpPr>
                  <a:xfrm rot="15530705">
                    <a:off x="2284581" y="2639655"/>
                    <a:ext cx="405591" cy="1883879"/>
                    <a:chOff x="1905000" y="1828800"/>
                    <a:chExt cx="762000" cy="2362200"/>
                  </a:xfrm>
                </p:grpSpPr>
                <p:sp>
                  <p:nvSpPr>
                    <p:cNvPr id="321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09" name="Double Wave 300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Double Wave 300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Double Wave 301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4" name="Group 41"/>
              <p:cNvGrpSpPr/>
              <p:nvPr/>
            </p:nvGrpSpPr>
            <p:grpSpPr>
              <a:xfrm>
                <a:off x="457200" y="3352800"/>
                <a:ext cx="1397003" cy="1095416"/>
                <a:chOff x="736597" y="733384"/>
                <a:chExt cx="1807860" cy="1807860"/>
              </a:xfrm>
            </p:grpSpPr>
            <p:grpSp>
              <p:nvGrpSpPr>
                <p:cNvPr id="3181" name="Group 15"/>
                <p:cNvGrpSpPr/>
                <p:nvPr/>
              </p:nvGrpSpPr>
              <p:grpSpPr>
                <a:xfrm rot="20238387">
                  <a:off x="736597" y="881328"/>
                  <a:ext cx="1193804" cy="897916"/>
                  <a:chOff x="1111998" y="1862460"/>
                  <a:chExt cx="2362200" cy="1921930"/>
                </a:xfrm>
              </p:grpSpPr>
              <p:grpSp>
                <p:nvGrpSpPr>
                  <p:cNvPr id="3202" name="Group 6"/>
                  <p:cNvGrpSpPr/>
                  <p:nvPr/>
                </p:nvGrpSpPr>
                <p:grpSpPr>
                  <a:xfrm rot="17802976">
                    <a:off x="1912098" y="1823816"/>
                    <a:ext cx="762000" cy="2362200"/>
                    <a:chOff x="1905000" y="1828800"/>
                    <a:chExt cx="762000" cy="2362200"/>
                  </a:xfrm>
                </p:grpSpPr>
                <p:sp>
                  <p:nvSpPr>
                    <p:cNvPr id="3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3" name="Group 9"/>
                  <p:cNvGrpSpPr/>
                  <p:nvPr/>
                </p:nvGrpSpPr>
                <p:grpSpPr>
                  <a:xfrm rot="19123498">
                    <a:off x="2501621" y="1862460"/>
                    <a:ext cx="542170" cy="1782007"/>
                    <a:chOff x="1905000" y="1828800"/>
                    <a:chExt cx="762000" cy="2362200"/>
                  </a:xfrm>
                </p:grpSpPr>
                <p:sp>
                  <p:nvSpPr>
                    <p:cNvPr id="320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4" name="Group 12"/>
                  <p:cNvGrpSpPr/>
                  <p:nvPr/>
                </p:nvGrpSpPr>
                <p:grpSpPr>
                  <a:xfrm rot="15530705">
                    <a:off x="2284581" y="2639655"/>
                    <a:ext cx="405591" cy="1883879"/>
                    <a:chOff x="1905000" y="1828800"/>
                    <a:chExt cx="762000" cy="2362200"/>
                  </a:xfrm>
                </p:grpSpPr>
                <p:sp>
                  <p:nvSpPr>
                    <p:cNvPr id="320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2" name="Group 21"/>
                <p:cNvGrpSpPr/>
                <p:nvPr/>
              </p:nvGrpSpPr>
              <p:grpSpPr>
                <a:xfrm rot="2927600">
                  <a:off x="1498597" y="881328"/>
                  <a:ext cx="1193804" cy="897916"/>
                  <a:chOff x="1111998" y="1862460"/>
                  <a:chExt cx="2362200" cy="1921930"/>
                </a:xfrm>
              </p:grpSpPr>
              <p:grpSp>
                <p:nvGrpSpPr>
                  <p:cNvPr id="3193" name="Group 6"/>
                  <p:cNvGrpSpPr/>
                  <p:nvPr/>
                </p:nvGrpSpPr>
                <p:grpSpPr>
                  <a:xfrm rot="17802976">
                    <a:off x="1912098" y="1823816"/>
                    <a:ext cx="762000" cy="2362200"/>
                    <a:chOff x="1905000" y="1828800"/>
                    <a:chExt cx="762000" cy="2362200"/>
                  </a:xfrm>
                </p:grpSpPr>
                <p:sp>
                  <p:nvSpPr>
                    <p:cNvPr id="3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4" name="Group 9"/>
                  <p:cNvGrpSpPr/>
                  <p:nvPr/>
                </p:nvGrpSpPr>
                <p:grpSpPr>
                  <a:xfrm rot="19123498">
                    <a:off x="2501621" y="1862460"/>
                    <a:ext cx="542170" cy="1782007"/>
                    <a:chOff x="1905000" y="1828800"/>
                    <a:chExt cx="762000" cy="2362200"/>
                  </a:xfrm>
                </p:grpSpPr>
                <p:sp>
                  <p:nvSpPr>
                    <p:cNvPr id="319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5" name="Group 12"/>
                  <p:cNvGrpSpPr/>
                  <p:nvPr/>
                </p:nvGrpSpPr>
                <p:grpSpPr>
                  <a:xfrm rot="15530705">
                    <a:off x="2284581" y="2639655"/>
                    <a:ext cx="405591" cy="1883879"/>
                    <a:chOff x="1905000" y="1828800"/>
                    <a:chExt cx="762000" cy="2362200"/>
                  </a:xfrm>
                </p:grpSpPr>
                <p:sp>
                  <p:nvSpPr>
                    <p:cNvPr id="319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3" name="Group 31"/>
                <p:cNvGrpSpPr/>
                <p:nvPr/>
              </p:nvGrpSpPr>
              <p:grpSpPr>
                <a:xfrm rot="20238387">
                  <a:off x="1346199" y="1643328"/>
                  <a:ext cx="1193804" cy="897916"/>
                  <a:chOff x="1111998" y="1862460"/>
                  <a:chExt cx="2362200" cy="1921930"/>
                </a:xfrm>
              </p:grpSpPr>
              <p:grpSp>
                <p:nvGrpSpPr>
                  <p:cNvPr id="3184" name="Group 6"/>
                  <p:cNvGrpSpPr/>
                  <p:nvPr/>
                </p:nvGrpSpPr>
                <p:grpSpPr>
                  <a:xfrm rot="17802976">
                    <a:off x="1912098" y="1823816"/>
                    <a:ext cx="762000" cy="2362200"/>
                    <a:chOff x="1905000" y="1828800"/>
                    <a:chExt cx="762000" cy="2362200"/>
                  </a:xfrm>
                </p:grpSpPr>
                <p:sp>
                  <p:nvSpPr>
                    <p:cNvPr id="3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5" name="Group 9"/>
                  <p:cNvGrpSpPr/>
                  <p:nvPr/>
                </p:nvGrpSpPr>
                <p:grpSpPr>
                  <a:xfrm rot="19123498">
                    <a:off x="2501621" y="1862460"/>
                    <a:ext cx="542170" cy="1782007"/>
                    <a:chOff x="1905000" y="1828800"/>
                    <a:chExt cx="762000" cy="2362200"/>
                  </a:xfrm>
                </p:grpSpPr>
                <p:sp>
                  <p:nvSpPr>
                    <p:cNvPr id="3189" name="Oval 3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6" name="Group 12"/>
                  <p:cNvGrpSpPr/>
                  <p:nvPr/>
                </p:nvGrpSpPr>
                <p:grpSpPr>
                  <a:xfrm rot="15530705">
                    <a:off x="2284581" y="2639655"/>
                    <a:ext cx="405591" cy="1883879"/>
                    <a:chOff x="1905000" y="1828800"/>
                    <a:chExt cx="762000" cy="2362200"/>
                  </a:xfrm>
                </p:grpSpPr>
                <p:sp>
                  <p:nvSpPr>
                    <p:cNvPr id="3187" name="Oval 31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5" name="Group 42"/>
              <p:cNvGrpSpPr/>
              <p:nvPr/>
            </p:nvGrpSpPr>
            <p:grpSpPr>
              <a:xfrm rot="1956276">
                <a:off x="1167495" y="3842653"/>
                <a:ext cx="1397003" cy="1095416"/>
                <a:chOff x="736597" y="733384"/>
                <a:chExt cx="1807860" cy="1807860"/>
              </a:xfrm>
            </p:grpSpPr>
            <p:grpSp>
              <p:nvGrpSpPr>
                <p:cNvPr id="3151" name="Group 15"/>
                <p:cNvGrpSpPr/>
                <p:nvPr/>
              </p:nvGrpSpPr>
              <p:grpSpPr>
                <a:xfrm rot="20238387">
                  <a:off x="736597" y="881328"/>
                  <a:ext cx="1193804" cy="897916"/>
                  <a:chOff x="1111998" y="1862460"/>
                  <a:chExt cx="2362200" cy="1921930"/>
                </a:xfrm>
              </p:grpSpPr>
              <p:grpSp>
                <p:nvGrpSpPr>
                  <p:cNvPr id="3172" name="Group 6"/>
                  <p:cNvGrpSpPr/>
                  <p:nvPr/>
                </p:nvGrpSpPr>
                <p:grpSpPr>
                  <a:xfrm rot="17802976">
                    <a:off x="1912098" y="1823816"/>
                    <a:ext cx="762000" cy="2362200"/>
                    <a:chOff x="1905000" y="1828800"/>
                    <a:chExt cx="762000" cy="2362200"/>
                  </a:xfrm>
                </p:grpSpPr>
                <p:sp>
                  <p:nvSpPr>
                    <p:cNvPr id="3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3" name="Group 9"/>
                  <p:cNvGrpSpPr/>
                  <p:nvPr/>
                </p:nvGrpSpPr>
                <p:grpSpPr>
                  <a:xfrm rot="19123498">
                    <a:off x="2501621" y="1862460"/>
                    <a:ext cx="542170" cy="1782007"/>
                    <a:chOff x="1905000" y="1828800"/>
                    <a:chExt cx="762000" cy="2362200"/>
                  </a:xfrm>
                </p:grpSpPr>
                <p:sp>
                  <p:nvSpPr>
                    <p:cNvPr id="317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4" name="Group 12"/>
                  <p:cNvGrpSpPr/>
                  <p:nvPr/>
                </p:nvGrpSpPr>
                <p:grpSpPr>
                  <a:xfrm rot="15530705">
                    <a:off x="2284581" y="2639655"/>
                    <a:ext cx="405591" cy="1883879"/>
                    <a:chOff x="1905000" y="1828800"/>
                    <a:chExt cx="762000" cy="2362200"/>
                  </a:xfrm>
                </p:grpSpPr>
                <p:sp>
                  <p:nvSpPr>
                    <p:cNvPr id="3175" name="Oval 31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2" name="Group 21"/>
                <p:cNvGrpSpPr/>
                <p:nvPr/>
              </p:nvGrpSpPr>
              <p:grpSpPr>
                <a:xfrm rot="2927600">
                  <a:off x="1498597" y="881328"/>
                  <a:ext cx="1193804" cy="897916"/>
                  <a:chOff x="1111998" y="1862460"/>
                  <a:chExt cx="2362200" cy="1921930"/>
                </a:xfrm>
              </p:grpSpPr>
              <p:grpSp>
                <p:nvGrpSpPr>
                  <p:cNvPr id="3163" name="Group 6"/>
                  <p:cNvGrpSpPr/>
                  <p:nvPr/>
                </p:nvGrpSpPr>
                <p:grpSpPr>
                  <a:xfrm rot="17802976">
                    <a:off x="1912098" y="1823816"/>
                    <a:ext cx="762000" cy="2362200"/>
                    <a:chOff x="1905000" y="1828800"/>
                    <a:chExt cx="762000" cy="2362200"/>
                  </a:xfrm>
                </p:grpSpPr>
                <p:sp>
                  <p:nvSpPr>
                    <p:cNvPr id="3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4" name="Group 9"/>
                  <p:cNvGrpSpPr/>
                  <p:nvPr/>
                </p:nvGrpSpPr>
                <p:grpSpPr>
                  <a:xfrm rot="19123498">
                    <a:off x="2501621" y="1862460"/>
                    <a:ext cx="542170" cy="1782007"/>
                    <a:chOff x="1905000" y="1828800"/>
                    <a:chExt cx="762000" cy="2362200"/>
                  </a:xfrm>
                </p:grpSpPr>
                <p:sp>
                  <p:nvSpPr>
                    <p:cNvPr id="316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5" name="Group 12"/>
                  <p:cNvGrpSpPr/>
                  <p:nvPr/>
                </p:nvGrpSpPr>
                <p:grpSpPr>
                  <a:xfrm rot="15530705">
                    <a:off x="2284581" y="2639655"/>
                    <a:ext cx="405591" cy="1883879"/>
                    <a:chOff x="1905000" y="1828800"/>
                    <a:chExt cx="762000" cy="2362200"/>
                  </a:xfrm>
                </p:grpSpPr>
                <p:sp>
                  <p:nvSpPr>
                    <p:cNvPr id="316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3" name="Group 31"/>
                <p:cNvGrpSpPr/>
                <p:nvPr/>
              </p:nvGrpSpPr>
              <p:grpSpPr>
                <a:xfrm rot="20238387">
                  <a:off x="1346199" y="1643328"/>
                  <a:ext cx="1193804" cy="897916"/>
                  <a:chOff x="1111998" y="1862460"/>
                  <a:chExt cx="2362200" cy="1921930"/>
                </a:xfrm>
              </p:grpSpPr>
              <p:grpSp>
                <p:nvGrpSpPr>
                  <p:cNvPr id="3154" name="Group 6"/>
                  <p:cNvGrpSpPr/>
                  <p:nvPr/>
                </p:nvGrpSpPr>
                <p:grpSpPr>
                  <a:xfrm rot="17802976">
                    <a:off x="1912098" y="1823816"/>
                    <a:ext cx="762000" cy="2362200"/>
                    <a:chOff x="1905000" y="1828800"/>
                    <a:chExt cx="762000" cy="2362200"/>
                  </a:xfrm>
                </p:grpSpPr>
                <p:sp>
                  <p:nvSpPr>
                    <p:cNvPr id="3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5" name="Group 9"/>
                  <p:cNvGrpSpPr/>
                  <p:nvPr/>
                </p:nvGrpSpPr>
                <p:grpSpPr>
                  <a:xfrm rot="19123498">
                    <a:off x="2501621" y="1862460"/>
                    <a:ext cx="542170" cy="1782007"/>
                    <a:chOff x="1905000" y="1828800"/>
                    <a:chExt cx="762000" cy="2362200"/>
                  </a:xfrm>
                </p:grpSpPr>
                <p:sp>
                  <p:nvSpPr>
                    <p:cNvPr id="3159" name="Oval 3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6" name="Group 12"/>
                  <p:cNvGrpSpPr/>
                  <p:nvPr/>
                </p:nvGrpSpPr>
                <p:grpSpPr>
                  <a:xfrm rot="15530705">
                    <a:off x="2284581" y="2639655"/>
                    <a:ext cx="405591" cy="1883879"/>
                    <a:chOff x="1905000" y="1828800"/>
                    <a:chExt cx="762000" cy="2362200"/>
                  </a:xfrm>
                </p:grpSpPr>
                <p:sp>
                  <p:nvSpPr>
                    <p:cNvPr id="315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6" name="Group 73"/>
              <p:cNvGrpSpPr/>
              <p:nvPr/>
            </p:nvGrpSpPr>
            <p:grpSpPr>
              <a:xfrm rot="3068959">
                <a:off x="1791654" y="2628338"/>
                <a:ext cx="1820842" cy="1558779"/>
                <a:chOff x="736597" y="733384"/>
                <a:chExt cx="1807860" cy="1807860"/>
              </a:xfrm>
            </p:grpSpPr>
            <p:grpSp>
              <p:nvGrpSpPr>
                <p:cNvPr id="3121" name="Group 15"/>
                <p:cNvGrpSpPr/>
                <p:nvPr/>
              </p:nvGrpSpPr>
              <p:grpSpPr>
                <a:xfrm rot="20238387">
                  <a:off x="736597" y="881328"/>
                  <a:ext cx="1193804" cy="897916"/>
                  <a:chOff x="1111998" y="1862460"/>
                  <a:chExt cx="2362200" cy="1921930"/>
                </a:xfrm>
              </p:grpSpPr>
              <p:grpSp>
                <p:nvGrpSpPr>
                  <p:cNvPr id="3142" name="Group 6"/>
                  <p:cNvGrpSpPr/>
                  <p:nvPr/>
                </p:nvGrpSpPr>
                <p:grpSpPr>
                  <a:xfrm rot="17802976">
                    <a:off x="1912098" y="1823816"/>
                    <a:ext cx="762000" cy="2362200"/>
                    <a:chOff x="1905000" y="1828800"/>
                    <a:chExt cx="762000" cy="2362200"/>
                  </a:xfrm>
                </p:grpSpPr>
                <p:sp>
                  <p:nvSpPr>
                    <p:cNvPr id="3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3" name="Group 9"/>
                  <p:cNvGrpSpPr/>
                  <p:nvPr/>
                </p:nvGrpSpPr>
                <p:grpSpPr>
                  <a:xfrm rot="19123498">
                    <a:off x="2501621" y="1862460"/>
                    <a:ext cx="542170" cy="1782007"/>
                    <a:chOff x="1905000" y="1828800"/>
                    <a:chExt cx="762000" cy="2362200"/>
                  </a:xfrm>
                </p:grpSpPr>
                <p:sp>
                  <p:nvSpPr>
                    <p:cNvPr id="314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4" name="Group 12"/>
                  <p:cNvGrpSpPr/>
                  <p:nvPr/>
                </p:nvGrpSpPr>
                <p:grpSpPr>
                  <a:xfrm rot="15530705">
                    <a:off x="2284581" y="2639655"/>
                    <a:ext cx="405591" cy="1883879"/>
                    <a:chOff x="1905000" y="1828800"/>
                    <a:chExt cx="762000" cy="2362200"/>
                  </a:xfrm>
                </p:grpSpPr>
                <p:sp>
                  <p:nvSpPr>
                    <p:cNvPr id="314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2" name="Group 21"/>
                <p:cNvGrpSpPr/>
                <p:nvPr/>
              </p:nvGrpSpPr>
              <p:grpSpPr>
                <a:xfrm rot="2927600">
                  <a:off x="1498597" y="881328"/>
                  <a:ext cx="1193804" cy="897916"/>
                  <a:chOff x="1111998" y="1862460"/>
                  <a:chExt cx="2362200" cy="1921930"/>
                </a:xfrm>
              </p:grpSpPr>
              <p:grpSp>
                <p:nvGrpSpPr>
                  <p:cNvPr id="3133" name="Group 6"/>
                  <p:cNvGrpSpPr/>
                  <p:nvPr/>
                </p:nvGrpSpPr>
                <p:grpSpPr>
                  <a:xfrm rot="17802976">
                    <a:off x="1912098" y="1823816"/>
                    <a:ext cx="762000" cy="2362200"/>
                    <a:chOff x="1905000" y="1828800"/>
                    <a:chExt cx="762000" cy="2362200"/>
                  </a:xfrm>
                </p:grpSpPr>
                <p:sp>
                  <p:nvSpPr>
                    <p:cNvPr id="3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4" name="Group 9"/>
                  <p:cNvGrpSpPr/>
                  <p:nvPr/>
                </p:nvGrpSpPr>
                <p:grpSpPr>
                  <a:xfrm rot="19123498">
                    <a:off x="2501621" y="1862460"/>
                    <a:ext cx="542170" cy="1782007"/>
                    <a:chOff x="1905000" y="1828800"/>
                    <a:chExt cx="762000" cy="2362200"/>
                  </a:xfrm>
                </p:grpSpPr>
                <p:sp>
                  <p:nvSpPr>
                    <p:cNvPr id="313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5" name="Group 12"/>
                  <p:cNvGrpSpPr/>
                  <p:nvPr/>
                </p:nvGrpSpPr>
                <p:grpSpPr>
                  <a:xfrm rot="15530705">
                    <a:off x="2284581" y="2639655"/>
                    <a:ext cx="405591" cy="1883879"/>
                    <a:chOff x="1905000" y="1828800"/>
                    <a:chExt cx="762000" cy="2362200"/>
                  </a:xfrm>
                </p:grpSpPr>
                <p:sp>
                  <p:nvSpPr>
                    <p:cNvPr id="313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3" name="Group 31"/>
                <p:cNvGrpSpPr/>
                <p:nvPr/>
              </p:nvGrpSpPr>
              <p:grpSpPr>
                <a:xfrm rot="20238387">
                  <a:off x="1346199" y="1643328"/>
                  <a:ext cx="1193804" cy="897916"/>
                  <a:chOff x="1111998" y="1862460"/>
                  <a:chExt cx="2362200" cy="1921930"/>
                </a:xfrm>
              </p:grpSpPr>
              <p:grpSp>
                <p:nvGrpSpPr>
                  <p:cNvPr id="3124" name="Group 6"/>
                  <p:cNvGrpSpPr/>
                  <p:nvPr/>
                </p:nvGrpSpPr>
                <p:grpSpPr>
                  <a:xfrm rot="17802976">
                    <a:off x="1912098" y="1823816"/>
                    <a:ext cx="762000" cy="2362200"/>
                    <a:chOff x="1905000" y="1828800"/>
                    <a:chExt cx="762000" cy="2362200"/>
                  </a:xfrm>
                </p:grpSpPr>
                <p:sp>
                  <p:nvSpPr>
                    <p:cNvPr id="3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5" name="Group 9"/>
                  <p:cNvGrpSpPr/>
                  <p:nvPr/>
                </p:nvGrpSpPr>
                <p:grpSpPr>
                  <a:xfrm rot="19123498">
                    <a:off x="2501621" y="1862460"/>
                    <a:ext cx="542170" cy="1782007"/>
                    <a:chOff x="1905000" y="1828800"/>
                    <a:chExt cx="762000" cy="2362200"/>
                  </a:xfrm>
                </p:grpSpPr>
                <p:sp>
                  <p:nvSpPr>
                    <p:cNvPr id="3129" name="Oval 3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6" name="Group 12"/>
                  <p:cNvGrpSpPr/>
                  <p:nvPr/>
                </p:nvGrpSpPr>
                <p:grpSpPr>
                  <a:xfrm rot="15530705">
                    <a:off x="2284581" y="2639655"/>
                    <a:ext cx="405591" cy="1883879"/>
                    <a:chOff x="1905000" y="1828800"/>
                    <a:chExt cx="762000" cy="2362200"/>
                  </a:xfrm>
                </p:grpSpPr>
                <p:sp>
                  <p:nvSpPr>
                    <p:cNvPr id="3127" name="Oval 3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7" name="Group 104"/>
              <p:cNvGrpSpPr/>
              <p:nvPr/>
            </p:nvGrpSpPr>
            <p:grpSpPr>
              <a:xfrm rot="3068959">
                <a:off x="2247659" y="3793897"/>
                <a:ext cx="1143483" cy="840157"/>
                <a:chOff x="736597" y="733384"/>
                <a:chExt cx="1807860" cy="1807860"/>
              </a:xfrm>
            </p:grpSpPr>
            <p:grpSp>
              <p:nvGrpSpPr>
                <p:cNvPr id="3091" name="Group 15"/>
                <p:cNvGrpSpPr/>
                <p:nvPr/>
              </p:nvGrpSpPr>
              <p:grpSpPr>
                <a:xfrm rot="20238387">
                  <a:off x="736597" y="881328"/>
                  <a:ext cx="1193804" cy="897916"/>
                  <a:chOff x="1111998" y="1862460"/>
                  <a:chExt cx="2362200" cy="1921930"/>
                </a:xfrm>
              </p:grpSpPr>
              <p:grpSp>
                <p:nvGrpSpPr>
                  <p:cNvPr id="3112" name="Group 6"/>
                  <p:cNvGrpSpPr/>
                  <p:nvPr/>
                </p:nvGrpSpPr>
                <p:grpSpPr>
                  <a:xfrm rot="17802976">
                    <a:off x="1912098" y="1823816"/>
                    <a:ext cx="762000" cy="2362200"/>
                    <a:chOff x="1905000" y="1828800"/>
                    <a:chExt cx="762000" cy="2362200"/>
                  </a:xfrm>
                </p:grpSpPr>
                <p:sp>
                  <p:nvSpPr>
                    <p:cNvPr id="3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3" name="Group 9"/>
                  <p:cNvGrpSpPr/>
                  <p:nvPr/>
                </p:nvGrpSpPr>
                <p:grpSpPr>
                  <a:xfrm rot="19123498">
                    <a:off x="2501621" y="1862460"/>
                    <a:ext cx="542170" cy="1782007"/>
                    <a:chOff x="1905000" y="1828800"/>
                    <a:chExt cx="762000" cy="2362200"/>
                  </a:xfrm>
                </p:grpSpPr>
                <p:sp>
                  <p:nvSpPr>
                    <p:cNvPr id="3117" name="Oval 3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4" name="Group 12"/>
                  <p:cNvGrpSpPr/>
                  <p:nvPr/>
                </p:nvGrpSpPr>
                <p:grpSpPr>
                  <a:xfrm rot="15530705">
                    <a:off x="2284581" y="2639655"/>
                    <a:ext cx="405591" cy="1883879"/>
                    <a:chOff x="1905000" y="1828800"/>
                    <a:chExt cx="762000" cy="2362200"/>
                  </a:xfrm>
                </p:grpSpPr>
                <p:sp>
                  <p:nvSpPr>
                    <p:cNvPr id="3115" name="Oval 3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2" name="Group 21"/>
                <p:cNvGrpSpPr/>
                <p:nvPr/>
              </p:nvGrpSpPr>
              <p:grpSpPr>
                <a:xfrm rot="2927600">
                  <a:off x="1498597" y="881328"/>
                  <a:ext cx="1193804" cy="897916"/>
                  <a:chOff x="1111998" y="1862460"/>
                  <a:chExt cx="2362200" cy="1921930"/>
                </a:xfrm>
              </p:grpSpPr>
              <p:grpSp>
                <p:nvGrpSpPr>
                  <p:cNvPr id="3103" name="Group 6"/>
                  <p:cNvGrpSpPr/>
                  <p:nvPr/>
                </p:nvGrpSpPr>
                <p:grpSpPr>
                  <a:xfrm rot="17802976">
                    <a:off x="1912098" y="1823816"/>
                    <a:ext cx="762000" cy="2362200"/>
                    <a:chOff x="1905000" y="1828800"/>
                    <a:chExt cx="762000" cy="2362200"/>
                  </a:xfrm>
                </p:grpSpPr>
                <p:sp>
                  <p:nvSpPr>
                    <p:cNvPr id="3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4" name="Group 9"/>
                  <p:cNvGrpSpPr/>
                  <p:nvPr/>
                </p:nvGrpSpPr>
                <p:grpSpPr>
                  <a:xfrm rot="19123498">
                    <a:off x="2501621" y="1862460"/>
                    <a:ext cx="542170" cy="1782007"/>
                    <a:chOff x="1905000" y="1828800"/>
                    <a:chExt cx="762000" cy="2362200"/>
                  </a:xfrm>
                </p:grpSpPr>
                <p:sp>
                  <p:nvSpPr>
                    <p:cNvPr id="3108" name="Oval 3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5" name="Group 12"/>
                  <p:cNvGrpSpPr/>
                  <p:nvPr/>
                </p:nvGrpSpPr>
                <p:grpSpPr>
                  <a:xfrm rot="15530705">
                    <a:off x="2284581" y="2639655"/>
                    <a:ext cx="405591" cy="1883879"/>
                    <a:chOff x="1905000" y="1828800"/>
                    <a:chExt cx="762000" cy="2362200"/>
                  </a:xfrm>
                </p:grpSpPr>
                <p:sp>
                  <p:nvSpPr>
                    <p:cNvPr id="3106" name="Oval 3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93" name="Group 31"/>
                <p:cNvGrpSpPr/>
                <p:nvPr/>
              </p:nvGrpSpPr>
              <p:grpSpPr>
                <a:xfrm rot="20238387">
                  <a:off x="1346199" y="1643328"/>
                  <a:ext cx="1193804" cy="897916"/>
                  <a:chOff x="1111998" y="1862460"/>
                  <a:chExt cx="2362200" cy="1921930"/>
                </a:xfrm>
              </p:grpSpPr>
              <p:grpSp>
                <p:nvGrpSpPr>
                  <p:cNvPr id="3094" name="Group 6"/>
                  <p:cNvGrpSpPr/>
                  <p:nvPr/>
                </p:nvGrpSpPr>
                <p:grpSpPr>
                  <a:xfrm rot="17802976">
                    <a:off x="1912098" y="1823816"/>
                    <a:ext cx="762000" cy="2362200"/>
                    <a:chOff x="1905000" y="1828800"/>
                    <a:chExt cx="762000" cy="2362200"/>
                  </a:xfrm>
                </p:grpSpPr>
                <p:sp>
                  <p:nvSpPr>
                    <p:cNvPr id="3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5" name="Group 9"/>
                  <p:cNvGrpSpPr/>
                  <p:nvPr/>
                </p:nvGrpSpPr>
                <p:grpSpPr>
                  <a:xfrm rot="19123498">
                    <a:off x="2501621" y="1862460"/>
                    <a:ext cx="542170" cy="1782007"/>
                    <a:chOff x="1905000" y="1828800"/>
                    <a:chExt cx="762000" cy="2362200"/>
                  </a:xfrm>
                </p:grpSpPr>
                <p:sp>
                  <p:nvSpPr>
                    <p:cNvPr id="3099" name="Oval 30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6" name="Group 12"/>
                  <p:cNvGrpSpPr/>
                  <p:nvPr/>
                </p:nvGrpSpPr>
                <p:grpSpPr>
                  <a:xfrm rot="15530705">
                    <a:off x="2284581" y="2639655"/>
                    <a:ext cx="405591" cy="1883879"/>
                    <a:chOff x="1905000" y="1828800"/>
                    <a:chExt cx="762000" cy="2362200"/>
                  </a:xfrm>
                </p:grpSpPr>
                <p:sp>
                  <p:nvSpPr>
                    <p:cNvPr id="3097" name="Oval 30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8" name="Group 135"/>
              <p:cNvGrpSpPr/>
              <p:nvPr/>
            </p:nvGrpSpPr>
            <p:grpSpPr>
              <a:xfrm rot="5892673">
                <a:off x="3061159" y="3301846"/>
                <a:ext cx="1528325" cy="1350205"/>
                <a:chOff x="736597" y="733384"/>
                <a:chExt cx="1807860" cy="1807860"/>
              </a:xfrm>
            </p:grpSpPr>
            <p:grpSp>
              <p:nvGrpSpPr>
                <p:cNvPr id="3061" name="Group 15"/>
                <p:cNvGrpSpPr/>
                <p:nvPr/>
              </p:nvGrpSpPr>
              <p:grpSpPr>
                <a:xfrm rot="20238387">
                  <a:off x="736597" y="881328"/>
                  <a:ext cx="1193804" cy="897916"/>
                  <a:chOff x="1111998" y="1862460"/>
                  <a:chExt cx="2362200" cy="1921930"/>
                </a:xfrm>
              </p:grpSpPr>
              <p:grpSp>
                <p:nvGrpSpPr>
                  <p:cNvPr id="3082" name="Group 6"/>
                  <p:cNvGrpSpPr/>
                  <p:nvPr/>
                </p:nvGrpSpPr>
                <p:grpSpPr>
                  <a:xfrm rot="17802976">
                    <a:off x="1912098" y="1823816"/>
                    <a:ext cx="762000" cy="2362200"/>
                    <a:chOff x="1905000" y="1828800"/>
                    <a:chExt cx="762000" cy="2362200"/>
                  </a:xfrm>
                </p:grpSpPr>
                <p:sp>
                  <p:nvSpPr>
                    <p:cNvPr id="30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3" name="Group 9"/>
                  <p:cNvGrpSpPr/>
                  <p:nvPr/>
                </p:nvGrpSpPr>
                <p:grpSpPr>
                  <a:xfrm rot="19123498">
                    <a:off x="2501621" y="1862460"/>
                    <a:ext cx="542170" cy="1782007"/>
                    <a:chOff x="1905000" y="1828800"/>
                    <a:chExt cx="762000" cy="2362200"/>
                  </a:xfrm>
                </p:grpSpPr>
                <p:sp>
                  <p:nvSpPr>
                    <p:cNvPr id="3087" name="Oval 30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4" name="Group 12"/>
                  <p:cNvGrpSpPr/>
                  <p:nvPr/>
                </p:nvGrpSpPr>
                <p:grpSpPr>
                  <a:xfrm rot="15530705">
                    <a:off x="2284581" y="2639655"/>
                    <a:ext cx="405591" cy="1883879"/>
                    <a:chOff x="1905000" y="1828800"/>
                    <a:chExt cx="762000" cy="2362200"/>
                  </a:xfrm>
                </p:grpSpPr>
                <p:sp>
                  <p:nvSpPr>
                    <p:cNvPr id="3085" name="Oval 30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2" name="Group 21"/>
                <p:cNvGrpSpPr/>
                <p:nvPr/>
              </p:nvGrpSpPr>
              <p:grpSpPr>
                <a:xfrm rot="2927600">
                  <a:off x="1498597" y="881328"/>
                  <a:ext cx="1193804" cy="897916"/>
                  <a:chOff x="1111998" y="1862460"/>
                  <a:chExt cx="2362200" cy="1921930"/>
                </a:xfrm>
              </p:grpSpPr>
              <p:grpSp>
                <p:nvGrpSpPr>
                  <p:cNvPr id="3073" name="Group 6"/>
                  <p:cNvGrpSpPr/>
                  <p:nvPr/>
                </p:nvGrpSpPr>
                <p:grpSpPr>
                  <a:xfrm rot="17802976">
                    <a:off x="1912098" y="1823816"/>
                    <a:ext cx="762000" cy="2362200"/>
                    <a:chOff x="1905000" y="1828800"/>
                    <a:chExt cx="762000" cy="2362200"/>
                  </a:xfrm>
                </p:grpSpPr>
                <p:sp>
                  <p:nvSpPr>
                    <p:cNvPr id="30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4" name="Group 9"/>
                  <p:cNvGrpSpPr/>
                  <p:nvPr/>
                </p:nvGrpSpPr>
                <p:grpSpPr>
                  <a:xfrm rot="19123498">
                    <a:off x="2501621" y="1862460"/>
                    <a:ext cx="542170" cy="1782007"/>
                    <a:chOff x="1905000" y="1828800"/>
                    <a:chExt cx="762000" cy="2362200"/>
                  </a:xfrm>
                </p:grpSpPr>
                <p:sp>
                  <p:nvSpPr>
                    <p:cNvPr id="3078" name="Oval 30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5" name="Group 12"/>
                  <p:cNvGrpSpPr/>
                  <p:nvPr/>
                </p:nvGrpSpPr>
                <p:grpSpPr>
                  <a:xfrm rot="15530705">
                    <a:off x="2284581" y="2639655"/>
                    <a:ext cx="405591" cy="1883879"/>
                    <a:chOff x="1905000" y="1828800"/>
                    <a:chExt cx="762000" cy="2362200"/>
                  </a:xfrm>
                </p:grpSpPr>
                <p:sp>
                  <p:nvSpPr>
                    <p:cNvPr id="3076" name="Oval 30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3" name="Group 31"/>
                <p:cNvGrpSpPr/>
                <p:nvPr/>
              </p:nvGrpSpPr>
              <p:grpSpPr>
                <a:xfrm rot="20238387">
                  <a:off x="1346199" y="1643328"/>
                  <a:ext cx="1193804" cy="897916"/>
                  <a:chOff x="1111998" y="1862460"/>
                  <a:chExt cx="2362200" cy="1921930"/>
                </a:xfrm>
              </p:grpSpPr>
              <p:grpSp>
                <p:nvGrpSpPr>
                  <p:cNvPr id="3064" name="Group 6"/>
                  <p:cNvGrpSpPr/>
                  <p:nvPr/>
                </p:nvGrpSpPr>
                <p:grpSpPr>
                  <a:xfrm rot="17802976">
                    <a:off x="1912098" y="1823816"/>
                    <a:ext cx="762000" cy="2362200"/>
                    <a:chOff x="1905000" y="1828800"/>
                    <a:chExt cx="762000" cy="2362200"/>
                  </a:xfrm>
                </p:grpSpPr>
                <p:sp>
                  <p:nvSpPr>
                    <p:cNvPr id="30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5" name="Group 9"/>
                  <p:cNvGrpSpPr/>
                  <p:nvPr/>
                </p:nvGrpSpPr>
                <p:grpSpPr>
                  <a:xfrm rot="19123498">
                    <a:off x="2501621" y="1862460"/>
                    <a:ext cx="542170" cy="1782007"/>
                    <a:chOff x="1905000" y="1828800"/>
                    <a:chExt cx="762000" cy="2362200"/>
                  </a:xfrm>
                </p:grpSpPr>
                <p:sp>
                  <p:nvSpPr>
                    <p:cNvPr id="3069" name="Oval 30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6" name="Group 12"/>
                  <p:cNvGrpSpPr/>
                  <p:nvPr/>
                </p:nvGrpSpPr>
                <p:grpSpPr>
                  <a:xfrm rot="15530705">
                    <a:off x="2284581" y="2639655"/>
                    <a:ext cx="405591" cy="1883879"/>
                    <a:chOff x="1905000" y="1828800"/>
                    <a:chExt cx="762000" cy="2362200"/>
                  </a:xfrm>
                </p:grpSpPr>
                <p:sp>
                  <p:nvSpPr>
                    <p:cNvPr id="3067" name="Oval 30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19" name="Group 166"/>
              <p:cNvGrpSpPr/>
              <p:nvPr/>
            </p:nvGrpSpPr>
            <p:grpSpPr>
              <a:xfrm rot="20555714" flipH="1">
                <a:off x="3652811" y="2791157"/>
                <a:ext cx="1586260" cy="1364114"/>
                <a:chOff x="736597" y="733384"/>
                <a:chExt cx="1807860" cy="1807860"/>
              </a:xfrm>
            </p:grpSpPr>
            <p:grpSp>
              <p:nvGrpSpPr>
                <p:cNvPr id="3031" name="Group 15"/>
                <p:cNvGrpSpPr/>
                <p:nvPr/>
              </p:nvGrpSpPr>
              <p:grpSpPr>
                <a:xfrm rot="20238387">
                  <a:off x="736597" y="881328"/>
                  <a:ext cx="1193804" cy="897916"/>
                  <a:chOff x="1111998" y="1862460"/>
                  <a:chExt cx="2362200" cy="1921930"/>
                </a:xfrm>
              </p:grpSpPr>
              <p:grpSp>
                <p:nvGrpSpPr>
                  <p:cNvPr id="3052" name="Group 6"/>
                  <p:cNvGrpSpPr/>
                  <p:nvPr/>
                </p:nvGrpSpPr>
                <p:grpSpPr>
                  <a:xfrm rot="17802976">
                    <a:off x="1912098" y="1823816"/>
                    <a:ext cx="762000" cy="2362200"/>
                    <a:chOff x="1905000" y="1828800"/>
                    <a:chExt cx="762000" cy="2362200"/>
                  </a:xfrm>
                </p:grpSpPr>
                <p:sp>
                  <p:nvSpPr>
                    <p:cNvPr id="30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3" name="Group 9"/>
                  <p:cNvGrpSpPr/>
                  <p:nvPr/>
                </p:nvGrpSpPr>
                <p:grpSpPr>
                  <a:xfrm rot="19123498">
                    <a:off x="2501621" y="1862460"/>
                    <a:ext cx="542170" cy="1782007"/>
                    <a:chOff x="1905000" y="1828800"/>
                    <a:chExt cx="762000" cy="2362200"/>
                  </a:xfrm>
                </p:grpSpPr>
                <p:sp>
                  <p:nvSpPr>
                    <p:cNvPr id="3057" name="Oval 30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4" name="Group 12"/>
                  <p:cNvGrpSpPr/>
                  <p:nvPr/>
                </p:nvGrpSpPr>
                <p:grpSpPr>
                  <a:xfrm rot="15530705">
                    <a:off x="2284581" y="2639655"/>
                    <a:ext cx="405591" cy="1883879"/>
                    <a:chOff x="1905000" y="1828800"/>
                    <a:chExt cx="762000" cy="2362200"/>
                  </a:xfrm>
                </p:grpSpPr>
                <p:sp>
                  <p:nvSpPr>
                    <p:cNvPr id="3055" name="Oval 30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2" name="Group 21"/>
                <p:cNvGrpSpPr/>
                <p:nvPr/>
              </p:nvGrpSpPr>
              <p:grpSpPr>
                <a:xfrm rot="2927600">
                  <a:off x="1498597" y="881328"/>
                  <a:ext cx="1193804" cy="897916"/>
                  <a:chOff x="1111998" y="1862460"/>
                  <a:chExt cx="2362200" cy="1921930"/>
                </a:xfrm>
              </p:grpSpPr>
              <p:grpSp>
                <p:nvGrpSpPr>
                  <p:cNvPr id="3043" name="Group 6"/>
                  <p:cNvGrpSpPr/>
                  <p:nvPr/>
                </p:nvGrpSpPr>
                <p:grpSpPr>
                  <a:xfrm rot="17802976">
                    <a:off x="1912098" y="1823816"/>
                    <a:ext cx="762000" cy="2362200"/>
                    <a:chOff x="1905000" y="1828800"/>
                    <a:chExt cx="762000" cy="2362200"/>
                  </a:xfrm>
                </p:grpSpPr>
                <p:sp>
                  <p:nvSpPr>
                    <p:cNvPr id="30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4" name="Group 9"/>
                  <p:cNvGrpSpPr/>
                  <p:nvPr/>
                </p:nvGrpSpPr>
                <p:grpSpPr>
                  <a:xfrm rot="19123498">
                    <a:off x="2501621" y="1862460"/>
                    <a:ext cx="542170" cy="1782007"/>
                    <a:chOff x="1905000" y="1828800"/>
                    <a:chExt cx="762000" cy="2362200"/>
                  </a:xfrm>
                </p:grpSpPr>
                <p:sp>
                  <p:nvSpPr>
                    <p:cNvPr id="3048" name="Oval 30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5" name="Group 12"/>
                  <p:cNvGrpSpPr/>
                  <p:nvPr/>
                </p:nvGrpSpPr>
                <p:grpSpPr>
                  <a:xfrm rot="15530705">
                    <a:off x="2284581" y="2639655"/>
                    <a:ext cx="405591" cy="1883879"/>
                    <a:chOff x="1905000" y="1828800"/>
                    <a:chExt cx="762000" cy="2362200"/>
                  </a:xfrm>
                </p:grpSpPr>
                <p:sp>
                  <p:nvSpPr>
                    <p:cNvPr id="3046" name="Oval 30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3" name="Group 31"/>
                <p:cNvGrpSpPr/>
                <p:nvPr/>
              </p:nvGrpSpPr>
              <p:grpSpPr>
                <a:xfrm rot="20238387">
                  <a:off x="1346199" y="1643328"/>
                  <a:ext cx="1193804" cy="897916"/>
                  <a:chOff x="1111998" y="1862460"/>
                  <a:chExt cx="2362200" cy="1921930"/>
                </a:xfrm>
              </p:grpSpPr>
              <p:grpSp>
                <p:nvGrpSpPr>
                  <p:cNvPr id="3034" name="Group 6"/>
                  <p:cNvGrpSpPr/>
                  <p:nvPr/>
                </p:nvGrpSpPr>
                <p:grpSpPr>
                  <a:xfrm rot="17802976">
                    <a:off x="1912098" y="1823816"/>
                    <a:ext cx="762000" cy="2362200"/>
                    <a:chOff x="1905000" y="1828800"/>
                    <a:chExt cx="762000" cy="2362200"/>
                  </a:xfrm>
                </p:grpSpPr>
                <p:sp>
                  <p:nvSpPr>
                    <p:cNvPr id="30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5" name="Group 9"/>
                  <p:cNvGrpSpPr/>
                  <p:nvPr/>
                </p:nvGrpSpPr>
                <p:grpSpPr>
                  <a:xfrm rot="19123498">
                    <a:off x="2501621" y="1862460"/>
                    <a:ext cx="542170" cy="1782007"/>
                    <a:chOff x="1905000" y="1828800"/>
                    <a:chExt cx="762000" cy="2362200"/>
                  </a:xfrm>
                </p:grpSpPr>
                <p:sp>
                  <p:nvSpPr>
                    <p:cNvPr id="3039" name="Oval 30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6" name="Group 12"/>
                  <p:cNvGrpSpPr/>
                  <p:nvPr/>
                </p:nvGrpSpPr>
                <p:grpSpPr>
                  <a:xfrm rot="15530705">
                    <a:off x="2284581" y="2639655"/>
                    <a:ext cx="405591" cy="1883879"/>
                    <a:chOff x="1905000" y="1828800"/>
                    <a:chExt cx="762000" cy="2362200"/>
                  </a:xfrm>
                </p:grpSpPr>
                <p:sp>
                  <p:nvSpPr>
                    <p:cNvPr id="3037" name="Oval 30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20" name="Double Wave 301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Double Wave 302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2" name="Group 2741"/>
            <p:cNvGrpSpPr/>
            <p:nvPr/>
          </p:nvGrpSpPr>
          <p:grpSpPr>
            <a:xfrm>
              <a:off x="613961" y="3461545"/>
              <a:ext cx="1649943" cy="1478328"/>
              <a:chOff x="457200" y="2497304"/>
              <a:chExt cx="4781871" cy="4284496"/>
            </a:xfrm>
          </p:grpSpPr>
          <p:grpSp>
            <p:nvGrpSpPr>
              <p:cNvPr id="2743" name="Group 230"/>
              <p:cNvGrpSpPr/>
              <p:nvPr/>
            </p:nvGrpSpPr>
            <p:grpSpPr>
              <a:xfrm rot="18989829" flipH="1">
                <a:off x="2994882" y="2720848"/>
                <a:ext cx="1586260" cy="1364114"/>
                <a:chOff x="736597" y="733384"/>
                <a:chExt cx="1807860" cy="1807860"/>
              </a:xfrm>
            </p:grpSpPr>
            <p:grpSp>
              <p:nvGrpSpPr>
                <p:cNvPr id="2977" name="Group 15"/>
                <p:cNvGrpSpPr/>
                <p:nvPr/>
              </p:nvGrpSpPr>
              <p:grpSpPr>
                <a:xfrm rot="20238387">
                  <a:off x="736597" y="881328"/>
                  <a:ext cx="1193804" cy="897916"/>
                  <a:chOff x="1111998" y="1862460"/>
                  <a:chExt cx="2362200" cy="1921930"/>
                </a:xfrm>
              </p:grpSpPr>
              <p:grpSp>
                <p:nvGrpSpPr>
                  <p:cNvPr id="2998" name="Group 6"/>
                  <p:cNvGrpSpPr/>
                  <p:nvPr/>
                </p:nvGrpSpPr>
                <p:grpSpPr>
                  <a:xfrm rot="17802976">
                    <a:off x="1912098" y="1823816"/>
                    <a:ext cx="762000" cy="2362200"/>
                    <a:chOff x="1905000" y="1828800"/>
                    <a:chExt cx="762000" cy="2362200"/>
                  </a:xfrm>
                </p:grpSpPr>
                <p:sp>
                  <p:nvSpPr>
                    <p:cNvPr id="3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9" name="Group 9"/>
                  <p:cNvGrpSpPr/>
                  <p:nvPr/>
                </p:nvGrpSpPr>
                <p:grpSpPr>
                  <a:xfrm rot="19123498">
                    <a:off x="2501621" y="1862460"/>
                    <a:ext cx="542170" cy="1782007"/>
                    <a:chOff x="1905000" y="1828800"/>
                    <a:chExt cx="762000" cy="2362200"/>
                  </a:xfrm>
                </p:grpSpPr>
                <p:sp>
                  <p:nvSpPr>
                    <p:cNvPr id="300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0" name="Group 12"/>
                  <p:cNvGrpSpPr/>
                  <p:nvPr/>
                </p:nvGrpSpPr>
                <p:grpSpPr>
                  <a:xfrm rot="15530705">
                    <a:off x="2284581" y="2639655"/>
                    <a:ext cx="405591" cy="1883879"/>
                    <a:chOff x="1905000" y="1828800"/>
                    <a:chExt cx="762000" cy="2362200"/>
                  </a:xfrm>
                </p:grpSpPr>
                <p:sp>
                  <p:nvSpPr>
                    <p:cNvPr id="300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8" name="Group 21"/>
                <p:cNvGrpSpPr/>
                <p:nvPr/>
              </p:nvGrpSpPr>
              <p:grpSpPr>
                <a:xfrm rot="2927600">
                  <a:off x="1498597" y="881328"/>
                  <a:ext cx="1193804" cy="897916"/>
                  <a:chOff x="1111998" y="1862460"/>
                  <a:chExt cx="2362200" cy="1921930"/>
                </a:xfrm>
              </p:grpSpPr>
              <p:grpSp>
                <p:nvGrpSpPr>
                  <p:cNvPr id="2989" name="Group 6"/>
                  <p:cNvGrpSpPr/>
                  <p:nvPr/>
                </p:nvGrpSpPr>
                <p:grpSpPr>
                  <a:xfrm rot="17802976">
                    <a:off x="1912098" y="1823816"/>
                    <a:ext cx="762000" cy="2362200"/>
                    <a:chOff x="1905000" y="1828800"/>
                    <a:chExt cx="762000" cy="2362200"/>
                  </a:xfrm>
                </p:grpSpPr>
                <p:sp>
                  <p:nvSpPr>
                    <p:cNvPr id="2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0" name="Group 9"/>
                  <p:cNvGrpSpPr/>
                  <p:nvPr/>
                </p:nvGrpSpPr>
                <p:grpSpPr>
                  <a:xfrm rot="19123498">
                    <a:off x="2501621" y="1862460"/>
                    <a:ext cx="542170" cy="1782007"/>
                    <a:chOff x="1905000" y="1828800"/>
                    <a:chExt cx="762000" cy="2362200"/>
                  </a:xfrm>
                </p:grpSpPr>
                <p:sp>
                  <p:nvSpPr>
                    <p:cNvPr id="299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1" name="Group 12"/>
                  <p:cNvGrpSpPr/>
                  <p:nvPr/>
                </p:nvGrpSpPr>
                <p:grpSpPr>
                  <a:xfrm rot="15530705">
                    <a:off x="2284581" y="2639655"/>
                    <a:ext cx="405591" cy="1883879"/>
                    <a:chOff x="1905000" y="1828800"/>
                    <a:chExt cx="762000" cy="2362200"/>
                  </a:xfrm>
                </p:grpSpPr>
                <p:sp>
                  <p:nvSpPr>
                    <p:cNvPr id="2992" name="Oval 2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9" name="Group 31"/>
                <p:cNvGrpSpPr/>
                <p:nvPr/>
              </p:nvGrpSpPr>
              <p:grpSpPr>
                <a:xfrm rot="20238387">
                  <a:off x="1346199" y="1643328"/>
                  <a:ext cx="1193804" cy="897916"/>
                  <a:chOff x="1111998" y="1862460"/>
                  <a:chExt cx="2362200" cy="1921930"/>
                </a:xfrm>
              </p:grpSpPr>
              <p:grpSp>
                <p:nvGrpSpPr>
                  <p:cNvPr id="2980" name="Group 6"/>
                  <p:cNvGrpSpPr/>
                  <p:nvPr/>
                </p:nvGrpSpPr>
                <p:grpSpPr>
                  <a:xfrm rot="17802976">
                    <a:off x="1912098" y="1823816"/>
                    <a:ext cx="762000" cy="2362200"/>
                    <a:chOff x="1905000" y="1828800"/>
                    <a:chExt cx="762000" cy="2362200"/>
                  </a:xfrm>
                </p:grpSpPr>
                <p:sp>
                  <p:nvSpPr>
                    <p:cNvPr id="29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1" name="Group 9"/>
                  <p:cNvGrpSpPr/>
                  <p:nvPr/>
                </p:nvGrpSpPr>
                <p:grpSpPr>
                  <a:xfrm rot="19123498">
                    <a:off x="2501621" y="1862460"/>
                    <a:ext cx="542170" cy="1782007"/>
                    <a:chOff x="1905000" y="1828800"/>
                    <a:chExt cx="762000" cy="2362200"/>
                  </a:xfrm>
                </p:grpSpPr>
                <p:sp>
                  <p:nvSpPr>
                    <p:cNvPr id="298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2" name="Group 12"/>
                  <p:cNvGrpSpPr/>
                  <p:nvPr/>
                </p:nvGrpSpPr>
                <p:grpSpPr>
                  <a:xfrm rot="15530705">
                    <a:off x="2284581" y="2639655"/>
                    <a:ext cx="405591" cy="1883879"/>
                    <a:chOff x="1905000" y="1828800"/>
                    <a:chExt cx="762000" cy="2362200"/>
                  </a:xfrm>
                </p:grpSpPr>
                <p:sp>
                  <p:nvSpPr>
                    <p:cNvPr id="298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44" name="Group 199"/>
              <p:cNvGrpSpPr/>
              <p:nvPr/>
            </p:nvGrpSpPr>
            <p:grpSpPr>
              <a:xfrm rot="3068959">
                <a:off x="1334455" y="2628335"/>
                <a:ext cx="1820842" cy="1558779"/>
                <a:chOff x="736597" y="733384"/>
                <a:chExt cx="1807860" cy="1807860"/>
              </a:xfrm>
            </p:grpSpPr>
            <p:grpSp>
              <p:nvGrpSpPr>
                <p:cNvPr id="2947" name="Group 15"/>
                <p:cNvGrpSpPr/>
                <p:nvPr/>
              </p:nvGrpSpPr>
              <p:grpSpPr>
                <a:xfrm rot="20238387">
                  <a:off x="736597" y="881328"/>
                  <a:ext cx="1193804" cy="897916"/>
                  <a:chOff x="1111998" y="1862460"/>
                  <a:chExt cx="2362200" cy="1921930"/>
                </a:xfrm>
              </p:grpSpPr>
              <p:grpSp>
                <p:nvGrpSpPr>
                  <p:cNvPr id="2968" name="Group 6"/>
                  <p:cNvGrpSpPr/>
                  <p:nvPr/>
                </p:nvGrpSpPr>
                <p:grpSpPr>
                  <a:xfrm rot="17802976">
                    <a:off x="1912098" y="1823816"/>
                    <a:ext cx="762000" cy="2362200"/>
                    <a:chOff x="1905000" y="1828800"/>
                    <a:chExt cx="762000" cy="2362200"/>
                  </a:xfrm>
                </p:grpSpPr>
                <p:sp>
                  <p:nvSpPr>
                    <p:cNvPr id="29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9" name="Group 9"/>
                  <p:cNvGrpSpPr/>
                  <p:nvPr/>
                </p:nvGrpSpPr>
                <p:grpSpPr>
                  <a:xfrm rot="19123498">
                    <a:off x="2501621" y="1862460"/>
                    <a:ext cx="542170" cy="1782007"/>
                    <a:chOff x="1905000" y="1828800"/>
                    <a:chExt cx="762000" cy="2362200"/>
                  </a:xfrm>
                </p:grpSpPr>
                <p:sp>
                  <p:nvSpPr>
                    <p:cNvPr id="2973" name="Oval 29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0" name="Group 12"/>
                  <p:cNvGrpSpPr/>
                  <p:nvPr/>
                </p:nvGrpSpPr>
                <p:grpSpPr>
                  <a:xfrm rot="15530705">
                    <a:off x="2284581" y="2639655"/>
                    <a:ext cx="405591" cy="1883879"/>
                    <a:chOff x="1905000" y="1828800"/>
                    <a:chExt cx="762000" cy="2362200"/>
                  </a:xfrm>
                </p:grpSpPr>
                <p:sp>
                  <p:nvSpPr>
                    <p:cNvPr id="2971" name="Oval 29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8" name="Group 21"/>
                <p:cNvGrpSpPr/>
                <p:nvPr/>
              </p:nvGrpSpPr>
              <p:grpSpPr>
                <a:xfrm rot="2927600">
                  <a:off x="1498597" y="881328"/>
                  <a:ext cx="1193804" cy="897916"/>
                  <a:chOff x="1111998" y="1862460"/>
                  <a:chExt cx="2362200" cy="1921930"/>
                </a:xfrm>
              </p:grpSpPr>
              <p:grpSp>
                <p:nvGrpSpPr>
                  <p:cNvPr id="2959" name="Group 6"/>
                  <p:cNvGrpSpPr/>
                  <p:nvPr/>
                </p:nvGrpSpPr>
                <p:grpSpPr>
                  <a:xfrm rot="17802976">
                    <a:off x="1912098" y="1823816"/>
                    <a:ext cx="762000" cy="2362200"/>
                    <a:chOff x="1905000" y="1828800"/>
                    <a:chExt cx="762000" cy="2362200"/>
                  </a:xfrm>
                </p:grpSpPr>
                <p:sp>
                  <p:nvSpPr>
                    <p:cNvPr id="29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0" name="Group 9"/>
                  <p:cNvGrpSpPr/>
                  <p:nvPr/>
                </p:nvGrpSpPr>
                <p:grpSpPr>
                  <a:xfrm rot="19123498">
                    <a:off x="2501621" y="1862460"/>
                    <a:ext cx="542170" cy="1782007"/>
                    <a:chOff x="1905000" y="1828800"/>
                    <a:chExt cx="762000" cy="2362200"/>
                  </a:xfrm>
                </p:grpSpPr>
                <p:sp>
                  <p:nvSpPr>
                    <p:cNvPr id="2964" name="Oval 29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1" name="Group 12"/>
                  <p:cNvGrpSpPr/>
                  <p:nvPr/>
                </p:nvGrpSpPr>
                <p:grpSpPr>
                  <a:xfrm rot="15530705">
                    <a:off x="2284581" y="2639655"/>
                    <a:ext cx="405591" cy="1883879"/>
                    <a:chOff x="1905000" y="1828800"/>
                    <a:chExt cx="762000" cy="2362200"/>
                  </a:xfrm>
                </p:grpSpPr>
                <p:sp>
                  <p:nvSpPr>
                    <p:cNvPr id="2962" name="Oval 2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9" name="Group 31"/>
                <p:cNvGrpSpPr/>
                <p:nvPr/>
              </p:nvGrpSpPr>
              <p:grpSpPr>
                <a:xfrm rot="20238387">
                  <a:off x="1346199" y="1643328"/>
                  <a:ext cx="1193804" cy="897916"/>
                  <a:chOff x="1111998" y="1862460"/>
                  <a:chExt cx="2362200" cy="1921930"/>
                </a:xfrm>
              </p:grpSpPr>
              <p:grpSp>
                <p:nvGrpSpPr>
                  <p:cNvPr id="2950" name="Group 6"/>
                  <p:cNvGrpSpPr/>
                  <p:nvPr/>
                </p:nvGrpSpPr>
                <p:grpSpPr>
                  <a:xfrm rot="17802976">
                    <a:off x="1912098" y="1823816"/>
                    <a:ext cx="762000" cy="2362200"/>
                    <a:chOff x="1905000" y="1828800"/>
                    <a:chExt cx="762000" cy="2362200"/>
                  </a:xfrm>
                </p:grpSpPr>
                <p:sp>
                  <p:nvSpPr>
                    <p:cNvPr id="29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1" name="Group 9"/>
                  <p:cNvGrpSpPr/>
                  <p:nvPr/>
                </p:nvGrpSpPr>
                <p:grpSpPr>
                  <a:xfrm rot="19123498">
                    <a:off x="2501621" y="1862460"/>
                    <a:ext cx="542170" cy="1782007"/>
                    <a:chOff x="1905000" y="1828800"/>
                    <a:chExt cx="762000" cy="2362200"/>
                  </a:xfrm>
                </p:grpSpPr>
                <p:sp>
                  <p:nvSpPr>
                    <p:cNvPr id="295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2" name="Group 12"/>
                  <p:cNvGrpSpPr/>
                  <p:nvPr/>
                </p:nvGrpSpPr>
                <p:grpSpPr>
                  <a:xfrm rot="15530705">
                    <a:off x="2284581" y="2639655"/>
                    <a:ext cx="405591" cy="1883879"/>
                    <a:chOff x="1905000" y="1828800"/>
                    <a:chExt cx="762000" cy="2362200"/>
                  </a:xfrm>
                </p:grpSpPr>
                <p:sp>
                  <p:nvSpPr>
                    <p:cNvPr id="295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45" name="Double Wave 274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Double Wave 274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Double Wave 274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0" name="Group 41"/>
              <p:cNvGrpSpPr/>
              <p:nvPr/>
            </p:nvGrpSpPr>
            <p:grpSpPr>
              <a:xfrm>
                <a:off x="457200" y="3352800"/>
                <a:ext cx="1397003" cy="1095416"/>
                <a:chOff x="736597" y="733384"/>
                <a:chExt cx="1807860" cy="1807860"/>
              </a:xfrm>
            </p:grpSpPr>
            <p:grpSp>
              <p:nvGrpSpPr>
                <p:cNvPr id="2917" name="Group 15"/>
                <p:cNvGrpSpPr/>
                <p:nvPr/>
              </p:nvGrpSpPr>
              <p:grpSpPr>
                <a:xfrm rot="20238387">
                  <a:off x="736597" y="881328"/>
                  <a:ext cx="1193804" cy="897916"/>
                  <a:chOff x="1111998" y="1862460"/>
                  <a:chExt cx="2362200" cy="1921930"/>
                </a:xfrm>
              </p:grpSpPr>
              <p:grpSp>
                <p:nvGrpSpPr>
                  <p:cNvPr id="2938" name="Group 6"/>
                  <p:cNvGrpSpPr/>
                  <p:nvPr/>
                </p:nvGrpSpPr>
                <p:grpSpPr>
                  <a:xfrm rot="17802976">
                    <a:off x="1912098" y="1823816"/>
                    <a:ext cx="762000" cy="2362200"/>
                    <a:chOff x="1905000" y="1828800"/>
                    <a:chExt cx="762000" cy="2362200"/>
                  </a:xfrm>
                </p:grpSpPr>
                <p:sp>
                  <p:nvSpPr>
                    <p:cNvPr id="29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9" name="Group 9"/>
                  <p:cNvGrpSpPr/>
                  <p:nvPr/>
                </p:nvGrpSpPr>
                <p:grpSpPr>
                  <a:xfrm rot="19123498">
                    <a:off x="2501621" y="1862460"/>
                    <a:ext cx="542170" cy="1782007"/>
                    <a:chOff x="1905000" y="1828800"/>
                    <a:chExt cx="762000" cy="2362200"/>
                  </a:xfrm>
                </p:grpSpPr>
                <p:sp>
                  <p:nvSpPr>
                    <p:cNvPr id="294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0" name="Group 12"/>
                  <p:cNvGrpSpPr/>
                  <p:nvPr/>
                </p:nvGrpSpPr>
                <p:grpSpPr>
                  <a:xfrm rot="15530705">
                    <a:off x="2284581" y="2639655"/>
                    <a:ext cx="405591" cy="1883879"/>
                    <a:chOff x="1905000" y="1828800"/>
                    <a:chExt cx="762000" cy="2362200"/>
                  </a:xfrm>
                </p:grpSpPr>
                <p:sp>
                  <p:nvSpPr>
                    <p:cNvPr id="294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8" name="Group 21"/>
                <p:cNvGrpSpPr/>
                <p:nvPr/>
              </p:nvGrpSpPr>
              <p:grpSpPr>
                <a:xfrm rot="2927600">
                  <a:off x="1498597" y="881328"/>
                  <a:ext cx="1193804" cy="897916"/>
                  <a:chOff x="1111998" y="1862460"/>
                  <a:chExt cx="2362200" cy="1921930"/>
                </a:xfrm>
              </p:grpSpPr>
              <p:grpSp>
                <p:nvGrpSpPr>
                  <p:cNvPr id="2929" name="Group 6"/>
                  <p:cNvGrpSpPr/>
                  <p:nvPr/>
                </p:nvGrpSpPr>
                <p:grpSpPr>
                  <a:xfrm rot="17802976">
                    <a:off x="1912098" y="1823816"/>
                    <a:ext cx="762000" cy="2362200"/>
                    <a:chOff x="1905000" y="1828800"/>
                    <a:chExt cx="762000" cy="2362200"/>
                  </a:xfrm>
                </p:grpSpPr>
                <p:sp>
                  <p:nvSpPr>
                    <p:cNvPr id="29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0" name="Group 9"/>
                  <p:cNvGrpSpPr/>
                  <p:nvPr/>
                </p:nvGrpSpPr>
                <p:grpSpPr>
                  <a:xfrm rot="19123498">
                    <a:off x="2501621" y="1862460"/>
                    <a:ext cx="542170" cy="1782007"/>
                    <a:chOff x="1905000" y="1828800"/>
                    <a:chExt cx="762000" cy="2362200"/>
                  </a:xfrm>
                </p:grpSpPr>
                <p:sp>
                  <p:nvSpPr>
                    <p:cNvPr id="293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1" name="Group 12"/>
                  <p:cNvGrpSpPr/>
                  <p:nvPr/>
                </p:nvGrpSpPr>
                <p:grpSpPr>
                  <a:xfrm rot="15530705">
                    <a:off x="2284581" y="2639655"/>
                    <a:ext cx="405591" cy="1883879"/>
                    <a:chOff x="1905000" y="1828800"/>
                    <a:chExt cx="762000" cy="2362200"/>
                  </a:xfrm>
                </p:grpSpPr>
                <p:sp>
                  <p:nvSpPr>
                    <p:cNvPr id="293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9" name="Group 31"/>
                <p:cNvGrpSpPr/>
                <p:nvPr/>
              </p:nvGrpSpPr>
              <p:grpSpPr>
                <a:xfrm rot="20238387">
                  <a:off x="1346199" y="1643328"/>
                  <a:ext cx="1193804" cy="897916"/>
                  <a:chOff x="1111998" y="1862460"/>
                  <a:chExt cx="2362200" cy="1921930"/>
                </a:xfrm>
              </p:grpSpPr>
              <p:grpSp>
                <p:nvGrpSpPr>
                  <p:cNvPr id="2920" name="Group 6"/>
                  <p:cNvGrpSpPr/>
                  <p:nvPr/>
                </p:nvGrpSpPr>
                <p:grpSpPr>
                  <a:xfrm rot="17802976">
                    <a:off x="1912098" y="1823816"/>
                    <a:ext cx="762000" cy="2362200"/>
                    <a:chOff x="1905000" y="1828800"/>
                    <a:chExt cx="762000" cy="2362200"/>
                  </a:xfrm>
                </p:grpSpPr>
                <p:sp>
                  <p:nvSpPr>
                    <p:cNvPr id="29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1" name="Group 9"/>
                  <p:cNvGrpSpPr/>
                  <p:nvPr/>
                </p:nvGrpSpPr>
                <p:grpSpPr>
                  <a:xfrm rot="19123498">
                    <a:off x="2501621" y="1862460"/>
                    <a:ext cx="542170" cy="1782007"/>
                    <a:chOff x="1905000" y="1828800"/>
                    <a:chExt cx="762000" cy="2362200"/>
                  </a:xfrm>
                </p:grpSpPr>
                <p:sp>
                  <p:nvSpPr>
                    <p:cNvPr id="2925" name="Oval 29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2" name="Group 12"/>
                  <p:cNvGrpSpPr/>
                  <p:nvPr/>
                </p:nvGrpSpPr>
                <p:grpSpPr>
                  <a:xfrm rot="15530705">
                    <a:off x="2284581" y="2639655"/>
                    <a:ext cx="405591" cy="1883879"/>
                    <a:chOff x="1905000" y="1828800"/>
                    <a:chExt cx="762000" cy="2362200"/>
                  </a:xfrm>
                </p:grpSpPr>
                <p:sp>
                  <p:nvSpPr>
                    <p:cNvPr id="2923" name="Oval 29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1" name="Group 42"/>
              <p:cNvGrpSpPr/>
              <p:nvPr/>
            </p:nvGrpSpPr>
            <p:grpSpPr>
              <a:xfrm rot="1956276">
                <a:off x="1167495" y="3842653"/>
                <a:ext cx="1397003" cy="1095416"/>
                <a:chOff x="736597" y="733384"/>
                <a:chExt cx="1807860" cy="1807860"/>
              </a:xfrm>
            </p:grpSpPr>
            <p:grpSp>
              <p:nvGrpSpPr>
                <p:cNvPr id="2887" name="Group 15"/>
                <p:cNvGrpSpPr/>
                <p:nvPr/>
              </p:nvGrpSpPr>
              <p:grpSpPr>
                <a:xfrm rot="20238387">
                  <a:off x="736597" y="881328"/>
                  <a:ext cx="1193804" cy="897916"/>
                  <a:chOff x="1111998" y="1862460"/>
                  <a:chExt cx="2362200" cy="1921930"/>
                </a:xfrm>
              </p:grpSpPr>
              <p:grpSp>
                <p:nvGrpSpPr>
                  <p:cNvPr id="2908" name="Group 6"/>
                  <p:cNvGrpSpPr/>
                  <p:nvPr/>
                </p:nvGrpSpPr>
                <p:grpSpPr>
                  <a:xfrm rot="17802976">
                    <a:off x="1912098" y="1823816"/>
                    <a:ext cx="762000" cy="2362200"/>
                    <a:chOff x="1905000" y="1828800"/>
                    <a:chExt cx="762000" cy="2362200"/>
                  </a:xfrm>
                </p:grpSpPr>
                <p:sp>
                  <p:nvSpPr>
                    <p:cNvPr id="29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9" name="Group 9"/>
                  <p:cNvGrpSpPr/>
                  <p:nvPr/>
                </p:nvGrpSpPr>
                <p:grpSpPr>
                  <a:xfrm rot="19123498">
                    <a:off x="2501621" y="1862460"/>
                    <a:ext cx="542170" cy="1782007"/>
                    <a:chOff x="1905000" y="1828800"/>
                    <a:chExt cx="762000" cy="2362200"/>
                  </a:xfrm>
                </p:grpSpPr>
                <p:sp>
                  <p:nvSpPr>
                    <p:cNvPr id="291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0" name="Group 12"/>
                  <p:cNvGrpSpPr/>
                  <p:nvPr/>
                </p:nvGrpSpPr>
                <p:grpSpPr>
                  <a:xfrm rot="15530705">
                    <a:off x="2284581" y="2639655"/>
                    <a:ext cx="405591" cy="1883879"/>
                    <a:chOff x="1905000" y="1828800"/>
                    <a:chExt cx="762000" cy="2362200"/>
                  </a:xfrm>
                </p:grpSpPr>
                <p:sp>
                  <p:nvSpPr>
                    <p:cNvPr id="2911" name="Oval 29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8" name="Group 21"/>
                <p:cNvGrpSpPr/>
                <p:nvPr/>
              </p:nvGrpSpPr>
              <p:grpSpPr>
                <a:xfrm rot="2927600">
                  <a:off x="1498597" y="881328"/>
                  <a:ext cx="1193804" cy="897916"/>
                  <a:chOff x="1111998" y="1862460"/>
                  <a:chExt cx="2362200" cy="1921930"/>
                </a:xfrm>
              </p:grpSpPr>
              <p:grpSp>
                <p:nvGrpSpPr>
                  <p:cNvPr id="2899" name="Group 6"/>
                  <p:cNvGrpSpPr/>
                  <p:nvPr/>
                </p:nvGrpSpPr>
                <p:grpSpPr>
                  <a:xfrm rot="17802976">
                    <a:off x="1912098" y="1823816"/>
                    <a:ext cx="762000" cy="2362200"/>
                    <a:chOff x="1905000" y="1828800"/>
                    <a:chExt cx="762000" cy="2362200"/>
                  </a:xfrm>
                </p:grpSpPr>
                <p:sp>
                  <p:nvSpPr>
                    <p:cNvPr id="29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0" name="Group 9"/>
                  <p:cNvGrpSpPr/>
                  <p:nvPr/>
                </p:nvGrpSpPr>
                <p:grpSpPr>
                  <a:xfrm rot="19123498">
                    <a:off x="2501621" y="1862460"/>
                    <a:ext cx="542170" cy="1782007"/>
                    <a:chOff x="1905000" y="1828800"/>
                    <a:chExt cx="762000" cy="2362200"/>
                  </a:xfrm>
                </p:grpSpPr>
                <p:sp>
                  <p:nvSpPr>
                    <p:cNvPr id="290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1" name="Group 12"/>
                  <p:cNvGrpSpPr/>
                  <p:nvPr/>
                </p:nvGrpSpPr>
                <p:grpSpPr>
                  <a:xfrm rot="15530705">
                    <a:off x="2284581" y="2639655"/>
                    <a:ext cx="405591" cy="1883879"/>
                    <a:chOff x="1905000" y="1828800"/>
                    <a:chExt cx="762000" cy="2362200"/>
                  </a:xfrm>
                </p:grpSpPr>
                <p:sp>
                  <p:nvSpPr>
                    <p:cNvPr id="290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9" name="Group 31"/>
                <p:cNvGrpSpPr/>
                <p:nvPr/>
              </p:nvGrpSpPr>
              <p:grpSpPr>
                <a:xfrm rot="20238387">
                  <a:off x="1346199" y="1643328"/>
                  <a:ext cx="1193804" cy="897916"/>
                  <a:chOff x="1111998" y="1862460"/>
                  <a:chExt cx="2362200" cy="1921930"/>
                </a:xfrm>
              </p:grpSpPr>
              <p:grpSp>
                <p:nvGrpSpPr>
                  <p:cNvPr id="2890" name="Group 6"/>
                  <p:cNvGrpSpPr/>
                  <p:nvPr/>
                </p:nvGrpSpPr>
                <p:grpSpPr>
                  <a:xfrm rot="17802976">
                    <a:off x="1912098" y="1823816"/>
                    <a:ext cx="762000" cy="2362200"/>
                    <a:chOff x="1905000" y="1828800"/>
                    <a:chExt cx="762000" cy="2362200"/>
                  </a:xfrm>
                </p:grpSpPr>
                <p:sp>
                  <p:nvSpPr>
                    <p:cNvPr id="28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1" name="Group 9"/>
                  <p:cNvGrpSpPr/>
                  <p:nvPr/>
                </p:nvGrpSpPr>
                <p:grpSpPr>
                  <a:xfrm rot="19123498">
                    <a:off x="2501621" y="1862460"/>
                    <a:ext cx="542170" cy="1782007"/>
                    <a:chOff x="1905000" y="1828800"/>
                    <a:chExt cx="762000" cy="2362200"/>
                  </a:xfrm>
                </p:grpSpPr>
                <p:sp>
                  <p:nvSpPr>
                    <p:cNvPr id="2895" name="Oval 28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2" name="Group 12"/>
                  <p:cNvGrpSpPr/>
                  <p:nvPr/>
                </p:nvGrpSpPr>
                <p:grpSpPr>
                  <a:xfrm rot="15530705">
                    <a:off x="2284581" y="2639655"/>
                    <a:ext cx="405591" cy="1883879"/>
                    <a:chOff x="1905000" y="1828800"/>
                    <a:chExt cx="762000" cy="2362200"/>
                  </a:xfrm>
                </p:grpSpPr>
                <p:sp>
                  <p:nvSpPr>
                    <p:cNvPr id="289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2" name="Group 73"/>
              <p:cNvGrpSpPr/>
              <p:nvPr/>
            </p:nvGrpSpPr>
            <p:grpSpPr>
              <a:xfrm rot="3068959">
                <a:off x="1791654" y="2628338"/>
                <a:ext cx="1820842" cy="1558779"/>
                <a:chOff x="736597" y="733384"/>
                <a:chExt cx="1807860" cy="1807860"/>
              </a:xfrm>
            </p:grpSpPr>
            <p:grpSp>
              <p:nvGrpSpPr>
                <p:cNvPr id="2857" name="Group 15"/>
                <p:cNvGrpSpPr/>
                <p:nvPr/>
              </p:nvGrpSpPr>
              <p:grpSpPr>
                <a:xfrm rot="20238387">
                  <a:off x="736597" y="881328"/>
                  <a:ext cx="1193804" cy="897916"/>
                  <a:chOff x="1111998" y="1862460"/>
                  <a:chExt cx="2362200" cy="1921930"/>
                </a:xfrm>
              </p:grpSpPr>
              <p:grpSp>
                <p:nvGrpSpPr>
                  <p:cNvPr id="2878" name="Group 6"/>
                  <p:cNvGrpSpPr/>
                  <p:nvPr/>
                </p:nvGrpSpPr>
                <p:grpSpPr>
                  <a:xfrm rot="17802976">
                    <a:off x="1912098" y="1823816"/>
                    <a:ext cx="762000" cy="2362200"/>
                    <a:chOff x="1905000" y="1828800"/>
                    <a:chExt cx="762000" cy="2362200"/>
                  </a:xfrm>
                </p:grpSpPr>
                <p:sp>
                  <p:nvSpPr>
                    <p:cNvPr id="28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9" name="Group 9"/>
                  <p:cNvGrpSpPr/>
                  <p:nvPr/>
                </p:nvGrpSpPr>
                <p:grpSpPr>
                  <a:xfrm rot="19123498">
                    <a:off x="2501621" y="1862460"/>
                    <a:ext cx="542170" cy="1782007"/>
                    <a:chOff x="1905000" y="1828800"/>
                    <a:chExt cx="762000" cy="2362200"/>
                  </a:xfrm>
                </p:grpSpPr>
                <p:sp>
                  <p:nvSpPr>
                    <p:cNvPr id="288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0" name="Group 12"/>
                  <p:cNvGrpSpPr/>
                  <p:nvPr/>
                </p:nvGrpSpPr>
                <p:grpSpPr>
                  <a:xfrm rot="15530705">
                    <a:off x="2284581" y="2639655"/>
                    <a:ext cx="405591" cy="1883879"/>
                    <a:chOff x="1905000" y="1828800"/>
                    <a:chExt cx="762000" cy="2362200"/>
                  </a:xfrm>
                </p:grpSpPr>
                <p:sp>
                  <p:nvSpPr>
                    <p:cNvPr id="288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8" name="Group 21"/>
                <p:cNvGrpSpPr/>
                <p:nvPr/>
              </p:nvGrpSpPr>
              <p:grpSpPr>
                <a:xfrm rot="2927600">
                  <a:off x="1498597" y="881328"/>
                  <a:ext cx="1193804" cy="897916"/>
                  <a:chOff x="1111998" y="1862460"/>
                  <a:chExt cx="2362200" cy="1921930"/>
                </a:xfrm>
              </p:grpSpPr>
              <p:grpSp>
                <p:nvGrpSpPr>
                  <p:cNvPr id="2869" name="Group 6"/>
                  <p:cNvGrpSpPr/>
                  <p:nvPr/>
                </p:nvGrpSpPr>
                <p:grpSpPr>
                  <a:xfrm rot="17802976">
                    <a:off x="1912098" y="1823816"/>
                    <a:ext cx="762000" cy="2362200"/>
                    <a:chOff x="1905000" y="1828800"/>
                    <a:chExt cx="762000" cy="2362200"/>
                  </a:xfrm>
                </p:grpSpPr>
                <p:sp>
                  <p:nvSpPr>
                    <p:cNvPr id="28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0" name="Group 9"/>
                  <p:cNvGrpSpPr/>
                  <p:nvPr/>
                </p:nvGrpSpPr>
                <p:grpSpPr>
                  <a:xfrm rot="19123498">
                    <a:off x="2501621" y="1862460"/>
                    <a:ext cx="542170" cy="1782007"/>
                    <a:chOff x="1905000" y="1828800"/>
                    <a:chExt cx="762000" cy="2362200"/>
                  </a:xfrm>
                </p:grpSpPr>
                <p:sp>
                  <p:nvSpPr>
                    <p:cNvPr id="287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1" name="Group 12"/>
                  <p:cNvGrpSpPr/>
                  <p:nvPr/>
                </p:nvGrpSpPr>
                <p:grpSpPr>
                  <a:xfrm rot="15530705">
                    <a:off x="2284581" y="2639655"/>
                    <a:ext cx="405591" cy="1883879"/>
                    <a:chOff x="1905000" y="1828800"/>
                    <a:chExt cx="762000" cy="2362200"/>
                  </a:xfrm>
                </p:grpSpPr>
                <p:sp>
                  <p:nvSpPr>
                    <p:cNvPr id="287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59" name="Group 31"/>
                <p:cNvGrpSpPr/>
                <p:nvPr/>
              </p:nvGrpSpPr>
              <p:grpSpPr>
                <a:xfrm rot="20238387">
                  <a:off x="1346199" y="1643328"/>
                  <a:ext cx="1193804" cy="897916"/>
                  <a:chOff x="1111998" y="1862460"/>
                  <a:chExt cx="2362200" cy="1921930"/>
                </a:xfrm>
              </p:grpSpPr>
              <p:grpSp>
                <p:nvGrpSpPr>
                  <p:cNvPr id="2860" name="Group 6"/>
                  <p:cNvGrpSpPr/>
                  <p:nvPr/>
                </p:nvGrpSpPr>
                <p:grpSpPr>
                  <a:xfrm rot="17802976">
                    <a:off x="1912098" y="1823816"/>
                    <a:ext cx="762000" cy="2362200"/>
                    <a:chOff x="1905000" y="1828800"/>
                    <a:chExt cx="762000" cy="2362200"/>
                  </a:xfrm>
                </p:grpSpPr>
                <p:sp>
                  <p:nvSpPr>
                    <p:cNvPr id="28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1" name="Group 9"/>
                  <p:cNvGrpSpPr/>
                  <p:nvPr/>
                </p:nvGrpSpPr>
                <p:grpSpPr>
                  <a:xfrm rot="19123498">
                    <a:off x="2501621" y="1862460"/>
                    <a:ext cx="542170" cy="1782007"/>
                    <a:chOff x="1905000" y="1828800"/>
                    <a:chExt cx="762000" cy="2362200"/>
                  </a:xfrm>
                </p:grpSpPr>
                <p:sp>
                  <p:nvSpPr>
                    <p:cNvPr id="2865" name="Oval 28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2" name="Group 12"/>
                  <p:cNvGrpSpPr/>
                  <p:nvPr/>
                </p:nvGrpSpPr>
                <p:grpSpPr>
                  <a:xfrm rot="15530705">
                    <a:off x="2284581" y="2639655"/>
                    <a:ext cx="405591" cy="1883879"/>
                    <a:chOff x="1905000" y="1828800"/>
                    <a:chExt cx="762000" cy="2362200"/>
                  </a:xfrm>
                </p:grpSpPr>
                <p:sp>
                  <p:nvSpPr>
                    <p:cNvPr id="2863" name="Oval 28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3" name="Group 104"/>
              <p:cNvGrpSpPr/>
              <p:nvPr/>
            </p:nvGrpSpPr>
            <p:grpSpPr>
              <a:xfrm rot="3068959">
                <a:off x="2247659" y="3793897"/>
                <a:ext cx="1143483" cy="840157"/>
                <a:chOff x="736597" y="733384"/>
                <a:chExt cx="1807860" cy="1807860"/>
              </a:xfrm>
            </p:grpSpPr>
            <p:grpSp>
              <p:nvGrpSpPr>
                <p:cNvPr id="2827" name="Group 15"/>
                <p:cNvGrpSpPr/>
                <p:nvPr/>
              </p:nvGrpSpPr>
              <p:grpSpPr>
                <a:xfrm rot="20238387">
                  <a:off x="736597" y="881328"/>
                  <a:ext cx="1193804" cy="897916"/>
                  <a:chOff x="1111998" y="1862460"/>
                  <a:chExt cx="2362200" cy="1921930"/>
                </a:xfrm>
              </p:grpSpPr>
              <p:grpSp>
                <p:nvGrpSpPr>
                  <p:cNvPr id="2848" name="Group 6"/>
                  <p:cNvGrpSpPr/>
                  <p:nvPr/>
                </p:nvGrpSpPr>
                <p:grpSpPr>
                  <a:xfrm rot="17802976">
                    <a:off x="1912098" y="1823816"/>
                    <a:ext cx="762000" cy="2362200"/>
                    <a:chOff x="1905000" y="1828800"/>
                    <a:chExt cx="762000" cy="2362200"/>
                  </a:xfrm>
                </p:grpSpPr>
                <p:sp>
                  <p:nvSpPr>
                    <p:cNvPr id="28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9" name="Group 9"/>
                  <p:cNvGrpSpPr/>
                  <p:nvPr/>
                </p:nvGrpSpPr>
                <p:grpSpPr>
                  <a:xfrm rot="19123498">
                    <a:off x="2501621" y="1862460"/>
                    <a:ext cx="542170" cy="1782007"/>
                    <a:chOff x="1905000" y="1828800"/>
                    <a:chExt cx="762000" cy="2362200"/>
                  </a:xfrm>
                </p:grpSpPr>
                <p:sp>
                  <p:nvSpPr>
                    <p:cNvPr id="2853" name="Oval 28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0" name="Group 12"/>
                  <p:cNvGrpSpPr/>
                  <p:nvPr/>
                </p:nvGrpSpPr>
                <p:grpSpPr>
                  <a:xfrm rot="15530705">
                    <a:off x="2284581" y="2639655"/>
                    <a:ext cx="405591" cy="1883879"/>
                    <a:chOff x="1905000" y="1828800"/>
                    <a:chExt cx="762000" cy="2362200"/>
                  </a:xfrm>
                </p:grpSpPr>
                <p:sp>
                  <p:nvSpPr>
                    <p:cNvPr id="2851" name="Oval 28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8" name="Group 21"/>
                <p:cNvGrpSpPr/>
                <p:nvPr/>
              </p:nvGrpSpPr>
              <p:grpSpPr>
                <a:xfrm rot="2927600">
                  <a:off x="1498597" y="881328"/>
                  <a:ext cx="1193804" cy="897916"/>
                  <a:chOff x="1111998" y="1862460"/>
                  <a:chExt cx="2362200" cy="1921930"/>
                </a:xfrm>
              </p:grpSpPr>
              <p:grpSp>
                <p:nvGrpSpPr>
                  <p:cNvPr id="2839" name="Group 6"/>
                  <p:cNvGrpSpPr/>
                  <p:nvPr/>
                </p:nvGrpSpPr>
                <p:grpSpPr>
                  <a:xfrm rot="17802976">
                    <a:off x="1912098" y="1823816"/>
                    <a:ext cx="762000" cy="2362200"/>
                    <a:chOff x="1905000" y="1828800"/>
                    <a:chExt cx="762000" cy="2362200"/>
                  </a:xfrm>
                </p:grpSpPr>
                <p:sp>
                  <p:nvSpPr>
                    <p:cNvPr id="28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0" name="Group 9"/>
                  <p:cNvGrpSpPr/>
                  <p:nvPr/>
                </p:nvGrpSpPr>
                <p:grpSpPr>
                  <a:xfrm rot="19123498">
                    <a:off x="2501621" y="1862460"/>
                    <a:ext cx="542170" cy="1782007"/>
                    <a:chOff x="1905000" y="1828800"/>
                    <a:chExt cx="762000" cy="2362200"/>
                  </a:xfrm>
                </p:grpSpPr>
                <p:sp>
                  <p:nvSpPr>
                    <p:cNvPr id="2844" name="Oval 28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1" name="Group 12"/>
                  <p:cNvGrpSpPr/>
                  <p:nvPr/>
                </p:nvGrpSpPr>
                <p:grpSpPr>
                  <a:xfrm rot="15530705">
                    <a:off x="2284581" y="2639655"/>
                    <a:ext cx="405591" cy="1883879"/>
                    <a:chOff x="1905000" y="1828800"/>
                    <a:chExt cx="762000" cy="2362200"/>
                  </a:xfrm>
                </p:grpSpPr>
                <p:sp>
                  <p:nvSpPr>
                    <p:cNvPr id="2842" name="Oval 28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9" name="Group 31"/>
                <p:cNvGrpSpPr/>
                <p:nvPr/>
              </p:nvGrpSpPr>
              <p:grpSpPr>
                <a:xfrm rot="20238387">
                  <a:off x="1346199" y="1643328"/>
                  <a:ext cx="1193804" cy="897916"/>
                  <a:chOff x="1111998" y="1862460"/>
                  <a:chExt cx="2362200" cy="1921930"/>
                </a:xfrm>
              </p:grpSpPr>
              <p:grpSp>
                <p:nvGrpSpPr>
                  <p:cNvPr id="2830" name="Group 6"/>
                  <p:cNvGrpSpPr/>
                  <p:nvPr/>
                </p:nvGrpSpPr>
                <p:grpSpPr>
                  <a:xfrm rot="17802976">
                    <a:off x="1912098" y="1823816"/>
                    <a:ext cx="762000" cy="2362200"/>
                    <a:chOff x="1905000" y="1828800"/>
                    <a:chExt cx="762000" cy="2362200"/>
                  </a:xfrm>
                </p:grpSpPr>
                <p:sp>
                  <p:nvSpPr>
                    <p:cNvPr id="28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1" name="Group 9"/>
                  <p:cNvGrpSpPr/>
                  <p:nvPr/>
                </p:nvGrpSpPr>
                <p:grpSpPr>
                  <a:xfrm rot="19123498">
                    <a:off x="2501621" y="1862460"/>
                    <a:ext cx="542170" cy="1782007"/>
                    <a:chOff x="1905000" y="1828800"/>
                    <a:chExt cx="762000" cy="2362200"/>
                  </a:xfrm>
                </p:grpSpPr>
                <p:sp>
                  <p:nvSpPr>
                    <p:cNvPr id="2835" name="Oval 28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2" name="Group 12"/>
                  <p:cNvGrpSpPr/>
                  <p:nvPr/>
                </p:nvGrpSpPr>
                <p:grpSpPr>
                  <a:xfrm rot="15530705">
                    <a:off x="2284581" y="2639655"/>
                    <a:ext cx="405591" cy="1883879"/>
                    <a:chOff x="1905000" y="1828800"/>
                    <a:chExt cx="762000" cy="2362200"/>
                  </a:xfrm>
                </p:grpSpPr>
                <p:sp>
                  <p:nvSpPr>
                    <p:cNvPr id="2833" name="Oval 28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4" name="Oval 28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4" name="Group 135"/>
              <p:cNvGrpSpPr/>
              <p:nvPr/>
            </p:nvGrpSpPr>
            <p:grpSpPr>
              <a:xfrm rot="5892673">
                <a:off x="3061159" y="3301846"/>
                <a:ext cx="1528325" cy="1350205"/>
                <a:chOff x="736597" y="733384"/>
                <a:chExt cx="1807860" cy="1807860"/>
              </a:xfrm>
            </p:grpSpPr>
            <p:grpSp>
              <p:nvGrpSpPr>
                <p:cNvPr id="2797" name="Group 15"/>
                <p:cNvGrpSpPr/>
                <p:nvPr/>
              </p:nvGrpSpPr>
              <p:grpSpPr>
                <a:xfrm rot="20238387">
                  <a:off x="736597" y="881328"/>
                  <a:ext cx="1193804" cy="897916"/>
                  <a:chOff x="1111998" y="1862460"/>
                  <a:chExt cx="2362200" cy="1921930"/>
                </a:xfrm>
              </p:grpSpPr>
              <p:grpSp>
                <p:nvGrpSpPr>
                  <p:cNvPr id="2818" name="Group 6"/>
                  <p:cNvGrpSpPr/>
                  <p:nvPr/>
                </p:nvGrpSpPr>
                <p:grpSpPr>
                  <a:xfrm rot="17802976">
                    <a:off x="1912098" y="1823816"/>
                    <a:ext cx="762000" cy="2362200"/>
                    <a:chOff x="1905000" y="1828800"/>
                    <a:chExt cx="762000" cy="2362200"/>
                  </a:xfrm>
                </p:grpSpPr>
                <p:sp>
                  <p:nvSpPr>
                    <p:cNvPr id="28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9" name="Group 9"/>
                  <p:cNvGrpSpPr/>
                  <p:nvPr/>
                </p:nvGrpSpPr>
                <p:grpSpPr>
                  <a:xfrm rot="19123498">
                    <a:off x="2501621" y="1862460"/>
                    <a:ext cx="542170" cy="1782007"/>
                    <a:chOff x="1905000" y="1828800"/>
                    <a:chExt cx="762000" cy="2362200"/>
                  </a:xfrm>
                </p:grpSpPr>
                <p:sp>
                  <p:nvSpPr>
                    <p:cNvPr id="2823" name="Oval 28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0" name="Group 12"/>
                  <p:cNvGrpSpPr/>
                  <p:nvPr/>
                </p:nvGrpSpPr>
                <p:grpSpPr>
                  <a:xfrm rot="15530705">
                    <a:off x="2284581" y="2639655"/>
                    <a:ext cx="405591" cy="1883879"/>
                    <a:chOff x="1905000" y="1828800"/>
                    <a:chExt cx="762000" cy="2362200"/>
                  </a:xfrm>
                </p:grpSpPr>
                <p:sp>
                  <p:nvSpPr>
                    <p:cNvPr id="2821" name="Oval 28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8" name="Group 21"/>
                <p:cNvGrpSpPr/>
                <p:nvPr/>
              </p:nvGrpSpPr>
              <p:grpSpPr>
                <a:xfrm rot="2927600">
                  <a:off x="1498597" y="881328"/>
                  <a:ext cx="1193804" cy="897916"/>
                  <a:chOff x="1111998" y="1862460"/>
                  <a:chExt cx="2362200" cy="1921930"/>
                </a:xfrm>
              </p:grpSpPr>
              <p:grpSp>
                <p:nvGrpSpPr>
                  <p:cNvPr id="2809" name="Group 6"/>
                  <p:cNvGrpSpPr/>
                  <p:nvPr/>
                </p:nvGrpSpPr>
                <p:grpSpPr>
                  <a:xfrm rot="17802976">
                    <a:off x="1912098" y="1823816"/>
                    <a:ext cx="762000" cy="2362200"/>
                    <a:chOff x="1905000" y="1828800"/>
                    <a:chExt cx="762000" cy="2362200"/>
                  </a:xfrm>
                </p:grpSpPr>
                <p:sp>
                  <p:nvSpPr>
                    <p:cNvPr id="28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0" name="Group 9"/>
                  <p:cNvGrpSpPr/>
                  <p:nvPr/>
                </p:nvGrpSpPr>
                <p:grpSpPr>
                  <a:xfrm rot="19123498">
                    <a:off x="2501621" y="1862460"/>
                    <a:ext cx="542170" cy="1782007"/>
                    <a:chOff x="1905000" y="1828800"/>
                    <a:chExt cx="762000" cy="2362200"/>
                  </a:xfrm>
                </p:grpSpPr>
                <p:sp>
                  <p:nvSpPr>
                    <p:cNvPr id="2814" name="Oval 28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1" name="Group 12"/>
                  <p:cNvGrpSpPr/>
                  <p:nvPr/>
                </p:nvGrpSpPr>
                <p:grpSpPr>
                  <a:xfrm rot="15530705">
                    <a:off x="2284581" y="2639655"/>
                    <a:ext cx="405591" cy="1883879"/>
                    <a:chOff x="1905000" y="1828800"/>
                    <a:chExt cx="762000" cy="2362200"/>
                  </a:xfrm>
                </p:grpSpPr>
                <p:sp>
                  <p:nvSpPr>
                    <p:cNvPr id="2812" name="Oval 281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9" name="Group 31"/>
                <p:cNvGrpSpPr/>
                <p:nvPr/>
              </p:nvGrpSpPr>
              <p:grpSpPr>
                <a:xfrm rot="20238387">
                  <a:off x="1346199" y="1643328"/>
                  <a:ext cx="1193804" cy="897916"/>
                  <a:chOff x="1111998" y="1862460"/>
                  <a:chExt cx="2362200" cy="1921930"/>
                </a:xfrm>
              </p:grpSpPr>
              <p:grpSp>
                <p:nvGrpSpPr>
                  <p:cNvPr id="2800" name="Group 6"/>
                  <p:cNvGrpSpPr/>
                  <p:nvPr/>
                </p:nvGrpSpPr>
                <p:grpSpPr>
                  <a:xfrm rot="17802976">
                    <a:off x="1912098" y="1823816"/>
                    <a:ext cx="762000" cy="2362200"/>
                    <a:chOff x="1905000" y="1828800"/>
                    <a:chExt cx="762000" cy="2362200"/>
                  </a:xfrm>
                </p:grpSpPr>
                <p:sp>
                  <p:nvSpPr>
                    <p:cNvPr id="28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1" name="Group 9"/>
                  <p:cNvGrpSpPr/>
                  <p:nvPr/>
                </p:nvGrpSpPr>
                <p:grpSpPr>
                  <a:xfrm rot="19123498">
                    <a:off x="2501621" y="1862460"/>
                    <a:ext cx="542170" cy="1782007"/>
                    <a:chOff x="1905000" y="1828800"/>
                    <a:chExt cx="762000" cy="2362200"/>
                  </a:xfrm>
                </p:grpSpPr>
                <p:sp>
                  <p:nvSpPr>
                    <p:cNvPr id="2805" name="Oval 28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2" name="Group 12"/>
                  <p:cNvGrpSpPr/>
                  <p:nvPr/>
                </p:nvGrpSpPr>
                <p:grpSpPr>
                  <a:xfrm rot="15530705">
                    <a:off x="2284581" y="2639655"/>
                    <a:ext cx="405591" cy="1883879"/>
                    <a:chOff x="1905000" y="1828800"/>
                    <a:chExt cx="762000" cy="2362200"/>
                  </a:xfrm>
                </p:grpSpPr>
                <p:sp>
                  <p:nvSpPr>
                    <p:cNvPr id="2803" name="Oval 28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5" name="Group 166"/>
              <p:cNvGrpSpPr/>
              <p:nvPr/>
            </p:nvGrpSpPr>
            <p:grpSpPr>
              <a:xfrm rot="20555714" flipH="1">
                <a:off x="3652811" y="2791157"/>
                <a:ext cx="1586260" cy="1364114"/>
                <a:chOff x="736597" y="733384"/>
                <a:chExt cx="1807860" cy="1807860"/>
              </a:xfrm>
            </p:grpSpPr>
            <p:grpSp>
              <p:nvGrpSpPr>
                <p:cNvPr id="2767" name="Group 15"/>
                <p:cNvGrpSpPr/>
                <p:nvPr/>
              </p:nvGrpSpPr>
              <p:grpSpPr>
                <a:xfrm rot="20238387">
                  <a:off x="736597" y="881328"/>
                  <a:ext cx="1193804" cy="897916"/>
                  <a:chOff x="1111998" y="1862460"/>
                  <a:chExt cx="2362200" cy="1921930"/>
                </a:xfrm>
              </p:grpSpPr>
              <p:grpSp>
                <p:nvGrpSpPr>
                  <p:cNvPr id="2788" name="Group 6"/>
                  <p:cNvGrpSpPr/>
                  <p:nvPr/>
                </p:nvGrpSpPr>
                <p:grpSpPr>
                  <a:xfrm rot="17802976">
                    <a:off x="1912098" y="1823816"/>
                    <a:ext cx="762000" cy="2362200"/>
                    <a:chOff x="1905000" y="1828800"/>
                    <a:chExt cx="762000" cy="2362200"/>
                  </a:xfrm>
                </p:grpSpPr>
                <p:sp>
                  <p:nvSpPr>
                    <p:cNvPr id="27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9" name="Group 9"/>
                  <p:cNvGrpSpPr/>
                  <p:nvPr/>
                </p:nvGrpSpPr>
                <p:grpSpPr>
                  <a:xfrm rot="19123498">
                    <a:off x="2501621" y="1862460"/>
                    <a:ext cx="542170" cy="1782007"/>
                    <a:chOff x="1905000" y="1828800"/>
                    <a:chExt cx="762000" cy="2362200"/>
                  </a:xfrm>
                </p:grpSpPr>
                <p:sp>
                  <p:nvSpPr>
                    <p:cNvPr id="2793" name="Oval 27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0" name="Group 12"/>
                  <p:cNvGrpSpPr/>
                  <p:nvPr/>
                </p:nvGrpSpPr>
                <p:grpSpPr>
                  <a:xfrm rot="15530705">
                    <a:off x="2284581" y="2639655"/>
                    <a:ext cx="405591" cy="1883879"/>
                    <a:chOff x="1905000" y="1828800"/>
                    <a:chExt cx="762000" cy="2362200"/>
                  </a:xfrm>
                </p:grpSpPr>
                <p:sp>
                  <p:nvSpPr>
                    <p:cNvPr id="2791" name="Oval 27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8" name="Group 21"/>
                <p:cNvGrpSpPr/>
                <p:nvPr/>
              </p:nvGrpSpPr>
              <p:grpSpPr>
                <a:xfrm rot="2927600">
                  <a:off x="1498597" y="881328"/>
                  <a:ext cx="1193804" cy="897916"/>
                  <a:chOff x="1111998" y="1862460"/>
                  <a:chExt cx="2362200" cy="1921930"/>
                </a:xfrm>
              </p:grpSpPr>
              <p:grpSp>
                <p:nvGrpSpPr>
                  <p:cNvPr id="2779" name="Group 6"/>
                  <p:cNvGrpSpPr/>
                  <p:nvPr/>
                </p:nvGrpSpPr>
                <p:grpSpPr>
                  <a:xfrm rot="17802976">
                    <a:off x="1912098" y="1823816"/>
                    <a:ext cx="762000" cy="2362200"/>
                    <a:chOff x="1905000" y="1828800"/>
                    <a:chExt cx="762000" cy="2362200"/>
                  </a:xfrm>
                </p:grpSpPr>
                <p:sp>
                  <p:nvSpPr>
                    <p:cNvPr id="27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0" name="Group 9"/>
                  <p:cNvGrpSpPr/>
                  <p:nvPr/>
                </p:nvGrpSpPr>
                <p:grpSpPr>
                  <a:xfrm rot="19123498">
                    <a:off x="2501621" y="1862460"/>
                    <a:ext cx="542170" cy="1782007"/>
                    <a:chOff x="1905000" y="1828800"/>
                    <a:chExt cx="762000" cy="2362200"/>
                  </a:xfrm>
                </p:grpSpPr>
                <p:sp>
                  <p:nvSpPr>
                    <p:cNvPr id="2784" name="Oval 27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1" name="Group 12"/>
                  <p:cNvGrpSpPr/>
                  <p:nvPr/>
                </p:nvGrpSpPr>
                <p:grpSpPr>
                  <a:xfrm rot="15530705">
                    <a:off x="2284581" y="2639655"/>
                    <a:ext cx="405591" cy="1883879"/>
                    <a:chOff x="1905000" y="1828800"/>
                    <a:chExt cx="762000" cy="2362200"/>
                  </a:xfrm>
                </p:grpSpPr>
                <p:sp>
                  <p:nvSpPr>
                    <p:cNvPr id="2782" name="Oval 278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9" name="Group 31"/>
                <p:cNvGrpSpPr/>
                <p:nvPr/>
              </p:nvGrpSpPr>
              <p:grpSpPr>
                <a:xfrm rot="20238387">
                  <a:off x="1346199" y="1643328"/>
                  <a:ext cx="1193804" cy="897916"/>
                  <a:chOff x="1111998" y="1862460"/>
                  <a:chExt cx="2362200" cy="1921930"/>
                </a:xfrm>
              </p:grpSpPr>
              <p:grpSp>
                <p:nvGrpSpPr>
                  <p:cNvPr id="2770" name="Group 6"/>
                  <p:cNvGrpSpPr/>
                  <p:nvPr/>
                </p:nvGrpSpPr>
                <p:grpSpPr>
                  <a:xfrm rot="17802976">
                    <a:off x="1912098" y="1823816"/>
                    <a:ext cx="762000" cy="2362200"/>
                    <a:chOff x="1905000" y="1828800"/>
                    <a:chExt cx="762000" cy="2362200"/>
                  </a:xfrm>
                </p:grpSpPr>
                <p:sp>
                  <p:nvSpPr>
                    <p:cNvPr id="27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1" name="Group 9"/>
                  <p:cNvGrpSpPr/>
                  <p:nvPr/>
                </p:nvGrpSpPr>
                <p:grpSpPr>
                  <a:xfrm rot="19123498">
                    <a:off x="2501621" y="1862460"/>
                    <a:ext cx="542170" cy="1782007"/>
                    <a:chOff x="1905000" y="1828800"/>
                    <a:chExt cx="762000" cy="2362200"/>
                  </a:xfrm>
                </p:grpSpPr>
                <p:sp>
                  <p:nvSpPr>
                    <p:cNvPr id="2775" name="Oval 27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2" name="Group 12"/>
                  <p:cNvGrpSpPr/>
                  <p:nvPr/>
                </p:nvGrpSpPr>
                <p:grpSpPr>
                  <a:xfrm rot="15530705">
                    <a:off x="2284581" y="2639655"/>
                    <a:ext cx="405591" cy="1883879"/>
                    <a:chOff x="1905000" y="1828800"/>
                    <a:chExt cx="762000" cy="2362200"/>
                  </a:xfrm>
                </p:grpSpPr>
                <p:sp>
                  <p:nvSpPr>
                    <p:cNvPr id="2773" name="Oval 27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756" name="Double Wave 275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Double Wave 275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60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0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634"/>
                                        </p:tgtEl>
                                        <p:attrNameLst>
                                          <p:attrName>style.visibility</p:attrName>
                                        </p:attrNameLst>
                                      </p:cBhvr>
                                      <p:to>
                                        <p:strVal val="visible"/>
                                      </p:to>
                                    </p:set>
                                    <p:animEffect transition="in" filter="fade">
                                      <p:cBhvr>
                                        <p:cTn id="27" dur="1000"/>
                                        <p:tgtEl>
                                          <p:spTgt spid="3634"/>
                                        </p:tgtEl>
                                      </p:cBhvr>
                                    </p:animEffect>
                                    <p:anim calcmode="lin" valueType="num">
                                      <p:cBhvr>
                                        <p:cTn id="28" dur="1000" fill="hold"/>
                                        <p:tgtEl>
                                          <p:spTgt spid="3634"/>
                                        </p:tgtEl>
                                        <p:attrNameLst>
                                          <p:attrName>ppt_x</p:attrName>
                                        </p:attrNameLst>
                                      </p:cBhvr>
                                      <p:tavLst>
                                        <p:tav tm="0">
                                          <p:val>
                                            <p:strVal val="#ppt_x"/>
                                          </p:val>
                                        </p:tav>
                                        <p:tav tm="100000">
                                          <p:val>
                                            <p:strVal val="#ppt_x"/>
                                          </p:val>
                                        </p:tav>
                                      </p:tavLst>
                                    </p:anim>
                                    <p:anim calcmode="lin" valueType="num">
                                      <p:cBhvr>
                                        <p:cTn id="29" dur="1000" fill="hold"/>
                                        <p:tgtEl>
                                          <p:spTgt spid="36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1351256"/>
            <a:ext cx="2269094" cy="4032196"/>
            <a:chOff x="1343463" y="1351256"/>
            <a:chExt cx="2269094" cy="4032196"/>
          </a:xfrm>
        </p:grpSpPr>
        <p:sp>
          <p:nvSpPr>
            <p:cNvPr id="301" name="Rounded Rectangle 300"/>
            <p:cNvSpPr/>
            <p:nvPr/>
          </p:nvSpPr>
          <p:spPr>
            <a:xfrm>
              <a:off x="1343463" y="1351256"/>
              <a:ext cx="2269094" cy="40321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12277" y="1613006"/>
              <a:ext cx="1900630" cy="1631216"/>
            </a:xfrm>
            <a:prstGeom prst="rect">
              <a:avLst/>
            </a:prstGeom>
            <a:noFill/>
          </p:spPr>
          <p:txBody>
            <a:bodyPr wrap="square" rtlCol="0">
              <a:spAutoFit/>
            </a:bodyPr>
            <a:lstStyle/>
            <a:p>
              <a:pPr algn="ctr"/>
              <a:r>
                <a:rPr lang="en-US" sz="2000" dirty="0">
                  <a:solidFill>
                    <a:schemeClr val="bg1"/>
                  </a:solidFill>
                </a:rPr>
                <a:t>The members of the Church begin to build the temple--1833</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4813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68916" y="5178393"/>
            <a:ext cx="974518" cy="1263269"/>
            <a:chOff x="268916" y="5178393"/>
            <a:chExt cx="974518"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68916" y="5232904"/>
              <a:ext cx="916804" cy="646331"/>
            </a:xfrm>
            <a:prstGeom prst="rect">
              <a:avLst/>
            </a:prstGeom>
            <a:noFill/>
          </p:spPr>
          <p:txBody>
            <a:bodyPr wrap="square" rtlCol="0">
              <a:spAutoFit/>
            </a:bodyPr>
            <a:lstStyle/>
            <a:p>
              <a:pPr algn="ctr"/>
              <a:r>
                <a:rPr lang="en-US" dirty="0"/>
                <a:t>D&amp;C 101:46</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6253390" y="3763293"/>
            <a:ext cx="1205707" cy="2204762"/>
            <a:chOff x="1447800" y="1166061"/>
            <a:chExt cx="180691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0" name="Group 1349"/>
            <p:cNvGrpSpPr/>
            <p:nvPr/>
          </p:nvGrpSpPr>
          <p:grpSpPr>
            <a:xfrm>
              <a:off x="2754829" y="2807447"/>
              <a:ext cx="499887" cy="541939"/>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159152" y="3627266"/>
            <a:ext cx="1399633" cy="2402011"/>
            <a:chOff x="2159152" y="3627266"/>
            <a:chExt cx="1399633" cy="2402011"/>
          </a:xfrm>
        </p:grpSpPr>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0"/>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343463" y="959667"/>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2308324"/>
            </a:xfrm>
            <a:prstGeom prst="rect">
              <a:avLst/>
            </a:prstGeom>
            <a:noFill/>
          </p:spPr>
          <p:txBody>
            <a:bodyPr wrap="square" rtlCol="0">
              <a:spAutoFit/>
            </a:bodyPr>
            <a:lstStyle/>
            <a:p>
              <a:pPr algn="ctr"/>
              <a:r>
                <a:rPr lang="en-US" dirty="0">
                  <a:solidFill>
                    <a:schemeClr val="bg1"/>
                  </a:solidFill>
                </a:rPr>
                <a:t>The members decided that since all was peaceful there was no need to build a Temple and wanted to use the money for other purposes</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72" y="486667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101:47-50</a:t>
              </a:r>
            </a:p>
          </p:txBody>
        </p:sp>
      </p:grpSp>
      <p:grpSp>
        <p:nvGrpSpPr>
          <p:cNvPr id="10" name="Group 9"/>
          <p:cNvGrpSpPr/>
          <p:nvPr/>
        </p:nvGrpSpPr>
        <p:grpSpPr>
          <a:xfrm>
            <a:off x="7326863" y="4253605"/>
            <a:ext cx="2152605" cy="416770"/>
            <a:chOff x="6770350" y="6237447"/>
            <a:chExt cx="2152605" cy="416770"/>
          </a:xfrm>
        </p:grpSpPr>
        <p:sp>
          <p:nvSpPr>
            <p:cNvPr id="976" name="Rectangle 975"/>
            <p:cNvSpPr/>
            <p:nvPr/>
          </p:nvSpPr>
          <p:spPr>
            <a:xfrm>
              <a:off x="6770350" y="6237447"/>
              <a:ext cx="2152605"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734235" y="6284727"/>
              <a:ext cx="154295" cy="338137"/>
              <a:chOff x="3657600" y="2667000"/>
              <a:chExt cx="183776" cy="389965"/>
            </a:xfrm>
          </p:grpSpPr>
          <p:sp>
            <p:nvSpPr>
              <p:cNvPr id="982" name="Rectangle 981"/>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ectangle 982"/>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ectangle 983"/>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3606082" y="3358835"/>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253390" y="3763293"/>
            <a:ext cx="1074525" cy="2204763"/>
            <a:chOff x="6253390" y="3763293"/>
            <a:chExt cx="1074525" cy="2204763"/>
          </a:xfrm>
        </p:grpSpPr>
        <p:sp>
          <p:nvSpPr>
            <p:cNvPr id="1331" name="Rounded Rectangle 1330"/>
            <p:cNvSpPr/>
            <p:nvPr/>
          </p:nvSpPr>
          <p:spPr>
            <a:xfrm>
              <a:off x="6491117" y="3763293"/>
              <a:ext cx="575495" cy="621520"/>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7142487" y="4964774"/>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6253390" y="4965535"/>
              <a:ext cx="185428" cy="2497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6805842" y="5649297"/>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6489410" y="5675458"/>
              <a:ext cx="169476" cy="41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6701245" y="5162039"/>
              <a:ext cx="365366" cy="708377"/>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6463557" y="5131529"/>
              <a:ext cx="328252" cy="751648"/>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6330017" y="4451351"/>
              <a:ext cx="279849" cy="6672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6931889" y="4464851"/>
              <a:ext cx="279849" cy="62649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6479241" y="4458840"/>
              <a:ext cx="597226" cy="76132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6554270" y="4032906"/>
              <a:ext cx="370004" cy="5762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6777854" y="4627543"/>
              <a:ext cx="6330" cy="592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6669816" y="5141079"/>
              <a:ext cx="162563" cy="44778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6435219" y="4706450"/>
              <a:ext cx="690876" cy="781731"/>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6554270" y="4458840"/>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6873088" y="4462243"/>
              <a:ext cx="115859" cy="24761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6760995"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6512240" y="4469923"/>
              <a:ext cx="271828" cy="10310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6520633" y="3781666"/>
              <a:ext cx="488560" cy="744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4" name="Group 1353"/>
          <p:cNvGrpSpPr/>
          <p:nvPr/>
        </p:nvGrpSpPr>
        <p:grpSpPr>
          <a:xfrm rot="20849056" flipH="1">
            <a:off x="2983075" y="4528888"/>
            <a:ext cx="575710" cy="392492"/>
            <a:chOff x="4572000" y="3227195"/>
            <a:chExt cx="2128968" cy="1451427"/>
          </a:xfrm>
        </p:grpSpPr>
        <p:sp>
          <p:nvSpPr>
            <p:cNvPr id="1355" name="Rounded Rectangle 1354"/>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1355"/>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Rounded Rectangle 1356"/>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Rounded Rectangle 1357"/>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ounded Rectangle 1358"/>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0" name="Rounded Rectangle 1359"/>
          <p:cNvSpPr/>
          <p:nvPr/>
        </p:nvSpPr>
        <p:spPr>
          <a:xfrm>
            <a:off x="7478272" y="53832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7630672" y="5535663"/>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Rounded Rectangle 1361"/>
          <p:cNvSpPr/>
          <p:nvPr/>
        </p:nvSpPr>
        <p:spPr>
          <a:xfrm rot="731394">
            <a:off x="8009905" y="5452647"/>
            <a:ext cx="438557" cy="3038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16570" y="2477783"/>
            <a:ext cx="1486701" cy="1241044"/>
            <a:chOff x="4316570" y="2477783"/>
            <a:chExt cx="1486701" cy="1241044"/>
          </a:xfrm>
        </p:grpSpPr>
        <p:sp>
          <p:nvSpPr>
            <p:cNvPr id="9" name="Oval Callout 8"/>
            <p:cNvSpPr/>
            <p:nvPr/>
          </p:nvSpPr>
          <p:spPr>
            <a:xfrm>
              <a:off x="4316570" y="2562131"/>
              <a:ext cx="1486701" cy="115669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68063" y="2477783"/>
              <a:ext cx="754592" cy="1200329"/>
            </a:xfrm>
            <a:prstGeom prst="rect">
              <a:avLst/>
            </a:prstGeom>
            <a:noFill/>
          </p:spPr>
          <p:txBody>
            <a:bodyPr wrap="square" rtlCol="0">
              <a:spAutoFit/>
            </a:bodyPr>
            <a:lstStyle/>
            <a:p>
              <a:pPr algn="ctr"/>
              <a:r>
                <a:rPr lang="en-US" sz="7200" dirty="0"/>
                <a:t>?</a:t>
              </a:r>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0" name="Group 1349"/>
          <p:cNvGrpSpPr/>
          <p:nvPr/>
        </p:nvGrpSpPr>
        <p:grpSpPr>
          <a:xfrm>
            <a:off x="7109196" y="4787661"/>
            <a:ext cx="333561" cy="361622"/>
            <a:chOff x="3319287" y="1328913"/>
            <a:chExt cx="762000" cy="826102"/>
          </a:xfrm>
        </p:grpSpPr>
        <p:sp>
          <p:nvSpPr>
            <p:cNvPr id="1352" name="Rounded Rectangle 1351"/>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1352"/>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632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2" presetClass="path" presetSubtype="0" accel="50000" decel="50000" fill="hold" nodeType="withEffect">
                                  <p:stCondLst>
                                    <p:cond delay="0"/>
                                  </p:stCondLst>
                                  <p:childTnLst>
                                    <p:animMotion origin="layout" path="M 0 0 L 0 0.25 E" pathEditMode="relative" ptsTypes="">
                                      <p:cBhvr>
                                        <p:cTn id="16" dur="2000" fill="hold"/>
                                        <p:tgtEl>
                                          <p:spTgt spid="1354"/>
                                        </p:tgtEl>
                                        <p:attrNameLst>
                                          <p:attrName>ppt_x</p:attrName>
                                          <p:attrName>ppt_y</p:attrName>
                                        </p:attrNameLst>
                                      </p:cBhvr>
                                    </p:animMotion>
                                  </p:childTnLst>
                                </p:cTn>
                              </p:par>
                              <p:par>
                                <p:cTn id="17" presetID="42" presetClass="path" presetSubtype="0" accel="50000" decel="50000" fill="hold" nodeType="withEffect">
                                  <p:stCondLst>
                                    <p:cond delay="0"/>
                                  </p:stCondLst>
                                  <p:childTnLst>
                                    <p:animMotion origin="layout" path="M -4.79167E-6 2.96296E-6 L -0.00143 0.17731 " pathEditMode="relative" rAng="0" ptsTypes="AA">
                                      <p:cBhvr>
                                        <p:cTn id="18" dur="2000" fill="hold"/>
                                        <p:tgtEl>
                                          <p:spTgt spid="1350"/>
                                        </p:tgtEl>
                                        <p:attrNameLst>
                                          <p:attrName>ppt_x</p:attrName>
                                          <p:attrName>ppt_y</p:attrName>
                                        </p:attrNameLst>
                                      </p:cBhvr>
                                      <p:rCtr x="-78" y="8866"/>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 y="0"/>
            <a:ext cx="12192000" cy="54773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5" name="Group 1644"/>
          <p:cNvGrpSpPr/>
          <p:nvPr/>
        </p:nvGrpSpPr>
        <p:grpSpPr>
          <a:xfrm>
            <a:off x="1784341" y="2209633"/>
            <a:ext cx="2269094" cy="4423785"/>
            <a:chOff x="1343463" y="959667"/>
            <a:chExt cx="2269094" cy="4423785"/>
          </a:xfrm>
        </p:grpSpPr>
        <p:sp>
          <p:nvSpPr>
            <p:cNvPr id="1646" name="Rounded Rectangle 1645"/>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7" name="TextBox 1646"/>
            <p:cNvSpPr txBox="1"/>
            <p:nvPr/>
          </p:nvSpPr>
          <p:spPr>
            <a:xfrm>
              <a:off x="1420816" y="1086113"/>
              <a:ext cx="2064309" cy="646331"/>
            </a:xfrm>
            <a:prstGeom prst="rect">
              <a:avLst/>
            </a:prstGeom>
            <a:noFill/>
          </p:spPr>
          <p:txBody>
            <a:bodyPr wrap="square" rtlCol="0">
              <a:spAutoFit/>
            </a:bodyPr>
            <a:lstStyle/>
            <a:p>
              <a:pPr algn="ctr"/>
              <a:r>
                <a:rPr lang="en-US" dirty="0">
                  <a:solidFill>
                    <a:schemeClr val="bg1"/>
                  </a:solidFill>
                </a:rPr>
                <a:t>The members of the Church fled</a:t>
              </a:r>
            </a:p>
          </p:txBody>
        </p:sp>
      </p:grpSp>
      <p:grpSp>
        <p:nvGrpSpPr>
          <p:cNvPr id="6" name="Group 5"/>
          <p:cNvGrpSpPr/>
          <p:nvPr/>
        </p:nvGrpSpPr>
        <p:grpSpPr>
          <a:xfrm>
            <a:off x="8531302" y="1157886"/>
            <a:ext cx="2269094" cy="4423785"/>
            <a:chOff x="1343463" y="959667"/>
            <a:chExt cx="2269094" cy="4423785"/>
          </a:xfrm>
        </p:grpSpPr>
        <p:sp>
          <p:nvSpPr>
            <p:cNvPr id="301" name="Rounded Rectangle 300"/>
            <p:cNvSpPr/>
            <p:nvPr/>
          </p:nvSpPr>
          <p:spPr>
            <a:xfrm>
              <a:off x="1343463" y="959667"/>
              <a:ext cx="2269094" cy="4423785"/>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20816" y="1086113"/>
              <a:ext cx="2064309" cy="1477328"/>
            </a:xfrm>
            <a:prstGeom prst="rect">
              <a:avLst/>
            </a:prstGeom>
            <a:noFill/>
          </p:spPr>
          <p:txBody>
            <a:bodyPr wrap="square" rtlCol="0">
              <a:spAutoFit/>
            </a:bodyPr>
            <a:lstStyle/>
            <a:p>
              <a:pPr algn="ctr"/>
              <a:r>
                <a:rPr lang="en-US" dirty="0">
                  <a:solidFill>
                    <a:schemeClr val="bg1"/>
                  </a:solidFill>
                </a:rPr>
                <a:t>The enemy—</a:t>
              </a:r>
              <a:r>
                <a:rPr lang="en-US" dirty="0" err="1">
                  <a:solidFill>
                    <a:schemeClr val="bg1"/>
                  </a:solidFill>
                </a:rPr>
                <a:t>mobbers</a:t>
              </a:r>
              <a:r>
                <a:rPr lang="en-US" dirty="0">
                  <a:solidFill>
                    <a:schemeClr val="bg1"/>
                  </a:solidFill>
                </a:rPr>
                <a:t>-- came at night and destroyed the foundations of the Temple</a:t>
              </a:r>
            </a:p>
          </p:txBody>
        </p:sp>
      </p:grpSp>
      <p:sp>
        <p:nvSpPr>
          <p:cNvPr id="2" name="Double Wave 1"/>
          <p:cNvSpPr/>
          <p:nvPr/>
        </p:nvSpPr>
        <p:spPr>
          <a:xfrm>
            <a:off x="0" y="4327556"/>
            <a:ext cx="12192000" cy="1041149"/>
          </a:xfrm>
          <a:prstGeom prst="doubleWav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477347"/>
            <a:ext cx="12192000" cy="138065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p:cNvSpPr/>
          <p:nvPr/>
        </p:nvSpPr>
        <p:spPr>
          <a:xfrm>
            <a:off x="0" y="4875060"/>
            <a:ext cx="12192000" cy="1041149"/>
          </a:xfrm>
          <a:prstGeom prst="doubleWave">
            <a:avLst/>
          </a:prstGeom>
          <a:solidFill>
            <a:srgbClr val="8AAC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207674" y="3110578"/>
            <a:ext cx="1649943" cy="1478328"/>
            <a:chOff x="457200" y="2497304"/>
            <a:chExt cx="4781871" cy="4284496"/>
          </a:xfrm>
        </p:grpSpPr>
        <p:grpSp>
          <p:nvGrpSpPr>
            <p:cNvPr id="37" name="Group 230"/>
            <p:cNvGrpSpPr/>
            <p:nvPr/>
          </p:nvGrpSpPr>
          <p:grpSpPr>
            <a:xfrm rot="18989829" flipH="1">
              <a:off x="2994882" y="2720848"/>
              <a:ext cx="1586260" cy="1364114"/>
              <a:chOff x="736597" y="733384"/>
              <a:chExt cx="1807860" cy="1807860"/>
            </a:xfrm>
          </p:grpSpPr>
          <p:grpSp>
            <p:nvGrpSpPr>
              <p:cNvPr id="271" name="Group 15"/>
              <p:cNvGrpSpPr/>
              <p:nvPr/>
            </p:nvGrpSpPr>
            <p:grpSpPr>
              <a:xfrm rot="20238387">
                <a:off x="736597" y="881328"/>
                <a:ext cx="1193804" cy="897916"/>
                <a:chOff x="1111998" y="1862460"/>
                <a:chExt cx="2362200" cy="1921930"/>
              </a:xfrm>
            </p:grpSpPr>
            <p:grpSp>
              <p:nvGrpSpPr>
                <p:cNvPr id="292" name="Group 6"/>
                <p:cNvGrpSpPr/>
                <p:nvPr/>
              </p:nvGrpSpPr>
              <p:grpSpPr>
                <a:xfrm rot="17802976">
                  <a:off x="1912098" y="1823816"/>
                  <a:ext cx="762000" cy="2362200"/>
                  <a:chOff x="1905000" y="1828800"/>
                  <a:chExt cx="762000" cy="2362200"/>
                </a:xfrm>
              </p:grpSpPr>
              <p:sp>
                <p:nvSpPr>
                  <p:cNvPr id="2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9"/>
                <p:cNvGrpSpPr/>
                <p:nvPr/>
              </p:nvGrpSpPr>
              <p:grpSpPr>
                <a:xfrm rot="19123498">
                  <a:off x="2501621" y="1862460"/>
                  <a:ext cx="542170" cy="1782007"/>
                  <a:chOff x="1905000" y="1828800"/>
                  <a:chExt cx="762000" cy="2362200"/>
                </a:xfrm>
              </p:grpSpPr>
              <p:sp>
                <p:nvSpPr>
                  <p:cNvPr id="29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2"/>
                <p:cNvGrpSpPr/>
                <p:nvPr/>
              </p:nvGrpSpPr>
              <p:grpSpPr>
                <a:xfrm rot="15530705">
                  <a:off x="2284581" y="2639655"/>
                  <a:ext cx="405591" cy="1883879"/>
                  <a:chOff x="1905000" y="1828800"/>
                  <a:chExt cx="762000" cy="2362200"/>
                </a:xfrm>
              </p:grpSpPr>
              <p:sp>
                <p:nvSpPr>
                  <p:cNvPr id="29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1"/>
              <p:cNvGrpSpPr/>
              <p:nvPr/>
            </p:nvGrpSpPr>
            <p:grpSpPr>
              <a:xfrm rot="2927600">
                <a:off x="1498597" y="881328"/>
                <a:ext cx="1193804" cy="897916"/>
                <a:chOff x="1111998" y="1862460"/>
                <a:chExt cx="2362200" cy="1921930"/>
              </a:xfrm>
            </p:grpSpPr>
            <p:grpSp>
              <p:nvGrpSpPr>
                <p:cNvPr id="283" name="Group 6"/>
                <p:cNvGrpSpPr/>
                <p:nvPr/>
              </p:nvGrpSpPr>
              <p:grpSpPr>
                <a:xfrm rot="17802976">
                  <a:off x="1912098" y="1823816"/>
                  <a:ext cx="762000" cy="2362200"/>
                  <a:chOff x="1905000" y="1828800"/>
                  <a:chExt cx="762000" cy="2362200"/>
                </a:xfrm>
              </p:grpSpPr>
              <p:sp>
                <p:nvSpPr>
                  <p:cNvPr id="2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9"/>
                <p:cNvGrpSpPr/>
                <p:nvPr/>
              </p:nvGrpSpPr>
              <p:grpSpPr>
                <a:xfrm rot="19123498">
                  <a:off x="2501621" y="1862460"/>
                  <a:ext cx="542170" cy="1782007"/>
                  <a:chOff x="1905000" y="1828800"/>
                  <a:chExt cx="762000" cy="2362200"/>
                </a:xfrm>
              </p:grpSpPr>
              <p:sp>
                <p:nvSpPr>
                  <p:cNvPr id="28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
                <p:cNvGrpSpPr/>
                <p:nvPr/>
              </p:nvGrpSpPr>
              <p:grpSpPr>
                <a:xfrm rot="15530705">
                  <a:off x="2284581" y="2639655"/>
                  <a:ext cx="405591" cy="1883879"/>
                  <a:chOff x="1905000" y="1828800"/>
                  <a:chExt cx="762000" cy="2362200"/>
                </a:xfrm>
              </p:grpSpPr>
              <p:sp>
                <p:nvSpPr>
                  <p:cNvPr id="286" name="Oval 2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31"/>
              <p:cNvGrpSpPr/>
              <p:nvPr/>
            </p:nvGrpSpPr>
            <p:grpSpPr>
              <a:xfrm rot="20238387">
                <a:off x="1346199" y="1643328"/>
                <a:ext cx="1193804" cy="897916"/>
                <a:chOff x="1111998" y="1862460"/>
                <a:chExt cx="2362200" cy="1921930"/>
              </a:xfrm>
            </p:grpSpPr>
            <p:grpSp>
              <p:nvGrpSpPr>
                <p:cNvPr id="274" name="Group 6"/>
                <p:cNvGrpSpPr/>
                <p:nvPr/>
              </p:nvGrpSpPr>
              <p:grpSpPr>
                <a:xfrm rot="17802976">
                  <a:off x="1912098" y="1823816"/>
                  <a:ext cx="762000" cy="2362200"/>
                  <a:chOff x="1905000" y="1828800"/>
                  <a:chExt cx="762000" cy="2362200"/>
                </a:xfrm>
              </p:grpSpPr>
              <p:sp>
                <p:nvSpPr>
                  <p:cNvPr id="2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9"/>
                <p:cNvGrpSpPr/>
                <p:nvPr/>
              </p:nvGrpSpPr>
              <p:grpSpPr>
                <a:xfrm rot="19123498">
                  <a:off x="2501621" y="1862460"/>
                  <a:ext cx="542170" cy="1782007"/>
                  <a:chOff x="1905000" y="1828800"/>
                  <a:chExt cx="762000" cy="2362200"/>
                </a:xfrm>
              </p:grpSpPr>
              <p:sp>
                <p:nvSpPr>
                  <p:cNvPr id="27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2"/>
                <p:cNvGrpSpPr/>
                <p:nvPr/>
              </p:nvGrpSpPr>
              <p:grpSpPr>
                <a:xfrm rot="15530705">
                  <a:off x="2284581" y="2639655"/>
                  <a:ext cx="405591" cy="1883879"/>
                  <a:chOff x="1905000" y="1828800"/>
                  <a:chExt cx="762000" cy="2362200"/>
                </a:xfrm>
              </p:grpSpPr>
              <p:sp>
                <p:nvSpPr>
                  <p:cNvPr id="27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199"/>
            <p:cNvGrpSpPr/>
            <p:nvPr/>
          </p:nvGrpSpPr>
          <p:grpSpPr>
            <a:xfrm rot="3068959">
              <a:off x="1334455" y="2628335"/>
              <a:ext cx="1820842" cy="1558779"/>
              <a:chOff x="736597" y="733384"/>
              <a:chExt cx="1807860" cy="1807860"/>
            </a:xfrm>
          </p:grpSpPr>
          <p:grpSp>
            <p:nvGrpSpPr>
              <p:cNvPr id="241" name="Group 15"/>
              <p:cNvGrpSpPr/>
              <p:nvPr/>
            </p:nvGrpSpPr>
            <p:grpSpPr>
              <a:xfrm rot="20238387">
                <a:off x="736597" y="881328"/>
                <a:ext cx="1193804" cy="897916"/>
                <a:chOff x="1111998" y="1862460"/>
                <a:chExt cx="2362200" cy="1921930"/>
              </a:xfrm>
            </p:grpSpPr>
            <p:grpSp>
              <p:nvGrpSpPr>
                <p:cNvPr id="262" name="Group 6"/>
                <p:cNvGrpSpPr/>
                <p:nvPr/>
              </p:nvGrpSpPr>
              <p:grpSpPr>
                <a:xfrm rot="17802976">
                  <a:off x="1912098" y="1823816"/>
                  <a:ext cx="762000" cy="2362200"/>
                  <a:chOff x="1905000" y="1828800"/>
                  <a:chExt cx="762000" cy="2362200"/>
                </a:xfrm>
              </p:grpSpPr>
              <p:sp>
                <p:nvSpPr>
                  <p:cNvPr id="2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9"/>
                <p:cNvGrpSpPr/>
                <p:nvPr/>
              </p:nvGrpSpPr>
              <p:grpSpPr>
                <a:xfrm rot="19123498">
                  <a:off x="2501621" y="1862460"/>
                  <a:ext cx="542170" cy="1782007"/>
                  <a:chOff x="1905000" y="1828800"/>
                  <a:chExt cx="762000" cy="2362200"/>
                </a:xfrm>
              </p:grpSpPr>
              <p:sp>
                <p:nvSpPr>
                  <p:cNvPr id="267" name="Oval 2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2"/>
                <p:cNvGrpSpPr/>
                <p:nvPr/>
              </p:nvGrpSpPr>
              <p:grpSpPr>
                <a:xfrm rot="15530705">
                  <a:off x="2284581" y="2639655"/>
                  <a:ext cx="405591" cy="1883879"/>
                  <a:chOff x="1905000" y="1828800"/>
                  <a:chExt cx="762000" cy="2362200"/>
                </a:xfrm>
              </p:grpSpPr>
              <p:sp>
                <p:nvSpPr>
                  <p:cNvPr id="265" name="Oval 2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1"/>
              <p:cNvGrpSpPr/>
              <p:nvPr/>
            </p:nvGrpSpPr>
            <p:grpSpPr>
              <a:xfrm rot="2927600">
                <a:off x="1498597" y="881328"/>
                <a:ext cx="1193804" cy="897916"/>
                <a:chOff x="1111998" y="1862460"/>
                <a:chExt cx="2362200" cy="1921930"/>
              </a:xfrm>
            </p:grpSpPr>
            <p:grpSp>
              <p:nvGrpSpPr>
                <p:cNvPr id="253" name="Group 6"/>
                <p:cNvGrpSpPr/>
                <p:nvPr/>
              </p:nvGrpSpPr>
              <p:grpSpPr>
                <a:xfrm rot="17802976">
                  <a:off x="1912098" y="1823816"/>
                  <a:ext cx="762000" cy="2362200"/>
                  <a:chOff x="1905000" y="1828800"/>
                  <a:chExt cx="762000" cy="2362200"/>
                </a:xfrm>
              </p:grpSpPr>
              <p:sp>
                <p:nvSpPr>
                  <p:cNvPr id="2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9"/>
                <p:cNvGrpSpPr/>
                <p:nvPr/>
              </p:nvGrpSpPr>
              <p:grpSpPr>
                <a:xfrm rot="19123498">
                  <a:off x="2501621" y="1862460"/>
                  <a:ext cx="542170" cy="1782007"/>
                  <a:chOff x="1905000" y="1828800"/>
                  <a:chExt cx="762000" cy="2362200"/>
                </a:xfrm>
              </p:grpSpPr>
              <p:sp>
                <p:nvSpPr>
                  <p:cNvPr id="25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
                <p:cNvGrpSpPr/>
                <p:nvPr/>
              </p:nvGrpSpPr>
              <p:grpSpPr>
                <a:xfrm rot="15530705">
                  <a:off x="2284581" y="2639655"/>
                  <a:ext cx="405591" cy="1883879"/>
                  <a:chOff x="1905000" y="1828800"/>
                  <a:chExt cx="762000" cy="2362200"/>
                </a:xfrm>
              </p:grpSpPr>
              <p:sp>
                <p:nvSpPr>
                  <p:cNvPr id="25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31"/>
              <p:cNvGrpSpPr/>
              <p:nvPr/>
            </p:nvGrpSpPr>
            <p:grpSpPr>
              <a:xfrm rot="20238387">
                <a:off x="1346199" y="1643328"/>
                <a:ext cx="1193804" cy="897916"/>
                <a:chOff x="1111998" y="1862460"/>
                <a:chExt cx="2362200" cy="1921930"/>
              </a:xfrm>
            </p:grpSpPr>
            <p:grpSp>
              <p:nvGrpSpPr>
                <p:cNvPr id="244" name="Group 6"/>
                <p:cNvGrpSpPr/>
                <p:nvPr/>
              </p:nvGrpSpPr>
              <p:grpSpPr>
                <a:xfrm rot="17802976">
                  <a:off x="1912098" y="1823816"/>
                  <a:ext cx="762000" cy="2362200"/>
                  <a:chOff x="1905000" y="1828800"/>
                  <a:chExt cx="762000" cy="2362200"/>
                </a:xfrm>
              </p:grpSpPr>
              <p:sp>
                <p:nvSpPr>
                  <p:cNvPr id="2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9"/>
                <p:cNvGrpSpPr/>
                <p:nvPr/>
              </p:nvGrpSpPr>
              <p:grpSpPr>
                <a:xfrm rot="19123498">
                  <a:off x="2501621" y="1862460"/>
                  <a:ext cx="542170" cy="1782007"/>
                  <a:chOff x="1905000" y="1828800"/>
                  <a:chExt cx="762000" cy="2362200"/>
                </a:xfrm>
              </p:grpSpPr>
              <p:sp>
                <p:nvSpPr>
                  <p:cNvPr id="24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12"/>
                <p:cNvGrpSpPr/>
                <p:nvPr/>
              </p:nvGrpSpPr>
              <p:grpSpPr>
                <a:xfrm rot="15530705">
                  <a:off x="2284581" y="2639655"/>
                  <a:ext cx="405591" cy="1883879"/>
                  <a:chOff x="1905000" y="1828800"/>
                  <a:chExt cx="762000" cy="2362200"/>
                </a:xfrm>
              </p:grpSpPr>
              <p:sp>
                <p:nvSpPr>
                  <p:cNvPr id="24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9" name="Double Wave 3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1"/>
            <p:cNvGrpSpPr/>
            <p:nvPr/>
          </p:nvGrpSpPr>
          <p:grpSpPr>
            <a:xfrm>
              <a:off x="457200" y="3352800"/>
              <a:ext cx="1397003" cy="1095416"/>
              <a:chOff x="736597" y="733384"/>
              <a:chExt cx="1807860" cy="1807860"/>
            </a:xfrm>
          </p:grpSpPr>
          <p:grpSp>
            <p:nvGrpSpPr>
              <p:cNvPr id="211" name="Group 15"/>
              <p:cNvGrpSpPr/>
              <p:nvPr/>
            </p:nvGrpSpPr>
            <p:grpSpPr>
              <a:xfrm rot="20238387">
                <a:off x="736597" y="881328"/>
                <a:ext cx="1193804" cy="897916"/>
                <a:chOff x="1111998" y="1862460"/>
                <a:chExt cx="2362200" cy="1921930"/>
              </a:xfrm>
            </p:grpSpPr>
            <p:grpSp>
              <p:nvGrpSpPr>
                <p:cNvPr id="232" name="Group 6"/>
                <p:cNvGrpSpPr/>
                <p:nvPr/>
              </p:nvGrpSpPr>
              <p:grpSpPr>
                <a:xfrm rot="17802976">
                  <a:off x="1912098" y="1823816"/>
                  <a:ext cx="762000" cy="2362200"/>
                  <a:chOff x="1905000" y="1828800"/>
                  <a:chExt cx="762000" cy="2362200"/>
                </a:xfrm>
              </p:grpSpPr>
              <p:sp>
                <p:nvSpPr>
                  <p:cNvPr id="2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9"/>
                <p:cNvGrpSpPr/>
                <p:nvPr/>
              </p:nvGrpSpPr>
              <p:grpSpPr>
                <a:xfrm rot="19123498">
                  <a:off x="2501621" y="1862460"/>
                  <a:ext cx="542170" cy="1782007"/>
                  <a:chOff x="1905000" y="1828800"/>
                  <a:chExt cx="762000" cy="2362200"/>
                </a:xfrm>
              </p:grpSpPr>
              <p:sp>
                <p:nvSpPr>
                  <p:cNvPr id="23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
                <p:cNvGrpSpPr/>
                <p:nvPr/>
              </p:nvGrpSpPr>
              <p:grpSpPr>
                <a:xfrm rot="15530705">
                  <a:off x="2284581" y="2639655"/>
                  <a:ext cx="405591" cy="1883879"/>
                  <a:chOff x="1905000" y="1828800"/>
                  <a:chExt cx="762000" cy="2362200"/>
                </a:xfrm>
              </p:grpSpPr>
              <p:sp>
                <p:nvSpPr>
                  <p:cNvPr id="23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
              <p:cNvGrpSpPr/>
              <p:nvPr/>
            </p:nvGrpSpPr>
            <p:grpSpPr>
              <a:xfrm rot="2927600">
                <a:off x="1498597" y="881328"/>
                <a:ext cx="1193804" cy="897916"/>
                <a:chOff x="1111998" y="1862460"/>
                <a:chExt cx="2362200" cy="1921930"/>
              </a:xfrm>
            </p:grpSpPr>
            <p:grpSp>
              <p:nvGrpSpPr>
                <p:cNvPr id="223" name="Group 6"/>
                <p:cNvGrpSpPr/>
                <p:nvPr/>
              </p:nvGrpSpPr>
              <p:grpSpPr>
                <a:xfrm rot="17802976">
                  <a:off x="1912098" y="1823816"/>
                  <a:ext cx="762000" cy="2362200"/>
                  <a:chOff x="1905000" y="1828800"/>
                  <a:chExt cx="762000" cy="2362200"/>
                </a:xfrm>
              </p:grpSpPr>
              <p:sp>
                <p:nvSpPr>
                  <p:cNvPr id="2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9"/>
                <p:cNvGrpSpPr/>
                <p:nvPr/>
              </p:nvGrpSpPr>
              <p:grpSpPr>
                <a:xfrm rot="19123498">
                  <a:off x="2501621" y="1862460"/>
                  <a:ext cx="542170" cy="1782007"/>
                  <a:chOff x="1905000" y="1828800"/>
                  <a:chExt cx="762000" cy="2362200"/>
                </a:xfrm>
              </p:grpSpPr>
              <p:sp>
                <p:nvSpPr>
                  <p:cNvPr id="22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
                <p:cNvGrpSpPr/>
                <p:nvPr/>
              </p:nvGrpSpPr>
              <p:grpSpPr>
                <a:xfrm rot="15530705">
                  <a:off x="2284581" y="2639655"/>
                  <a:ext cx="405591" cy="1883879"/>
                  <a:chOff x="1905000" y="1828800"/>
                  <a:chExt cx="762000" cy="2362200"/>
                </a:xfrm>
              </p:grpSpPr>
              <p:sp>
                <p:nvSpPr>
                  <p:cNvPr id="22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1"/>
              <p:cNvGrpSpPr/>
              <p:nvPr/>
            </p:nvGrpSpPr>
            <p:grpSpPr>
              <a:xfrm rot="20238387">
                <a:off x="1346199" y="1643328"/>
                <a:ext cx="1193804" cy="897916"/>
                <a:chOff x="1111998" y="1862460"/>
                <a:chExt cx="2362200" cy="1921930"/>
              </a:xfrm>
            </p:grpSpPr>
            <p:grpSp>
              <p:nvGrpSpPr>
                <p:cNvPr id="214" name="Group 6"/>
                <p:cNvGrpSpPr/>
                <p:nvPr/>
              </p:nvGrpSpPr>
              <p:grpSpPr>
                <a:xfrm rot="17802976">
                  <a:off x="1912098" y="1823816"/>
                  <a:ext cx="762000" cy="2362200"/>
                  <a:chOff x="1905000" y="1828800"/>
                  <a:chExt cx="762000" cy="2362200"/>
                </a:xfrm>
              </p:grpSpPr>
              <p:sp>
                <p:nvSpPr>
                  <p:cNvPr id="2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9"/>
                <p:cNvGrpSpPr/>
                <p:nvPr/>
              </p:nvGrpSpPr>
              <p:grpSpPr>
                <a:xfrm rot="19123498">
                  <a:off x="2501621" y="1862460"/>
                  <a:ext cx="542170" cy="1782007"/>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2"/>
                <p:cNvGrpSpPr/>
                <p:nvPr/>
              </p:nvGrpSpPr>
              <p:grpSpPr>
                <a:xfrm rot="15530705">
                  <a:off x="2284581" y="2639655"/>
                  <a:ext cx="405591" cy="1883879"/>
                  <a:chOff x="1905000" y="1828800"/>
                  <a:chExt cx="762000" cy="2362200"/>
                </a:xfrm>
              </p:grpSpPr>
              <p:sp>
                <p:nvSpPr>
                  <p:cNvPr id="217" name="Oval 2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42"/>
            <p:cNvGrpSpPr/>
            <p:nvPr/>
          </p:nvGrpSpPr>
          <p:grpSpPr>
            <a:xfrm rot="1956276">
              <a:off x="1167495" y="3842653"/>
              <a:ext cx="1397003" cy="1095416"/>
              <a:chOff x="736597" y="733384"/>
              <a:chExt cx="1807860" cy="1807860"/>
            </a:xfrm>
          </p:grpSpPr>
          <p:grpSp>
            <p:nvGrpSpPr>
              <p:cNvPr id="181" name="Group 15"/>
              <p:cNvGrpSpPr/>
              <p:nvPr/>
            </p:nvGrpSpPr>
            <p:grpSpPr>
              <a:xfrm rot="20238387">
                <a:off x="736597" y="881328"/>
                <a:ext cx="1193804" cy="897916"/>
                <a:chOff x="1111998" y="1862460"/>
                <a:chExt cx="2362200" cy="1921930"/>
              </a:xfrm>
            </p:grpSpPr>
            <p:grpSp>
              <p:nvGrpSpPr>
                <p:cNvPr id="202" name="Group 6"/>
                <p:cNvGrpSpPr/>
                <p:nvPr/>
              </p:nvGrpSpPr>
              <p:grpSpPr>
                <a:xfrm rot="17802976">
                  <a:off x="1912098" y="1823816"/>
                  <a:ext cx="762000" cy="2362200"/>
                  <a:chOff x="1905000" y="1828800"/>
                  <a:chExt cx="762000" cy="2362200"/>
                </a:xfrm>
              </p:grpSpPr>
              <p:sp>
                <p:nvSpPr>
                  <p:cNvPr id="2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9"/>
                <p:cNvGrpSpPr/>
                <p:nvPr/>
              </p:nvGrpSpPr>
              <p:grpSpPr>
                <a:xfrm rot="19123498">
                  <a:off x="2501621" y="1862460"/>
                  <a:ext cx="542170" cy="1782007"/>
                  <a:chOff x="1905000" y="1828800"/>
                  <a:chExt cx="762000" cy="2362200"/>
                </a:xfrm>
              </p:grpSpPr>
              <p:sp>
                <p:nvSpPr>
                  <p:cNvPr id="20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2"/>
                <p:cNvGrpSpPr/>
                <p:nvPr/>
              </p:nvGrpSpPr>
              <p:grpSpPr>
                <a:xfrm rot="15530705">
                  <a:off x="2284581" y="2639655"/>
                  <a:ext cx="405591" cy="1883879"/>
                  <a:chOff x="1905000" y="1828800"/>
                  <a:chExt cx="762000" cy="2362200"/>
                </a:xfrm>
              </p:grpSpPr>
              <p:sp>
                <p:nvSpPr>
                  <p:cNvPr id="205" name="Oval 2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1"/>
              <p:cNvGrpSpPr/>
              <p:nvPr/>
            </p:nvGrpSpPr>
            <p:grpSpPr>
              <a:xfrm rot="2927600">
                <a:off x="1498597" y="881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2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19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19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84" name="Group 6"/>
                <p:cNvGrpSpPr/>
                <p:nvPr/>
              </p:nvGrpSpPr>
              <p:grpSpPr>
                <a:xfrm rot="17802976">
                  <a:off x="1912098" y="1823816"/>
                  <a:ext cx="762000" cy="2362200"/>
                  <a:chOff x="1905000" y="1828800"/>
                  <a:chExt cx="762000" cy="2362200"/>
                </a:xfrm>
              </p:grpSpPr>
              <p:sp>
                <p:nvSpPr>
                  <p:cNvPr id="1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
                <p:cNvGrpSpPr/>
                <p:nvPr/>
              </p:nvGrpSpPr>
              <p:grpSpPr>
                <a:xfrm rot="19123498">
                  <a:off x="2501621" y="1862460"/>
                  <a:ext cx="542170" cy="1782007"/>
                  <a:chOff x="1905000" y="1828800"/>
                  <a:chExt cx="762000" cy="2362200"/>
                </a:xfrm>
              </p:grpSpPr>
              <p:sp>
                <p:nvSpPr>
                  <p:cNvPr id="189" name="Oval 1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2"/>
                <p:cNvGrpSpPr/>
                <p:nvPr/>
              </p:nvGrpSpPr>
              <p:grpSpPr>
                <a:xfrm rot="15530705">
                  <a:off x="2284581" y="2639655"/>
                  <a:ext cx="405591" cy="1883879"/>
                  <a:chOff x="1905000" y="1828800"/>
                  <a:chExt cx="762000" cy="2362200"/>
                </a:xfrm>
              </p:grpSpPr>
              <p:sp>
                <p:nvSpPr>
                  <p:cNvPr id="18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73"/>
            <p:cNvGrpSpPr/>
            <p:nvPr/>
          </p:nvGrpSpPr>
          <p:grpSpPr>
            <a:xfrm rot="3068959">
              <a:off x="1791654" y="2628338"/>
              <a:ext cx="1820842" cy="1558779"/>
              <a:chOff x="736597" y="733384"/>
              <a:chExt cx="1807860" cy="1807860"/>
            </a:xfrm>
          </p:grpSpPr>
          <p:grpSp>
            <p:nvGrpSpPr>
              <p:cNvPr id="15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1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17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17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1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16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16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31"/>
              <p:cNvGrpSpPr/>
              <p:nvPr/>
            </p:nvGrpSpPr>
            <p:grpSpPr>
              <a:xfrm rot="20238387">
                <a:off x="1346199" y="1643328"/>
                <a:ext cx="1193804" cy="897916"/>
                <a:chOff x="1111998" y="1862460"/>
                <a:chExt cx="2362200" cy="1921930"/>
              </a:xfrm>
            </p:grpSpPr>
            <p:grpSp>
              <p:nvGrpSpPr>
                <p:cNvPr id="154" name="Group 6"/>
                <p:cNvGrpSpPr/>
                <p:nvPr/>
              </p:nvGrpSpPr>
              <p:grpSpPr>
                <a:xfrm rot="17802976">
                  <a:off x="1912098" y="1823816"/>
                  <a:ext cx="762000" cy="2362200"/>
                  <a:chOff x="1905000" y="1828800"/>
                  <a:chExt cx="762000" cy="2362200"/>
                </a:xfrm>
              </p:grpSpPr>
              <p:sp>
                <p:nvSpPr>
                  <p:cNvPr id="1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p:cNvGrpSpPr/>
                <p:nvPr/>
              </p:nvGrpSpPr>
              <p:grpSpPr>
                <a:xfrm rot="19123498">
                  <a:off x="2501621" y="1862460"/>
                  <a:ext cx="542170" cy="1782007"/>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2"/>
                <p:cNvGrpSpPr/>
                <p:nvPr/>
              </p:nvGrpSpPr>
              <p:grpSpPr>
                <a:xfrm rot="15530705">
                  <a:off x="2284581" y="2639655"/>
                  <a:ext cx="405591" cy="1883879"/>
                  <a:chOff x="1905000" y="1828800"/>
                  <a:chExt cx="762000" cy="2362200"/>
                </a:xfrm>
              </p:grpSpPr>
              <p:sp>
                <p:nvSpPr>
                  <p:cNvPr id="157" name="Oval 1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 name="Group 104"/>
            <p:cNvGrpSpPr/>
            <p:nvPr/>
          </p:nvGrpSpPr>
          <p:grpSpPr>
            <a:xfrm rot="3068959">
              <a:off x="2247659" y="3793897"/>
              <a:ext cx="1143483" cy="840157"/>
              <a:chOff x="736597" y="733384"/>
              <a:chExt cx="1807860" cy="1807860"/>
            </a:xfrm>
          </p:grpSpPr>
          <p:grpSp>
            <p:nvGrpSpPr>
              <p:cNvPr id="121" name="Group 15"/>
              <p:cNvGrpSpPr/>
              <p:nvPr/>
            </p:nvGrpSpPr>
            <p:grpSpPr>
              <a:xfrm rot="20238387">
                <a:off x="736597" y="881328"/>
                <a:ext cx="1193804" cy="897916"/>
                <a:chOff x="1111998" y="1862460"/>
                <a:chExt cx="2362200" cy="1921930"/>
              </a:xfrm>
            </p:grpSpPr>
            <p:grpSp>
              <p:nvGrpSpPr>
                <p:cNvPr id="142" name="Group 6"/>
                <p:cNvGrpSpPr/>
                <p:nvPr/>
              </p:nvGrpSpPr>
              <p:grpSpPr>
                <a:xfrm rot="17802976">
                  <a:off x="1912098" y="1823816"/>
                  <a:ext cx="762000" cy="2362200"/>
                  <a:chOff x="1905000" y="1828800"/>
                  <a:chExt cx="762000" cy="2362200"/>
                </a:xfrm>
              </p:grpSpPr>
              <p:sp>
                <p:nvSpPr>
                  <p:cNvPr id="1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
                <p:cNvGrpSpPr/>
                <p:nvPr/>
              </p:nvGrpSpPr>
              <p:grpSpPr>
                <a:xfrm rot="19123498">
                  <a:off x="2501621" y="1862460"/>
                  <a:ext cx="542170" cy="1782007"/>
                  <a:chOff x="1905000" y="1828800"/>
                  <a:chExt cx="762000" cy="2362200"/>
                </a:xfrm>
              </p:grpSpPr>
              <p:sp>
                <p:nvSpPr>
                  <p:cNvPr id="147" name="Oval 1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2"/>
                <p:cNvGrpSpPr/>
                <p:nvPr/>
              </p:nvGrpSpPr>
              <p:grpSpPr>
                <a:xfrm rot="15530705">
                  <a:off x="2284581" y="2639655"/>
                  <a:ext cx="405591" cy="1883879"/>
                  <a:chOff x="1905000" y="1828800"/>
                  <a:chExt cx="762000" cy="2362200"/>
                </a:xfrm>
              </p:grpSpPr>
              <p:sp>
                <p:nvSpPr>
                  <p:cNvPr id="145" name="Oval 1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2" name="Group 21"/>
              <p:cNvGrpSpPr/>
              <p:nvPr/>
            </p:nvGrpSpPr>
            <p:grpSpPr>
              <a:xfrm rot="2927600">
                <a:off x="1498597" y="881328"/>
                <a:ext cx="1193804" cy="897916"/>
                <a:chOff x="1111998" y="1862460"/>
                <a:chExt cx="2362200" cy="1921930"/>
              </a:xfrm>
            </p:grpSpPr>
            <p:grpSp>
              <p:nvGrpSpPr>
                <p:cNvPr id="133" name="Group 6"/>
                <p:cNvGrpSpPr/>
                <p:nvPr/>
              </p:nvGrpSpPr>
              <p:grpSpPr>
                <a:xfrm rot="17802976">
                  <a:off x="1912098" y="1823816"/>
                  <a:ext cx="762000" cy="2362200"/>
                  <a:chOff x="1905000" y="1828800"/>
                  <a:chExt cx="762000" cy="2362200"/>
                </a:xfrm>
              </p:grpSpPr>
              <p:sp>
                <p:nvSpPr>
                  <p:cNvPr id="1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
                <p:cNvGrpSpPr/>
                <p:nvPr/>
              </p:nvGrpSpPr>
              <p:grpSpPr>
                <a:xfrm rot="19123498">
                  <a:off x="2501621" y="1862460"/>
                  <a:ext cx="542170" cy="1782007"/>
                  <a:chOff x="1905000" y="1828800"/>
                  <a:chExt cx="762000" cy="2362200"/>
                </a:xfrm>
              </p:grpSpPr>
              <p:sp>
                <p:nvSpPr>
                  <p:cNvPr id="138" name="Oval 1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2"/>
                <p:cNvGrpSpPr/>
                <p:nvPr/>
              </p:nvGrpSpPr>
              <p:grpSpPr>
                <a:xfrm rot="15530705">
                  <a:off x="2284581" y="2639655"/>
                  <a:ext cx="405591" cy="1883879"/>
                  <a:chOff x="1905000" y="1828800"/>
                  <a:chExt cx="762000" cy="2362200"/>
                </a:xfrm>
              </p:grpSpPr>
              <p:sp>
                <p:nvSpPr>
                  <p:cNvPr id="136" name="Oval 1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3" name="Group 31"/>
              <p:cNvGrpSpPr/>
              <p:nvPr/>
            </p:nvGrpSpPr>
            <p:grpSpPr>
              <a:xfrm rot="20238387">
                <a:off x="1346199" y="1643328"/>
                <a:ext cx="1193804" cy="897916"/>
                <a:chOff x="1111998" y="1862460"/>
                <a:chExt cx="2362200" cy="1921930"/>
              </a:xfrm>
            </p:grpSpPr>
            <p:grpSp>
              <p:nvGrpSpPr>
                <p:cNvPr id="124" name="Group 6"/>
                <p:cNvGrpSpPr/>
                <p:nvPr/>
              </p:nvGrpSpPr>
              <p:grpSpPr>
                <a:xfrm rot="17802976">
                  <a:off x="1912098" y="1823816"/>
                  <a:ext cx="762000" cy="2362200"/>
                  <a:chOff x="1905000" y="1828800"/>
                  <a:chExt cx="762000" cy="2362200"/>
                </a:xfrm>
              </p:grpSpPr>
              <p:sp>
                <p:nvSpPr>
                  <p:cNvPr id="1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p:cNvGrpSpPr/>
                <p:nvPr/>
              </p:nvGrpSpPr>
              <p:grpSpPr>
                <a:xfrm rot="19123498">
                  <a:off x="2501621" y="1862460"/>
                  <a:ext cx="542170" cy="1782007"/>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
                <p:cNvGrpSpPr/>
                <p:nvPr/>
              </p:nvGrpSpPr>
              <p:grpSpPr>
                <a:xfrm rot="15530705">
                  <a:off x="2284581" y="2639655"/>
                  <a:ext cx="405591" cy="1883879"/>
                  <a:chOff x="1905000" y="1828800"/>
                  <a:chExt cx="762000" cy="2362200"/>
                </a:xfrm>
              </p:grpSpPr>
              <p:sp>
                <p:nvSpPr>
                  <p:cNvPr id="127" name="Oval 1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8" name="Group 135"/>
            <p:cNvGrpSpPr/>
            <p:nvPr/>
          </p:nvGrpSpPr>
          <p:grpSpPr>
            <a:xfrm rot="5892673">
              <a:off x="3061159" y="3301846"/>
              <a:ext cx="1528325" cy="1350205"/>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112" name="Group 6"/>
                <p:cNvGrpSpPr/>
                <p:nvPr/>
              </p:nvGrpSpPr>
              <p:grpSpPr>
                <a:xfrm rot="17802976">
                  <a:off x="1912098" y="1823816"/>
                  <a:ext cx="762000" cy="2362200"/>
                  <a:chOff x="1905000" y="1828800"/>
                  <a:chExt cx="762000" cy="2362200"/>
                </a:xfrm>
              </p:grpSpPr>
              <p:sp>
                <p:nvSpPr>
                  <p:cNvPr id="1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9"/>
                <p:cNvGrpSpPr/>
                <p:nvPr/>
              </p:nvGrpSpPr>
              <p:grpSpPr>
                <a:xfrm rot="19123498">
                  <a:off x="2501621" y="1862460"/>
                  <a:ext cx="542170" cy="1782007"/>
                  <a:chOff x="1905000" y="1828800"/>
                  <a:chExt cx="762000" cy="2362200"/>
                </a:xfrm>
              </p:grpSpPr>
              <p:sp>
                <p:nvSpPr>
                  <p:cNvPr id="117" name="Oval 1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
                <p:cNvGrpSpPr/>
                <p:nvPr/>
              </p:nvGrpSpPr>
              <p:grpSpPr>
                <a:xfrm rot="15530705">
                  <a:off x="2284581" y="2639655"/>
                  <a:ext cx="405591" cy="1883879"/>
                  <a:chOff x="1905000" y="1828800"/>
                  <a:chExt cx="762000" cy="2362200"/>
                </a:xfrm>
              </p:grpSpPr>
              <p:sp>
                <p:nvSpPr>
                  <p:cNvPr id="115" name="Oval 1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21"/>
              <p:cNvGrpSpPr/>
              <p:nvPr/>
            </p:nvGrpSpPr>
            <p:grpSpPr>
              <a:xfrm rot="2927600">
                <a:off x="1498597" y="881328"/>
                <a:ext cx="1193804" cy="897916"/>
                <a:chOff x="1111998" y="1862460"/>
                <a:chExt cx="2362200" cy="1921930"/>
              </a:xfrm>
            </p:grpSpPr>
            <p:grpSp>
              <p:nvGrpSpPr>
                <p:cNvPr id="103" name="Group 6"/>
                <p:cNvGrpSpPr/>
                <p:nvPr/>
              </p:nvGrpSpPr>
              <p:grpSpPr>
                <a:xfrm rot="17802976">
                  <a:off x="1912098" y="1823816"/>
                  <a:ext cx="762000" cy="2362200"/>
                  <a:chOff x="1905000" y="1828800"/>
                  <a:chExt cx="762000" cy="2362200"/>
                </a:xfrm>
              </p:grpSpPr>
              <p:sp>
                <p:nvSpPr>
                  <p:cNvPr id="1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9"/>
                <p:cNvGrpSpPr/>
                <p:nvPr/>
              </p:nvGrpSpPr>
              <p:grpSpPr>
                <a:xfrm rot="19123498">
                  <a:off x="2501621" y="1862460"/>
                  <a:ext cx="542170" cy="1782007"/>
                  <a:chOff x="1905000" y="1828800"/>
                  <a:chExt cx="762000" cy="2362200"/>
                </a:xfrm>
              </p:grpSpPr>
              <p:sp>
                <p:nvSpPr>
                  <p:cNvPr id="108" name="Oval 10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2"/>
                <p:cNvGrpSpPr/>
                <p:nvPr/>
              </p:nvGrpSpPr>
              <p:grpSpPr>
                <a:xfrm rot="15530705">
                  <a:off x="2284581" y="2639655"/>
                  <a:ext cx="405591" cy="1883879"/>
                  <a:chOff x="1905000" y="1828800"/>
                  <a:chExt cx="762000" cy="2362200"/>
                </a:xfrm>
              </p:grpSpPr>
              <p:sp>
                <p:nvSpPr>
                  <p:cNvPr id="106" name="Oval 10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31"/>
              <p:cNvGrpSpPr/>
              <p:nvPr/>
            </p:nvGrpSpPr>
            <p:grpSpPr>
              <a:xfrm rot="20238387">
                <a:off x="1346199" y="1643328"/>
                <a:ext cx="1193804" cy="897916"/>
                <a:chOff x="1111998" y="1862460"/>
                <a:chExt cx="2362200" cy="1921930"/>
              </a:xfrm>
            </p:grpSpPr>
            <p:grpSp>
              <p:nvGrpSpPr>
                <p:cNvPr id="94" name="Group 6"/>
                <p:cNvGrpSpPr/>
                <p:nvPr/>
              </p:nvGrpSpPr>
              <p:grpSpPr>
                <a:xfrm rot="17802976">
                  <a:off x="1912098" y="1823816"/>
                  <a:ext cx="762000" cy="2362200"/>
                  <a:chOff x="1905000" y="1828800"/>
                  <a:chExt cx="762000" cy="2362200"/>
                </a:xfrm>
              </p:grpSpPr>
              <p:sp>
                <p:nvSpPr>
                  <p:cNvPr id="1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p:cNvGrpSpPr/>
                <p:nvPr/>
              </p:nvGrpSpPr>
              <p:grpSpPr>
                <a:xfrm rot="19123498">
                  <a:off x="2501621" y="1862460"/>
                  <a:ext cx="542170" cy="1782007"/>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97" name="Oval 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 name="Group 166"/>
            <p:cNvGrpSpPr/>
            <p:nvPr/>
          </p:nvGrpSpPr>
          <p:grpSpPr>
            <a:xfrm rot="20555714" flipH="1">
              <a:off x="3652811" y="2791157"/>
              <a:ext cx="1586260" cy="1364114"/>
              <a:chOff x="736597" y="733384"/>
              <a:chExt cx="1807860" cy="1807860"/>
            </a:xfrm>
          </p:grpSpPr>
          <p:grpSp>
            <p:nvGrpSpPr>
              <p:cNvPr id="61" name="Group 15"/>
              <p:cNvGrpSpPr/>
              <p:nvPr/>
            </p:nvGrpSpPr>
            <p:grpSpPr>
              <a:xfrm rot="20238387">
                <a:off x="736597" y="881328"/>
                <a:ext cx="1193804" cy="897916"/>
                <a:chOff x="1111998" y="1862460"/>
                <a:chExt cx="2362200" cy="1921930"/>
              </a:xfrm>
            </p:grpSpPr>
            <p:grpSp>
              <p:nvGrpSpPr>
                <p:cNvPr id="82" name="Group 6"/>
                <p:cNvGrpSpPr/>
                <p:nvPr/>
              </p:nvGrpSpPr>
              <p:grpSpPr>
                <a:xfrm rot="17802976">
                  <a:off x="1912098" y="1823816"/>
                  <a:ext cx="762000" cy="2362200"/>
                  <a:chOff x="1905000" y="1828800"/>
                  <a:chExt cx="762000" cy="2362200"/>
                </a:xfrm>
              </p:grpSpPr>
              <p:sp>
                <p:nvSpPr>
                  <p:cNvPr id="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9"/>
                <p:cNvGrpSpPr/>
                <p:nvPr/>
              </p:nvGrpSpPr>
              <p:grpSpPr>
                <a:xfrm rot="19123498">
                  <a:off x="2501621" y="1862460"/>
                  <a:ext cx="542170" cy="1782007"/>
                  <a:chOff x="1905000" y="1828800"/>
                  <a:chExt cx="762000" cy="2362200"/>
                </a:xfrm>
              </p:grpSpPr>
              <p:sp>
                <p:nvSpPr>
                  <p:cNvPr id="87" name="Oval 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2"/>
                <p:cNvGrpSpPr/>
                <p:nvPr/>
              </p:nvGrpSpPr>
              <p:grpSpPr>
                <a:xfrm rot="15530705">
                  <a:off x="2284581" y="2639655"/>
                  <a:ext cx="405591" cy="1883879"/>
                  <a:chOff x="1905000" y="1828800"/>
                  <a:chExt cx="762000" cy="2362200"/>
                </a:xfrm>
              </p:grpSpPr>
              <p:sp>
                <p:nvSpPr>
                  <p:cNvPr id="85" name="Oval 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21"/>
              <p:cNvGrpSpPr/>
              <p:nvPr/>
            </p:nvGrpSpPr>
            <p:grpSpPr>
              <a:xfrm rot="2927600">
                <a:off x="1498597" y="881328"/>
                <a:ext cx="1193804" cy="897916"/>
                <a:chOff x="1111998" y="1862460"/>
                <a:chExt cx="2362200" cy="1921930"/>
              </a:xfrm>
            </p:grpSpPr>
            <p:grpSp>
              <p:nvGrpSpPr>
                <p:cNvPr id="73" name="Group 6"/>
                <p:cNvGrpSpPr/>
                <p:nvPr/>
              </p:nvGrpSpPr>
              <p:grpSpPr>
                <a:xfrm rot="17802976">
                  <a:off x="1912098" y="1823816"/>
                  <a:ext cx="762000" cy="2362200"/>
                  <a:chOff x="1905000" y="1828800"/>
                  <a:chExt cx="762000" cy="2362200"/>
                </a:xfrm>
              </p:grpSpPr>
              <p:sp>
                <p:nvSpPr>
                  <p:cNvPr id="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9123498">
                  <a:off x="2501621" y="1862460"/>
                  <a:ext cx="542170" cy="1782007"/>
                  <a:chOff x="1905000" y="1828800"/>
                  <a:chExt cx="762000" cy="2362200"/>
                </a:xfrm>
              </p:grpSpPr>
              <p:sp>
                <p:nvSpPr>
                  <p:cNvPr id="78" name="Oval 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2"/>
                <p:cNvGrpSpPr/>
                <p:nvPr/>
              </p:nvGrpSpPr>
              <p:grpSpPr>
                <a:xfrm rot="15530705">
                  <a:off x="2284581" y="2639655"/>
                  <a:ext cx="405591" cy="1883879"/>
                  <a:chOff x="1905000" y="1828800"/>
                  <a:chExt cx="762000" cy="2362200"/>
                </a:xfrm>
              </p:grpSpPr>
              <p:sp>
                <p:nvSpPr>
                  <p:cNvPr id="76" name="Oval 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31"/>
              <p:cNvGrpSpPr/>
              <p:nvPr/>
            </p:nvGrpSpPr>
            <p:grpSpPr>
              <a:xfrm rot="20238387">
                <a:off x="1346199" y="1643328"/>
                <a:ext cx="1193804" cy="897916"/>
                <a:chOff x="1111998" y="1862460"/>
                <a:chExt cx="2362200" cy="1921930"/>
              </a:xfrm>
            </p:grpSpPr>
            <p:grpSp>
              <p:nvGrpSpPr>
                <p:cNvPr id="64" name="Group 6"/>
                <p:cNvGrpSpPr/>
                <p:nvPr/>
              </p:nvGrpSpPr>
              <p:grpSpPr>
                <a:xfrm rot="17802976">
                  <a:off x="1912098" y="1823816"/>
                  <a:ext cx="762000" cy="2362200"/>
                  <a:chOff x="1905000" y="1828800"/>
                  <a:chExt cx="762000" cy="2362200"/>
                </a:xfrm>
              </p:grpSpPr>
              <p:sp>
                <p:nvSpPr>
                  <p:cNvPr id="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9"/>
                <p:cNvGrpSpPr/>
                <p:nvPr/>
              </p:nvGrpSpPr>
              <p:grpSpPr>
                <a:xfrm rot="19123498">
                  <a:off x="2501621" y="1862460"/>
                  <a:ext cx="542170" cy="1782007"/>
                  <a:chOff x="1905000" y="1828800"/>
                  <a:chExt cx="762000" cy="2362200"/>
                </a:xfrm>
              </p:grpSpPr>
              <p:sp>
                <p:nvSpPr>
                  <p:cNvPr id="69" name="Oval 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
                <p:cNvGrpSpPr/>
                <p:nvPr/>
              </p:nvGrpSpPr>
              <p:grpSpPr>
                <a:xfrm rot="15530705">
                  <a:off x="2284581" y="2639655"/>
                  <a:ext cx="405591" cy="1883879"/>
                  <a:chOff x="1905000" y="1828800"/>
                  <a:chExt cx="762000" cy="2362200"/>
                </a:xfrm>
              </p:grpSpPr>
              <p:sp>
                <p:nvSpPr>
                  <p:cNvPr id="67" name="Oval 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Double Wave 4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1265828" y="3500659"/>
            <a:ext cx="1374598" cy="1231622"/>
            <a:chOff x="457200" y="2497304"/>
            <a:chExt cx="4781871" cy="4284496"/>
          </a:xfrm>
        </p:grpSpPr>
        <p:grpSp>
          <p:nvGrpSpPr>
            <p:cNvPr id="303" name="Group 230"/>
            <p:cNvGrpSpPr/>
            <p:nvPr/>
          </p:nvGrpSpPr>
          <p:grpSpPr>
            <a:xfrm rot="18989829" flipH="1">
              <a:off x="2994882" y="2720848"/>
              <a:ext cx="1586260" cy="1364114"/>
              <a:chOff x="736597" y="733384"/>
              <a:chExt cx="1807860" cy="1807860"/>
            </a:xfrm>
          </p:grpSpPr>
          <p:grpSp>
            <p:nvGrpSpPr>
              <p:cNvPr id="537" name="Group 15"/>
              <p:cNvGrpSpPr/>
              <p:nvPr/>
            </p:nvGrpSpPr>
            <p:grpSpPr>
              <a:xfrm rot="20238387">
                <a:off x="736597" y="881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5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56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56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21"/>
              <p:cNvGrpSpPr/>
              <p:nvPr/>
            </p:nvGrpSpPr>
            <p:grpSpPr>
              <a:xfrm rot="2927600">
                <a:off x="1498597" y="881328"/>
                <a:ext cx="1193804" cy="897916"/>
                <a:chOff x="1111998" y="1862460"/>
                <a:chExt cx="2362200" cy="1921930"/>
              </a:xfrm>
            </p:grpSpPr>
            <p:grpSp>
              <p:nvGrpSpPr>
                <p:cNvPr id="549" name="Group 6"/>
                <p:cNvGrpSpPr/>
                <p:nvPr/>
              </p:nvGrpSpPr>
              <p:grpSpPr>
                <a:xfrm rot="17802976">
                  <a:off x="1912098" y="1823816"/>
                  <a:ext cx="762000" cy="2362200"/>
                  <a:chOff x="1905000" y="1828800"/>
                  <a:chExt cx="762000" cy="2362200"/>
                </a:xfrm>
              </p:grpSpPr>
              <p:sp>
                <p:nvSpPr>
                  <p:cNvPr id="5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9"/>
                <p:cNvGrpSpPr/>
                <p:nvPr/>
              </p:nvGrpSpPr>
              <p:grpSpPr>
                <a:xfrm rot="19123498">
                  <a:off x="2501621" y="1862460"/>
                  <a:ext cx="542170" cy="1782007"/>
                  <a:chOff x="1905000" y="1828800"/>
                  <a:chExt cx="762000" cy="2362200"/>
                </a:xfrm>
              </p:grpSpPr>
              <p:sp>
                <p:nvSpPr>
                  <p:cNvPr id="55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12"/>
                <p:cNvGrpSpPr/>
                <p:nvPr/>
              </p:nvGrpSpPr>
              <p:grpSpPr>
                <a:xfrm rot="15530705">
                  <a:off x="2284581" y="2639655"/>
                  <a:ext cx="405591" cy="1883879"/>
                  <a:chOff x="1905000" y="1828800"/>
                  <a:chExt cx="762000" cy="2362200"/>
                </a:xfrm>
              </p:grpSpPr>
              <p:sp>
                <p:nvSpPr>
                  <p:cNvPr id="552" name="Oval 5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31"/>
              <p:cNvGrpSpPr/>
              <p:nvPr/>
            </p:nvGrpSpPr>
            <p:grpSpPr>
              <a:xfrm rot="20238387">
                <a:off x="1346199" y="1643328"/>
                <a:ext cx="1193804" cy="897916"/>
                <a:chOff x="1111998" y="1862460"/>
                <a:chExt cx="2362200" cy="1921930"/>
              </a:xfrm>
            </p:grpSpPr>
            <p:grpSp>
              <p:nvGrpSpPr>
                <p:cNvPr id="540" name="Group 6"/>
                <p:cNvGrpSpPr/>
                <p:nvPr/>
              </p:nvGrpSpPr>
              <p:grpSpPr>
                <a:xfrm rot="17802976">
                  <a:off x="1912098" y="1823816"/>
                  <a:ext cx="762000" cy="2362200"/>
                  <a:chOff x="1905000" y="1828800"/>
                  <a:chExt cx="762000" cy="2362200"/>
                </a:xfrm>
              </p:grpSpPr>
              <p:sp>
                <p:nvSpPr>
                  <p:cNvPr id="5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
                <p:cNvGrpSpPr/>
                <p:nvPr/>
              </p:nvGrpSpPr>
              <p:grpSpPr>
                <a:xfrm rot="19123498">
                  <a:off x="2501621" y="1862460"/>
                  <a:ext cx="542170" cy="1782007"/>
                  <a:chOff x="1905000" y="1828800"/>
                  <a:chExt cx="762000" cy="2362200"/>
                </a:xfrm>
              </p:grpSpPr>
              <p:sp>
                <p:nvSpPr>
                  <p:cNvPr id="54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2"/>
                <p:cNvGrpSpPr/>
                <p:nvPr/>
              </p:nvGrpSpPr>
              <p:grpSpPr>
                <a:xfrm rot="15530705">
                  <a:off x="2284581" y="2639655"/>
                  <a:ext cx="405591" cy="1883879"/>
                  <a:chOff x="1905000" y="1828800"/>
                  <a:chExt cx="762000" cy="2362200"/>
                </a:xfrm>
              </p:grpSpPr>
              <p:sp>
                <p:nvSpPr>
                  <p:cNvPr id="54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199"/>
            <p:cNvGrpSpPr/>
            <p:nvPr/>
          </p:nvGrpSpPr>
          <p:grpSpPr>
            <a:xfrm rot="3068959">
              <a:off x="1334455" y="2628335"/>
              <a:ext cx="1820842" cy="1558779"/>
              <a:chOff x="736597" y="733384"/>
              <a:chExt cx="1807860" cy="1807860"/>
            </a:xfrm>
          </p:grpSpPr>
          <p:grpSp>
            <p:nvGrpSpPr>
              <p:cNvPr id="507" name="Group 15"/>
              <p:cNvGrpSpPr/>
              <p:nvPr/>
            </p:nvGrpSpPr>
            <p:grpSpPr>
              <a:xfrm rot="20238387">
                <a:off x="736597" y="881328"/>
                <a:ext cx="1193804" cy="897916"/>
                <a:chOff x="1111998" y="1862460"/>
                <a:chExt cx="2362200" cy="1921930"/>
              </a:xfrm>
            </p:grpSpPr>
            <p:grpSp>
              <p:nvGrpSpPr>
                <p:cNvPr id="528" name="Group 6"/>
                <p:cNvGrpSpPr/>
                <p:nvPr/>
              </p:nvGrpSpPr>
              <p:grpSpPr>
                <a:xfrm rot="17802976">
                  <a:off x="1912098" y="1823816"/>
                  <a:ext cx="762000" cy="2362200"/>
                  <a:chOff x="1905000" y="1828800"/>
                  <a:chExt cx="762000" cy="2362200"/>
                </a:xfrm>
              </p:grpSpPr>
              <p:sp>
                <p:nvSpPr>
                  <p:cNvPr id="5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9"/>
                <p:cNvGrpSpPr/>
                <p:nvPr/>
              </p:nvGrpSpPr>
              <p:grpSpPr>
                <a:xfrm rot="19123498">
                  <a:off x="2501621" y="1862460"/>
                  <a:ext cx="542170" cy="1782007"/>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12"/>
                <p:cNvGrpSpPr/>
                <p:nvPr/>
              </p:nvGrpSpPr>
              <p:grpSpPr>
                <a:xfrm rot="15530705">
                  <a:off x="2284581" y="2639655"/>
                  <a:ext cx="405591" cy="1883879"/>
                  <a:chOff x="1905000" y="1828800"/>
                  <a:chExt cx="762000" cy="2362200"/>
                </a:xfrm>
              </p:grpSpPr>
              <p:sp>
                <p:nvSpPr>
                  <p:cNvPr id="531" name="Oval 5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21"/>
              <p:cNvGrpSpPr/>
              <p:nvPr/>
            </p:nvGrpSpPr>
            <p:grpSpPr>
              <a:xfrm rot="2927600">
                <a:off x="1498597" y="881328"/>
                <a:ext cx="1193804" cy="897916"/>
                <a:chOff x="1111998" y="1862460"/>
                <a:chExt cx="2362200" cy="1921930"/>
              </a:xfrm>
            </p:grpSpPr>
            <p:grpSp>
              <p:nvGrpSpPr>
                <p:cNvPr id="519" name="Group 6"/>
                <p:cNvGrpSpPr/>
                <p:nvPr/>
              </p:nvGrpSpPr>
              <p:grpSpPr>
                <a:xfrm rot="17802976">
                  <a:off x="1912098" y="1823816"/>
                  <a:ext cx="762000" cy="2362200"/>
                  <a:chOff x="1905000" y="1828800"/>
                  <a:chExt cx="762000" cy="2362200"/>
                </a:xfrm>
              </p:grpSpPr>
              <p:sp>
                <p:nvSpPr>
                  <p:cNvPr id="5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9"/>
                <p:cNvGrpSpPr/>
                <p:nvPr/>
              </p:nvGrpSpPr>
              <p:grpSpPr>
                <a:xfrm rot="19123498">
                  <a:off x="2501621" y="1862460"/>
                  <a:ext cx="542170" cy="1782007"/>
                  <a:chOff x="1905000" y="1828800"/>
                  <a:chExt cx="762000" cy="2362200"/>
                </a:xfrm>
              </p:grpSpPr>
              <p:sp>
                <p:nvSpPr>
                  <p:cNvPr id="524" name="Oval 5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12"/>
                <p:cNvGrpSpPr/>
                <p:nvPr/>
              </p:nvGrpSpPr>
              <p:grpSpPr>
                <a:xfrm rot="15530705">
                  <a:off x="2284581" y="2639655"/>
                  <a:ext cx="405591" cy="1883879"/>
                  <a:chOff x="1905000" y="1828800"/>
                  <a:chExt cx="762000" cy="2362200"/>
                </a:xfrm>
              </p:grpSpPr>
              <p:sp>
                <p:nvSpPr>
                  <p:cNvPr id="522" name="Oval 5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9" name="Group 31"/>
              <p:cNvGrpSpPr/>
              <p:nvPr/>
            </p:nvGrpSpPr>
            <p:grpSpPr>
              <a:xfrm rot="20238387">
                <a:off x="1346199" y="1643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5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51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Group 12"/>
                <p:cNvGrpSpPr/>
                <p:nvPr/>
              </p:nvGrpSpPr>
              <p:grpSpPr>
                <a:xfrm rot="15530705">
                  <a:off x="2284581" y="2639655"/>
                  <a:ext cx="405591" cy="1883879"/>
                  <a:chOff x="1905000" y="1828800"/>
                  <a:chExt cx="762000" cy="2362200"/>
                </a:xfrm>
              </p:grpSpPr>
              <p:sp>
                <p:nvSpPr>
                  <p:cNvPr id="51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5" name="Double Wave 30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uble Wave 30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ouble Wave 30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41"/>
            <p:cNvGrpSpPr/>
            <p:nvPr/>
          </p:nvGrpSpPr>
          <p:grpSpPr>
            <a:xfrm>
              <a:off x="457200" y="3352800"/>
              <a:ext cx="1397003" cy="1095416"/>
              <a:chOff x="736597" y="733384"/>
              <a:chExt cx="1807860" cy="1807860"/>
            </a:xfrm>
          </p:grpSpPr>
          <p:grpSp>
            <p:nvGrpSpPr>
              <p:cNvPr id="477" name="Group 15"/>
              <p:cNvGrpSpPr/>
              <p:nvPr/>
            </p:nvGrpSpPr>
            <p:grpSpPr>
              <a:xfrm rot="20238387">
                <a:off x="736597" y="881328"/>
                <a:ext cx="1193804" cy="897916"/>
                <a:chOff x="1111998" y="1862460"/>
                <a:chExt cx="2362200" cy="1921930"/>
              </a:xfrm>
            </p:grpSpPr>
            <p:grpSp>
              <p:nvGrpSpPr>
                <p:cNvPr id="498" name="Group 6"/>
                <p:cNvGrpSpPr/>
                <p:nvPr/>
              </p:nvGrpSpPr>
              <p:grpSpPr>
                <a:xfrm rot="17802976">
                  <a:off x="1912098" y="1823816"/>
                  <a:ext cx="762000" cy="2362200"/>
                  <a:chOff x="1905000" y="1828800"/>
                  <a:chExt cx="762000" cy="2362200"/>
                </a:xfrm>
              </p:grpSpPr>
              <p:sp>
                <p:nvSpPr>
                  <p:cNvPr id="5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9"/>
                <p:cNvGrpSpPr/>
                <p:nvPr/>
              </p:nvGrpSpPr>
              <p:grpSpPr>
                <a:xfrm rot="19123498">
                  <a:off x="2501621" y="1862460"/>
                  <a:ext cx="542170" cy="1782007"/>
                  <a:chOff x="1905000" y="1828800"/>
                  <a:chExt cx="762000" cy="2362200"/>
                </a:xfrm>
              </p:grpSpPr>
              <p:sp>
                <p:nvSpPr>
                  <p:cNvPr id="50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12"/>
                <p:cNvGrpSpPr/>
                <p:nvPr/>
              </p:nvGrpSpPr>
              <p:grpSpPr>
                <a:xfrm rot="15530705">
                  <a:off x="2284581" y="2639655"/>
                  <a:ext cx="405591" cy="1883879"/>
                  <a:chOff x="1905000" y="1828800"/>
                  <a:chExt cx="762000" cy="2362200"/>
                </a:xfrm>
              </p:grpSpPr>
              <p:sp>
                <p:nvSpPr>
                  <p:cNvPr id="50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9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2"/>
                <p:cNvGrpSpPr/>
                <p:nvPr/>
              </p:nvGrpSpPr>
              <p:grpSpPr>
                <a:xfrm rot="15530705">
                  <a:off x="2284581" y="2639655"/>
                  <a:ext cx="405591" cy="1883879"/>
                  <a:chOff x="1905000" y="1828800"/>
                  <a:chExt cx="762000" cy="2362200"/>
                </a:xfrm>
              </p:grpSpPr>
              <p:sp>
                <p:nvSpPr>
                  <p:cNvPr id="49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31"/>
              <p:cNvGrpSpPr/>
              <p:nvPr/>
            </p:nvGrpSpPr>
            <p:grpSpPr>
              <a:xfrm rot="20238387">
                <a:off x="1346199" y="1643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85" name="Oval 4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12"/>
                <p:cNvGrpSpPr/>
                <p:nvPr/>
              </p:nvGrpSpPr>
              <p:grpSpPr>
                <a:xfrm rot="15530705">
                  <a:off x="2284581" y="2639655"/>
                  <a:ext cx="405591" cy="1883879"/>
                  <a:chOff x="1905000" y="1828800"/>
                  <a:chExt cx="762000" cy="2362200"/>
                </a:xfrm>
              </p:grpSpPr>
              <p:sp>
                <p:nvSpPr>
                  <p:cNvPr id="483" name="Oval 4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42"/>
            <p:cNvGrpSpPr/>
            <p:nvPr/>
          </p:nvGrpSpPr>
          <p:grpSpPr>
            <a:xfrm rot="1956276">
              <a:off x="1167495" y="3842653"/>
              <a:ext cx="1397003" cy="1095416"/>
              <a:chOff x="736597" y="733384"/>
              <a:chExt cx="1807860" cy="1807860"/>
            </a:xfrm>
          </p:grpSpPr>
          <p:grpSp>
            <p:nvGrpSpPr>
              <p:cNvPr id="447" name="Group 15"/>
              <p:cNvGrpSpPr/>
              <p:nvPr/>
            </p:nvGrpSpPr>
            <p:grpSpPr>
              <a:xfrm rot="20238387">
                <a:off x="736597" y="881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7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71" name="Oval 4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21"/>
              <p:cNvGrpSpPr/>
              <p:nvPr/>
            </p:nvGrpSpPr>
            <p:grpSpPr>
              <a:xfrm rot="2927600">
                <a:off x="1498597" y="881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6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12"/>
                <p:cNvGrpSpPr/>
                <p:nvPr/>
              </p:nvGrpSpPr>
              <p:grpSpPr>
                <a:xfrm rot="15530705">
                  <a:off x="2284581" y="2639655"/>
                  <a:ext cx="405591" cy="1883879"/>
                  <a:chOff x="1905000" y="1828800"/>
                  <a:chExt cx="762000" cy="2362200"/>
                </a:xfrm>
              </p:grpSpPr>
              <p:sp>
                <p:nvSpPr>
                  <p:cNvPr id="46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9" name="Group 31"/>
              <p:cNvGrpSpPr/>
              <p:nvPr/>
            </p:nvGrpSpPr>
            <p:grpSpPr>
              <a:xfrm rot="20238387">
                <a:off x="1346199" y="1643328"/>
                <a:ext cx="1193804" cy="897916"/>
                <a:chOff x="1111998" y="1862460"/>
                <a:chExt cx="2362200" cy="1921930"/>
              </a:xfrm>
            </p:grpSpPr>
            <p:grpSp>
              <p:nvGrpSpPr>
                <p:cNvPr id="450" name="Group 6"/>
                <p:cNvGrpSpPr/>
                <p:nvPr/>
              </p:nvGrpSpPr>
              <p:grpSpPr>
                <a:xfrm rot="17802976">
                  <a:off x="1912098" y="1823816"/>
                  <a:ext cx="762000" cy="2362200"/>
                  <a:chOff x="1905000" y="1828800"/>
                  <a:chExt cx="762000" cy="2362200"/>
                </a:xfrm>
              </p:grpSpPr>
              <p:sp>
                <p:nvSpPr>
                  <p:cNvPr id="4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9"/>
                <p:cNvGrpSpPr/>
                <p:nvPr/>
              </p:nvGrpSpPr>
              <p:grpSpPr>
                <a:xfrm rot="19123498">
                  <a:off x="2501621" y="1862460"/>
                  <a:ext cx="542170" cy="1782007"/>
                  <a:chOff x="1905000" y="1828800"/>
                  <a:chExt cx="762000" cy="2362200"/>
                </a:xfrm>
              </p:grpSpPr>
              <p:sp>
                <p:nvSpPr>
                  <p:cNvPr id="455" name="Oval 4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12"/>
                <p:cNvGrpSpPr/>
                <p:nvPr/>
              </p:nvGrpSpPr>
              <p:grpSpPr>
                <a:xfrm rot="15530705">
                  <a:off x="2284581" y="2639655"/>
                  <a:ext cx="405591" cy="1883879"/>
                  <a:chOff x="1905000" y="1828800"/>
                  <a:chExt cx="762000" cy="2362200"/>
                </a:xfrm>
              </p:grpSpPr>
              <p:sp>
                <p:nvSpPr>
                  <p:cNvPr id="45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2" name="Group 73"/>
            <p:cNvGrpSpPr/>
            <p:nvPr/>
          </p:nvGrpSpPr>
          <p:grpSpPr>
            <a:xfrm rot="3068959">
              <a:off x="1791654" y="2628338"/>
              <a:ext cx="1820842" cy="1558779"/>
              <a:chOff x="736597" y="733384"/>
              <a:chExt cx="1807860" cy="1807860"/>
            </a:xfrm>
          </p:grpSpPr>
          <p:grpSp>
            <p:nvGrpSpPr>
              <p:cNvPr id="417" name="Group 15"/>
              <p:cNvGrpSpPr/>
              <p:nvPr/>
            </p:nvGrpSpPr>
            <p:grpSpPr>
              <a:xfrm rot="20238387">
                <a:off x="736597" y="881328"/>
                <a:ext cx="1193804" cy="897916"/>
                <a:chOff x="1111998" y="1862460"/>
                <a:chExt cx="2362200" cy="1921930"/>
              </a:xfrm>
            </p:grpSpPr>
            <p:grpSp>
              <p:nvGrpSpPr>
                <p:cNvPr id="438" name="Group 6"/>
                <p:cNvGrpSpPr/>
                <p:nvPr/>
              </p:nvGrpSpPr>
              <p:grpSpPr>
                <a:xfrm rot="17802976">
                  <a:off x="1912098" y="1823816"/>
                  <a:ext cx="762000" cy="2362200"/>
                  <a:chOff x="1905000" y="1828800"/>
                  <a:chExt cx="762000" cy="2362200"/>
                </a:xfrm>
              </p:grpSpPr>
              <p:sp>
                <p:nvSpPr>
                  <p:cNvPr id="4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9"/>
                <p:cNvGrpSpPr/>
                <p:nvPr/>
              </p:nvGrpSpPr>
              <p:grpSpPr>
                <a:xfrm rot="19123498">
                  <a:off x="2501621" y="1862460"/>
                  <a:ext cx="542170" cy="1782007"/>
                  <a:chOff x="1905000" y="1828800"/>
                  <a:chExt cx="762000" cy="2362200"/>
                </a:xfrm>
              </p:grpSpPr>
              <p:sp>
                <p:nvSpPr>
                  <p:cNvPr id="44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12"/>
                <p:cNvGrpSpPr/>
                <p:nvPr/>
              </p:nvGrpSpPr>
              <p:grpSpPr>
                <a:xfrm rot="15530705">
                  <a:off x="2284581" y="2639655"/>
                  <a:ext cx="405591" cy="1883879"/>
                  <a:chOff x="1905000" y="1828800"/>
                  <a:chExt cx="762000" cy="2362200"/>
                </a:xfrm>
              </p:grpSpPr>
              <p:sp>
                <p:nvSpPr>
                  <p:cNvPr id="44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21"/>
              <p:cNvGrpSpPr/>
              <p:nvPr/>
            </p:nvGrpSpPr>
            <p:grpSpPr>
              <a:xfrm rot="2927600">
                <a:off x="1498597" y="881328"/>
                <a:ext cx="1193804" cy="897916"/>
                <a:chOff x="1111998" y="1862460"/>
                <a:chExt cx="2362200" cy="1921930"/>
              </a:xfrm>
            </p:grpSpPr>
            <p:grpSp>
              <p:nvGrpSpPr>
                <p:cNvPr id="429" name="Group 6"/>
                <p:cNvGrpSpPr/>
                <p:nvPr/>
              </p:nvGrpSpPr>
              <p:grpSpPr>
                <a:xfrm rot="17802976">
                  <a:off x="1912098" y="1823816"/>
                  <a:ext cx="762000" cy="2362200"/>
                  <a:chOff x="1905000" y="1828800"/>
                  <a:chExt cx="762000" cy="2362200"/>
                </a:xfrm>
              </p:grpSpPr>
              <p:sp>
                <p:nvSpPr>
                  <p:cNvPr id="4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9"/>
                <p:cNvGrpSpPr/>
                <p:nvPr/>
              </p:nvGrpSpPr>
              <p:grpSpPr>
                <a:xfrm rot="19123498">
                  <a:off x="2501621" y="1862460"/>
                  <a:ext cx="542170" cy="1782007"/>
                  <a:chOff x="1905000" y="1828800"/>
                  <a:chExt cx="762000" cy="2362200"/>
                </a:xfrm>
              </p:grpSpPr>
              <p:sp>
                <p:nvSpPr>
                  <p:cNvPr id="43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2"/>
                <p:cNvGrpSpPr/>
                <p:nvPr/>
              </p:nvGrpSpPr>
              <p:grpSpPr>
                <a:xfrm rot="15530705">
                  <a:off x="2284581" y="2639655"/>
                  <a:ext cx="405591" cy="1883879"/>
                  <a:chOff x="1905000" y="1828800"/>
                  <a:chExt cx="762000" cy="2362200"/>
                </a:xfrm>
              </p:grpSpPr>
              <p:sp>
                <p:nvSpPr>
                  <p:cNvPr id="43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31"/>
              <p:cNvGrpSpPr/>
              <p:nvPr/>
            </p:nvGrpSpPr>
            <p:grpSpPr>
              <a:xfrm rot="20238387">
                <a:off x="1346199" y="1643328"/>
                <a:ext cx="1193804" cy="897916"/>
                <a:chOff x="1111998" y="1862460"/>
                <a:chExt cx="2362200" cy="1921930"/>
              </a:xfrm>
            </p:grpSpPr>
            <p:grpSp>
              <p:nvGrpSpPr>
                <p:cNvPr id="420" name="Group 6"/>
                <p:cNvGrpSpPr/>
                <p:nvPr/>
              </p:nvGrpSpPr>
              <p:grpSpPr>
                <a:xfrm rot="17802976">
                  <a:off x="1912098" y="1823816"/>
                  <a:ext cx="762000" cy="2362200"/>
                  <a:chOff x="1905000" y="1828800"/>
                  <a:chExt cx="762000" cy="2362200"/>
                </a:xfrm>
              </p:grpSpPr>
              <p:sp>
                <p:nvSpPr>
                  <p:cNvPr id="42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9"/>
                <p:cNvGrpSpPr/>
                <p:nvPr/>
              </p:nvGrpSpPr>
              <p:grpSpPr>
                <a:xfrm rot="19123498">
                  <a:off x="2501621" y="1862460"/>
                  <a:ext cx="542170" cy="1782007"/>
                  <a:chOff x="1905000" y="1828800"/>
                  <a:chExt cx="762000" cy="2362200"/>
                </a:xfrm>
              </p:grpSpPr>
              <p:sp>
                <p:nvSpPr>
                  <p:cNvPr id="425" name="Oval 4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12"/>
                <p:cNvGrpSpPr/>
                <p:nvPr/>
              </p:nvGrpSpPr>
              <p:grpSpPr>
                <a:xfrm rot="15530705">
                  <a:off x="2284581" y="2639655"/>
                  <a:ext cx="405591" cy="1883879"/>
                  <a:chOff x="1905000" y="1828800"/>
                  <a:chExt cx="762000" cy="2362200"/>
                </a:xfrm>
              </p:grpSpPr>
              <p:sp>
                <p:nvSpPr>
                  <p:cNvPr id="423" name="Oval 42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104"/>
            <p:cNvGrpSpPr/>
            <p:nvPr/>
          </p:nvGrpSpPr>
          <p:grpSpPr>
            <a:xfrm rot="3068959">
              <a:off x="2247659" y="3793897"/>
              <a:ext cx="1143483" cy="840157"/>
              <a:chOff x="736597" y="733384"/>
              <a:chExt cx="1807860" cy="1807860"/>
            </a:xfrm>
          </p:grpSpPr>
          <p:grpSp>
            <p:nvGrpSpPr>
              <p:cNvPr id="38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4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411" name="Oval 4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8" name="Group 21"/>
              <p:cNvGrpSpPr/>
              <p:nvPr/>
            </p:nvGrpSpPr>
            <p:grpSpPr>
              <a:xfrm rot="2927600">
                <a:off x="1498597" y="881328"/>
                <a:ext cx="1193804" cy="897916"/>
                <a:chOff x="1111998" y="1862460"/>
                <a:chExt cx="2362200" cy="1921930"/>
              </a:xfrm>
            </p:grpSpPr>
            <p:grpSp>
              <p:nvGrpSpPr>
                <p:cNvPr id="399" name="Group 6"/>
                <p:cNvGrpSpPr/>
                <p:nvPr/>
              </p:nvGrpSpPr>
              <p:grpSpPr>
                <a:xfrm rot="17802976">
                  <a:off x="1912098" y="1823816"/>
                  <a:ext cx="762000" cy="2362200"/>
                  <a:chOff x="1905000" y="1828800"/>
                  <a:chExt cx="762000" cy="2362200"/>
                </a:xfrm>
              </p:grpSpPr>
              <p:sp>
                <p:nvSpPr>
                  <p:cNvPr id="4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
                <p:cNvGrpSpPr/>
                <p:nvPr/>
              </p:nvGrpSpPr>
              <p:grpSpPr>
                <a:xfrm rot="19123498">
                  <a:off x="2501621" y="1862460"/>
                  <a:ext cx="542170" cy="1782007"/>
                  <a:chOff x="1905000" y="1828800"/>
                  <a:chExt cx="762000" cy="2362200"/>
                </a:xfrm>
              </p:grpSpPr>
              <p:sp>
                <p:nvSpPr>
                  <p:cNvPr id="404" name="Oval 4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12"/>
                <p:cNvGrpSpPr/>
                <p:nvPr/>
              </p:nvGrpSpPr>
              <p:grpSpPr>
                <a:xfrm rot="15530705">
                  <a:off x="2284581" y="2639655"/>
                  <a:ext cx="405591" cy="1883879"/>
                  <a:chOff x="1905000" y="1828800"/>
                  <a:chExt cx="762000" cy="2362200"/>
                </a:xfrm>
              </p:grpSpPr>
              <p:sp>
                <p:nvSpPr>
                  <p:cNvPr id="402" name="Oval 4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1"/>
              <p:cNvGrpSpPr/>
              <p:nvPr/>
            </p:nvGrpSpPr>
            <p:grpSpPr>
              <a:xfrm rot="20238387">
                <a:off x="1346199" y="1643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3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395" name="Oval 3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12"/>
                <p:cNvGrpSpPr/>
                <p:nvPr/>
              </p:nvGrpSpPr>
              <p:grpSpPr>
                <a:xfrm rot="15530705">
                  <a:off x="2284581" y="2639655"/>
                  <a:ext cx="405591" cy="1883879"/>
                  <a:chOff x="1905000" y="1828800"/>
                  <a:chExt cx="762000" cy="2362200"/>
                </a:xfrm>
              </p:grpSpPr>
              <p:sp>
                <p:nvSpPr>
                  <p:cNvPr id="393" name="Oval 39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135"/>
            <p:cNvGrpSpPr/>
            <p:nvPr/>
          </p:nvGrpSpPr>
          <p:grpSpPr>
            <a:xfrm rot="5892673">
              <a:off x="3061159" y="3301846"/>
              <a:ext cx="1528325" cy="1350205"/>
              <a:chOff x="736597" y="733384"/>
              <a:chExt cx="1807860" cy="1807860"/>
            </a:xfrm>
          </p:grpSpPr>
          <p:grpSp>
            <p:nvGrpSpPr>
              <p:cNvPr id="357" name="Group 15"/>
              <p:cNvGrpSpPr/>
              <p:nvPr/>
            </p:nvGrpSpPr>
            <p:grpSpPr>
              <a:xfrm rot="20238387">
                <a:off x="736597" y="881328"/>
                <a:ext cx="1193804" cy="897916"/>
                <a:chOff x="1111998" y="1862460"/>
                <a:chExt cx="2362200" cy="1921930"/>
              </a:xfrm>
            </p:grpSpPr>
            <p:grpSp>
              <p:nvGrpSpPr>
                <p:cNvPr id="378" name="Group 6"/>
                <p:cNvGrpSpPr/>
                <p:nvPr/>
              </p:nvGrpSpPr>
              <p:grpSpPr>
                <a:xfrm rot="17802976">
                  <a:off x="1912098" y="1823816"/>
                  <a:ext cx="762000" cy="2362200"/>
                  <a:chOff x="1905000" y="1828800"/>
                  <a:chExt cx="762000" cy="2362200"/>
                </a:xfrm>
              </p:grpSpPr>
              <p:sp>
                <p:nvSpPr>
                  <p:cNvPr id="3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9"/>
                <p:cNvGrpSpPr/>
                <p:nvPr/>
              </p:nvGrpSpPr>
              <p:grpSpPr>
                <a:xfrm rot="19123498">
                  <a:off x="2501621" y="1862460"/>
                  <a:ext cx="542170" cy="1782007"/>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12"/>
                <p:cNvGrpSpPr/>
                <p:nvPr/>
              </p:nvGrpSpPr>
              <p:grpSpPr>
                <a:xfrm rot="15530705">
                  <a:off x="2284581" y="2639655"/>
                  <a:ext cx="405591" cy="1883879"/>
                  <a:chOff x="1905000" y="1828800"/>
                  <a:chExt cx="762000" cy="2362200"/>
                </a:xfrm>
              </p:grpSpPr>
              <p:sp>
                <p:nvSpPr>
                  <p:cNvPr id="381" name="Oval 3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21"/>
              <p:cNvGrpSpPr/>
              <p:nvPr/>
            </p:nvGrpSpPr>
            <p:grpSpPr>
              <a:xfrm rot="2927600">
                <a:off x="1498597" y="881328"/>
                <a:ext cx="1193804" cy="897916"/>
                <a:chOff x="1111998" y="1862460"/>
                <a:chExt cx="2362200" cy="1921930"/>
              </a:xfrm>
            </p:grpSpPr>
            <p:grpSp>
              <p:nvGrpSpPr>
                <p:cNvPr id="369" name="Group 6"/>
                <p:cNvGrpSpPr/>
                <p:nvPr/>
              </p:nvGrpSpPr>
              <p:grpSpPr>
                <a:xfrm rot="17802976">
                  <a:off x="1912098" y="1823816"/>
                  <a:ext cx="762000" cy="2362200"/>
                  <a:chOff x="1905000" y="1828800"/>
                  <a:chExt cx="762000" cy="2362200"/>
                </a:xfrm>
              </p:grpSpPr>
              <p:sp>
                <p:nvSpPr>
                  <p:cNvPr id="3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9"/>
                <p:cNvGrpSpPr/>
                <p:nvPr/>
              </p:nvGrpSpPr>
              <p:grpSpPr>
                <a:xfrm rot="19123498">
                  <a:off x="2501621" y="1862460"/>
                  <a:ext cx="542170" cy="1782007"/>
                  <a:chOff x="1905000" y="1828800"/>
                  <a:chExt cx="762000" cy="2362200"/>
                </a:xfrm>
              </p:grpSpPr>
              <p:sp>
                <p:nvSpPr>
                  <p:cNvPr id="374" name="Oval 3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12"/>
                <p:cNvGrpSpPr/>
                <p:nvPr/>
              </p:nvGrpSpPr>
              <p:grpSpPr>
                <a:xfrm rot="15530705">
                  <a:off x="2284581" y="2639655"/>
                  <a:ext cx="405591" cy="1883879"/>
                  <a:chOff x="1905000" y="1828800"/>
                  <a:chExt cx="762000" cy="2362200"/>
                </a:xfrm>
              </p:grpSpPr>
              <p:sp>
                <p:nvSpPr>
                  <p:cNvPr id="372" name="Oval 3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1"/>
              <p:cNvGrpSpPr/>
              <p:nvPr/>
            </p:nvGrpSpPr>
            <p:grpSpPr>
              <a:xfrm rot="20238387">
                <a:off x="1346199" y="1643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3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365" name="Oval 3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363" name="Oval 3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166"/>
            <p:cNvGrpSpPr/>
            <p:nvPr/>
          </p:nvGrpSpPr>
          <p:grpSpPr>
            <a:xfrm rot="20555714" flipH="1">
              <a:off x="3652811" y="2791157"/>
              <a:ext cx="1586260" cy="1364114"/>
              <a:chOff x="736597" y="733384"/>
              <a:chExt cx="1807860" cy="1807860"/>
            </a:xfrm>
          </p:grpSpPr>
          <p:grpSp>
            <p:nvGrpSpPr>
              <p:cNvPr id="327" name="Group 15"/>
              <p:cNvGrpSpPr/>
              <p:nvPr/>
            </p:nvGrpSpPr>
            <p:grpSpPr>
              <a:xfrm rot="20238387">
                <a:off x="736597" y="881328"/>
                <a:ext cx="1193804" cy="897916"/>
                <a:chOff x="1111998" y="1862460"/>
                <a:chExt cx="2362200" cy="1921930"/>
              </a:xfrm>
            </p:grpSpPr>
            <p:grpSp>
              <p:nvGrpSpPr>
                <p:cNvPr id="348" name="Group 6"/>
                <p:cNvGrpSpPr/>
                <p:nvPr/>
              </p:nvGrpSpPr>
              <p:grpSpPr>
                <a:xfrm rot="17802976">
                  <a:off x="1912098" y="1823816"/>
                  <a:ext cx="762000" cy="2362200"/>
                  <a:chOff x="1905000" y="1828800"/>
                  <a:chExt cx="762000" cy="2362200"/>
                </a:xfrm>
              </p:grpSpPr>
              <p:sp>
                <p:nvSpPr>
                  <p:cNvPr id="3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9"/>
                <p:cNvGrpSpPr/>
                <p:nvPr/>
              </p:nvGrpSpPr>
              <p:grpSpPr>
                <a:xfrm rot="19123498">
                  <a:off x="2501621" y="1862460"/>
                  <a:ext cx="542170" cy="1782007"/>
                  <a:chOff x="1905000" y="1828800"/>
                  <a:chExt cx="762000" cy="2362200"/>
                </a:xfrm>
              </p:grpSpPr>
              <p:sp>
                <p:nvSpPr>
                  <p:cNvPr id="353" name="Oval 3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12"/>
                <p:cNvGrpSpPr/>
                <p:nvPr/>
              </p:nvGrpSpPr>
              <p:grpSpPr>
                <a:xfrm rot="15530705">
                  <a:off x="2284581" y="2639655"/>
                  <a:ext cx="405591" cy="1883879"/>
                  <a:chOff x="1905000" y="1828800"/>
                  <a:chExt cx="762000" cy="2362200"/>
                </a:xfrm>
              </p:grpSpPr>
              <p:sp>
                <p:nvSpPr>
                  <p:cNvPr id="351" name="Oval 3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21"/>
              <p:cNvGrpSpPr/>
              <p:nvPr/>
            </p:nvGrpSpPr>
            <p:grpSpPr>
              <a:xfrm rot="2927600">
                <a:off x="1498597" y="881328"/>
                <a:ext cx="1193804" cy="897916"/>
                <a:chOff x="1111998" y="1862460"/>
                <a:chExt cx="2362200" cy="1921930"/>
              </a:xfrm>
            </p:grpSpPr>
            <p:grpSp>
              <p:nvGrpSpPr>
                <p:cNvPr id="339" name="Group 6"/>
                <p:cNvGrpSpPr/>
                <p:nvPr/>
              </p:nvGrpSpPr>
              <p:grpSpPr>
                <a:xfrm rot="17802976">
                  <a:off x="1912098" y="1823816"/>
                  <a:ext cx="762000" cy="2362200"/>
                  <a:chOff x="1905000" y="1828800"/>
                  <a:chExt cx="762000" cy="2362200"/>
                </a:xfrm>
              </p:grpSpPr>
              <p:sp>
                <p:nvSpPr>
                  <p:cNvPr id="3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9"/>
                <p:cNvGrpSpPr/>
                <p:nvPr/>
              </p:nvGrpSpPr>
              <p:grpSpPr>
                <a:xfrm rot="19123498">
                  <a:off x="2501621" y="1862460"/>
                  <a:ext cx="542170" cy="1782007"/>
                  <a:chOff x="1905000" y="1828800"/>
                  <a:chExt cx="762000" cy="2362200"/>
                </a:xfrm>
              </p:grpSpPr>
              <p:sp>
                <p:nvSpPr>
                  <p:cNvPr id="344" name="Oval 3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12"/>
                <p:cNvGrpSpPr/>
                <p:nvPr/>
              </p:nvGrpSpPr>
              <p:grpSpPr>
                <a:xfrm rot="15530705">
                  <a:off x="2284581" y="2639655"/>
                  <a:ext cx="405591" cy="1883879"/>
                  <a:chOff x="1905000" y="1828800"/>
                  <a:chExt cx="762000" cy="2362200"/>
                </a:xfrm>
              </p:grpSpPr>
              <p:sp>
                <p:nvSpPr>
                  <p:cNvPr id="342" name="Oval 3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1"/>
              <p:cNvGrpSpPr/>
              <p:nvPr/>
            </p:nvGrpSpPr>
            <p:grpSpPr>
              <a:xfrm rot="20238387">
                <a:off x="1346199" y="1643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3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335" name="Oval 3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333" name="Oval 3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6" name="Double Wave 31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66"/>
          <p:cNvGrpSpPr/>
          <p:nvPr/>
        </p:nvGrpSpPr>
        <p:grpSpPr>
          <a:xfrm>
            <a:off x="613961" y="3461545"/>
            <a:ext cx="1649943" cy="1478328"/>
            <a:chOff x="457200" y="2497304"/>
            <a:chExt cx="4781871" cy="4284496"/>
          </a:xfrm>
        </p:grpSpPr>
        <p:grpSp>
          <p:nvGrpSpPr>
            <p:cNvPr id="568" name="Group 230"/>
            <p:cNvGrpSpPr/>
            <p:nvPr/>
          </p:nvGrpSpPr>
          <p:grpSpPr>
            <a:xfrm rot="18989829" flipH="1">
              <a:off x="2994882" y="2720848"/>
              <a:ext cx="1586260" cy="1364114"/>
              <a:chOff x="736597" y="733384"/>
              <a:chExt cx="1807860" cy="1807860"/>
            </a:xfrm>
          </p:grpSpPr>
          <p:grpSp>
            <p:nvGrpSpPr>
              <p:cNvPr id="802" name="Group 15"/>
              <p:cNvGrpSpPr/>
              <p:nvPr/>
            </p:nvGrpSpPr>
            <p:grpSpPr>
              <a:xfrm rot="20238387">
                <a:off x="736597" y="881328"/>
                <a:ext cx="1193804" cy="897916"/>
                <a:chOff x="1111998" y="1862460"/>
                <a:chExt cx="2362200" cy="1921930"/>
              </a:xfrm>
            </p:grpSpPr>
            <p:grpSp>
              <p:nvGrpSpPr>
                <p:cNvPr id="823" name="Group 6"/>
                <p:cNvGrpSpPr/>
                <p:nvPr/>
              </p:nvGrpSpPr>
              <p:grpSpPr>
                <a:xfrm rot="17802976">
                  <a:off x="1912098" y="1823816"/>
                  <a:ext cx="762000" cy="2362200"/>
                  <a:chOff x="1905000" y="1828800"/>
                  <a:chExt cx="762000" cy="2362200"/>
                </a:xfrm>
              </p:grpSpPr>
              <p:sp>
                <p:nvSpPr>
                  <p:cNvPr id="8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9"/>
                <p:cNvGrpSpPr/>
                <p:nvPr/>
              </p:nvGrpSpPr>
              <p:grpSpPr>
                <a:xfrm rot="19123498">
                  <a:off x="2501621" y="1862460"/>
                  <a:ext cx="542170" cy="1782007"/>
                  <a:chOff x="1905000" y="1828800"/>
                  <a:chExt cx="762000" cy="2362200"/>
                </a:xfrm>
              </p:grpSpPr>
              <p:sp>
                <p:nvSpPr>
                  <p:cNvPr id="828"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12"/>
                <p:cNvGrpSpPr/>
                <p:nvPr/>
              </p:nvGrpSpPr>
              <p:grpSpPr>
                <a:xfrm rot="15530705">
                  <a:off x="2284581" y="2639655"/>
                  <a:ext cx="405591" cy="1883879"/>
                  <a:chOff x="1905000" y="1828800"/>
                  <a:chExt cx="762000" cy="2362200"/>
                </a:xfrm>
              </p:grpSpPr>
              <p:sp>
                <p:nvSpPr>
                  <p:cNvPr id="826"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3" name="Group 21"/>
              <p:cNvGrpSpPr/>
              <p:nvPr/>
            </p:nvGrpSpPr>
            <p:grpSpPr>
              <a:xfrm rot="2927600">
                <a:off x="1498597" y="881328"/>
                <a:ext cx="1193804" cy="897916"/>
                <a:chOff x="1111998" y="1862460"/>
                <a:chExt cx="2362200" cy="1921930"/>
              </a:xfrm>
            </p:grpSpPr>
            <p:grpSp>
              <p:nvGrpSpPr>
                <p:cNvPr id="814" name="Group 6"/>
                <p:cNvGrpSpPr/>
                <p:nvPr/>
              </p:nvGrpSpPr>
              <p:grpSpPr>
                <a:xfrm rot="17802976">
                  <a:off x="1912098" y="1823816"/>
                  <a:ext cx="762000" cy="2362200"/>
                  <a:chOff x="1905000" y="1828800"/>
                  <a:chExt cx="762000" cy="2362200"/>
                </a:xfrm>
              </p:grpSpPr>
              <p:sp>
                <p:nvSpPr>
                  <p:cNvPr id="8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5" name="Group 9"/>
                <p:cNvGrpSpPr/>
                <p:nvPr/>
              </p:nvGrpSpPr>
              <p:grpSpPr>
                <a:xfrm rot="19123498">
                  <a:off x="2501621" y="1862460"/>
                  <a:ext cx="542170" cy="1782007"/>
                  <a:chOff x="1905000" y="1828800"/>
                  <a:chExt cx="762000" cy="2362200"/>
                </a:xfrm>
              </p:grpSpPr>
              <p:sp>
                <p:nvSpPr>
                  <p:cNvPr id="819"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6" name="Group 12"/>
                <p:cNvGrpSpPr/>
                <p:nvPr/>
              </p:nvGrpSpPr>
              <p:grpSpPr>
                <a:xfrm rot="15530705">
                  <a:off x="2284581" y="2639655"/>
                  <a:ext cx="405591" cy="1883879"/>
                  <a:chOff x="1905000" y="1828800"/>
                  <a:chExt cx="762000" cy="2362200"/>
                </a:xfrm>
              </p:grpSpPr>
              <p:sp>
                <p:nvSpPr>
                  <p:cNvPr id="817" name="Oval 81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4" name="Group 31"/>
              <p:cNvGrpSpPr/>
              <p:nvPr/>
            </p:nvGrpSpPr>
            <p:grpSpPr>
              <a:xfrm rot="20238387">
                <a:off x="1346199" y="1643328"/>
                <a:ext cx="1193804" cy="897916"/>
                <a:chOff x="1111998" y="1862460"/>
                <a:chExt cx="2362200" cy="1921930"/>
              </a:xfrm>
            </p:grpSpPr>
            <p:grpSp>
              <p:nvGrpSpPr>
                <p:cNvPr id="805" name="Group 6"/>
                <p:cNvGrpSpPr/>
                <p:nvPr/>
              </p:nvGrpSpPr>
              <p:grpSpPr>
                <a:xfrm rot="17802976">
                  <a:off x="1912098" y="1823816"/>
                  <a:ext cx="762000" cy="2362200"/>
                  <a:chOff x="1905000" y="1828800"/>
                  <a:chExt cx="762000" cy="2362200"/>
                </a:xfrm>
              </p:grpSpPr>
              <p:sp>
                <p:nvSpPr>
                  <p:cNvPr id="81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6" name="Group 9"/>
                <p:cNvGrpSpPr/>
                <p:nvPr/>
              </p:nvGrpSpPr>
              <p:grpSpPr>
                <a:xfrm rot="19123498">
                  <a:off x="2501621" y="1862460"/>
                  <a:ext cx="542170" cy="1782007"/>
                  <a:chOff x="1905000" y="1828800"/>
                  <a:chExt cx="762000" cy="2362200"/>
                </a:xfrm>
              </p:grpSpPr>
              <p:sp>
                <p:nvSpPr>
                  <p:cNvPr id="81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7" name="Group 12"/>
                <p:cNvGrpSpPr/>
                <p:nvPr/>
              </p:nvGrpSpPr>
              <p:grpSpPr>
                <a:xfrm rot="15530705">
                  <a:off x="2284581" y="2639655"/>
                  <a:ext cx="405591" cy="1883879"/>
                  <a:chOff x="1905000" y="1828800"/>
                  <a:chExt cx="762000" cy="2362200"/>
                </a:xfrm>
              </p:grpSpPr>
              <p:sp>
                <p:nvSpPr>
                  <p:cNvPr id="808"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9" name="Group 199"/>
            <p:cNvGrpSpPr/>
            <p:nvPr/>
          </p:nvGrpSpPr>
          <p:grpSpPr>
            <a:xfrm rot="3068959">
              <a:off x="1334455" y="2628335"/>
              <a:ext cx="1820842" cy="1558779"/>
              <a:chOff x="736597" y="733384"/>
              <a:chExt cx="1807860" cy="1807860"/>
            </a:xfrm>
          </p:grpSpPr>
          <p:grpSp>
            <p:nvGrpSpPr>
              <p:cNvPr id="772" name="Group 15"/>
              <p:cNvGrpSpPr/>
              <p:nvPr/>
            </p:nvGrpSpPr>
            <p:grpSpPr>
              <a:xfrm rot="20238387">
                <a:off x="736597" y="881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798" name="Oval 7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796" name="Oval 7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3" name="Group 21"/>
              <p:cNvGrpSpPr/>
              <p:nvPr/>
            </p:nvGrpSpPr>
            <p:grpSpPr>
              <a:xfrm rot="2927600">
                <a:off x="1498597" y="881328"/>
                <a:ext cx="1193804" cy="897916"/>
                <a:chOff x="1111998" y="1862460"/>
                <a:chExt cx="2362200" cy="1921930"/>
              </a:xfrm>
            </p:grpSpPr>
            <p:grpSp>
              <p:nvGrpSpPr>
                <p:cNvPr id="784" name="Group 6"/>
                <p:cNvGrpSpPr/>
                <p:nvPr/>
              </p:nvGrpSpPr>
              <p:grpSpPr>
                <a:xfrm rot="17802976">
                  <a:off x="1912098" y="1823816"/>
                  <a:ext cx="762000" cy="2362200"/>
                  <a:chOff x="1905000" y="1828800"/>
                  <a:chExt cx="762000" cy="2362200"/>
                </a:xfrm>
              </p:grpSpPr>
              <p:sp>
                <p:nvSpPr>
                  <p:cNvPr id="7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9"/>
                <p:cNvGrpSpPr/>
                <p:nvPr/>
              </p:nvGrpSpPr>
              <p:grpSpPr>
                <a:xfrm rot="19123498">
                  <a:off x="2501621" y="1862460"/>
                  <a:ext cx="542170" cy="1782007"/>
                  <a:chOff x="1905000" y="1828800"/>
                  <a:chExt cx="762000" cy="2362200"/>
                </a:xfrm>
              </p:grpSpPr>
              <p:sp>
                <p:nvSpPr>
                  <p:cNvPr id="789" name="Oval 78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6" name="Group 12"/>
                <p:cNvGrpSpPr/>
                <p:nvPr/>
              </p:nvGrpSpPr>
              <p:grpSpPr>
                <a:xfrm rot="15530705">
                  <a:off x="2284581" y="2639655"/>
                  <a:ext cx="405591" cy="1883879"/>
                  <a:chOff x="1905000" y="1828800"/>
                  <a:chExt cx="762000" cy="2362200"/>
                </a:xfrm>
              </p:grpSpPr>
              <p:sp>
                <p:nvSpPr>
                  <p:cNvPr id="787" name="Oval 7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8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9"/>
                <p:cNvGrpSpPr/>
                <p:nvPr/>
              </p:nvGrpSpPr>
              <p:grpSpPr>
                <a:xfrm rot="19123498">
                  <a:off x="2501621" y="1862460"/>
                  <a:ext cx="542170" cy="1782007"/>
                  <a:chOff x="1905000" y="1828800"/>
                  <a:chExt cx="762000" cy="2362200"/>
                </a:xfrm>
              </p:grpSpPr>
              <p:sp>
                <p:nvSpPr>
                  <p:cNvPr id="780"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12"/>
                <p:cNvGrpSpPr/>
                <p:nvPr/>
              </p:nvGrpSpPr>
              <p:grpSpPr>
                <a:xfrm rot="15530705">
                  <a:off x="2284581" y="2639655"/>
                  <a:ext cx="405591" cy="1883879"/>
                  <a:chOff x="1905000" y="1828800"/>
                  <a:chExt cx="762000" cy="2362200"/>
                </a:xfrm>
              </p:grpSpPr>
              <p:sp>
                <p:nvSpPr>
                  <p:cNvPr id="778"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70" name="Double Wave 56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ouble Wave 57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ouble Wave 57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41"/>
            <p:cNvGrpSpPr/>
            <p:nvPr/>
          </p:nvGrpSpPr>
          <p:grpSpPr>
            <a:xfrm>
              <a:off x="457200" y="3352800"/>
              <a:ext cx="1397003" cy="1095416"/>
              <a:chOff x="736597" y="733384"/>
              <a:chExt cx="1807860" cy="1807860"/>
            </a:xfrm>
          </p:grpSpPr>
          <p:grpSp>
            <p:nvGrpSpPr>
              <p:cNvPr id="742" name="Group 15"/>
              <p:cNvGrpSpPr/>
              <p:nvPr/>
            </p:nvGrpSpPr>
            <p:grpSpPr>
              <a:xfrm rot="20238387">
                <a:off x="736597" y="881328"/>
                <a:ext cx="1193804" cy="897916"/>
                <a:chOff x="1111998" y="1862460"/>
                <a:chExt cx="2362200" cy="1921930"/>
              </a:xfrm>
            </p:grpSpPr>
            <p:grpSp>
              <p:nvGrpSpPr>
                <p:cNvPr id="763" name="Group 6"/>
                <p:cNvGrpSpPr/>
                <p:nvPr/>
              </p:nvGrpSpPr>
              <p:grpSpPr>
                <a:xfrm rot="17802976">
                  <a:off x="1912098" y="1823816"/>
                  <a:ext cx="762000" cy="2362200"/>
                  <a:chOff x="1905000" y="1828800"/>
                  <a:chExt cx="762000" cy="2362200"/>
                </a:xfrm>
              </p:grpSpPr>
              <p:sp>
                <p:nvSpPr>
                  <p:cNvPr id="7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4" name="Group 9"/>
                <p:cNvGrpSpPr/>
                <p:nvPr/>
              </p:nvGrpSpPr>
              <p:grpSpPr>
                <a:xfrm rot="19123498">
                  <a:off x="2501621" y="1862460"/>
                  <a:ext cx="542170" cy="1782007"/>
                  <a:chOff x="1905000" y="1828800"/>
                  <a:chExt cx="762000" cy="2362200"/>
                </a:xfrm>
              </p:grpSpPr>
              <p:sp>
                <p:nvSpPr>
                  <p:cNvPr id="768"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5" name="Group 12"/>
                <p:cNvGrpSpPr/>
                <p:nvPr/>
              </p:nvGrpSpPr>
              <p:grpSpPr>
                <a:xfrm rot="15530705">
                  <a:off x="2284581" y="2639655"/>
                  <a:ext cx="405591" cy="1883879"/>
                  <a:chOff x="1905000" y="1828800"/>
                  <a:chExt cx="762000" cy="2362200"/>
                </a:xfrm>
              </p:grpSpPr>
              <p:sp>
                <p:nvSpPr>
                  <p:cNvPr id="766"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21"/>
              <p:cNvGrpSpPr/>
              <p:nvPr/>
            </p:nvGrpSpPr>
            <p:grpSpPr>
              <a:xfrm rot="2927600">
                <a:off x="1498597" y="881328"/>
                <a:ext cx="1193804" cy="897916"/>
                <a:chOff x="1111998" y="1862460"/>
                <a:chExt cx="2362200" cy="1921930"/>
              </a:xfrm>
            </p:grpSpPr>
            <p:grpSp>
              <p:nvGrpSpPr>
                <p:cNvPr id="754" name="Group 6"/>
                <p:cNvGrpSpPr/>
                <p:nvPr/>
              </p:nvGrpSpPr>
              <p:grpSpPr>
                <a:xfrm rot="17802976">
                  <a:off x="1912098" y="1823816"/>
                  <a:ext cx="762000" cy="2362200"/>
                  <a:chOff x="1905000" y="1828800"/>
                  <a:chExt cx="762000" cy="2362200"/>
                </a:xfrm>
              </p:grpSpPr>
              <p:sp>
                <p:nvSpPr>
                  <p:cNvPr id="7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5" name="Group 9"/>
                <p:cNvGrpSpPr/>
                <p:nvPr/>
              </p:nvGrpSpPr>
              <p:grpSpPr>
                <a:xfrm rot="19123498">
                  <a:off x="2501621" y="1862460"/>
                  <a:ext cx="542170" cy="1782007"/>
                  <a:chOff x="1905000" y="1828800"/>
                  <a:chExt cx="762000" cy="2362200"/>
                </a:xfrm>
              </p:grpSpPr>
              <p:sp>
                <p:nvSpPr>
                  <p:cNvPr id="759"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6" name="Group 12"/>
                <p:cNvGrpSpPr/>
                <p:nvPr/>
              </p:nvGrpSpPr>
              <p:grpSpPr>
                <a:xfrm rot="15530705">
                  <a:off x="2284581" y="2639655"/>
                  <a:ext cx="405591" cy="1883879"/>
                  <a:chOff x="1905000" y="1828800"/>
                  <a:chExt cx="762000" cy="2362200"/>
                </a:xfrm>
              </p:grpSpPr>
              <p:sp>
                <p:nvSpPr>
                  <p:cNvPr id="757"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1"/>
              <p:cNvGrpSpPr/>
              <p:nvPr/>
            </p:nvGrpSpPr>
            <p:grpSpPr>
              <a:xfrm rot="20238387">
                <a:off x="1346199" y="1643328"/>
                <a:ext cx="1193804" cy="897916"/>
                <a:chOff x="1111998" y="1862460"/>
                <a:chExt cx="2362200" cy="1921930"/>
              </a:xfrm>
            </p:grpSpPr>
            <p:grpSp>
              <p:nvGrpSpPr>
                <p:cNvPr id="745" name="Group 6"/>
                <p:cNvGrpSpPr/>
                <p:nvPr/>
              </p:nvGrpSpPr>
              <p:grpSpPr>
                <a:xfrm rot="17802976">
                  <a:off x="1912098" y="1823816"/>
                  <a:ext cx="762000" cy="2362200"/>
                  <a:chOff x="1905000" y="1828800"/>
                  <a:chExt cx="762000" cy="2362200"/>
                </a:xfrm>
              </p:grpSpPr>
              <p:sp>
                <p:nvSpPr>
                  <p:cNvPr id="75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6" name="Group 9"/>
                <p:cNvGrpSpPr/>
                <p:nvPr/>
              </p:nvGrpSpPr>
              <p:grpSpPr>
                <a:xfrm rot="19123498">
                  <a:off x="2501621" y="1862460"/>
                  <a:ext cx="542170" cy="1782007"/>
                  <a:chOff x="1905000" y="1828800"/>
                  <a:chExt cx="762000" cy="2362200"/>
                </a:xfrm>
              </p:grpSpPr>
              <p:sp>
                <p:nvSpPr>
                  <p:cNvPr id="750" name="Oval 7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12"/>
                <p:cNvGrpSpPr/>
                <p:nvPr/>
              </p:nvGrpSpPr>
              <p:grpSpPr>
                <a:xfrm rot="15530705">
                  <a:off x="2284581" y="2639655"/>
                  <a:ext cx="405591" cy="1883879"/>
                  <a:chOff x="1905000" y="1828800"/>
                  <a:chExt cx="762000" cy="2362200"/>
                </a:xfrm>
              </p:grpSpPr>
              <p:sp>
                <p:nvSpPr>
                  <p:cNvPr id="748" name="Oval 7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6" name="Group 42"/>
            <p:cNvGrpSpPr/>
            <p:nvPr/>
          </p:nvGrpSpPr>
          <p:grpSpPr>
            <a:xfrm rot="1956276">
              <a:off x="1167495" y="3842653"/>
              <a:ext cx="1397003" cy="1095416"/>
              <a:chOff x="736597" y="733384"/>
              <a:chExt cx="1807860" cy="1807860"/>
            </a:xfrm>
          </p:grpSpPr>
          <p:grpSp>
            <p:nvGrpSpPr>
              <p:cNvPr id="712" name="Group 15"/>
              <p:cNvGrpSpPr/>
              <p:nvPr/>
            </p:nvGrpSpPr>
            <p:grpSpPr>
              <a:xfrm rot="20238387">
                <a:off x="736597" y="881328"/>
                <a:ext cx="1193804" cy="897916"/>
                <a:chOff x="1111998" y="1862460"/>
                <a:chExt cx="2362200" cy="1921930"/>
              </a:xfrm>
            </p:grpSpPr>
            <p:grpSp>
              <p:nvGrpSpPr>
                <p:cNvPr id="733" name="Group 6"/>
                <p:cNvGrpSpPr/>
                <p:nvPr/>
              </p:nvGrpSpPr>
              <p:grpSpPr>
                <a:xfrm rot="17802976">
                  <a:off x="1912098" y="1823816"/>
                  <a:ext cx="762000" cy="2362200"/>
                  <a:chOff x="1905000" y="1828800"/>
                  <a:chExt cx="762000" cy="2362200"/>
                </a:xfrm>
              </p:grpSpPr>
              <p:sp>
                <p:nvSpPr>
                  <p:cNvPr id="7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4" name="Group 9"/>
                <p:cNvGrpSpPr/>
                <p:nvPr/>
              </p:nvGrpSpPr>
              <p:grpSpPr>
                <a:xfrm rot="19123498">
                  <a:off x="2501621" y="1862460"/>
                  <a:ext cx="542170" cy="1782007"/>
                  <a:chOff x="1905000" y="1828800"/>
                  <a:chExt cx="762000" cy="2362200"/>
                </a:xfrm>
              </p:grpSpPr>
              <p:sp>
                <p:nvSpPr>
                  <p:cNvPr id="738"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12"/>
                <p:cNvGrpSpPr/>
                <p:nvPr/>
              </p:nvGrpSpPr>
              <p:grpSpPr>
                <a:xfrm rot="15530705">
                  <a:off x="2284581" y="2639655"/>
                  <a:ext cx="405591" cy="1883879"/>
                  <a:chOff x="1905000" y="1828800"/>
                  <a:chExt cx="762000" cy="2362200"/>
                </a:xfrm>
              </p:grpSpPr>
              <p:sp>
                <p:nvSpPr>
                  <p:cNvPr id="736" name="Oval 7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3" name="Group 21"/>
              <p:cNvGrpSpPr/>
              <p:nvPr/>
            </p:nvGrpSpPr>
            <p:grpSpPr>
              <a:xfrm rot="2927600">
                <a:off x="1498597" y="881328"/>
                <a:ext cx="1193804" cy="897916"/>
                <a:chOff x="1111998" y="1862460"/>
                <a:chExt cx="2362200" cy="1921930"/>
              </a:xfrm>
            </p:grpSpPr>
            <p:grpSp>
              <p:nvGrpSpPr>
                <p:cNvPr id="724" name="Group 6"/>
                <p:cNvGrpSpPr/>
                <p:nvPr/>
              </p:nvGrpSpPr>
              <p:grpSpPr>
                <a:xfrm rot="17802976">
                  <a:off x="1912098" y="1823816"/>
                  <a:ext cx="762000" cy="2362200"/>
                  <a:chOff x="1905000" y="1828800"/>
                  <a:chExt cx="762000" cy="2362200"/>
                </a:xfrm>
              </p:grpSpPr>
              <p:sp>
                <p:nvSpPr>
                  <p:cNvPr id="7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9"/>
                <p:cNvGrpSpPr/>
                <p:nvPr/>
              </p:nvGrpSpPr>
              <p:grpSpPr>
                <a:xfrm rot="19123498">
                  <a:off x="2501621" y="1862460"/>
                  <a:ext cx="542170" cy="1782007"/>
                  <a:chOff x="1905000" y="1828800"/>
                  <a:chExt cx="762000" cy="2362200"/>
                </a:xfrm>
              </p:grpSpPr>
              <p:sp>
                <p:nvSpPr>
                  <p:cNvPr id="729"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12"/>
                <p:cNvGrpSpPr/>
                <p:nvPr/>
              </p:nvGrpSpPr>
              <p:grpSpPr>
                <a:xfrm rot="15530705">
                  <a:off x="2284581" y="2639655"/>
                  <a:ext cx="405591" cy="1883879"/>
                  <a:chOff x="1905000" y="1828800"/>
                  <a:chExt cx="762000" cy="2362200"/>
                </a:xfrm>
              </p:grpSpPr>
              <p:sp>
                <p:nvSpPr>
                  <p:cNvPr id="727"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4" name="Group 31"/>
              <p:cNvGrpSpPr/>
              <p:nvPr/>
            </p:nvGrpSpPr>
            <p:grpSpPr>
              <a:xfrm rot="20238387">
                <a:off x="1346199" y="1643328"/>
                <a:ext cx="1193804" cy="897916"/>
                <a:chOff x="1111998" y="1862460"/>
                <a:chExt cx="2362200" cy="1921930"/>
              </a:xfrm>
            </p:grpSpPr>
            <p:grpSp>
              <p:nvGrpSpPr>
                <p:cNvPr id="715" name="Group 6"/>
                <p:cNvGrpSpPr/>
                <p:nvPr/>
              </p:nvGrpSpPr>
              <p:grpSpPr>
                <a:xfrm rot="17802976">
                  <a:off x="1912098" y="1823816"/>
                  <a:ext cx="762000" cy="2362200"/>
                  <a:chOff x="1905000" y="1828800"/>
                  <a:chExt cx="762000" cy="2362200"/>
                </a:xfrm>
              </p:grpSpPr>
              <p:sp>
                <p:nvSpPr>
                  <p:cNvPr id="7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9"/>
                <p:cNvGrpSpPr/>
                <p:nvPr/>
              </p:nvGrpSpPr>
              <p:grpSpPr>
                <a:xfrm rot="19123498">
                  <a:off x="2501621" y="1862460"/>
                  <a:ext cx="542170" cy="1782007"/>
                  <a:chOff x="1905000" y="1828800"/>
                  <a:chExt cx="762000" cy="2362200"/>
                </a:xfrm>
              </p:grpSpPr>
              <p:sp>
                <p:nvSpPr>
                  <p:cNvPr id="720" name="Oval 7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12"/>
                <p:cNvGrpSpPr/>
                <p:nvPr/>
              </p:nvGrpSpPr>
              <p:grpSpPr>
                <a:xfrm rot="15530705">
                  <a:off x="2284581" y="2639655"/>
                  <a:ext cx="405591" cy="1883879"/>
                  <a:chOff x="1905000" y="1828800"/>
                  <a:chExt cx="762000" cy="2362200"/>
                </a:xfrm>
              </p:grpSpPr>
              <p:sp>
                <p:nvSpPr>
                  <p:cNvPr id="718"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7" name="Group 73"/>
            <p:cNvGrpSpPr/>
            <p:nvPr/>
          </p:nvGrpSpPr>
          <p:grpSpPr>
            <a:xfrm rot="3068959">
              <a:off x="1791654" y="2628338"/>
              <a:ext cx="1820842" cy="1558779"/>
              <a:chOff x="736597" y="733384"/>
              <a:chExt cx="1807860" cy="1807860"/>
            </a:xfrm>
          </p:grpSpPr>
          <p:grpSp>
            <p:nvGrpSpPr>
              <p:cNvPr id="682" name="Group 15"/>
              <p:cNvGrpSpPr/>
              <p:nvPr/>
            </p:nvGrpSpPr>
            <p:grpSpPr>
              <a:xfrm rot="20238387">
                <a:off x="736597" y="881328"/>
                <a:ext cx="1193804" cy="897916"/>
                <a:chOff x="1111998" y="1862460"/>
                <a:chExt cx="2362200" cy="1921930"/>
              </a:xfrm>
            </p:grpSpPr>
            <p:grpSp>
              <p:nvGrpSpPr>
                <p:cNvPr id="703" name="Group 6"/>
                <p:cNvGrpSpPr/>
                <p:nvPr/>
              </p:nvGrpSpPr>
              <p:grpSpPr>
                <a:xfrm rot="17802976">
                  <a:off x="1912098" y="1823816"/>
                  <a:ext cx="762000" cy="2362200"/>
                  <a:chOff x="1905000" y="1828800"/>
                  <a:chExt cx="762000" cy="2362200"/>
                </a:xfrm>
              </p:grpSpPr>
              <p:sp>
                <p:nvSpPr>
                  <p:cNvPr id="7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9"/>
                <p:cNvGrpSpPr/>
                <p:nvPr/>
              </p:nvGrpSpPr>
              <p:grpSpPr>
                <a:xfrm rot="19123498">
                  <a:off x="2501621" y="1862460"/>
                  <a:ext cx="542170" cy="1782007"/>
                  <a:chOff x="1905000" y="1828800"/>
                  <a:chExt cx="762000" cy="2362200"/>
                </a:xfrm>
              </p:grpSpPr>
              <p:sp>
                <p:nvSpPr>
                  <p:cNvPr id="708"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
                <p:cNvGrpSpPr/>
                <p:nvPr/>
              </p:nvGrpSpPr>
              <p:grpSpPr>
                <a:xfrm rot="15530705">
                  <a:off x="2284581" y="2639655"/>
                  <a:ext cx="405591" cy="1883879"/>
                  <a:chOff x="1905000" y="1828800"/>
                  <a:chExt cx="762000" cy="2362200"/>
                </a:xfrm>
              </p:grpSpPr>
              <p:sp>
                <p:nvSpPr>
                  <p:cNvPr id="706"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3" name="Group 21"/>
              <p:cNvGrpSpPr/>
              <p:nvPr/>
            </p:nvGrpSpPr>
            <p:grpSpPr>
              <a:xfrm rot="2927600">
                <a:off x="1498597" y="881328"/>
                <a:ext cx="1193804" cy="897916"/>
                <a:chOff x="1111998" y="1862460"/>
                <a:chExt cx="2362200" cy="1921930"/>
              </a:xfrm>
            </p:grpSpPr>
            <p:grpSp>
              <p:nvGrpSpPr>
                <p:cNvPr id="694" name="Group 6"/>
                <p:cNvGrpSpPr/>
                <p:nvPr/>
              </p:nvGrpSpPr>
              <p:grpSpPr>
                <a:xfrm rot="17802976">
                  <a:off x="1912098" y="1823816"/>
                  <a:ext cx="762000" cy="2362200"/>
                  <a:chOff x="1905000" y="1828800"/>
                  <a:chExt cx="762000" cy="2362200"/>
                </a:xfrm>
              </p:grpSpPr>
              <p:sp>
                <p:nvSpPr>
                  <p:cNvPr id="7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5" name="Group 9"/>
                <p:cNvGrpSpPr/>
                <p:nvPr/>
              </p:nvGrpSpPr>
              <p:grpSpPr>
                <a:xfrm rot="19123498">
                  <a:off x="2501621" y="1862460"/>
                  <a:ext cx="542170" cy="1782007"/>
                  <a:chOff x="1905000" y="1828800"/>
                  <a:chExt cx="762000" cy="2362200"/>
                </a:xfrm>
              </p:grpSpPr>
              <p:sp>
                <p:nvSpPr>
                  <p:cNvPr id="699"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12"/>
                <p:cNvGrpSpPr/>
                <p:nvPr/>
              </p:nvGrpSpPr>
              <p:grpSpPr>
                <a:xfrm rot="15530705">
                  <a:off x="2284581" y="2639655"/>
                  <a:ext cx="405591" cy="1883879"/>
                  <a:chOff x="1905000" y="1828800"/>
                  <a:chExt cx="762000" cy="2362200"/>
                </a:xfrm>
              </p:grpSpPr>
              <p:sp>
                <p:nvSpPr>
                  <p:cNvPr id="697"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4" name="Group 31"/>
              <p:cNvGrpSpPr/>
              <p:nvPr/>
            </p:nvGrpSpPr>
            <p:grpSpPr>
              <a:xfrm rot="20238387">
                <a:off x="1346199" y="1643328"/>
                <a:ext cx="1193804" cy="897916"/>
                <a:chOff x="1111998" y="1862460"/>
                <a:chExt cx="2362200" cy="1921930"/>
              </a:xfrm>
            </p:grpSpPr>
            <p:grpSp>
              <p:nvGrpSpPr>
                <p:cNvPr id="685" name="Group 6"/>
                <p:cNvGrpSpPr/>
                <p:nvPr/>
              </p:nvGrpSpPr>
              <p:grpSpPr>
                <a:xfrm rot="17802976">
                  <a:off x="1912098" y="1823816"/>
                  <a:ext cx="762000" cy="2362200"/>
                  <a:chOff x="1905000" y="1828800"/>
                  <a:chExt cx="762000" cy="2362200"/>
                </a:xfrm>
              </p:grpSpPr>
              <p:sp>
                <p:nvSpPr>
                  <p:cNvPr id="69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9"/>
                <p:cNvGrpSpPr/>
                <p:nvPr/>
              </p:nvGrpSpPr>
              <p:grpSpPr>
                <a:xfrm rot="19123498">
                  <a:off x="2501621" y="1862460"/>
                  <a:ext cx="542170" cy="1782007"/>
                  <a:chOff x="1905000" y="1828800"/>
                  <a:chExt cx="762000" cy="2362200"/>
                </a:xfrm>
              </p:grpSpPr>
              <p:sp>
                <p:nvSpPr>
                  <p:cNvPr id="690" name="Oval 6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7" name="Group 12"/>
                <p:cNvGrpSpPr/>
                <p:nvPr/>
              </p:nvGrpSpPr>
              <p:grpSpPr>
                <a:xfrm rot="15530705">
                  <a:off x="2284581" y="2639655"/>
                  <a:ext cx="405591" cy="1883879"/>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8" name="Group 104"/>
            <p:cNvGrpSpPr/>
            <p:nvPr/>
          </p:nvGrpSpPr>
          <p:grpSpPr>
            <a:xfrm rot="3068959">
              <a:off x="2247659" y="3793897"/>
              <a:ext cx="1143483" cy="840157"/>
              <a:chOff x="736597" y="733384"/>
              <a:chExt cx="1807860" cy="1807860"/>
            </a:xfrm>
          </p:grpSpPr>
          <p:grpSp>
            <p:nvGrpSpPr>
              <p:cNvPr id="652" name="Group 15"/>
              <p:cNvGrpSpPr/>
              <p:nvPr/>
            </p:nvGrpSpPr>
            <p:grpSpPr>
              <a:xfrm rot="20238387">
                <a:off x="736597" y="881328"/>
                <a:ext cx="1193804" cy="897916"/>
                <a:chOff x="1111998" y="1862460"/>
                <a:chExt cx="2362200" cy="1921930"/>
              </a:xfrm>
            </p:grpSpPr>
            <p:grpSp>
              <p:nvGrpSpPr>
                <p:cNvPr id="673" name="Group 6"/>
                <p:cNvGrpSpPr/>
                <p:nvPr/>
              </p:nvGrpSpPr>
              <p:grpSpPr>
                <a:xfrm rot="17802976">
                  <a:off x="1912098" y="1823816"/>
                  <a:ext cx="762000" cy="2362200"/>
                  <a:chOff x="1905000" y="1828800"/>
                  <a:chExt cx="762000" cy="2362200"/>
                </a:xfrm>
              </p:grpSpPr>
              <p:sp>
                <p:nvSpPr>
                  <p:cNvPr id="6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4" name="Group 9"/>
                <p:cNvGrpSpPr/>
                <p:nvPr/>
              </p:nvGrpSpPr>
              <p:grpSpPr>
                <a:xfrm rot="19123498">
                  <a:off x="2501621" y="1862460"/>
                  <a:ext cx="542170" cy="1782007"/>
                  <a:chOff x="1905000" y="1828800"/>
                  <a:chExt cx="762000" cy="2362200"/>
                </a:xfrm>
              </p:grpSpPr>
              <p:sp>
                <p:nvSpPr>
                  <p:cNvPr id="678" name="Oval 6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5" name="Group 12"/>
                <p:cNvGrpSpPr/>
                <p:nvPr/>
              </p:nvGrpSpPr>
              <p:grpSpPr>
                <a:xfrm rot="15530705">
                  <a:off x="2284581" y="2639655"/>
                  <a:ext cx="405591" cy="1883879"/>
                  <a:chOff x="1905000" y="1828800"/>
                  <a:chExt cx="762000" cy="2362200"/>
                </a:xfrm>
              </p:grpSpPr>
              <p:sp>
                <p:nvSpPr>
                  <p:cNvPr id="676" name="Oval 6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21"/>
              <p:cNvGrpSpPr/>
              <p:nvPr/>
            </p:nvGrpSpPr>
            <p:grpSpPr>
              <a:xfrm rot="2927600">
                <a:off x="1498597" y="881328"/>
                <a:ext cx="1193804" cy="897916"/>
                <a:chOff x="1111998" y="1862460"/>
                <a:chExt cx="2362200" cy="1921930"/>
              </a:xfrm>
            </p:grpSpPr>
            <p:grpSp>
              <p:nvGrpSpPr>
                <p:cNvPr id="664" name="Group 6"/>
                <p:cNvGrpSpPr/>
                <p:nvPr/>
              </p:nvGrpSpPr>
              <p:grpSpPr>
                <a:xfrm rot="17802976">
                  <a:off x="1912098" y="1823816"/>
                  <a:ext cx="762000" cy="2362200"/>
                  <a:chOff x="1905000" y="1828800"/>
                  <a:chExt cx="762000" cy="2362200"/>
                </a:xfrm>
              </p:grpSpPr>
              <p:sp>
                <p:nvSpPr>
                  <p:cNvPr id="6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9"/>
                <p:cNvGrpSpPr/>
                <p:nvPr/>
              </p:nvGrpSpPr>
              <p:grpSpPr>
                <a:xfrm rot="19123498">
                  <a:off x="2501621" y="1862460"/>
                  <a:ext cx="542170" cy="1782007"/>
                  <a:chOff x="1905000" y="1828800"/>
                  <a:chExt cx="762000" cy="2362200"/>
                </a:xfrm>
              </p:grpSpPr>
              <p:sp>
                <p:nvSpPr>
                  <p:cNvPr id="669" name="Oval 6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12"/>
                <p:cNvGrpSpPr/>
                <p:nvPr/>
              </p:nvGrpSpPr>
              <p:grpSpPr>
                <a:xfrm rot="15530705">
                  <a:off x="2284581" y="2639655"/>
                  <a:ext cx="405591" cy="1883879"/>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4" name="Group 31"/>
              <p:cNvGrpSpPr/>
              <p:nvPr/>
            </p:nvGrpSpPr>
            <p:grpSpPr>
              <a:xfrm rot="20238387">
                <a:off x="1346199" y="1643328"/>
                <a:ext cx="1193804" cy="897916"/>
                <a:chOff x="1111998" y="1862460"/>
                <a:chExt cx="2362200" cy="1921930"/>
              </a:xfrm>
            </p:grpSpPr>
            <p:grpSp>
              <p:nvGrpSpPr>
                <p:cNvPr id="655" name="Group 6"/>
                <p:cNvGrpSpPr/>
                <p:nvPr/>
              </p:nvGrpSpPr>
              <p:grpSpPr>
                <a:xfrm rot="17802976">
                  <a:off x="1912098" y="1823816"/>
                  <a:ext cx="762000" cy="2362200"/>
                  <a:chOff x="1905000" y="1828800"/>
                  <a:chExt cx="762000" cy="2362200"/>
                </a:xfrm>
              </p:grpSpPr>
              <p:sp>
                <p:nvSpPr>
                  <p:cNvPr id="66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9"/>
                <p:cNvGrpSpPr/>
                <p:nvPr/>
              </p:nvGrpSpPr>
              <p:grpSpPr>
                <a:xfrm rot="19123498">
                  <a:off x="2501621" y="1862460"/>
                  <a:ext cx="542170" cy="1782007"/>
                  <a:chOff x="1905000" y="1828800"/>
                  <a:chExt cx="762000" cy="2362200"/>
                </a:xfrm>
              </p:grpSpPr>
              <p:sp>
                <p:nvSpPr>
                  <p:cNvPr id="660" name="Oval 6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12"/>
                <p:cNvGrpSpPr/>
                <p:nvPr/>
              </p:nvGrpSpPr>
              <p:grpSpPr>
                <a:xfrm rot="15530705">
                  <a:off x="2284581" y="2639655"/>
                  <a:ext cx="405591" cy="1883879"/>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9" name="Group 135"/>
            <p:cNvGrpSpPr/>
            <p:nvPr/>
          </p:nvGrpSpPr>
          <p:grpSpPr>
            <a:xfrm rot="5892673">
              <a:off x="3061159" y="3301846"/>
              <a:ext cx="1528325" cy="1350205"/>
              <a:chOff x="736597" y="733384"/>
              <a:chExt cx="1807860" cy="1807860"/>
            </a:xfrm>
          </p:grpSpPr>
          <p:grpSp>
            <p:nvGrpSpPr>
              <p:cNvPr id="622" name="Group 15"/>
              <p:cNvGrpSpPr/>
              <p:nvPr/>
            </p:nvGrpSpPr>
            <p:grpSpPr>
              <a:xfrm rot="20238387">
                <a:off x="736597" y="881328"/>
                <a:ext cx="1193804" cy="897916"/>
                <a:chOff x="1111998" y="1862460"/>
                <a:chExt cx="2362200" cy="1921930"/>
              </a:xfrm>
            </p:grpSpPr>
            <p:grpSp>
              <p:nvGrpSpPr>
                <p:cNvPr id="643" name="Group 6"/>
                <p:cNvGrpSpPr/>
                <p:nvPr/>
              </p:nvGrpSpPr>
              <p:grpSpPr>
                <a:xfrm rot="17802976">
                  <a:off x="1912098" y="1823816"/>
                  <a:ext cx="762000" cy="2362200"/>
                  <a:chOff x="1905000" y="1828800"/>
                  <a:chExt cx="762000" cy="2362200"/>
                </a:xfrm>
              </p:grpSpPr>
              <p:sp>
                <p:nvSpPr>
                  <p:cNvPr id="6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9"/>
                <p:cNvGrpSpPr/>
                <p:nvPr/>
              </p:nvGrpSpPr>
              <p:grpSpPr>
                <a:xfrm rot="19123498">
                  <a:off x="2501621" y="1862460"/>
                  <a:ext cx="542170" cy="1782007"/>
                  <a:chOff x="1905000" y="1828800"/>
                  <a:chExt cx="762000" cy="2362200"/>
                </a:xfrm>
              </p:grpSpPr>
              <p:sp>
                <p:nvSpPr>
                  <p:cNvPr id="648" name="Oval 64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12"/>
                <p:cNvGrpSpPr/>
                <p:nvPr/>
              </p:nvGrpSpPr>
              <p:grpSpPr>
                <a:xfrm rot="15530705">
                  <a:off x="2284581" y="2639655"/>
                  <a:ext cx="405591" cy="1883879"/>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3" name="Group 21"/>
              <p:cNvGrpSpPr/>
              <p:nvPr/>
            </p:nvGrpSpPr>
            <p:grpSpPr>
              <a:xfrm rot="2927600">
                <a:off x="1498597" y="881328"/>
                <a:ext cx="1193804" cy="897916"/>
                <a:chOff x="1111998" y="1862460"/>
                <a:chExt cx="2362200" cy="1921930"/>
              </a:xfrm>
            </p:grpSpPr>
            <p:grpSp>
              <p:nvGrpSpPr>
                <p:cNvPr id="634" name="Group 6"/>
                <p:cNvGrpSpPr/>
                <p:nvPr/>
              </p:nvGrpSpPr>
              <p:grpSpPr>
                <a:xfrm rot="17802976">
                  <a:off x="1912098" y="1823816"/>
                  <a:ext cx="762000" cy="2362200"/>
                  <a:chOff x="1905000" y="1828800"/>
                  <a:chExt cx="762000" cy="2362200"/>
                </a:xfrm>
              </p:grpSpPr>
              <p:sp>
                <p:nvSpPr>
                  <p:cNvPr id="6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9"/>
                <p:cNvGrpSpPr/>
                <p:nvPr/>
              </p:nvGrpSpPr>
              <p:grpSpPr>
                <a:xfrm rot="19123498">
                  <a:off x="2501621" y="1862460"/>
                  <a:ext cx="542170" cy="1782007"/>
                  <a:chOff x="1905000" y="1828800"/>
                  <a:chExt cx="762000" cy="2362200"/>
                </a:xfrm>
              </p:grpSpPr>
              <p:sp>
                <p:nvSpPr>
                  <p:cNvPr id="639" name="Oval 6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12"/>
                <p:cNvGrpSpPr/>
                <p:nvPr/>
              </p:nvGrpSpPr>
              <p:grpSpPr>
                <a:xfrm rot="15530705">
                  <a:off x="2284581" y="2639655"/>
                  <a:ext cx="405591" cy="1883879"/>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4" name="Group 31"/>
              <p:cNvGrpSpPr/>
              <p:nvPr/>
            </p:nvGrpSpPr>
            <p:grpSpPr>
              <a:xfrm rot="20238387">
                <a:off x="1346199" y="1643328"/>
                <a:ext cx="1193804" cy="897916"/>
                <a:chOff x="1111998" y="1862460"/>
                <a:chExt cx="2362200" cy="1921930"/>
              </a:xfrm>
            </p:grpSpPr>
            <p:grpSp>
              <p:nvGrpSpPr>
                <p:cNvPr id="625" name="Group 6"/>
                <p:cNvGrpSpPr/>
                <p:nvPr/>
              </p:nvGrpSpPr>
              <p:grpSpPr>
                <a:xfrm rot="17802976">
                  <a:off x="1912098" y="1823816"/>
                  <a:ext cx="762000" cy="2362200"/>
                  <a:chOff x="1905000" y="1828800"/>
                  <a:chExt cx="762000" cy="2362200"/>
                </a:xfrm>
              </p:grpSpPr>
              <p:sp>
                <p:nvSpPr>
                  <p:cNvPr id="63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9"/>
                <p:cNvGrpSpPr/>
                <p:nvPr/>
              </p:nvGrpSpPr>
              <p:grpSpPr>
                <a:xfrm rot="19123498">
                  <a:off x="2501621" y="1862460"/>
                  <a:ext cx="542170" cy="1782007"/>
                  <a:chOff x="1905000" y="1828800"/>
                  <a:chExt cx="762000" cy="2362200"/>
                </a:xfrm>
              </p:grpSpPr>
              <p:sp>
                <p:nvSpPr>
                  <p:cNvPr id="630" name="Oval 62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
                <p:cNvGrpSpPr/>
                <p:nvPr/>
              </p:nvGrpSpPr>
              <p:grpSpPr>
                <a:xfrm rot="15530705">
                  <a:off x="2284581" y="2639655"/>
                  <a:ext cx="405591" cy="1883879"/>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0" name="Group 166"/>
            <p:cNvGrpSpPr/>
            <p:nvPr/>
          </p:nvGrpSpPr>
          <p:grpSpPr>
            <a:xfrm rot="20555714" flipH="1">
              <a:off x="3652811" y="2791157"/>
              <a:ext cx="1586260" cy="1364114"/>
              <a:chOff x="736597" y="733384"/>
              <a:chExt cx="1807860" cy="1807860"/>
            </a:xfrm>
          </p:grpSpPr>
          <p:grpSp>
            <p:nvGrpSpPr>
              <p:cNvPr id="592" name="Group 15"/>
              <p:cNvGrpSpPr/>
              <p:nvPr/>
            </p:nvGrpSpPr>
            <p:grpSpPr>
              <a:xfrm rot="20238387">
                <a:off x="736597" y="881328"/>
                <a:ext cx="1193804" cy="897916"/>
                <a:chOff x="1111998" y="1862460"/>
                <a:chExt cx="2362200" cy="1921930"/>
              </a:xfrm>
            </p:grpSpPr>
            <p:grpSp>
              <p:nvGrpSpPr>
                <p:cNvPr id="613" name="Group 6"/>
                <p:cNvGrpSpPr/>
                <p:nvPr/>
              </p:nvGrpSpPr>
              <p:grpSpPr>
                <a:xfrm rot="17802976">
                  <a:off x="1912098" y="1823816"/>
                  <a:ext cx="762000" cy="2362200"/>
                  <a:chOff x="1905000" y="1828800"/>
                  <a:chExt cx="762000" cy="2362200"/>
                </a:xfrm>
              </p:grpSpPr>
              <p:sp>
                <p:nvSpPr>
                  <p:cNvPr id="6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9"/>
                <p:cNvGrpSpPr/>
                <p:nvPr/>
              </p:nvGrpSpPr>
              <p:grpSpPr>
                <a:xfrm rot="19123498">
                  <a:off x="2501621" y="1862460"/>
                  <a:ext cx="542170" cy="1782007"/>
                  <a:chOff x="1905000" y="1828800"/>
                  <a:chExt cx="762000" cy="2362200"/>
                </a:xfrm>
              </p:grpSpPr>
              <p:sp>
                <p:nvSpPr>
                  <p:cNvPr id="618" name="Oval 6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12"/>
                <p:cNvGrpSpPr/>
                <p:nvPr/>
              </p:nvGrpSpPr>
              <p:grpSpPr>
                <a:xfrm rot="15530705">
                  <a:off x="2284581" y="2639655"/>
                  <a:ext cx="405591" cy="1883879"/>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3" name="Group 21"/>
              <p:cNvGrpSpPr/>
              <p:nvPr/>
            </p:nvGrpSpPr>
            <p:grpSpPr>
              <a:xfrm rot="2927600">
                <a:off x="1498597" y="881328"/>
                <a:ext cx="1193804" cy="897916"/>
                <a:chOff x="1111998" y="1862460"/>
                <a:chExt cx="2362200" cy="1921930"/>
              </a:xfrm>
            </p:grpSpPr>
            <p:grpSp>
              <p:nvGrpSpPr>
                <p:cNvPr id="604" name="Group 6"/>
                <p:cNvGrpSpPr/>
                <p:nvPr/>
              </p:nvGrpSpPr>
              <p:grpSpPr>
                <a:xfrm rot="17802976">
                  <a:off x="1912098" y="1823816"/>
                  <a:ext cx="762000" cy="2362200"/>
                  <a:chOff x="1905000" y="1828800"/>
                  <a:chExt cx="762000" cy="2362200"/>
                </a:xfrm>
              </p:grpSpPr>
              <p:sp>
                <p:nvSpPr>
                  <p:cNvPr id="6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9"/>
                <p:cNvGrpSpPr/>
                <p:nvPr/>
              </p:nvGrpSpPr>
              <p:grpSpPr>
                <a:xfrm rot="19123498">
                  <a:off x="2501621" y="1862460"/>
                  <a:ext cx="542170" cy="1782007"/>
                  <a:chOff x="1905000" y="1828800"/>
                  <a:chExt cx="762000" cy="2362200"/>
                </a:xfrm>
              </p:grpSpPr>
              <p:sp>
                <p:nvSpPr>
                  <p:cNvPr id="609" name="Oval 6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12"/>
                <p:cNvGrpSpPr/>
                <p:nvPr/>
              </p:nvGrpSpPr>
              <p:grpSpPr>
                <a:xfrm rot="15530705">
                  <a:off x="2284581" y="2639655"/>
                  <a:ext cx="405591" cy="1883879"/>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4" name="Group 31"/>
              <p:cNvGrpSpPr/>
              <p:nvPr/>
            </p:nvGrpSpPr>
            <p:grpSpPr>
              <a:xfrm rot="20238387">
                <a:off x="1346199" y="1643328"/>
                <a:ext cx="1193804" cy="897916"/>
                <a:chOff x="1111998" y="1862460"/>
                <a:chExt cx="2362200" cy="1921930"/>
              </a:xfrm>
            </p:grpSpPr>
            <p:grpSp>
              <p:nvGrpSpPr>
                <p:cNvPr id="595" name="Group 6"/>
                <p:cNvGrpSpPr/>
                <p:nvPr/>
              </p:nvGrpSpPr>
              <p:grpSpPr>
                <a:xfrm rot="17802976">
                  <a:off x="1912098" y="1823816"/>
                  <a:ext cx="762000" cy="2362200"/>
                  <a:chOff x="1905000" y="1828800"/>
                  <a:chExt cx="762000" cy="2362200"/>
                </a:xfrm>
              </p:grpSpPr>
              <p:sp>
                <p:nvSpPr>
                  <p:cNvPr id="60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9"/>
                <p:cNvGrpSpPr/>
                <p:nvPr/>
              </p:nvGrpSpPr>
              <p:grpSpPr>
                <a:xfrm rot="19123498">
                  <a:off x="2501621" y="1862460"/>
                  <a:ext cx="542170" cy="1782007"/>
                  <a:chOff x="1905000" y="1828800"/>
                  <a:chExt cx="762000" cy="2362200"/>
                </a:xfrm>
              </p:grpSpPr>
              <p:sp>
                <p:nvSpPr>
                  <p:cNvPr id="600" name="Oval 5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12"/>
                <p:cNvGrpSpPr/>
                <p:nvPr/>
              </p:nvGrpSpPr>
              <p:grpSpPr>
                <a:xfrm rot="15530705">
                  <a:off x="2284581" y="2639655"/>
                  <a:ext cx="405591" cy="1883879"/>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1" name="Double Wave 58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ouble Wave 58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9" name="Group 1228"/>
          <p:cNvGrpSpPr/>
          <p:nvPr/>
        </p:nvGrpSpPr>
        <p:grpSpPr>
          <a:xfrm>
            <a:off x="243427" y="5178393"/>
            <a:ext cx="1042073" cy="1263269"/>
            <a:chOff x="243427" y="5178393"/>
            <a:chExt cx="1042073" cy="1263269"/>
          </a:xfrm>
        </p:grpSpPr>
        <p:grpSp>
          <p:nvGrpSpPr>
            <p:cNvPr id="1230" name="Group 22"/>
            <p:cNvGrpSpPr/>
            <p:nvPr/>
          </p:nvGrpSpPr>
          <p:grpSpPr>
            <a:xfrm>
              <a:off x="277040" y="5178393"/>
              <a:ext cx="966394" cy="1263269"/>
              <a:chOff x="2362200" y="3810000"/>
              <a:chExt cx="1752600" cy="2290997"/>
            </a:xfrm>
          </p:grpSpPr>
          <p:sp>
            <p:nvSpPr>
              <p:cNvPr id="1232" name="Rounded Rectangle 1231"/>
              <p:cNvSpPr/>
              <p:nvPr/>
            </p:nvSpPr>
            <p:spPr>
              <a:xfrm rot="16200000">
                <a:off x="2508982" y="5207207"/>
                <a:ext cx="1394086" cy="393493"/>
              </a:xfrm>
              <a:prstGeom prst="roundRect">
                <a:avLst/>
              </a:prstGeom>
              <a:solidFill>
                <a:srgbClr val="997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Rounded Rectangle 1232"/>
              <p:cNvSpPr/>
              <p:nvPr/>
            </p:nvSpPr>
            <p:spPr>
              <a:xfrm>
                <a:off x="2362200" y="3810000"/>
                <a:ext cx="1752600" cy="1295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1" name="TextBox 1230"/>
            <p:cNvSpPr txBox="1"/>
            <p:nvPr/>
          </p:nvSpPr>
          <p:spPr>
            <a:xfrm>
              <a:off x="243427" y="5250901"/>
              <a:ext cx="1042073" cy="523220"/>
            </a:xfrm>
            <a:prstGeom prst="rect">
              <a:avLst/>
            </a:prstGeom>
            <a:noFill/>
          </p:spPr>
          <p:txBody>
            <a:bodyPr wrap="square" rtlCol="0">
              <a:spAutoFit/>
            </a:bodyPr>
            <a:lstStyle/>
            <a:p>
              <a:pPr algn="ctr"/>
              <a:r>
                <a:rPr lang="en-US" sz="1400" dirty="0"/>
                <a:t>D&amp;C 101:51</a:t>
              </a:r>
            </a:p>
          </p:txBody>
        </p:sp>
      </p:grpSp>
      <p:grpSp>
        <p:nvGrpSpPr>
          <p:cNvPr id="11" name="Group 10"/>
          <p:cNvGrpSpPr/>
          <p:nvPr/>
        </p:nvGrpSpPr>
        <p:grpSpPr>
          <a:xfrm>
            <a:off x="3154679" y="3684502"/>
            <a:ext cx="1019851" cy="2043878"/>
            <a:chOff x="3606082" y="3358835"/>
            <a:chExt cx="1019851" cy="2043878"/>
          </a:xfrm>
        </p:grpSpPr>
        <p:grpSp>
          <p:nvGrpSpPr>
            <p:cNvPr id="987" name="Group 986"/>
            <p:cNvGrpSpPr/>
            <p:nvPr/>
          </p:nvGrpSpPr>
          <p:grpSpPr>
            <a:xfrm>
              <a:off x="3721162" y="3478184"/>
              <a:ext cx="901907" cy="1924529"/>
              <a:chOff x="5895534" y="3587664"/>
              <a:chExt cx="1212977" cy="2588302"/>
            </a:xfrm>
          </p:grpSpPr>
          <p:sp>
            <p:nvSpPr>
              <p:cNvPr id="1282" name="Oval 1281"/>
              <p:cNvSpPr/>
              <p:nvPr/>
            </p:nvSpPr>
            <p:spPr>
              <a:xfrm rot="4050661">
                <a:off x="6566497" y="5803317"/>
                <a:ext cx="243018"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1282"/>
              <p:cNvSpPr/>
              <p:nvPr/>
            </p:nvSpPr>
            <p:spPr>
              <a:xfrm rot="4050661">
                <a:off x="6158181" y="5779470"/>
                <a:ext cx="234005" cy="5022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a:off x="6810848" y="4839065"/>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a:off x="5895534" y="4831606"/>
                <a:ext cx="297663" cy="4289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20029742">
                <a:off x="6567204" y="4271744"/>
                <a:ext cx="412196" cy="79229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905609">
                <a:off x="6032895" y="4320014"/>
                <a:ext cx="412196" cy="719835"/>
              </a:xfrm>
              <a:prstGeom prst="trapezoid">
                <a:avLst>
                  <a:gd name="adj" fmla="val 13115"/>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Trapezoid 1287"/>
              <p:cNvSpPr/>
              <p:nvPr/>
            </p:nvSpPr>
            <p:spPr>
              <a:xfrm>
                <a:off x="6152269" y="4316874"/>
                <a:ext cx="684625" cy="857886"/>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Isosceles Triangle 1288"/>
              <p:cNvSpPr/>
              <p:nvPr/>
            </p:nvSpPr>
            <p:spPr>
              <a:xfrm rot="10800000">
                <a:off x="6360632" y="4301955"/>
                <a:ext cx="256734" cy="34315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Trapezoid 1289"/>
              <p:cNvSpPr/>
              <p:nvPr/>
            </p:nvSpPr>
            <p:spPr>
              <a:xfrm>
                <a:off x="6059249" y="5085242"/>
                <a:ext cx="520910" cy="9531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Trapezoid 1290"/>
              <p:cNvSpPr/>
              <p:nvPr/>
            </p:nvSpPr>
            <p:spPr>
              <a:xfrm>
                <a:off x="6450370" y="5088971"/>
                <a:ext cx="516752" cy="959468"/>
              </a:xfrm>
              <a:prstGeom prst="trapezoid">
                <a:avLst>
                  <a:gd name="adj" fmla="val 2595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ed Rectangle 1291"/>
              <p:cNvSpPr/>
              <p:nvPr/>
            </p:nvSpPr>
            <p:spPr>
              <a:xfrm>
                <a:off x="6252730" y="5115082"/>
                <a:ext cx="513469" cy="40283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270021" y="4344574"/>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Rectangle 1293"/>
              <p:cNvSpPr/>
              <p:nvPr/>
            </p:nvSpPr>
            <p:spPr>
              <a:xfrm>
                <a:off x="6606126" y="4336168"/>
                <a:ext cx="90174" cy="73971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ectangle 1294"/>
              <p:cNvSpPr/>
              <p:nvPr/>
            </p:nvSpPr>
            <p:spPr>
              <a:xfrm>
                <a:off x="6270021" y="4668199"/>
                <a:ext cx="450872" cy="44214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Pentagon 1295"/>
              <p:cNvSpPr/>
              <p:nvPr/>
            </p:nvSpPr>
            <p:spPr>
              <a:xfrm rot="5400000">
                <a:off x="6367921" y="4735329"/>
                <a:ext cx="269828" cy="288558"/>
              </a:xfrm>
              <a:prstGeom prst="homePlate">
                <a:avLst/>
              </a:prstGeom>
              <a:solidFill>
                <a:schemeClr val="accent1">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1296"/>
              <p:cNvSpPr/>
              <p:nvPr/>
            </p:nvSpPr>
            <p:spPr>
              <a:xfrm>
                <a:off x="6069909" y="3587664"/>
                <a:ext cx="787790" cy="8232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ectangle 1297"/>
              <p:cNvSpPr/>
              <p:nvPr/>
            </p:nvSpPr>
            <p:spPr>
              <a:xfrm rot="5400000">
                <a:off x="6437818" y="4780085"/>
                <a:ext cx="152986" cy="6689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35"/>
            <p:cNvGrpSpPr/>
            <p:nvPr/>
          </p:nvGrpSpPr>
          <p:grpSpPr>
            <a:xfrm>
              <a:off x="3606082" y="3358835"/>
              <a:ext cx="1019851" cy="339951"/>
              <a:chOff x="3733800" y="1066800"/>
              <a:chExt cx="1371600" cy="457200"/>
            </a:xfrm>
          </p:grpSpPr>
          <p:sp>
            <p:nvSpPr>
              <p:cNvPr id="1279" name="Oval 1278"/>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Flowchart: Delay 1279"/>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Moon 1280"/>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299"/>
          <p:cNvGrpSpPr/>
          <p:nvPr/>
        </p:nvGrpSpPr>
        <p:grpSpPr>
          <a:xfrm>
            <a:off x="4444214" y="4514641"/>
            <a:ext cx="1943692" cy="1240583"/>
            <a:chOff x="5472293" y="1009787"/>
            <a:chExt cx="2969379" cy="1895239"/>
          </a:xfrm>
        </p:grpSpPr>
        <p:sp>
          <p:nvSpPr>
            <p:cNvPr id="1301" name="Rounded Rectangle 1300"/>
            <p:cNvSpPr/>
            <p:nvPr/>
          </p:nvSpPr>
          <p:spPr>
            <a:xfrm rot="18254992">
              <a:off x="4819309" y="181259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Rounded Rectangle 1301"/>
            <p:cNvSpPr/>
            <p:nvPr/>
          </p:nvSpPr>
          <p:spPr>
            <a:xfrm rot="18254992">
              <a:off x="6994912" y="1871918"/>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Rounded Rectangle 1302"/>
            <p:cNvSpPr/>
            <p:nvPr/>
          </p:nvSpPr>
          <p:spPr>
            <a:xfrm rot="10800000">
              <a:off x="5472293" y="1392513"/>
              <a:ext cx="296937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Rounded Rectangle 1303"/>
            <p:cNvSpPr/>
            <p:nvPr/>
          </p:nvSpPr>
          <p:spPr>
            <a:xfrm rot="14749021">
              <a:off x="5157433" y="1887070"/>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Rounded Rectangle 1304"/>
            <p:cNvSpPr/>
            <p:nvPr/>
          </p:nvSpPr>
          <p:spPr>
            <a:xfrm rot="14749021">
              <a:off x="7303387" y="1881884"/>
              <a:ext cx="1820759" cy="21515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0" name="Group 1329"/>
          <p:cNvGrpSpPr/>
          <p:nvPr/>
        </p:nvGrpSpPr>
        <p:grpSpPr>
          <a:xfrm>
            <a:off x="4814449" y="3618594"/>
            <a:ext cx="1111101" cy="2204762"/>
            <a:chOff x="1447800" y="1166061"/>
            <a:chExt cx="1665136" cy="3304135"/>
          </a:xfrm>
        </p:grpSpPr>
        <p:sp>
          <p:nvSpPr>
            <p:cNvPr id="1331" name="Rounded Rectangle 1330"/>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rot="19338880">
              <a:off x="2780233" y="296664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1332"/>
            <p:cNvSpPr/>
            <p:nvPr/>
          </p:nvSpPr>
          <p:spPr>
            <a:xfrm rot="1933618">
              <a:off x="1447800" y="2967784"/>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Oval 1333"/>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Oval 1334"/>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Trapezoid 1335"/>
            <p:cNvSpPr/>
            <p:nvPr/>
          </p:nvSpPr>
          <p:spPr>
            <a:xfrm>
              <a:off x="2118972" y="3262271"/>
              <a:ext cx="547551" cy="1061599"/>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Trapezoid 1336"/>
            <p:cNvSpPr/>
            <p:nvPr/>
          </p:nvSpPr>
          <p:spPr>
            <a:xfrm rot="263894">
              <a:off x="1762764" y="3216548"/>
              <a:ext cx="491931" cy="1126446"/>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Trapezoid 1338"/>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Trapezoid 1339"/>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Oval 1340"/>
            <p:cNvSpPr/>
            <p:nvPr/>
          </p:nvSpPr>
          <p:spPr>
            <a:xfrm>
              <a:off x="1898710" y="1570113"/>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2" name="Straight Connector 1341"/>
            <p:cNvCxnSpPr>
              <a:endCxn id="1340"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Oval 1342"/>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Trapezoid 1343"/>
            <p:cNvSpPr/>
            <p:nvPr/>
          </p:nvSpPr>
          <p:spPr>
            <a:xfrm>
              <a:off x="1720295" y="2579510"/>
              <a:ext cx="1035371" cy="1171530"/>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Rectangle 1345"/>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Flowchart: Manual Input 1346"/>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Flowchart: Manual Input 1347"/>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Oval 1348"/>
            <p:cNvSpPr/>
            <p:nvPr/>
          </p:nvSpPr>
          <p:spPr>
            <a:xfrm>
              <a:off x="1848300" y="1193596"/>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Oval 1350"/>
            <p:cNvSpPr/>
            <p:nvPr/>
          </p:nvSpPr>
          <p:spPr>
            <a:xfrm rot="19338880">
              <a:off x="2970273" y="3149260"/>
              <a:ext cx="142663" cy="1747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127"/>
          <p:cNvGrpSpPr/>
          <p:nvPr/>
        </p:nvGrpSpPr>
        <p:grpSpPr>
          <a:xfrm>
            <a:off x="2159152" y="3627266"/>
            <a:ext cx="1031154" cy="2402011"/>
            <a:chOff x="2971800" y="1828800"/>
            <a:chExt cx="1942590" cy="4654932"/>
          </a:xfrm>
        </p:grpSpPr>
        <p:sp>
          <p:nvSpPr>
            <p:cNvPr id="1307" name="Oval 1306"/>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1307"/>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Trapezoid 1308"/>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Trapezoid 1309"/>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Trapezoid 1310"/>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Oval 1311"/>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1312"/>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Trapezoid 1313"/>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Trapezoid 1314"/>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1315"/>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ound Diagonal Corner Rectangle 1316"/>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Round Diagonal Corner Rectangle 1317"/>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Rectangle 1318"/>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Rectangle 1319"/>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Flowchart: Manual Input 1321"/>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Flowchart: Manual Input 1322"/>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Rectangle 1323"/>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Pentagon 1324"/>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Isosceles Triangle 1325"/>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1326"/>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Round Diagonal Corner Rectangle 1327"/>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1328"/>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1" name="Group 910"/>
          <p:cNvGrpSpPr/>
          <p:nvPr/>
        </p:nvGrpSpPr>
        <p:grpSpPr>
          <a:xfrm>
            <a:off x="10272373" y="3784547"/>
            <a:ext cx="1649943" cy="1478328"/>
            <a:chOff x="457200" y="2497304"/>
            <a:chExt cx="4781871" cy="4284496"/>
          </a:xfrm>
        </p:grpSpPr>
        <p:grpSp>
          <p:nvGrpSpPr>
            <p:cNvPr id="912" name="Group 230"/>
            <p:cNvGrpSpPr/>
            <p:nvPr/>
          </p:nvGrpSpPr>
          <p:grpSpPr>
            <a:xfrm rot="18989829" flipH="1">
              <a:off x="2994882" y="2720848"/>
              <a:ext cx="1586260" cy="1364114"/>
              <a:chOff x="736597" y="733384"/>
              <a:chExt cx="1807860" cy="1807860"/>
            </a:xfrm>
          </p:grpSpPr>
          <p:grpSp>
            <p:nvGrpSpPr>
              <p:cNvPr id="1157" name="Group 15"/>
              <p:cNvGrpSpPr/>
              <p:nvPr/>
            </p:nvGrpSpPr>
            <p:grpSpPr>
              <a:xfrm rot="20238387">
                <a:off x="736597" y="881328"/>
                <a:ext cx="1193804" cy="897916"/>
                <a:chOff x="1111998" y="1862460"/>
                <a:chExt cx="2362200" cy="1921930"/>
              </a:xfrm>
            </p:grpSpPr>
            <p:grpSp>
              <p:nvGrpSpPr>
                <p:cNvPr id="1178" name="Group 6"/>
                <p:cNvGrpSpPr/>
                <p:nvPr/>
              </p:nvGrpSpPr>
              <p:grpSpPr>
                <a:xfrm rot="17802976">
                  <a:off x="1912098" y="1823816"/>
                  <a:ext cx="762000" cy="2362200"/>
                  <a:chOff x="1905000" y="1828800"/>
                  <a:chExt cx="762000" cy="2362200"/>
                </a:xfrm>
              </p:grpSpPr>
              <p:sp>
                <p:nvSpPr>
                  <p:cNvPr id="11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9"/>
                <p:cNvGrpSpPr/>
                <p:nvPr/>
              </p:nvGrpSpPr>
              <p:grpSpPr>
                <a:xfrm rot="19123498">
                  <a:off x="2501621" y="1862460"/>
                  <a:ext cx="542170" cy="1782007"/>
                  <a:chOff x="1905000" y="1828800"/>
                  <a:chExt cx="762000" cy="2362200"/>
                </a:xfrm>
              </p:grpSpPr>
              <p:sp>
                <p:nvSpPr>
                  <p:cNvPr id="118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2"/>
                <p:cNvGrpSpPr/>
                <p:nvPr/>
              </p:nvGrpSpPr>
              <p:grpSpPr>
                <a:xfrm rot="15530705">
                  <a:off x="2284581" y="2639655"/>
                  <a:ext cx="405591" cy="1883879"/>
                  <a:chOff x="1905000" y="1828800"/>
                  <a:chExt cx="762000" cy="2362200"/>
                </a:xfrm>
              </p:grpSpPr>
              <p:sp>
                <p:nvSpPr>
                  <p:cNvPr id="118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8" name="Group 21"/>
              <p:cNvGrpSpPr/>
              <p:nvPr/>
            </p:nvGrpSpPr>
            <p:grpSpPr>
              <a:xfrm rot="2927600">
                <a:off x="1498597" y="881328"/>
                <a:ext cx="1193804" cy="897916"/>
                <a:chOff x="1111998" y="1862460"/>
                <a:chExt cx="2362200" cy="1921930"/>
              </a:xfrm>
            </p:grpSpPr>
            <p:grpSp>
              <p:nvGrpSpPr>
                <p:cNvPr id="1169" name="Group 6"/>
                <p:cNvGrpSpPr/>
                <p:nvPr/>
              </p:nvGrpSpPr>
              <p:grpSpPr>
                <a:xfrm rot="17802976">
                  <a:off x="1912098" y="1823816"/>
                  <a:ext cx="762000" cy="2362200"/>
                  <a:chOff x="1905000" y="1828800"/>
                  <a:chExt cx="762000" cy="2362200"/>
                </a:xfrm>
              </p:grpSpPr>
              <p:sp>
                <p:nvSpPr>
                  <p:cNvPr id="11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9"/>
                <p:cNvGrpSpPr/>
                <p:nvPr/>
              </p:nvGrpSpPr>
              <p:grpSpPr>
                <a:xfrm rot="19123498">
                  <a:off x="2501621" y="1862460"/>
                  <a:ext cx="542170" cy="1782007"/>
                  <a:chOff x="1905000" y="1828800"/>
                  <a:chExt cx="762000" cy="2362200"/>
                </a:xfrm>
              </p:grpSpPr>
              <p:sp>
                <p:nvSpPr>
                  <p:cNvPr id="117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2"/>
                <p:cNvGrpSpPr/>
                <p:nvPr/>
              </p:nvGrpSpPr>
              <p:grpSpPr>
                <a:xfrm rot="15530705">
                  <a:off x="2284581" y="2639655"/>
                  <a:ext cx="405591" cy="1883879"/>
                  <a:chOff x="1905000" y="1828800"/>
                  <a:chExt cx="762000" cy="2362200"/>
                </a:xfrm>
              </p:grpSpPr>
              <p:sp>
                <p:nvSpPr>
                  <p:cNvPr id="1172" name="Oval 11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31"/>
              <p:cNvGrpSpPr/>
              <p:nvPr/>
            </p:nvGrpSpPr>
            <p:grpSpPr>
              <a:xfrm rot="20238387">
                <a:off x="1346199" y="1643328"/>
                <a:ext cx="1193804" cy="897916"/>
                <a:chOff x="1111998" y="1862460"/>
                <a:chExt cx="2362200" cy="1921930"/>
              </a:xfrm>
            </p:grpSpPr>
            <p:grpSp>
              <p:nvGrpSpPr>
                <p:cNvPr id="1160" name="Group 6"/>
                <p:cNvGrpSpPr/>
                <p:nvPr/>
              </p:nvGrpSpPr>
              <p:grpSpPr>
                <a:xfrm rot="17802976">
                  <a:off x="1912098" y="1823816"/>
                  <a:ext cx="762000" cy="2362200"/>
                  <a:chOff x="1905000" y="1828800"/>
                  <a:chExt cx="762000" cy="2362200"/>
                </a:xfrm>
              </p:grpSpPr>
              <p:sp>
                <p:nvSpPr>
                  <p:cNvPr id="11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9"/>
                <p:cNvGrpSpPr/>
                <p:nvPr/>
              </p:nvGrpSpPr>
              <p:grpSpPr>
                <a:xfrm rot="19123498">
                  <a:off x="2501621" y="1862460"/>
                  <a:ext cx="542170" cy="1782007"/>
                  <a:chOff x="1905000" y="1828800"/>
                  <a:chExt cx="762000" cy="2362200"/>
                </a:xfrm>
              </p:grpSpPr>
              <p:sp>
                <p:nvSpPr>
                  <p:cNvPr id="116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2"/>
                <p:cNvGrpSpPr/>
                <p:nvPr/>
              </p:nvGrpSpPr>
              <p:grpSpPr>
                <a:xfrm rot="15530705">
                  <a:off x="2284581" y="2639655"/>
                  <a:ext cx="405591" cy="1883879"/>
                  <a:chOff x="1905000" y="1828800"/>
                  <a:chExt cx="762000" cy="2362200"/>
                </a:xfrm>
              </p:grpSpPr>
              <p:sp>
                <p:nvSpPr>
                  <p:cNvPr id="116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3" name="Group 199"/>
            <p:cNvGrpSpPr/>
            <p:nvPr/>
          </p:nvGrpSpPr>
          <p:grpSpPr>
            <a:xfrm rot="3068959">
              <a:off x="1334455" y="2628335"/>
              <a:ext cx="1820842" cy="1558779"/>
              <a:chOff x="736597" y="733384"/>
              <a:chExt cx="1807860" cy="1807860"/>
            </a:xfrm>
          </p:grpSpPr>
          <p:grpSp>
            <p:nvGrpSpPr>
              <p:cNvPr id="1127" name="Group 15"/>
              <p:cNvGrpSpPr/>
              <p:nvPr/>
            </p:nvGrpSpPr>
            <p:grpSpPr>
              <a:xfrm rot="20238387">
                <a:off x="736597" y="881328"/>
                <a:ext cx="1193804" cy="897916"/>
                <a:chOff x="1111998" y="1862460"/>
                <a:chExt cx="2362200" cy="1921930"/>
              </a:xfrm>
            </p:grpSpPr>
            <p:grpSp>
              <p:nvGrpSpPr>
                <p:cNvPr id="1148" name="Group 6"/>
                <p:cNvGrpSpPr/>
                <p:nvPr/>
              </p:nvGrpSpPr>
              <p:grpSpPr>
                <a:xfrm rot="17802976">
                  <a:off x="1912098" y="1823816"/>
                  <a:ext cx="762000" cy="2362200"/>
                  <a:chOff x="1905000" y="1828800"/>
                  <a:chExt cx="762000" cy="2362200"/>
                </a:xfrm>
              </p:grpSpPr>
              <p:sp>
                <p:nvSpPr>
                  <p:cNvPr id="11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9" name="Group 9"/>
                <p:cNvGrpSpPr/>
                <p:nvPr/>
              </p:nvGrpSpPr>
              <p:grpSpPr>
                <a:xfrm rot="19123498">
                  <a:off x="2501621" y="1862460"/>
                  <a:ext cx="542170" cy="1782007"/>
                  <a:chOff x="1905000" y="1828800"/>
                  <a:chExt cx="762000" cy="2362200"/>
                </a:xfrm>
              </p:grpSpPr>
              <p:sp>
                <p:nvSpPr>
                  <p:cNvPr id="1153" name="Oval 11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2"/>
                <p:cNvGrpSpPr/>
                <p:nvPr/>
              </p:nvGrpSpPr>
              <p:grpSpPr>
                <a:xfrm rot="15530705">
                  <a:off x="2284581" y="2639655"/>
                  <a:ext cx="405591" cy="1883879"/>
                  <a:chOff x="1905000" y="1828800"/>
                  <a:chExt cx="762000" cy="2362200"/>
                </a:xfrm>
              </p:grpSpPr>
              <p:sp>
                <p:nvSpPr>
                  <p:cNvPr id="1151" name="Oval 11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8" name="Group 21"/>
              <p:cNvGrpSpPr/>
              <p:nvPr/>
            </p:nvGrpSpPr>
            <p:grpSpPr>
              <a:xfrm rot="2927600">
                <a:off x="1498597" y="881328"/>
                <a:ext cx="1193804" cy="897916"/>
                <a:chOff x="1111998" y="1862460"/>
                <a:chExt cx="2362200" cy="1921930"/>
              </a:xfrm>
            </p:grpSpPr>
            <p:grpSp>
              <p:nvGrpSpPr>
                <p:cNvPr id="1139" name="Group 6"/>
                <p:cNvGrpSpPr/>
                <p:nvPr/>
              </p:nvGrpSpPr>
              <p:grpSpPr>
                <a:xfrm rot="17802976">
                  <a:off x="1912098" y="1823816"/>
                  <a:ext cx="762000" cy="2362200"/>
                  <a:chOff x="1905000" y="1828800"/>
                  <a:chExt cx="762000" cy="2362200"/>
                </a:xfrm>
              </p:grpSpPr>
              <p:sp>
                <p:nvSpPr>
                  <p:cNvPr id="11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9"/>
                <p:cNvGrpSpPr/>
                <p:nvPr/>
              </p:nvGrpSpPr>
              <p:grpSpPr>
                <a:xfrm rot="19123498">
                  <a:off x="2501621" y="1862460"/>
                  <a:ext cx="542170" cy="1782007"/>
                  <a:chOff x="1905000" y="1828800"/>
                  <a:chExt cx="762000" cy="2362200"/>
                </a:xfrm>
              </p:grpSpPr>
              <p:sp>
                <p:nvSpPr>
                  <p:cNvPr id="1144" name="Oval 11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1" name="Group 12"/>
                <p:cNvGrpSpPr/>
                <p:nvPr/>
              </p:nvGrpSpPr>
              <p:grpSpPr>
                <a:xfrm rot="15530705">
                  <a:off x="2284581" y="2639655"/>
                  <a:ext cx="405591" cy="1883879"/>
                  <a:chOff x="1905000" y="1828800"/>
                  <a:chExt cx="762000" cy="2362200"/>
                </a:xfrm>
              </p:grpSpPr>
              <p:sp>
                <p:nvSpPr>
                  <p:cNvPr id="1142" name="Oval 11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31"/>
              <p:cNvGrpSpPr/>
              <p:nvPr/>
            </p:nvGrpSpPr>
            <p:grpSpPr>
              <a:xfrm rot="20238387">
                <a:off x="1346199" y="1643328"/>
                <a:ext cx="1193804" cy="897916"/>
                <a:chOff x="1111998" y="1862460"/>
                <a:chExt cx="2362200" cy="1921930"/>
              </a:xfrm>
            </p:grpSpPr>
            <p:grpSp>
              <p:nvGrpSpPr>
                <p:cNvPr id="1130" name="Group 6"/>
                <p:cNvGrpSpPr/>
                <p:nvPr/>
              </p:nvGrpSpPr>
              <p:grpSpPr>
                <a:xfrm rot="17802976">
                  <a:off x="1912098" y="1823816"/>
                  <a:ext cx="762000" cy="2362200"/>
                  <a:chOff x="1905000" y="1828800"/>
                  <a:chExt cx="762000" cy="2362200"/>
                </a:xfrm>
              </p:grpSpPr>
              <p:sp>
                <p:nvSpPr>
                  <p:cNvPr id="11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1" name="Group 9"/>
                <p:cNvGrpSpPr/>
                <p:nvPr/>
              </p:nvGrpSpPr>
              <p:grpSpPr>
                <a:xfrm rot="19123498">
                  <a:off x="2501621" y="1862460"/>
                  <a:ext cx="542170" cy="1782007"/>
                  <a:chOff x="1905000" y="1828800"/>
                  <a:chExt cx="762000" cy="2362200"/>
                </a:xfrm>
              </p:grpSpPr>
              <p:sp>
                <p:nvSpPr>
                  <p:cNvPr id="113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2" name="Group 12"/>
                <p:cNvGrpSpPr/>
                <p:nvPr/>
              </p:nvGrpSpPr>
              <p:grpSpPr>
                <a:xfrm rot="15530705">
                  <a:off x="2284581" y="2639655"/>
                  <a:ext cx="405591" cy="1883879"/>
                  <a:chOff x="1905000" y="1828800"/>
                  <a:chExt cx="762000" cy="2362200"/>
                </a:xfrm>
              </p:grpSpPr>
              <p:sp>
                <p:nvSpPr>
                  <p:cNvPr id="113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14" name="Double Wave 9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ouble Wave 9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ouble Wave 9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41"/>
            <p:cNvGrpSpPr/>
            <p:nvPr/>
          </p:nvGrpSpPr>
          <p:grpSpPr>
            <a:xfrm>
              <a:off x="457200" y="3352800"/>
              <a:ext cx="1397003" cy="1095416"/>
              <a:chOff x="736597" y="733384"/>
              <a:chExt cx="1807860" cy="1807860"/>
            </a:xfrm>
          </p:grpSpPr>
          <p:grpSp>
            <p:nvGrpSpPr>
              <p:cNvPr id="1097" name="Group 15"/>
              <p:cNvGrpSpPr/>
              <p:nvPr/>
            </p:nvGrpSpPr>
            <p:grpSpPr>
              <a:xfrm rot="20238387">
                <a:off x="736597" y="881328"/>
                <a:ext cx="1193804" cy="897916"/>
                <a:chOff x="1111998" y="1862460"/>
                <a:chExt cx="2362200" cy="1921930"/>
              </a:xfrm>
            </p:grpSpPr>
            <p:grpSp>
              <p:nvGrpSpPr>
                <p:cNvPr id="1118" name="Group 6"/>
                <p:cNvGrpSpPr/>
                <p:nvPr/>
              </p:nvGrpSpPr>
              <p:grpSpPr>
                <a:xfrm rot="17802976">
                  <a:off x="1912098" y="1823816"/>
                  <a:ext cx="762000" cy="2362200"/>
                  <a:chOff x="1905000" y="1828800"/>
                  <a:chExt cx="762000" cy="2362200"/>
                </a:xfrm>
              </p:grpSpPr>
              <p:sp>
                <p:nvSpPr>
                  <p:cNvPr id="11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9" name="Group 9"/>
                <p:cNvGrpSpPr/>
                <p:nvPr/>
              </p:nvGrpSpPr>
              <p:grpSpPr>
                <a:xfrm rot="19123498">
                  <a:off x="2501621" y="1862460"/>
                  <a:ext cx="542170" cy="1782007"/>
                  <a:chOff x="1905000" y="1828800"/>
                  <a:chExt cx="762000" cy="2362200"/>
                </a:xfrm>
              </p:grpSpPr>
              <p:sp>
                <p:nvSpPr>
                  <p:cNvPr id="112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2"/>
                <p:cNvGrpSpPr/>
                <p:nvPr/>
              </p:nvGrpSpPr>
              <p:grpSpPr>
                <a:xfrm rot="15530705">
                  <a:off x="2284581" y="2639655"/>
                  <a:ext cx="405591" cy="1883879"/>
                  <a:chOff x="1905000" y="1828800"/>
                  <a:chExt cx="762000" cy="2362200"/>
                </a:xfrm>
              </p:grpSpPr>
              <p:sp>
                <p:nvSpPr>
                  <p:cNvPr id="112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8" name="Group 21"/>
              <p:cNvGrpSpPr/>
              <p:nvPr/>
            </p:nvGrpSpPr>
            <p:grpSpPr>
              <a:xfrm rot="2927600">
                <a:off x="1498597" y="881328"/>
                <a:ext cx="1193804" cy="897916"/>
                <a:chOff x="1111998" y="1862460"/>
                <a:chExt cx="2362200" cy="1921930"/>
              </a:xfrm>
            </p:grpSpPr>
            <p:grpSp>
              <p:nvGrpSpPr>
                <p:cNvPr id="1109" name="Group 6"/>
                <p:cNvGrpSpPr/>
                <p:nvPr/>
              </p:nvGrpSpPr>
              <p:grpSpPr>
                <a:xfrm rot="17802976">
                  <a:off x="1912098" y="1823816"/>
                  <a:ext cx="762000" cy="2362200"/>
                  <a:chOff x="1905000" y="1828800"/>
                  <a:chExt cx="762000" cy="2362200"/>
                </a:xfrm>
              </p:grpSpPr>
              <p:sp>
                <p:nvSpPr>
                  <p:cNvPr id="11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9"/>
                <p:cNvGrpSpPr/>
                <p:nvPr/>
              </p:nvGrpSpPr>
              <p:grpSpPr>
                <a:xfrm rot="19123498">
                  <a:off x="2501621" y="1862460"/>
                  <a:ext cx="542170" cy="1782007"/>
                  <a:chOff x="1905000" y="1828800"/>
                  <a:chExt cx="762000" cy="2362200"/>
                </a:xfrm>
              </p:grpSpPr>
              <p:sp>
                <p:nvSpPr>
                  <p:cNvPr id="111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2"/>
                <p:cNvGrpSpPr/>
                <p:nvPr/>
              </p:nvGrpSpPr>
              <p:grpSpPr>
                <a:xfrm rot="15530705">
                  <a:off x="2284581" y="2639655"/>
                  <a:ext cx="405591" cy="1883879"/>
                  <a:chOff x="1905000" y="1828800"/>
                  <a:chExt cx="762000" cy="2362200"/>
                </a:xfrm>
              </p:grpSpPr>
              <p:sp>
                <p:nvSpPr>
                  <p:cNvPr id="111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9" name="Group 31"/>
              <p:cNvGrpSpPr/>
              <p:nvPr/>
            </p:nvGrpSpPr>
            <p:grpSpPr>
              <a:xfrm rot="20238387">
                <a:off x="1346199" y="1643328"/>
                <a:ext cx="1193804" cy="897916"/>
                <a:chOff x="1111998" y="1862460"/>
                <a:chExt cx="2362200" cy="1921930"/>
              </a:xfrm>
            </p:grpSpPr>
            <p:grpSp>
              <p:nvGrpSpPr>
                <p:cNvPr id="1100" name="Group 6"/>
                <p:cNvGrpSpPr/>
                <p:nvPr/>
              </p:nvGrpSpPr>
              <p:grpSpPr>
                <a:xfrm rot="17802976">
                  <a:off x="1912098" y="1823816"/>
                  <a:ext cx="762000" cy="2362200"/>
                  <a:chOff x="1905000" y="1828800"/>
                  <a:chExt cx="762000" cy="2362200"/>
                </a:xfrm>
              </p:grpSpPr>
              <p:sp>
                <p:nvSpPr>
                  <p:cNvPr id="11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9"/>
                <p:cNvGrpSpPr/>
                <p:nvPr/>
              </p:nvGrpSpPr>
              <p:grpSpPr>
                <a:xfrm rot="19123498">
                  <a:off x="2501621" y="1862460"/>
                  <a:ext cx="542170" cy="1782007"/>
                  <a:chOff x="1905000" y="1828800"/>
                  <a:chExt cx="762000" cy="2362200"/>
                </a:xfrm>
              </p:grpSpPr>
              <p:sp>
                <p:nvSpPr>
                  <p:cNvPr id="1105" name="Oval 11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2"/>
                <p:cNvGrpSpPr/>
                <p:nvPr/>
              </p:nvGrpSpPr>
              <p:grpSpPr>
                <a:xfrm rot="15530705">
                  <a:off x="2284581" y="2639655"/>
                  <a:ext cx="405591" cy="1883879"/>
                  <a:chOff x="1905000" y="1828800"/>
                  <a:chExt cx="762000" cy="2362200"/>
                </a:xfrm>
              </p:grpSpPr>
              <p:sp>
                <p:nvSpPr>
                  <p:cNvPr id="1103" name="Oval 11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0" name="Group 42"/>
            <p:cNvGrpSpPr/>
            <p:nvPr/>
          </p:nvGrpSpPr>
          <p:grpSpPr>
            <a:xfrm rot="1956276">
              <a:off x="1167495" y="3842653"/>
              <a:ext cx="1397003" cy="1095416"/>
              <a:chOff x="736597" y="733384"/>
              <a:chExt cx="1807860" cy="1807860"/>
            </a:xfrm>
          </p:grpSpPr>
          <p:grpSp>
            <p:nvGrpSpPr>
              <p:cNvPr id="1067" name="Group 15"/>
              <p:cNvGrpSpPr/>
              <p:nvPr/>
            </p:nvGrpSpPr>
            <p:grpSpPr>
              <a:xfrm rot="20238387">
                <a:off x="736597" y="881328"/>
                <a:ext cx="1193804" cy="897916"/>
                <a:chOff x="1111998" y="1862460"/>
                <a:chExt cx="2362200" cy="1921930"/>
              </a:xfrm>
            </p:grpSpPr>
            <p:grpSp>
              <p:nvGrpSpPr>
                <p:cNvPr id="1088" name="Group 6"/>
                <p:cNvGrpSpPr/>
                <p:nvPr/>
              </p:nvGrpSpPr>
              <p:grpSpPr>
                <a:xfrm rot="17802976">
                  <a:off x="1912098" y="1823816"/>
                  <a:ext cx="762000" cy="2362200"/>
                  <a:chOff x="1905000" y="1828800"/>
                  <a:chExt cx="762000" cy="2362200"/>
                </a:xfrm>
              </p:grpSpPr>
              <p:sp>
                <p:nvSpPr>
                  <p:cNvPr id="10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9"/>
                <p:cNvGrpSpPr/>
                <p:nvPr/>
              </p:nvGrpSpPr>
              <p:grpSpPr>
                <a:xfrm rot="19123498">
                  <a:off x="2501621" y="1862460"/>
                  <a:ext cx="542170" cy="1782007"/>
                  <a:chOff x="1905000" y="1828800"/>
                  <a:chExt cx="762000" cy="2362200"/>
                </a:xfrm>
              </p:grpSpPr>
              <p:sp>
                <p:nvSpPr>
                  <p:cNvPr id="109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2"/>
                <p:cNvGrpSpPr/>
                <p:nvPr/>
              </p:nvGrpSpPr>
              <p:grpSpPr>
                <a:xfrm rot="15530705">
                  <a:off x="2284581" y="2639655"/>
                  <a:ext cx="405591" cy="1883879"/>
                  <a:chOff x="1905000" y="1828800"/>
                  <a:chExt cx="762000" cy="2362200"/>
                </a:xfrm>
              </p:grpSpPr>
              <p:sp>
                <p:nvSpPr>
                  <p:cNvPr id="1091" name="Oval 109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8" name="Group 21"/>
              <p:cNvGrpSpPr/>
              <p:nvPr/>
            </p:nvGrpSpPr>
            <p:grpSpPr>
              <a:xfrm rot="2927600">
                <a:off x="1498597" y="881328"/>
                <a:ext cx="1193804" cy="897916"/>
                <a:chOff x="1111998" y="1862460"/>
                <a:chExt cx="2362200" cy="1921930"/>
              </a:xfrm>
            </p:grpSpPr>
            <p:grpSp>
              <p:nvGrpSpPr>
                <p:cNvPr id="1079" name="Group 6"/>
                <p:cNvGrpSpPr/>
                <p:nvPr/>
              </p:nvGrpSpPr>
              <p:grpSpPr>
                <a:xfrm rot="17802976">
                  <a:off x="1912098" y="1823816"/>
                  <a:ext cx="762000" cy="2362200"/>
                  <a:chOff x="1905000" y="1828800"/>
                  <a:chExt cx="762000" cy="2362200"/>
                </a:xfrm>
              </p:grpSpPr>
              <p:sp>
                <p:nvSpPr>
                  <p:cNvPr id="10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9"/>
                <p:cNvGrpSpPr/>
                <p:nvPr/>
              </p:nvGrpSpPr>
              <p:grpSpPr>
                <a:xfrm rot="19123498">
                  <a:off x="2501621" y="1862460"/>
                  <a:ext cx="542170" cy="1782007"/>
                  <a:chOff x="1905000" y="1828800"/>
                  <a:chExt cx="762000" cy="2362200"/>
                </a:xfrm>
              </p:grpSpPr>
              <p:sp>
                <p:nvSpPr>
                  <p:cNvPr id="108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12"/>
                <p:cNvGrpSpPr/>
                <p:nvPr/>
              </p:nvGrpSpPr>
              <p:grpSpPr>
                <a:xfrm rot="15530705">
                  <a:off x="2284581" y="2639655"/>
                  <a:ext cx="405591" cy="1883879"/>
                  <a:chOff x="1905000" y="1828800"/>
                  <a:chExt cx="762000" cy="2362200"/>
                </a:xfrm>
              </p:grpSpPr>
              <p:sp>
                <p:nvSpPr>
                  <p:cNvPr id="108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9" name="Group 31"/>
              <p:cNvGrpSpPr/>
              <p:nvPr/>
            </p:nvGrpSpPr>
            <p:grpSpPr>
              <a:xfrm rot="20238387">
                <a:off x="1346199" y="1643328"/>
                <a:ext cx="1193804" cy="897916"/>
                <a:chOff x="1111998" y="1862460"/>
                <a:chExt cx="2362200" cy="1921930"/>
              </a:xfrm>
            </p:grpSpPr>
            <p:grpSp>
              <p:nvGrpSpPr>
                <p:cNvPr id="1070" name="Group 6"/>
                <p:cNvGrpSpPr/>
                <p:nvPr/>
              </p:nvGrpSpPr>
              <p:grpSpPr>
                <a:xfrm rot="17802976">
                  <a:off x="1912098" y="1823816"/>
                  <a:ext cx="762000" cy="2362200"/>
                  <a:chOff x="1905000" y="1828800"/>
                  <a:chExt cx="762000" cy="2362200"/>
                </a:xfrm>
              </p:grpSpPr>
              <p:sp>
                <p:nvSpPr>
                  <p:cNvPr id="10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1" name="Group 9"/>
                <p:cNvGrpSpPr/>
                <p:nvPr/>
              </p:nvGrpSpPr>
              <p:grpSpPr>
                <a:xfrm rot="19123498">
                  <a:off x="2501621" y="1862460"/>
                  <a:ext cx="542170" cy="1782007"/>
                  <a:chOff x="1905000" y="1828800"/>
                  <a:chExt cx="762000" cy="2362200"/>
                </a:xfrm>
              </p:grpSpPr>
              <p:sp>
                <p:nvSpPr>
                  <p:cNvPr id="1075" name="Oval 10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2" name="Group 12"/>
                <p:cNvGrpSpPr/>
                <p:nvPr/>
              </p:nvGrpSpPr>
              <p:grpSpPr>
                <a:xfrm rot="15530705">
                  <a:off x="2284581" y="2639655"/>
                  <a:ext cx="405591" cy="1883879"/>
                  <a:chOff x="1905000" y="1828800"/>
                  <a:chExt cx="762000" cy="2362200"/>
                </a:xfrm>
              </p:grpSpPr>
              <p:sp>
                <p:nvSpPr>
                  <p:cNvPr id="107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1" name="Group 73"/>
            <p:cNvGrpSpPr/>
            <p:nvPr/>
          </p:nvGrpSpPr>
          <p:grpSpPr>
            <a:xfrm rot="3068959">
              <a:off x="1791654" y="2628338"/>
              <a:ext cx="1820842" cy="1558779"/>
              <a:chOff x="736597" y="733384"/>
              <a:chExt cx="1807860" cy="1807860"/>
            </a:xfrm>
          </p:grpSpPr>
          <p:grpSp>
            <p:nvGrpSpPr>
              <p:cNvPr id="1037" name="Group 15"/>
              <p:cNvGrpSpPr/>
              <p:nvPr/>
            </p:nvGrpSpPr>
            <p:grpSpPr>
              <a:xfrm rot="20238387">
                <a:off x="736597" y="881328"/>
                <a:ext cx="1193804" cy="897916"/>
                <a:chOff x="1111998" y="1862460"/>
                <a:chExt cx="2362200" cy="1921930"/>
              </a:xfrm>
            </p:grpSpPr>
            <p:grpSp>
              <p:nvGrpSpPr>
                <p:cNvPr id="1058" name="Group 6"/>
                <p:cNvGrpSpPr/>
                <p:nvPr/>
              </p:nvGrpSpPr>
              <p:grpSpPr>
                <a:xfrm rot="17802976">
                  <a:off x="1912098" y="1823816"/>
                  <a:ext cx="762000" cy="2362200"/>
                  <a:chOff x="1905000" y="1828800"/>
                  <a:chExt cx="762000" cy="2362200"/>
                </a:xfrm>
              </p:grpSpPr>
              <p:sp>
                <p:nvSpPr>
                  <p:cNvPr id="10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9" name="Group 9"/>
                <p:cNvGrpSpPr/>
                <p:nvPr/>
              </p:nvGrpSpPr>
              <p:grpSpPr>
                <a:xfrm rot="19123498">
                  <a:off x="2501621" y="1862460"/>
                  <a:ext cx="542170" cy="1782007"/>
                  <a:chOff x="1905000" y="1828800"/>
                  <a:chExt cx="762000" cy="2362200"/>
                </a:xfrm>
              </p:grpSpPr>
              <p:sp>
                <p:nvSpPr>
                  <p:cNvPr id="106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2"/>
                <p:cNvGrpSpPr/>
                <p:nvPr/>
              </p:nvGrpSpPr>
              <p:grpSpPr>
                <a:xfrm rot="15530705">
                  <a:off x="2284581" y="2639655"/>
                  <a:ext cx="405591" cy="1883879"/>
                  <a:chOff x="1905000" y="1828800"/>
                  <a:chExt cx="762000" cy="2362200"/>
                </a:xfrm>
              </p:grpSpPr>
              <p:sp>
                <p:nvSpPr>
                  <p:cNvPr id="106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8" name="Group 21"/>
              <p:cNvGrpSpPr/>
              <p:nvPr/>
            </p:nvGrpSpPr>
            <p:grpSpPr>
              <a:xfrm rot="2927600">
                <a:off x="1498597" y="881328"/>
                <a:ext cx="1193804" cy="897916"/>
                <a:chOff x="1111998" y="1862460"/>
                <a:chExt cx="2362200" cy="1921930"/>
              </a:xfrm>
            </p:grpSpPr>
            <p:grpSp>
              <p:nvGrpSpPr>
                <p:cNvPr id="1049" name="Group 6"/>
                <p:cNvGrpSpPr/>
                <p:nvPr/>
              </p:nvGrpSpPr>
              <p:grpSpPr>
                <a:xfrm rot="17802976">
                  <a:off x="1912098" y="1823816"/>
                  <a:ext cx="762000" cy="2362200"/>
                  <a:chOff x="1905000" y="1828800"/>
                  <a:chExt cx="762000" cy="2362200"/>
                </a:xfrm>
              </p:grpSpPr>
              <p:sp>
                <p:nvSpPr>
                  <p:cNvPr id="10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 name="Group 9"/>
                <p:cNvGrpSpPr/>
                <p:nvPr/>
              </p:nvGrpSpPr>
              <p:grpSpPr>
                <a:xfrm rot="19123498">
                  <a:off x="2501621" y="1862460"/>
                  <a:ext cx="542170" cy="1782007"/>
                  <a:chOff x="1905000" y="1828800"/>
                  <a:chExt cx="762000" cy="2362200"/>
                </a:xfrm>
              </p:grpSpPr>
              <p:sp>
                <p:nvSpPr>
                  <p:cNvPr id="105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2"/>
                <p:cNvGrpSpPr/>
                <p:nvPr/>
              </p:nvGrpSpPr>
              <p:grpSpPr>
                <a:xfrm rot="15530705">
                  <a:off x="2284581" y="2639655"/>
                  <a:ext cx="405591" cy="1883879"/>
                  <a:chOff x="1905000" y="1828800"/>
                  <a:chExt cx="762000" cy="2362200"/>
                </a:xfrm>
              </p:grpSpPr>
              <p:sp>
                <p:nvSpPr>
                  <p:cNvPr id="105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31"/>
              <p:cNvGrpSpPr/>
              <p:nvPr/>
            </p:nvGrpSpPr>
            <p:grpSpPr>
              <a:xfrm rot="20238387">
                <a:off x="1346199" y="1643328"/>
                <a:ext cx="1193804" cy="897916"/>
                <a:chOff x="1111998" y="1862460"/>
                <a:chExt cx="2362200" cy="1921930"/>
              </a:xfrm>
            </p:grpSpPr>
            <p:grpSp>
              <p:nvGrpSpPr>
                <p:cNvPr id="1040" name="Group 6"/>
                <p:cNvGrpSpPr/>
                <p:nvPr/>
              </p:nvGrpSpPr>
              <p:grpSpPr>
                <a:xfrm rot="17802976">
                  <a:off x="1912098" y="1823816"/>
                  <a:ext cx="762000" cy="2362200"/>
                  <a:chOff x="1905000" y="1828800"/>
                  <a:chExt cx="762000" cy="2362200"/>
                </a:xfrm>
              </p:grpSpPr>
              <p:sp>
                <p:nvSpPr>
                  <p:cNvPr id="10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9"/>
                <p:cNvGrpSpPr/>
                <p:nvPr/>
              </p:nvGrpSpPr>
              <p:grpSpPr>
                <a:xfrm rot="19123498">
                  <a:off x="2501621" y="1862460"/>
                  <a:ext cx="542170" cy="1782007"/>
                  <a:chOff x="1905000" y="1828800"/>
                  <a:chExt cx="762000" cy="2362200"/>
                </a:xfrm>
              </p:grpSpPr>
              <p:sp>
                <p:nvSpPr>
                  <p:cNvPr id="1045" name="Oval 10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2"/>
                <p:cNvGrpSpPr/>
                <p:nvPr/>
              </p:nvGrpSpPr>
              <p:grpSpPr>
                <a:xfrm rot="15530705">
                  <a:off x="2284581" y="2639655"/>
                  <a:ext cx="405591" cy="1883879"/>
                  <a:chOff x="1905000" y="1828800"/>
                  <a:chExt cx="762000" cy="2362200"/>
                </a:xfrm>
              </p:grpSpPr>
              <p:sp>
                <p:nvSpPr>
                  <p:cNvPr id="1043" name="Oval 10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2" name="Group 104"/>
            <p:cNvGrpSpPr/>
            <p:nvPr/>
          </p:nvGrpSpPr>
          <p:grpSpPr>
            <a:xfrm rot="3068959">
              <a:off x="2247659" y="3793897"/>
              <a:ext cx="1143483" cy="840157"/>
              <a:chOff x="736597" y="733384"/>
              <a:chExt cx="1807860" cy="1807860"/>
            </a:xfrm>
          </p:grpSpPr>
          <p:grpSp>
            <p:nvGrpSpPr>
              <p:cNvPr id="1007" name="Group 15"/>
              <p:cNvGrpSpPr/>
              <p:nvPr/>
            </p:nvGrpSpPr>
            <p:grpSpPr>
              <a:xfrm rot="20238387">
                <a:off x="736597" y="881328"/>
                <a:ext cx="1193804" cy="897916"/>
                <a:chOff x="1111998" y="1862460"/>
                <a:chExt cx="2362200" cy="1921930"/>
              </a:xfrm>
            </p:grpSpPr>
            <p:grpSp>
              <p:nvGrpSpPr>
                <p:cNvPr id="1028" name="Group 6"/>
                <p:cNvGrpSpPr/>
                <p:nvPr/>
              </p:nvGrpSpPr>
              <p:grpSpPr>
                <a:xfrm rot="17802976">
                  <a:off x="1912098" y="1823816"/>
                  <a:ext cx="762000" cy="2362200"/>
                  <a:chOff x="1905000" y="1828800"/>
                  <a:chExt cx="762000" cy="2362200"/>
                </a:xfrm>
              </p:grpSpPr>
              <p:sp>
                <p:nvSpPr>
                  <p:cNvPr id="10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9"/>
                <p:cNvGrpSpPr/>
                <p:nvPr/>
              </p:nvGrpSpPr>
              <p:grpSpPr>
                <a:xfrm rot="19123498">
                  <a:off x="2501621" y="1862460"/>
                  <a:ext cx="542170" cy="1782007"/>
                  <a:chOff x="1905000" y="1828800"/>
                  <a:chExt cx="762000" cy="2362200"/>
                </a:xfrm>
              </p:grpSpPr>
              <p:sp>
                <p:nvSpPr>
                  <p:cNvPr id="1033" name="Oval 10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2"/>
                <p:cNvGrpSpPr/>
                <p:nvPr/>
              </p:nvGrpSpPr>
              <p:grpSpPr>
                <a:xfrm rot="15530705">
                  <a:off x="2284581" y="2639655"/>
                  <a:ext cx="405591" cy="1883879"/>
                  <a:chOff x="1905000" y="1828800"/>
                  <a:chExt cx="762000" cy="2362200"/>
                </a:xfrm>
              </p:grpSpPr>
              <p:sp>
                <p:nvSpPr>
                  <p:cNvPr id="1031" name="Oval 10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8" name="Group 21"/>
              <p:cNvGrpSpPr/>
              <p:nvPr/>
            </p:nvGrpSpPr>
            <p:grpSpPr>
              <a:xfrm rot="2927600">
                <a:off x="1498597" y="881328"/>
                <a:ext cx="1193804" cy="897916"/>
                <a:chOff x="1111998" y="1862460"/>
                <a:chExt cx="2362200" cy="1921930"/>
              </a:xfrm>
            </p:grpSpPr>
            <p:grpSp>
              <p:nvGrpSpPr>
                <p:cNvPr id="1019" name="Group 6"/>
                <p:cNvGrpSpPr/>
                <p:nvPr/>
              </p:nvGrpSpPr>
              <p:grpSpPr>
                <a:xfrm rot="17802976">
                  <a:off x="1912098" y="1823816"/>
                  <a:ext cx="762000" cy="2362200"/>
                  <a:chOff x="1905000" y="1828800"/>
                  <a:chExt cx="762000" cy="2362200"/>
                </a:xfrm>
              </p:grpSpPr>
              <p:sp>
                <p:nvSpPr>
                  <p:cNvPr id="10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0" name="Group 9"/>
                <p:cNvGrpSpPr/>
                <p:nvPr/>
              </p:nvGrpSpPr>
              <p:grpSpPr>
                <a:xfrm rot="19123498">
                  <a:off x="2501621" y="1862460"/>
                  <a:ext cx="542170" cy="1782007"/>
                  <a:chOff x="1905000" y="1828800"/>
                  <a:chExt cx="762000" cy="2362200"/>
                </a:xfrm>
              </p:grpSpPr>
              <p:sp>
                <p:nvSpPr>
                  <p:cNvPr id="1024" name="Oval 10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12"/>
                <p:cNvGrpSpPr/>
                <p:nvPr/>
              </p:nvGrpSpPr>
              <p:grpSpPr>
                <a:xfrm rot="15530705">
                  <a:off x="2284581" y="2639655"/>
                  <a:ext cx="405591" cy="1883879"/>
                  <a:chOff x="1905000" y="1828800"/>
                  <a:chExt cx="762000" cy="2362200"/>
                </a:xfrm>
              </p:grpSpPr>
              <p:sp>
                <p:nvSpPr>
                  <p:cNvPr id="1022" name="Oval 10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9" name="Group 31"/>
              <p:cNvGrpSpPr/>
              <p:nvPr/>
            </p:nvGrpSpPr>
            <p:grpSpPr>
              <a:xfrm rot="20238387">
                <a:off x="1346199" y="1643328"/>
                <a:ext cx="1193804" cy="897916"/>
                <a:chOff x="1111998" y="1862460"/>
                <a:chExt cx="2362200" cy="1921930"/>
              </a:xfrm>
            </p:grpSpPr>
            <p:grpSp>
              <p:nvGrpSpPr>
                <p:cNvPr id="1010" name="Group 6"/>
                <p:cNvGrpSpPr/>
                <p:nvPr/>
              </p:nvGrpSpPr>
              <p:grpSpPr>
                <a:xfrm rot="17802976">
                  <a:off x="1912098" y="1823816"/>
                  <a:ext cx="762000" cy="2362200"/>
                  <a:chOff x="1905000" y="1828800"/>
                  <a:chExt cx="762000" cy="2362200"/>
                </a:xfrm>
              </p:grpSpPr>
              <p:sp>
                <p:nvSpPr>
                  <p:cNvPr id="10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1" name="Group 9"/>
                <p:cNvGrpSpPr/>
                <p:nvPr/>
              </p:nvGrpSpPr>
              <p:grpSpPr>
                <a:xfrm rot="19123498">
                  <a:off x="2501621" y="1862460"/>
                  <a:ext cx="542170" cy="1782007"/>
                  <a:chOff x="1905000" y="1828800"/>
                  <a:chExt cx="762000" cy="2362200"/>
                </a:xfrm>
              </p:grpSpPr>
              <p:sp>
                <p:nvSpPr>
                  <p:cNvPr id="1015" name="Oval 10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Oval 10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2" name="Group 12"/>
                <p:cNvGrpSpPr/>
                <p:nvPr/>
              </p:nvGrpSpPr>
              <p:grpSpPr>
                <a:xfrm rot="15530705">
                  <a:off x="2284581" y="2639655"/>
                  <a:ext cx="405591" cy="1883879"/>
                  <a:chOff x="1905000" y="1828800"/>
                  <a:chExt cx="762000" cy="2362200"/>
                </a:xfrm>
              </p:grpSpPr>
              <p:sp>
                <p:nvSpPr>
                  <p:cNvPr id="1013" name="Oval 10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3" name="Group 135"/>
            <p:cNvGrpSpPr/>
            <p:nvPr/>
          </p:nvGrpSpPr>
          <p:grpSpPr>
            <a:xfrm rot="5892673">
              <a:off x="3061159" y="3301846"/>
              <a:ext cx="1528325" cy="1350205"/>
              <a:chOff x="736597" y="733384"/>
              <a:chExt cx="1807860" cy="1807860"/>
            </a:xfrm>
          </p:grpSpPr>
          <p:grpSp>
            <p:nvGrpSpPr>
              <p:cNvPr id="966" name="Group 15"/>
              <p:cNvGrpSpPr/>
              <p:nvPr/>
            </p:nvGrpSpPr>
            <p:grpSpPr>
              <a:xfrm rot="20238387">
                <a:off x="736597" y="881328"/>
                <a:ext cx="1193804" cy="897916"/>
                <a:chOff x="1111998" y="1862460"/>
                <a:chExt cx="2362200" cy="1921930"/>
              </a:xfrm>
            </p:grpSpPr>
            <p:grpSp>
              <p:nvGrpSpPr>
                <p:cNvPr id="998" name="Group 6"/>
                <p:cNvGrpSpPr/>
                <p:nvPr/>
              </p:nvGrpSpPr>
              <p:grpSpPr>
                <a:xfrm rot="17802976">
                  <a:off x="1912098" y="1823816"/>
                  <a:ext cx="762000" cy="2362200"/>
                  <a:chOff x="1905000" y="1828800"/>
                  <a:chExt cx="762000" cy="2362200"/>
                </a:xfrm>
              </p:grpSpPr>
              <p:sp>
                <p:nvSpPr>
                  <p:cNvPr id="10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9" name="Group 9"/>
                <p:cNvGrpSpPr/>
                <p:nvPr/>
              </p:nvGrpSpPr>
              <p:grpSpPr>
                <a:xfrm rot="19123498">
                  <a:off x="2501621" y="1862460"/>
                  <a:ext cx="542170" cy="1782007"/>
                  <a:chOff x="1905000" y="1828800"/>
                  <a:chExt cx="762000" cy="2362200"/>
                </a:xfrm>
              </p:grpSpPr>
              <p:sp>
                <p:nvSpPr>
                  <p:cNvPr id="1003" name="Oval 10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0" name="Group 12"/>
                <p:cNvGrpSpPr/>
                <p:nvPr/>
              </p:nvGrpSpPr>
              <p:grpSpPr>
                <a:xfrm rot="15530705">
                  <a:off x="2284581" y="2639655"/>
                  <a:ext cx="405591" cy="1883879"/>
                  <a:chOff x="1905000" y="1828800"/>
                  <a:chExt cx="762000" cy="2362200"/>
                </a:xfrm>
              </p:grpSpPr>
              <p:sp>
                <p:nvSpPr>
                  <p:cNvPr id="1001" name="Oval 10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7"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9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994" name="Oval 9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992" name="Oval 9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8" name="Group 31"/>
              <p:cNvGrpSpPr/>
              <p:nvPr/>
            </p:nvGrpSpPr>
            <p:grpSpPr>
              <a:xfrm rot="20238387">
                <a:off x="1346199" y="1643328"/>
                <a:ext cx="1193804" cy="897916"/>
                <a:chOff x="1111998" y="1862460"/>
                <a:chExt cx="2362200" cy="1921930"/>
              </a:xfrm>
            </p:grpSpPr>
            <p:grpSp>
              <p:nvGrpSpPr>
                <p:cNvPr id="969" name="Group 6"/>
                <p:cNvGrpSpPr/>
                <p:nvPr/>
              </p:nvGrpSpPr>
              <p:grpSpPr>
                <a:xfrm rot="17802976">
                  <a:off x="1912098" y="1823816"/>
                  <a:ext cx="762000" cy="2362200"/>
                  <a:chOff x="1905000" y="1828800"/>
                  <a:chExt cx="762000" cy="2362200"/>
                </a:xfrm>
              </p:grpSpPr>
              <p:sp>
                <p:nvSpPr>
                  <p:cNvPr id="9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
                <p:cNvGrpSpPr/>
                <p:nvPr/>
              </p:nvGrpSpPr>
              <p:grpSpPr>
                <a:xfrm rot="19123498">
                  <a:off x="2501621" y="1862460"/>
                  <a:ext cx="542170" cy="1782007"/>
                  <a:chOff x="1905000" y="1828800"/>
                  <a:chExt cx="762000" cy="2362200"/>
                </a:xfrm>
              </p:grpSpPr>
              <p:sp>
                <p:nvSpPr>
                  <p:cNvPr id="974" name="Oval 9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2"/>
                <p:cNvGrpSpPr/>
                <p:nvPr/>
              </p:nvGrpSpPr>
              <p:grpSpPr>
                <a:xfrm rot="15530705">
                  <a:off x="2284581" y="2639655"/>
                  <a:ext cx="405591" cy="1883879"/>
                  <a:chOff x="1905000" y="1828800"/>
                  <a:chExt cx="762000" cy="2362200"/>
                </a:xfrm>
              </p:grpSpPr>
              <p:sp>
                <p:nvSpPr>
                  <p:cNvPr id="972" name="Oval 9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4" name="Group 166"/>
            <p:cNvGrpSpPr/>
            <p:nvPr/>
          </p:nvGrpSpPr>
          <p:grpSpPr>
            <a:xfrm rot="20555714" flipH="1">
              <a:off x="3652811" y="2791157"/>
              <a:ext cx="1586260" cy="1364114"/>
              <a:chOff x="736597" y="733384"/>
              <a:chExt cx="1807860" cy="1807860"/>
            </a:xfrm>
          </p:grpSpPr>
          <p:grpSp>
            <p:nvGrpSpPr>
              <p:cNvPr id="936" name="Group 15"/>
              <p:cNvGrpSpPr/>
              <p:nvPr/>
            </p:nvGrpSpPr>
            <p:grpSpPr>
              <a:xfrm rot="20238387">
                <a:off x="736597" y="881328"/>
                <a:ext cx="1193804" cy="897916"/>
                <a:chOff x="1111998" y="1862460"/>
                <a:chExt cx="2362200" cy="1921930"/>
              </a:xfrm>
            </p:grpSpPr>
            <p:grpSp>
              <p:nvGrpSpPr>
                <p:cNvPr id="957" name="Group 6"/>
                <p:cNvGrpSpPr/>
                <p:nvPr/>
              </p:nvGrpSpPr>
              <p:grpSpPr>
                <a:xfrm rot="17802976">
                  <a:off x="1912098" y="1823816"/>
                  <a:ext cx="762000" cy="2362200"/>
                  <a:chOff x="1905000" y="1828800"/>
                  <a:chExt cx="762000" cy="2362200"/>
                </a:xfrm>
              </p:grpSpPr>
              <p:sp>
                <p:nvSpPr>
                  <p:cNvPr id="9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9"/>
                <p:cNvGrpSpPr/>
                <p:nvPr/>
              </p:nvGrpSpPr>
              <p:grpSpPr>
                <a:xfrm rot="19123498">
                  <a:off x="2501621" y="1862460"/>
                  <a:ext cx="542170" cy="1782007"/>
                  <a:chOff x="1905000" y="1828800"/>
                  <a:chExt cx="762000" cy="2362200"/>
                </a:xfrm>
              </p:grpSpPr>
              <p:sp>
                <p:nvSpPr>
                  <p:cNvPr id="962" name="Oval 9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2"/>
                <p:cNvGrpSpPr/>
                <p:nvPr/>
              </p:nvGrpSpPr>
              <p:grpSpPr>
                <a:xfrm rot="15530705">
                  <a:off x="2284581" y="2639655"/>
                  <a:ext cx="405591" cy="1883879"/>
                  <a:chOff x="1905000" y="1828800"/>
                  <a:chExt cx="762000" cy="2362200"/>
                </a:xfrm>
              </p:grpSpPr>
              <p:sp>
                <p:nvSpPr>
                  <p:cNvPr id="960" name="Oval 9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21"/>
              <p:cNvGrpSpPr/>
              <p:nvPr/>
            </p:nvGrpSpPr>
            <p:grpSpPr>
              <a:xfrm rot="2927600">
                <a:off x="1498597" y="881328"/>
                <a:ext cx="1193804" cy="897916"/>
                <a:chOff x="1111998" y="1862460"/>
                <a:chExt cx="2362200" cy="1921930"/>
              </a:xfrm>
            </p:grpSpPr>
            <p:grpSp>
              <p:nvGrpSpPr>
                <p:cNvPr id="948" name="Group 6"/>
                <p:cNvGrpSpPr/>
                <p:nvPr/>
              </p:nvGrpSpPr>
              <p:grpSpPr>
                <a:xfrm rot="17802976">
                  <a:off x="1912098" y="1823816"/>
                  <a:ext cx="762000" cy="2362200"/>
                  <a:chOff x="1905000" y="1828800"/>
                  <a:chExt cx="762000" cy="2362200"/>
                </a:xfrm>
              </p:grpSpPr>
              <p:sp>
                <p:nvSpPr>
                  <p:cNvPr id="9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9"/>
                <p:cNvGrpSpPr/>
                <p:nvPr/>
              </p:nvGrpSpPr>
              <p:grpSpPr>
                <a:xfrm rot="19123498">
                  <a:off x="2501621" y="1862460"/>
                  <a:ext cx="542170" cy="1782007"/>
                  <a:chOff x="1905000" y="1828800"/>
                  <a:chExt cx="762000" cy="2362200"/>
                </a:xfrm>
              </p:grpSpPr>
              <p:sp>
                <p:nvSpPr>
                  <p:cNvPr id="953" name="Oval 9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12"/>
                <p:cNvGrpSpPr/>
                <p:nvPr/>
              </p:nvGrpSpPr>
              <p:grpSpPr>
                <a:xfrm rot="15530705">
                  <a:off x="2284581" y="2639655"/>
                  <a:ext cx="405591" cy="1883879"/>
                  <a:chOff x="1905000" y="1828800"/>
                  <a:chExt cx="762000" cy="2362200"/>
                </a:xfrm>
              </p:grpSpPr>
              <p:sp>
                <p:nvSpPr>
                  <p:cNvPr id="951" name="Oval 9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31"/>
              <p:cNvGrpSpPr/>
              <p:nvPr/>
            </p:nvGrpSpPr>
            <p:grpSpPr>
              <a:xfrm rot="20238387">
                <a:off x="1346199" y="1643328"/>
                <a:ext cx="1193804" cy="897916"/>
                <a:chOff x="1111998" y="1862460"/>
                <a:chExt cx="2362200" cy="1921930"/>
              </a:xfrm>
            </p:grpSpPr>
            <p:grpSp>
              <p:nvGrpSpPr>
                <p:cNvPr id="939" name="Group 6"/>
                <p:cNvGrpSpPr/>
                <p:nvPr/>
              </p:nvGrpSpPr>
              <p:grpSpPr>
                <a:xfrm rot="17802976">
                  <a:off x="1912098" y="1823816"/>
                  <a:ext cx="762000" cy="2362200"/>
                  <a:chOff x="1905000" y="1828800"/>
                  <a:chExt cx="762000" cy="2362200"/>
                </a:xfrm>
              </p:grpSpPr>
              <p:sp>
                <p:nvSpPr>
                  <p:cNvPr id="9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
                <p:cNvGrpSpPr/>
                <p:nvPr/>
              </p:nvGrpSpPr>
              <p:grpSpPr>
                <a:xfrm rot="19123498">
                  <a:off x="2501621" y="1862460"/>
                  <a:ext cx="542170" cy="1782007"/>
                  <a:chOff x="1905000" y="1828800"/>
                  <a:chExt cx="762000" cy="2362200"/>
                </a:xfrm>
              </p:grpSpPr>
              <p:sp>
                <p:nvSpPr>
                  <p:cNvPr id="944" name="Oval 9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12"/>
                <p:cNvGrpSpPr/>
                <p:nvPr/>
              </p:nvGrpSpPr>
              <p:grpSpPr>
                <a:xfrm rot="15530705">
                  <a:off x="2284581" y="2639655"/>
                  <a:ext cx="405591" cy="1883879"/>
                  <a:chOff x="1905000" y="1828800"/>
                  <a:chExt cx="762000" cy="2362200"/>
                </a:xfrm>
              </p:grpSpPr>
              <p:sp>
                <p:nvSpPr>
                  <p:cNvPr id="942" name="Oval 9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25" name="Double Wave 9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ouble Wave 9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1186"/>
          <p:cNvGrpSpPr/>
          <p:nvPr/>
        </p:nvGrpSpPr>
        <p:grpSpPr>
          <a:xfrm>
            <a:off x="9504155" y="3396782"/>
            <a:ext cx="1649943" cy="1478328"/>
            <a:chOff x="457200" y="2497304"/>
            <a:chExt cx="4781871" cy="4284496"/>
          </a:xfrm>
        </p:grpSpPr>
        <p:grpSp>
          <p:nvGrpSpPr>
            <p:cNvPr id="1188" name="Group 230"/>
            <p:cNvGrpSpPr/>
            <p:nvPr/>
          </p:nvGrpSpPr>
          <p:grpSpPr>
            <a:xfrm rot="18989829" flipH="1">
              <a:off x="2994882" y="2720848"/>
              <a:ext cx="1586260" cy="1364114"/>
              <a:chOff x="736597" y="733384"/>
              <a:chExt cx="1807860" cy="1807860"/>
            </a:xfrm>
          </p:grpSpPr>
          <p:grpSp>
            <p:nvGrpSpPr>
              <p:cNvPr id="1511" name="Group 15"/>
              <p:cNvGrpSpPr/>
              <p:nvPr/>
            </p:nvGrpSpPr>
            <p:grpSpPr>
              <a:xfrm rot="20238387">
                <a:off x="736597" y="881328"/>
                <a:ext cx="1193804" cy="897916"/>
                <a:chOff x="1111998" y="1862460"/>
                <a:chExt cx="2362200" cy="1921930"/>
              </a:xfrm>
            </p:grpSpPr>
            <p:grpSp>
              <p:nvGrpSpPr>
                <p:cNvPr id="1532" name="Group 6"/>
                <p:cNvGrpSpPr/>
                <p:nvPr/>
              </p:nvGrpSpPr>
              <p:grpSpPr>
                <a:xfrm rot="17802976">
                  <a:off x="1912098" y="1823816"/>
                  <a:ext cx="762000" cy="2362200"/>
                  <a:chOff x="1905000" y="1828800"/>
                  <a:chExt cx="762000" cy="2362200"/>
                </a:xfrm>
              </p:grpSpPr>
              <p:sp>
                <p:nvSpPr>
                  <p:cNvPr id="15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9"/>
                <p:cNvGrpSpPr/>
                <p:nvPr/>
              </p:nvGrpSpPr>
              <p:grpSpPr>
                <a:xfrm rot="19123498">
                  <a:off x="2501621" y="1862460"/>
                  <a:ext cx="542170" cy="1782007"/>
                  <a:chOff x="1905000" y="1828800"/>
                  <a:chExt cx="762000" cy="2362200"/>
                </a:xfrm>
              </p:grpSpPr>
              <p:sp>
                <p:nvSpPr>
                  <p:cNvPr id="153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12"/>
                <p:cNvGrpSpPr/>
                <p:nvPr/>
              </p:nvGrpSpPr>
              <p:grpSpPr>
                <a:xfrm rot="15530705">
                  <a:off x="2284581" y="2639655"/>
                  <a:ext cx="405591" cy="1883879"/>
                  <a:chOff x="1905000" y="1828800"/>
                  <a:chExt cx="762000" cy="2362200"/>
                </a:xfrm>
              </p:grpSpPr>
              <p:sp>
                <p:nvSpPr>
                  <p:cNvPr id="153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2" name="Group 21"/>
              <p:cNvGrpSpPr/>
              <p:nvPr/>
            </p:nvGrpSpPr>
            <p:grpSpPr>
              <a:xfrm rot="2927600">
                <a:off x="1498597" y="881328"/>
                <a:ext cx="1193804" cy="897916"/>
                <a:chOff x="1111998" y="1862460"/>
                <a:chExt cx="2362200" cy="1921930"/>
              </a:xfrm>
            </p:grpSpPr>
            <p:grpSp>
              <p:nvGrpSpPr>
                <p:cNvPr id="1523" name="Group 6"/>
                <p:cNvGrpSpPr/>
                <p:nvPr/>
              </p:nvGrpSpPr>
              <p:grpSpPr>
                <a:xfrm rot="17802976">
                  <a:off x="1912098" y="1823816"/>
                  <a:ext cx="762000" cy="2362200"/>
                  <a:chOff x="1905000" y="1828800"/>
                  <a:chExt cx="762000" cy="2362200"/>
                </a:xfrm>
              </p:grpSpPr>
              <p:sp>
                <p:nvSpPr>
                  <p:cNvPr id="15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1" name="Oval 15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4" name="Group 9"/>
                <p:cNvGrpSpPr/>
                <p:nvPr/>
              </p:nvGrpSpPr>
              <p:grpSpPr>
                <a:xfrm rot="19123498">
                  <a:off x="2501621" y="1862460"/>
                  <a:ext cx="542170" cy="1782007"/>
                  <a:chOff x="1905000" y="1828800"/>
                  <a:chExt cx="762000" cy="2362200"/>
                </a:xfrm>
              </p:grpSpPr>
              <p:sp>
                <p:nvSpPr>
                  <p:cNvPr id="152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5" name="Group 12"/>
                <p:cNvGrpSpPr/>
                <p:nvPr/>
              </p:nvGrpSpPr>
              <p:grpSpPr>
                <a:xfrm rot="15530705">
                  <a:off x="2284581" y="2639655"/>
                  <a:ext cx="405591" cy="1883879"/>
                  <a:chOff x="1905000" y="1828800"/>
                  <a:chExt cx="762000" cy="2362200"/>
                </a:xfrm>
              </p:grpSpPr>
              <p:sp>
                <p:nvSpPr>
                  <p:cNvPr id="1526" name="Oval 15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7" name="Oval 15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3" name="Group 31"/>
              <p:cNvGrpSpPr/>
              <p:nvPr/>
            </p:nvGrpSpPr>
            <p:grpSpPr>
              <a:xfrm rot="20238387">
                <a:off x="1346199" y="1643328"/>
                <a:ext cx="1193804" cy="897916"/>
                <a:chOff x="1111998" y="1862460"/>
                <a:chExt cx="2362200" cy="1921930"/>
              </a:xfrm>
            </p:grpSpPr>
            <p:grpSp>
              <p:nvGrpSpPr>
                <p:cNvPr id="1514" name="Group 6"/>
                <p:cNvGrpSpPr/>
                <p:nvPr/>
              </p:nvGrpSpPr>
              <p:grpSpPr>
                <a:xfrm rot="17802976">
                  <a:off x="1912098" y="1823816"/>
                  <a:ext cx="762000" cy="2362200"/>
                  <a:chOff x="1905000" y="1828800"/>
                  <a:chExt cx="762000" cy="2362200"/>
                </a:xfrm>
              </p:grpSpPr>
              <p:sp>
                <p:nvSpPr>
                  <p:cNvPr id="152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5" name="Group 9"/>
                <p:cNvGrpSpPr/>
                <p:nvPr/>
              </p:nvGrpSpPr>
              <p:grpSpPr>
                <a:xfrm rot="19123498">
                  <a:off x="2501621" y="1862460"/>
                  <a:ext cx="542170" cy="1782007"/>
                  <a:chOff x="1905000" y="1828800"/>
                  <a:chExt cx="762000" cy="2362200"/>
                </a:xfrm>
              </p:grpSpPr>
              <p:sp>
                <p:nvSpPr>
                  <p:cNvPr id="151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6" name="Group 12"/>
                <p:cNvGrpSpPr/>
                <p:nvPr/>
              </p:nvGrpSpPr>
              <p:grpSpPr>
                <a:xfrm rot="15530705">
                  <a:off x="2284581" y="2639655"/>
                  <a:ext cx="405591" cy="1883879"/>
                  <a:chOff x="1905000" y="1828800"/>
                  <a:chExt cx="762000" cy="2362200"/>
                </a:xfrm>
              </p:grpSpPr>
              <p:sp>
                <p:nvSpPr>
                  <p:cNvPr id="151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9" name="Group 199"/>
            <p:cNvGrpSpPr/>
            <p:nvPr/>
          </p:nvGrpSpPr>
          <p:grpSpPr>
            <a:xfrm rot="3068959">
              <a:off x="1334455" y="2628335"/>
              <a:ext cx="1820842" cy="1558779"/>
              <a:chOff x="736597" y="733384"/>
              <a:chExt cx="1807860" cy="1807860"/>
            </a:xfrm>
          </p:grpSpPr>
          <p:grpSp>
            <p:nvGrpSpPr>
              <p:cNvPr id="1481" name="Group 15"/>
              <p:cNvGrpSpPr/>
              <p:nvPr/>
            </p:nvGrpSpPr>
            <p:grpSpPr>
              <a:xfrm rot="20238387">
                <a:off x="736597" y="881328"/>
                <a:ext cx="1193804" cy="897916"/>
                <a:chOff x="1111998" y="1862460"/>
                <a:chExt cx="2362200" cy="1921930"/>
              </a:xfrm>
            </p:grpSpPr>
            <p:grpSp>
              <p:nvGrpSpPr>
                <p:cNvPr id="1502" name="Group 6"/>
                <p:cNvGrpSpPr/>
                <p:nvPr/>
              </p:nvGrpSpPr>
              <p:grpSpPr>
                <a:xfrm rot="17802976">
                  <a:off x="1912098" y="1823816"/>
                  <a:ext cx="762000" cy="2362200"/>
                  <a:chOff x="1905000" y="1828800"/>
                  <a:chExt cx="762000" cy="2362200"/>
                </a:xfrm>
              </p:grpSpPr>
              <p:sp>
                <p:nvSpPr>
                  <p:cNvPr id="15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3" name="Group 9"/>
                <p:cNvGrpSpPr/>
                <p:nvPr/>
              </p:nvGrpSpPr>
              <p:grpSpPr>
                <a:xfrm rot="19123498">
                  <a:off x="2501621" y="1862460"/>
                  <a:ext cx="542170" cy="1782007"/>
                  <a:chOff x="1905000" y="1828800"/>
                  <a:chExt cx="762000" cy="2362200"/>
                </a:xfrm>
              </p:grpSpPr>
              <p:sp>
                <p:nvSpPr>
                  <p:cNvPr id="1507" name="Oval 15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4" name="Group 12"/>
                <p:cNvGrpSpPr/>
                <p:nvPr/>
              </p:nvGrpSpPr>
              <p:grpSpPr>
                <a:xfrm rot="15530705">
                  <a:off x="2284581" y="2639655"/>
                  <a:ext cx="405591" cy="1883879"/>
                  <a:chOff x="1905000" y="1828800"/>
                  <a:chExt cx="762000" cy="2362200"/>
                </a:xfrm>
              </p:grpSpPr>
              <p:sp>
                <p:nvSpPr>
                  <p:cNvPr id="1505" name="Oval 1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2" name="Group 21"/>
              <p:cNvGrpSpPr/>
              <p:nvPr/>
            </p:nvGrpSpPr>
            <p:grpSpPr>
              <a:xfrm rot="2927600">
                <a:off x="1498597" y="881328"/>
                <a:ext cx="1193804" cy="897916"/>
                <a:chOff x="1111998" y="1862460"/>
                <a:chExt cx="2362200" cy="1921930"/>
              </a:xfrm>
            </p:grpSpPr>
            <p:grpSp>
              <p:nvGrpSpPr>
                <p:cNvPr id="1493" name="Group 6"/>
                <p:cNvGrpSpPr/>
                <p:nvPr/>
              </p:nvGrpSpPr>
              <p:grpSpPr>
                <a:xfrm rot="17802976">
                  <a:off x="1912098" y="1823816"/>
                  <a:ext cx="762000" cy="2362200"/>
                  <a:chOff x="1905000" y="1828800"/>
                  <a:chExt cx="762000" cy="2362200"/>
                </a:xfrm>
              </p:grpSpPr>
              <p:sp>
                <p:nvSpPr>
                  <p:cNvPr id="15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4" name="Group 9"/>
                <p:cNvGrpSpPr/>
                <p:nvPr/>
              </p:nvGrpSpPr>
              <p:grpSpPr>
                <a:xfrm rot="19123498">
                  <a:off x="2501621" y="1862460"/>
                  <a:ext cx="542170" cy="1782007"/>
                  <a:chOff x="1905000" y="1828800"/>
                  <a:chExt cx="762000" cy="2362200"/>
                </a:xfrm>
              </p:grpSpPr>
              <p:sp>
                <p:nvSpPr>
                  <p:cNvPr id="1498" name="Oval 14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5" name="Group 12"/>
                <p:cNvGrpSpPr/>
                <p:nvPr/>
              </p:nvGrpSpPr>
              <p:grpSpPr>
                <a:xfrm rot="15530705">
                  <a:off x="2284581" y="2639655"/>
                  <a:ext cx="405591" cy="1883879"/>
                  <a:chOff x="1905000" y="1828800"/>
                  <a:chExt cx="762000" cy="2362200"/>
                </a:xfrm>
              </p:grpSpPr>
              <p:sp>
                <p:nvSpPr>
                  <p:cNvPr id="1496" name="Oval 14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 name="Oval 14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3" name="Group 31"/>
              <p:cNvGrpSpPr/>
              <p:nvPr/>
            </p:nvGrpSpPr>
            <p:grpSpPr>
              <a:xfrm rot="20238387">
                <a:off x="1346199" y="1643328"/>
                <a:ext cx="1193804" cy="897916"/>
                <a:chOff x="1111998" y="1862460"/>
                <a:chExt cx="2362200" cy="1921930"/>
              </a:xfrm>
            </p:grpSpPr>
            <p:grpSp>
              <p:nvGrpSpPr>
                <p:cNvPr id="1484" name="Group 6"/>
                <p:cNvGrpSpPr/>
                <p:nvPr/>
              </p:nvGrpSpPr>
              <p:grpSpPr>
                <a:xfrm rot="17802976">
                  <a:off x="1912098" y="1823816"/>
                  <a:ext cx="762000" cy="2362200"/>
                  <a:chOff x="1905000" y="1828800"/>
                  <a:chExt cx="762000" cy="2362200"/>
                </a:xfrm>
              </p:grpSpPr>
              <p:sp>
                <p:nvSpPr>
                  <p:cNvPr id="149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5" name="Group 9"/>
                <p:cNvGrpSpPr/>
                <p:nvPr/>
              </p:nvGrpSpPr>
              <p:grpSpPr>
                <a:xfrm rot="19123498">
                  <a:off x="2501621" y="1862460"/>
                  <a:ext cx="542170" cy="1782007"/>
                  <a:chOff x="1905000" y="1828800"/>
                  <a:chExt cx="762000" cy="2362200"/>
                </a:xfrm>
              </p:grpSpPr>
              <p:sp>
                <p:nvSpPr>
                  <p:cNvPr id="148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6" name="Group 12"/>
                <p:cNvGrpSpPr/>
                <p:nvPr/>
              </p:nvGrpSpPr>
              <p:grpSpPr>
                <a:xfrm rot="15530705">
                  <a:off x="2284581" y="2639655"/>
                  <a:ext cx="405591" cy="1883879"/>
                  <a:chOff x="1905000" y="1828800"/>
                  <a:chExt cx="762000" cy="2362200"/>
                </a:xfrm>
              </p:grpSpPr>
              <p:sp>
                <p:nvSpPr>
                  <p:cNvPr id="148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90" name="Double Wave 1189"/>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Double Wave 1190"/>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Double Wave 1191"/>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5" name="Group 41"/>
            <p:cNvGrpSpPr/>
            <p:nvPr/>
          </p:nvGrpSpPr>
          <p:grpSpPr>
            <a:xfrm>
              <a:off x="457200" y="3352800"/>
              <a:ext cx="1397003" cy="1095416"/>
              <a:chOff x="736597" y="733384"/>
              <a:chExt cx="1807860" cy="1807860"/>
            </a:xfrm>
          </p:grpSpPr>
          <p:grpSp>
            <p:nvGrpSpPr>
              <p:cNvPr id="1451" name="Group 15"/>
              <p:cNvGrpSpPr/>
              <p:nvPr/>
            </p:nvGrpSpPr>
            <p:grpSpPr>
              <a:xfrm rot="20238387">
                <a:off x="736597" y="881328"/>
                <a:ext cx="1193804" cy="897916"/>
                <a:chOff x="1111998" y="1862460"/>
                <a:chExt cx="2362200" cy="1921930"/>
              </a:xfrm>
            </p:grpSpPr>
            <p:grpSp>
              <p:nvGrpSpPr>
                <p:cNvPr id="1472" name="Group 6"/>
                <p:cNvGrpSpPr/>
                <p:nvPr/>
              </p:nvGrpSpPr>
              <p:grpSpPr>
                <a:xfrm rot="17802976">
                  <a:off x="1912098" y="1823816"/>
                  <a:ext cx="762000" cy="2362200"/>
                  <a:chOff x="1905000" y="1828800"/>
                  <a:chExt cx="762000" cy="2362200"/>
                </a:xfrm>
              </p:grpSpPr>
              <p:sp>
                <p:nvSpPr>
                  <p:cNvPr id="14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3" name="Group 9"/>
                <p:cNvGrpSpPr/>
                <p:nvPr/>
              </p:nvGrpSpPr>
              <p:grpSpPr>
                <a:xfrm rot="19123498">
                  <a:off x="2501621" y="1862460"/>
                  <a:ext cx="542170" cy="1782007"/>
                  <a:chOff x="1905000" y="1828800"/>
                  <a:chExt cx="762000" cy="2362200"/>
                </a:xfrm>
              </p:grpSpPr>
              <p:sp>
                <p:nvSpPr>
                  <p:cNvPr id="147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4" name="Group 12"/>
                <p:cNvGrpSpPr/>
                <p:nvPr/>
              </p:nvGrpSpPr>
              <p:grpSpPr>
                <a:xfrm rot="15530705">
                  <a:off x="2284581" y="2639655"/>
                  <a:ext cx="405591" cy="1883879"/>
                  <a:chOff x="1905000" y="1828800"/>
                  <a:chExt cx="762000" cy="2362200"/>
                </a:xfrm>
              </p:grpSpPr>
              <p:sp>
                <p:nvSpPr>
                  <p:cNvPr id="147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2" name="Group 21"/>
              <p:cNvGrpSpPr/>
              <p:nvPr/>
            </p:nvGrpSpPr>
            <p:grpSpPr>
              <a:xfrm rot="2927600">
                <a:off x="1498597" y="881328"/>
                <a:ext cx="1193804" cy="897916"/>
                <a:chOff x="1111998" y="1862460"/>
                <a:chExt cx="2362200" cy="1921930"/>
              </a:xfrm>
            </p:grpSpPr>
            <p:grpSp>
              <p:nvGrpSpPr>
                <p:cNvPr id="1463" name="Group 6"/>
                <p:cNvGrpSpPr/>
                <p:nvPr/>
              </p:nvGrpSpPr>
              <p:grpSpPr>
                <a:xfrm rot="17802976">
                  <a:off x="1912098" y="1823816"/>
                  <a:ext cx="762000" cy="2362200"/>
                  <a:chOff x="1905000" y="1828800"/>
                  <a:chExt cx="762000" cy="2362200"/>
                </a:xfrm>
              </p:grpSpPr>
              <p:sp>
                <p:nvSpPr>
                  <p:cNvPr id="14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4" name="Group 9"/>
                <p:cNvGrpSpPr/>
                <p:nvPr/>
              </p:nvGrpSpPr>
              <p:grpSpPr>
                <a:xfrm rot="19123498">
                  <a:off x="2501621" y="1862460"/>
                  <a:ext cx="542170" cy="1782007"/>
                  <a:chOff x="1905000" y="1828800"/>
                  <a:chExt cx="762000" cy="2362200"/>
                </a:xfrm>
              </p:grpSpPr>
              <p:sp>
                <p:nvSpPr>
                  <p:cNvPr id="146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5" name="Group 12"/>
                <p:cNvGrpSpPr/>
                <p:nvPr/>
              </p:nvGrpSpPr>
              <p:grpSpPr>
                <a:xfrm rot="15530705">
                  <a:off x="2284581" y="2639655"/>
                  <a:ext cx="405591" cy="1883879"/>
                  <a:chOff x="1905000" y="1828800"/>
                  <a:chExt cx="762000" cy="2362200"/>
                </a:xfrm>
              </p:grpSpPr>
              <p:sp>
                <p:nvSpPr>
                  <p:cNvPr id="146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3" name="Group 31"/>
              <p:cNvGrpSpPr/>
              <p:nvPr/>
            </p:nvGrpSpPr>
            <p:grpSpPr>
              <a:xfrm rot="20238387">
                <a:off x="1346199" y="1643328"/>
                <a:ext cx="1193804" cy="897916"/>
                <a:chOff x="1111998" y="1862460"/>
                <a:chExt cx="2362200" cy="1921930"/>
              </a:xfrm>
            </p:grpSpPr>
            <p:grpSp>
              <p:nvGrpSpPr>
                <p:cNvPr id="1454" name="Group 6"/>
                <p:cNvGrpSpPr/>
                <p:nvPr/>
              </p:nvGrpSpPr>
              <p:grpSpPr>
                <a:xfrm rot="17802976">
                  <a:off x="1912098" y="1823816"/>
                  <a:ext cx="762000" cy="2362200"/>
                  <a:chOff x="1905000" y="1828800"/>
                  <a:chExt cx="762000" cy="2362200"/>
                </a:xfrm>
              </p:grpSpPr>
              <p:sp>
                <p:nvSpPr>
                  <p:cNvPr id="14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9"/>
                <p:cNvGrpSpPr/>
                <p:nvPr/>
              </p:nvGrpSpPr>
              <p:grpSpPr>
                <a:xfrm rot="19123498">
                  <a:off x="2501621" y="1862460"/>
                  <a:ext cx="542170" cy="1782007"/>
                  <a:chOff x="1905000" y="1828800"/>
                  <a:chExt cx="762000" cy="2362200"/>
                </a:xfrm>
              </p:grpSpPr>
              <p:sp>
                <p:nvSpPr>
                  <p:cNvPr id="1459" name="Oval 14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2"/>
                <p:cNvGrpSpPr/>
                <p:nvPr/>
              </p:nvGrpSpPr>
              <p:grpSpPr>
                <a:xfrm rot="15530705">
                  <a:off x="2284581" y="2639655"/>
                  <a:ext cx="405591" cy="1883879"/>
                  <a:chOff x="1905000" y="1828800"/>
                  <a:chExt cx="762000" cy="2362200"/>
                </a:xfrm>
              </p:grpSpPr>
              <p:sp>
                <p:nvSpPr>
                  <p:cNvPr id="1457" name="Oval 14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Oval 14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6" name="Group 42"/>
            <p:cNvGrpSpPr/>
            <p:nvPr/>
          </p:nvGrpSpPr>
          <p:grpSpPr>
            <a:xfrm rot="1956276">
              <a:off x="1167495" y="3842653"/>
              <a:ext cx="1397003" cy="1095416"/>
              <a:chOff x="736597" y="733384"/>
              <a:chExt cx="1807860" cy="1807860"/>
            </a:xfrm>
          </p:grpSpPr>
          <p:grpSp>
            <p:nvGrpSpPr>
              <p:cNvPr id="1421" name="Group 15"/>
              <p:cNvGrpSpPr/>
              <p:nvPr/>
            </p:nvGrpSpPr>
            <p:grpSpPr>
              <a:xfrm rot="20238387">
                <a:off x="736597" y="881328"/>
                <a:ext cx="1193804" cy="897916"/>
                <a:chOff x="1111998" y="1862460"/>
                <a:chExt cx="2362200" cy="1921930"/>
              </a:xfrm>
            </p:grpSpPr>
            <p:grpSp>
              <p:nvGrpSpPr>
                <p:cNvPr id="1442" name="Group 6"/>
                <p:cNvGrpSpPr/>
                <p:nvPr/>
              </p:nvGrpSpPr>
              <p:grpSpPr>
                <a:xfrm rot="17802976">
                  <a:off x="1912098" y="1823816"/>
                  <a:ext cx="762000" cy="2362200"/>
                  <a:chOff x="1905000" y="1828800"/>
                  <a:chExt cx="762000" cy="2362200"/>
                </a:xfrm>
              </p:grpSpPr>
              <p:sp>
                <p:nvSpPr>
                  <p:cNvPr id="14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3" name="Group 9"/>
                <p:cNvGrpSpPr/>
                <p:nvPr/>
              </p:nvGrpSpPr>
              <p:grpSpPr>
                <a:xfrm rot="19123498">
                  <a:off x="2501621" y="1862460"/>
                  <a:ext cx="542170" cy="1782007"/>
                  <a:chOff x="1905000" y="1828800"/>
                  <a:chExt cx="762000" cy="2362200"/>
                </a:xfrm>
              </p:grpSpPr>
              <p:sp>
                <p:nvSpPr>
                  <p:cNvPr id="144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4" name="Group 12"/>
                <p:cNvGrpSpPr/>
                <p:nvPr/>
              </p:nvGrpSpPr>
              <p:grpSpPr>
                <a:xfrm rot="15530705">
                  <a:off x="2284581" y="2639655"/>
                  <a:ext cx="405591" cy="1883879"/>
                  <a:chOff x="1905000" y="1828800"/>
                  <a:chExt cx="762000" cy="2362200"/>
                </a:xfrm>
              </p:grpSpPr>
              <p:sp>
                <p:nvSpPr>
                  <p:cNvPr id="1445" name="Oval 1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2" name="Group 21"/>
              <p:cNvGrpSpPr/>
              <p:nvPr/>
            </p:nvGrpSpPr>
            <p:grpSpPr>
              <a:xfrm rot="2927600">
                <a:off x="1498597" y="881328"/>
                <a:ext cx="1193804" cy="897916"/>
                <a:chOff x="1111998" y="1862460"/>
                <a:chExt cx="2362200" cy="1921930"/>
              </a:xfrm>
            </p:grpSpPr>
            <p:grpSp>
              <p:nvGrpSpPr>
                <p:cNvPr id="1433" name="Group 6"/>
                <p:cNvGrpSpPr/>
                <p:nvPr/>
              </p:nvGrpSpPr>
              <p:grpSpPr>
                <a:xfrm rot="17802976">
                  <a:off x="1912098" y="1823816"/>
                  <a:ext cx="762000" cy="2362200"/>
                  <a:chOff x="1905000" y="1828800"/>
                  <a:chExt cx="762000" cy="2362200"/>
                </a:xfrm>
              </p:grpSpPr>
              <p:sp>
                <p:nvSpPr>
                  <p:cNvPr id="14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14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9"/>
                <p:cNvGrpSpPr/>
                <p:nvPr/>
              </p:nvGrpSpPr>
              <p:grpSpPr>
                <a:xfrm rot="19123498">
                  <a:off x="2501621" y="1862460"/>
                  <a:ext cx="542170" cy="1782007"/>
                  <a:chOff x="1905000" y="1828800"/>
                  <a:chExt cx="762000" cy="2362200"/>
                </a:xfrm>
              </p:grpSpPr>
              <p:sp>
                <p:nvSpPr>
                  <p:cNvPr id="143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2"/>
                <p:cNvGrpSpPr/>
                <p:nvPr/>
              </p:nvGrpSpPr>
              <p:grpSpPr>
                <a:xfrm rot="15530705">
                  <a:off x="2284581" y="2639655"/>
                  <a:ext cx="405591" cy="1883879"/>
                  <a:chOff x="1905000" y="1828800"/>
                  <a:chExt cx="762000" cy="2362200"/>
                </a:xfrm>
              </p:grpSpPr>
              <p:sp>
                <p:nvSpPr>
                  <p:cNvPr id="143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3" name="Group 31"/>
              <p:cNvGrpSpPr/>
              <p:nvPr/>
            </p:nvGrpSpPr>
            <p:grpSpPr>
              <a:xfrm rot="20238387">
                <a:off x="1346199" y="1643328"/>
                <a:ext cx="1193804" cy="897916"/>
                <a:chOff x="1111998" y="1862460"/>
                <a:chExt cx="2362200" cy="1921930"/>
              </a:xfrm>
            </p:grpSpPr>
            <p:grpSp>
              <p:nvGrpSpPr>
                <p:cNvPr id="1424" name="Group 6"/>
                <p:cNvGrpSpPr/>
                <p:nvPr/>
              </p:nvGrpSpPr>
              <p:grpSpPr>
                <a:xfrm rot="17802976">
                  <a:off x="1912098" y="1823816"/>
                  <a:ext cx="762000" cy="2362200"/>
                  <a:chOff x="1905000" y="1828800"/>
                  <a:chExt cx="762000" cy="2362200"/>
                </a:xfrm>
              </p:grpSpPr>
              <p:sp>
                <p:nvSpPr>
                  <p:cNvPr id="14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14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5" name="Group 9"/>
                <p:cNvGrpSpPr/>
                <p:nvPr/>
              </p:nvGrpSpPr>
              <p:grpSpPr>
                <a:xfrm rot="19123498">
                  <a:off x="2501621" y="1862460"/>
                  <a:ext cx="542170" cy="1782007"/>
                  <a:chOff x="1905000" y="1828800"/>
                  <a:chExt cx="762000" cy="2362200"/>
                </a:xfrm>
              </p:grpSpPr>
              <p:sp>
                <p:nvSpPr>
                  <p:cNvPr id="1429" name="Oval 14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142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6" name="Group 12"/>
                <p:cNvGrpSpPr/>
                <p:nvPr/>
              </p:nvGrpSpPr>
              <p:grpSpPr>
                <a:xfrm rot="15530705">
                  <a:off x="2284581" y="2639655"/>
                  <a:ext cx="405591" cy="1883879"/>
                  <a:chOff x="1905000" y="1828800"/>
                  <a:chExt cx="762000" cy="2362200"/>
                </a:xfrm>
              </p:grpSpPr>
              <p:sp>
                <p:nvSpPr>
                  <p:cNvPr id="142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14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7" name="Group 73"/>
            <p:cNvGrpSpPr/>
            <p:nvPr/>
          </p:nvGrpSpPr>
          <p:grpSpPr>
            <a:xfrm rot="3068959">
              <a:off x="1791654" y="2628338"/>
              <a:ext cx="1820842" cy="1558779"/>
              <a:chOff x="736597" y="733384"/>
              <a:chExt cx="1807860" cy="1807860"/>
            </a:xfrm>
          </p:grpSpPr>
          <p:grpSp>
            <p:nvGrpSpPr>
              <p:cNvPr id="1391" name="Group 15"/>
              <p:cNvGrpSpPr/>
              <p:nvPr/>
            </p:nvGrpSpPr>
            <p:grpSpPr>
              <a:xfrm rot="20238387">
                <a:off x="736597" y="881328"/>
                <a:ext cx="1193804" cy="897916"/>
                <a:chOff x="1111998" y="1862460"/>
                <a:chExt cx="2362200" cy="1921930"/>
              </a:xfrm>
            </p:grpSpPr>
            <p:grpSp>
              <p:nvGrpSpPr>
                <p:cNvPr id="1412" name="Group 6"/>
                <p:cNvGrpSpPr/>
                <p:nvPr/>
              </p:nvGrpSpPr>
              <p:grpSpPr>
                <a:xfrm rot="17802976">
                  <a:off x="1912098" y="1823816"/>
                  <a:ext cx="762000" cy="2362200"/>
                  <a:chOff x="1905000" y="1828800"/>
                  <a:chExt cx="762000" cy="2362200"/>
                </a:xfrm>
              </p:grpSpPr>
              <p:sp>
                <p:nvSpPr>
                  <p:cNvPr id="14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3" name="Group 9"/>
                <p:cNvGrpSpPr/>
                <p:nvPr/>
              </p:nvGrpSpPr>
              <p:grpSpPr>
                <a:xfrm rot="19123498">
                  <a:off x="2501621" y="1862460"/>
                  <a:ext cx="542170" cy="1782007"/>
                  <a:chOff x="1905000" y="1828800"/>
                  <a:chExt cx="762000" cy="2362200"/>
                </a:xfrm>
              </p:grpSpPr>
              <p:sp>
                <p:nvSpPr>
                  <p:cNvPr id="141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4" name="Group 12"/>
                <p:cNvGrpSpPr/>
                <p:nvPr/>
              </p:nvGrpSpPr>
              <p:grpSpPr>
                <a:xfrm rot="15530705">
                  <a:off x="2284581" y="2639655"/>
                  <a:ext cx="405591" cy="1883879"/>
                  <a:chOff x="1905000" y="1828800"/>
                  <a:chExt cx="762000" cy="2362200"/>
                </a:xfrm>
              </p:grpSpPr>
              <p:sp>
                <p:nvSpPr>
                  <p:cNvPr id="141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2" name="Group 21"/>
              <p:cNvGrpSpPr/>
              <p:nvPr/>
            </p:nvGrpSpPr>
            <p:grpSpPr>
              <a:xfrm rot="2927600">
                <a:off x="1498597" y="881328"/>
                <a:ext cx="1193804" cy="897916"/>
                <a:chOff x="1111998" y="1862460"/>
                <a:chExt cx="2362200" cy="1921930"/>
              </a:xfrm>
            </p:grpSpPr>
            <p:grpSp>
              <p:nvGrpSpPr>
                <p:cNvPr id="1403" name="Group 6"/>
                <p:cNvGrpSpPr/>
                <p:nvPr/>
              </p:nvGrpSpPr>
              <p:grpSpPr>
                <a:xfrm rot="17802976">
                  <a:off x="1912098" y="1823816"/>
                  <a:ext cx="762000" cy="2362200"/>
                  <a:chOff x="1905000" y="1828800"/>
                  <a:chExt cx="762000" cy="2362200"/>
                </a:xfrm>
              </p:grpSpPr>
              <p:sp>
                <p:nvSpPr>
                  <p:cNvPr id="14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Oval 141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4" name="Group 9"/>
                <p:cNvGrpSpPr/>
                <p:nvPr/>
              </p:nvGrpSpPr>
              <p:grpSpPr>
                <a:xfrm rot="19123498">
                  <a:off x="2501621" y="1862460"/>
                  <a:ext cx="542170" cy="1782007"/>
                  <a:chOff x="1905000" y="1828800"/>
                  <a:chExt cx="762000" cy="2362200"/>
                </a:xfrm>
              </p:grpSpPr>
              <p:sp>
                <p:nvSpPr>
                  <p:cNvPr id="140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9" name="Oval 140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5" name="Group 12"/>
                <p:cNvGrpSpPr/>
                <p:nvPr/>
              </p:nvGrpSpPr>
              <p:grpSpPr>
                <a:xfrm rot="15530705">
                  <a:off x="2284581" y="2639655"/>
                  <a:ext cx="405591" cy="1883879"/>
                  <a:chOff x="1905000" y="1828800"/>
                  <a:chExt cx="762000" cy="2362200"/>
                </a:xfrm>
              </p:grpSpPr>
              <p:sp>
                <p:nvSpPr>
                  <p:cNvPr id="140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3" name="Group 31"/>
              <p:cNvGrpSpPr/>
              <p:nvPr/>
            </p:nvGrpSpPr>
            <p:grpSpPr>
              <a:xfrm rot="20238387">
                <a:off x="1346199" y="1643328"/>
                <a:ext cx="1193804" cy="897916"/>
                <a:chOff x="1111998" y="1862460"/>
                <a:chExt cx="2362200" cy="1921930"/>
              </a:xfrm>
            </p:grpSpPr>
            <p:grpSp>
              <p:nvGrpSpPr>
                <p:cNvPr id="1394" name="Group 6"/>
                <p:cNvGrpSpPr/>
                <p:nvPr/>
              </p:nvGrpSpPr>
              <p:grpSpPr>
                <a:xfrm rot="17802976">
                  <a:off x="1912098" y="1823816"/>
                  <a:ext cx="762000" cy="2362200"/>
                  <a:chOff x="1905000" y="1828800"/>
                  <a:chExt cx="762000" cy="2362200"/>
                </a:xfrm>
              </p:grpSpPr>
              <p:sp>
                <p:nvSpPr>
                  <p:cNvPr id="14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4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5" name="Group 9"/>
                <p:cNvGrpSpPr/>
                <p:nvPr/>
              </p:nvGrpSpPr>
              <p:grpSpPr>
                <a:xfrm rot="19123498">
                  <a:off x="2501621" y="1862460"/>
                  <a:ext cx="542170" cy="1782007"/>
                  <a:chOff x="1905000" y="1828800"/>
                  <a:chExt cx="762000" cy="2362200"/>
                </a:xfrm>
              </p:grpSpPr>
              <p:sp>
                <p:nvSpPr>
                  <p:cNvPr id="1399" name="Oval 13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3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
                <p:cNvGrpSpPr/>
                <p:nvPr/>
              </p:nvGrpSpPr>
              <p:grpSpPr>
                <a:xfrm rot="15530705">
                  <a:off x="2284581" y="2639655"/>
                  <a:ext cx="405591" cy="1883879"/>
                  <a:chOff x="1905000" y="1828800"/>
                  <a:chExt cx="762000" cy="2362200"/>
                </a:xfrm>
              </p:grpSpPr>
              <p:sp>
                <p:nvSpPr>
                  <p:cNvPr id="1397" name="Oval 13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3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8" name="Group 104"/>
            <p:cNvGrpSpPr/>
            <p:nvPr/>
          </p:nvGrpSpPr>
          <p:grpSpPr>
            <a:xfrm rot="3068959">
              <a:off x="2247659" y="3793897"/>
              <a:ext cx="1143483" cy="840157"/>
              <a:chOff x="736597" y="733384"/>
              <a:chExt cx="1807860" cy="1807860"/>
            </a:xfrm>
          </p:grpSpPr>
          <p:grpSp>
            <p:nvGrpSpPr>
              <p:cNvPr id="1277" name="Group 15"/>
              <p:cNvGrpSpPr/>
              <p:nvPr/>
            </p:nvGrpSpPr>
            <p:grpSpPr>
              <a:xfrm rot="20238387">
                <a:off x="736597" y="881328"/>
                <a:ext cx="1193804" cy="897916"/>
                <a:chOff x="1111998" y="1862460"/>
                <a:chExt cx="2362200" cy="1921930"/>
              </a:xfrm>
            </p:grpSpPr>
            <p:grpSp>
              <p:nvGrpSpPr>
                <p:cNvPr id="1382" name="Group 6"/>
                <p:cNvGrpSpPr/>
                <p:nvPr/>
              </p:nvGrpSpPr>
              <p:grpSpPr>
                <a:xfrm rot="17802976">
                  <a:off x="1912098" y="1823816"/>
                  <a:ext cx="762000" cy="2362200"/>
                  <a:chOff x="1905000" y="1828800"/>
                  <a:chExt cx="762000" cy="2362200"/>
                </a:xfrm>
              </p:grpSpPr>
              <p:sp>
                <p:nvSpPr>
                  <p:cNvPr id="13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
                <p:cNvGrpSpPr/>
                <p:nvPr/>
              </p:nvGrpSpPr>
              <p:grpSpPr>
                <a:xfrm rot="19123498">
                  <a:off x="2501621" y="1862460"/>
                  <a:ext cx="542170" cy="1782007"/>
                  <a:chOff x="1905000" y="1828800"/>
                  <a:chExt cx="762000" cy="2362200"/>
                </a:xfrm>
              </p:grpSpPr>
              <p:sp>
                <p:nvSpPr>
                  <p:cNvPr id="1387" name="Oval 138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2"/>
                <p:cNvGrpSpPr/>
                <p:nvPr/>
              </p:nvGrpSpPr>
              <p:grpSpPr>
                <a:xfrm rot="15530705">
                  <a:off x="2284581" y="2639655"/>
                  <a:ext cx="405591" cy="1883879"/>
                  <a:chOff x="1905000" y="1828800"/>
                  <a:chExt cx="762000" cy="2362200"/>
                </a:xfrm>
              </p:grpSpPr>
              <p:sp>
                <p:nvSpPr>
                  <p:cNvPr id="1385" name="Oval 1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8" name="Group 21"/>
              <p:cNvGrpSpPr/>
              <p:nvPr/>
            </p:nvGrpSpPr>
            <p:grpSpPr>
              <a:xfrm rot="2927600">
                <a:off x="1498597" y="881328"/>
                <a:ext cx="1193804" cy="897916"/>
                <a:chOff x="1111998" y="1862460"/>
                <a:chExt cx="2362200" cy="1921930"/>
              </a:xfrm>
            </p:grpSpPr>
            <p:grpSp>
              <p:nvGrpSpPr>
                <p:cNvPr id="1373" name="Group 6"/>
                <p:cNvGrpSpPr/>
                <p:nvPr/>
              </p:nvGrpSpPr>
              <p:grpSpPr>
                <a:xfrm rot="17802976">
                  <a:off x="1912098" y="1823816"/>
                  <a:ext cx="762000" cy="2362200"/>
                  <a:chOff x="1905000" y="1828800"/>
                  <a:chExt cx="762000" cy="2362200"/>
                </a:xfrm>
              </p:grpSpPr>
              <p:sp>
                <p:nvSpPr>
                  <p:cNvPr id="13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Oval 13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9"/>
                <p:cNvGrpSpPr/>
                <p:nvPr/>
              </p:nvGrpSpPr>
              <p:grpSpPr>
                <a:xfrm rot="19123498">
                  <a:off x="2501621" y="1862460"/>
                  <a:ext cx="542170" cy="1782007"/>
                  <a:chOff x="1905000" y="1828800"/>
                  <a:chExt cx="762000" cy="2362200"/>
                </a:xfrm>
              </p:grpSpPr>
              <p:sp>
                <p:nvSpPr>
                  <p:cNvPr id="1378" name="Oval 137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Oval 137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
                <p:cNvGrpSpPr/>
                <p:nvPr/>
              </p:nvGrpSpPr>
              <p:grpSpPr>
                <a:xfrm rot="15530705">
                  <a:off x="2284581" y="2639655"/>
                  <a:ext cx="405591" cy="1883879"/>
                  <a:chOff x="1905000" y="1828800"/>
                  <a:chExt cx="762000" cy="2362200"/>
                </a:xfrm>
              </p:grpSpPr>
              <p:sp>
                <p:nvSpPr>
                  <p:cNvPr id="1376" name="Oval 137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31"/>
              <p:cNvGrpSpPr/>
              <p:nvPr/>
            </p:nvGrpSpPr>
            <p:grpSpPr>
              <a:xfrm rot="20238387">
                <a:off x="1346199" y="1643328"/>
                <a:ext cx="1193804" cy="897916"/>
                <a:chOff x="1111998" y="1862460"/>
                <a:chExt cx="2362200" cy="1921930"/>
              </a:xfrm>
            </p:grpSpPr>
            <p:grpSp>
              <p:nvGrpSpPr>
                <p:cNvPr id="1364" name="Group 6"/>
                <p:cNvGrpSpPr/>
                <p:nvPr/>
              </p:nvGrpSpPr>
              <p:grpSpPr>
                <a:xfrm rot="17802976">
                  <a:off x="1912098" y="1823816"/>
                  <a:ext cx="762000" cy="2362200"/>
                  <a:chOff x="1905000" y="1828800"/>
                  <a:chExt cx="762000" cy="2362200"/>
                </a:xfrm>
              </p:grpSpPr>
              <p:sp>
                <p:nvSpPr>
                  <p:cNvPr id="13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9"/>
                <p:cNvGrpSpPr/>
                <p:nvPr/>
              </p:nvGrpSpPr>
              <p:grpSpPr>
                <a:xfrm rot="19123498">
                  <a:off x="2501621" y="1862460"/>
                  <a:ext cx="542170" cy="1782007"/>
                  <a:chOff x="1905000" y="1828800"/>
                  <a:chExt cx="762000" cy="2362200"/>
                </a:xfrm>
              </p:grpSpPr>
              <p:sp>
                <p:nvSpPr>
                  <p:cNvPr id="1369" name="Oval 13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6" name="Group 12"/>
                <p:cNvGrpSpPr/>
                <p:nvPr/>
              </p:nvGrpSpPr>
              <p:grpSpPr>
                <a:xfrm rot="15530705">
                  <a:off x="2284581" y="2639655"/>
                  <a:ext cx="405591" cy="1883879"/>
                  <a:chOff x="1905000" y="1828800"/>
                  <a:chExt cx="762000" cy="2362200"/>
                </a:xfrm>
              </p:grpSpPr>
              <p:sp>
                <p:nvSpPr>
                  <p:cNvPr id="1367" name="Oval 13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9" name="Group 135"/>
            <p:cNvGrpSpPr/>
            <p:nvPr/>
          </p:nvGrpSpPr>
          <p:grpSpPr>
            <a:xfrm rot="5892673">
              <a:off x="3061159" y="3301846"/>
              <a:ext cx="1528325" cy="1350205"/>
              <a:chOff x="736597" y="733384"/>
              <a:chExt cx="1807860" cy="1807860"/>
            </a:xfrm>
          </p:grpSpPr>
          <p:grpSp>
            <p:nvGrpSpPr>
              <p:cNvPr id="1247" name="Group 15"/>
              <p:cNvGrpSpPr/>
              <p:nvPr/>
            </p:nvGrpSpPr>
            <p:grpSpPr>
              <a:xfrm rot="20238387">
                <a:off x="736597" y="881328"/>
                <a:ext cx="1193804" cy="897916"/>
                <a:chOff x="1111998" y="1862460"/>
                <a:chExt cx="2362200" cy="1921930"/>
              </a:xfrm>
            </p:grpSpPr>
            <p:grpSp>
              <p:nvGrpSpPr>
                <p:cNvPr id="1268" name="Group 6"/>
                <p:cNvGrpSpPr/>
                <p:nvPr/>
              </p:nvGrpSpPr>
              <p:grpSpPr>
                <a:xfrm rot="17802976">
                  <a:off x="1912098" y="1823816"/>
                  <a:ext cx="762000" cy="2362200"/>
                  <a:chOff x="1905000" y="1828800"/>
                  <a:chExt cx="762000" cy="2362200"/>
                </a:xfrm>
              </p:grpSpPr>
              <p:sp>
                <p:nvSpPr>
                  <p:cNvPr id="12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9" name="Group 9"/>
                <p:cNvGrpSpPr/>
                <p:nvPr/>
              </p:nvGrpSpPr>
              <p:grpSpPr>
                <a:xfrm rot="19123498">
                  <a:off x="2501621" y="1862460"/>
                  <a:ext cx="542170" cy="1782007"/>
                  <a:chOff x="1905000" y="1828800"/>
                  <a:chExt cx="762000" cy="2362200"/>
                </a:xfrm>
              </p:grpSpPr>
              <p:sp>
                <p:nvSpPr>
                  <p:cNvPr id="1273" name="Oval 12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12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0" name="Group 12"/>
                <p:cNvGrpSpPr/>
                <p:nvPr/>
              </p:nvGrpSpPr>
              <p:grpSpPr>
                <a:xfrm rot="15530705">
                  <a:off x="2284581" y="2639655"/>
                  <a:ext cx="405591" cy="1883879"/>
                  <a:chOff x="1905000" y="1828800"/>
                  <a:chExt cx="762000" cy="2362200"/>
                </a:xfrm>
              </p:grpSpPr>
              <p:sp>
                <p:nvSpPr>
                  <p:cNvPr id="1271" name="Oval 12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8" name="Group 21"/>
              <p:cNvGrpSpPr/>
              <p:nvPr/>
            </p:nvGrpSpPr>
            <p:grpSpPr>
              <a:xfrm rot="2927600">
                <a:off x="1498597" y="881328"/>
                <a:ext cx="1193804" cy="897916"/>
                <a:chOff x="1111998" y="1862460"/>
                <a:chExt cx="2362200" cy="1921930"/>
              </a:xfrm>
            </p:grpSpPr>
            <p:grpSp>
              <p:nvGrpSpPr>
                <p:cNvPr id="1259" name="Group 6"/>
                <p:cNvGrpSpPr/>
                <p:nvPr/>
              </p:nvGrpSpPr>
              <p:grpSpPr>
                <a:xfrm rot="17802976">
                  <a:off x="1912098" y="1823816"/>
                  <a:ext cx="762000" cy="2362200"/>
                  <a:chOff x="1905000" y="1828800"/>
                  <a:chExt cx="762000" cy="2362200"/>
                </a:xfrm>
              </p:grpSpPr>
              <p:sp>
                <p:nvSpPr>
                  <p:cNvPr id="12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12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9"/>
                <p:cNvGrpSpPr/>
                <p:nvPr/>
              </p:nvGrpSpPr>
              <p:grpSpPr>
                <a:xfrm rot="19123498">
                  <a:off x="2501621" y="1862460"/>
                  <a:ext cx="542170" cy="1782007"/>
                  <a:chOff x="1905000" y="1828800"/>
                  <a:chExt cx="762000" cy="2362200"/>
                </a:xfrm>
              </p:grpSpPr>
              <p:sp>
                <p:nvSpPr>
                  <p:cNvPr id="1264" name="Oval 12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12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12"/>
                <p:cNvGrpSpPr/>
                <p:nvPr/>
              </p:nvGrpSpPr>
              <p:grpSpPr>
                <a:xfrm rot="15530705">
                  <a:off x="2284581" y="2639655"/>
                  <a:ext cx="405591" cy="1883879"/>
                  <a:chOff x="1905000" y="1828800"/>
                  <a:chExt cx="762000" cy="2362200"/>
                </a:xfrm>
              </p:grpSpPr>
              <p:sp>
                <p:nvSpPr>
                  <p:cNvPr id="1262" name="Oval 12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12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9" name="Group 31"/>
              <p:cNvGrpSpPr/>
              <p:nvPr/>
            </p:nvGrpSpPr>
            <p:grpSpPr>
              <a:xfrm rot="20238387">
                <a:off x="1346199" y="1643328"/>
                <a:ext cx="1193804" cy="897916"/>
                <a:chOff x="1111998" y="1862460"/>
                <a:chExt cx="2362200" cy="1921930"/>
              </a:xfrm>
            </p:grpSpPr>
            <p:grpSp>
              <p:nvGrpSpPr>
                <p:cNvPr id="1250" name="Group 6"/>
                <p:cNvGrpSpPr/>
                <p:nvPr/>
              </p:nvGrpSpPr>
              <p:grpSpPr>
                <a:xfrm rot="17802976">
                  <a:off x="1912098" y="1823816"/>
                  <a:ext cx="762000" cy="2362200"/>
                  <a:chOff x="1905000" y="1828800"/>
                  <a:chExt cx="762000" cy="2362200"/>
                </a:xfrm>
              </p:grpSpPr>
              <p:sp>
                <p:nvSpPr>
                  <p:cNvPr id="125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12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9"/>
                <p:cNvGrpSpPr/>
                <p:nvPr/>
              </p:nvGrpSpPr>
              <p:grpSpPr>
                <a:xfrm rot="19123498">
                  <a:off x="2501621" y="1862460"/>
                  <a:ext cx="542170" cy="1782007"/>
                  <a:chOff x="1905000" y="1828800"/>
                  <a:chExt cx="762000" cy="2362200"/>
                </a:xfrm>
              </p:grpSpPr>
              <p:sp>
                <p:nvSpPr>
                  <p:cNvPr id="1255" name="Oval 12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12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2" name="Group 12"/>
                <p:cNvGrpSpPr/>
                <p:nvPr/>
              </p:nvGrpSpPr>
              <p:grpSpPr>
                <a:xfrm rot="15530705">
                  <a:off x="2284581" y="2639655"/>
                  <a:ext cx="405591" cy="1883879"/>
                  <a:chOff x="1905000" y="1828800"/>
                  <a:chExt cx="762000" cy="2362200"/>
                </a:xfrm>
              </p:grpSpPr>
              <p:sp>
                <p:nvSpPr>
                  <p:cNvPr id="1253" name="Oval 12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12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00" name="Group 166"/>
            <p:cNvGrpSpPr/>
            <p:nvPr/>
          </p:nvGrpSpPr>
          <p:grpSpPr>
            <a:xfrm rot="20555714" flipH="1">
              <a:off x="3652811" y="2791157"/>
              <a:ext cx="1586260" cy="1364114"/>
              <a:chOff x="736597" y="733384"/>
              <a:chExt cx="1807860" cy="1807860"/>
            </a:xfrm>
          </p:grpSpPr>
          <p:grpSp>
            <p:nvGrpSpPr>
              <p:cNvPr id="1212" name="Group 15"/>
              <p:cNvGrpSpPr/>
              <p:nvPr/>
            </p:nvGrpSpPr>
            <p:grpSpPr>
              <a:xfrm rot="20238387">
                <a:off x="736597" y="881328"/>
                <a:ext cx="1193804" cy="897916"/>
                <a:chOff x="1111998" y="1862460"/>
                <a:chExt cx="2362200" cy="1921930"/>
              </a:xfrm>
            </p:grpSpPr>
            <p:grpSp>
              <p:nvGrpSpPr>
                <p:cNvPr id="1238" name="Group 6"/>
                <p:cNvGrpSpPr/>
                <p:nvPr/>
              </p:nvGrpSpPr>
              <p:grpSpPr>
                <a:xfrm rot="17802976">
                  <a:off x="1912098" y="1823816"/>
                  <a:ext cx="762000" cy="2362200"/>
                  <a:chOff x="1905000" y="1828800"/>
                  <a:chExt cx="762000" cy="2362200"/>
                </a:xfrm>
              </p:grpSpPr>
              <p:sp>
                <p:nvSpPr>
                  <p:cNvPr id="12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9"/>
                <p:cNvGrpSpPr/>
                <p:nvPr/>
              </p:nvGrpSpPr>
              <p:grpSpPr>
                <a:xfrm rot="19123498">
                  <a:off x="2501621" y="1862460"/>
                  <a:ext cx="542170" cy="1782007"/>
                  <a:chOff x="1905000" y="1828800"/>
                  <a:chExt cx="762000" cy="2362200"/>
                </a:xfrm>
              </p:grpSpPr>
              <p:sp>
                <p:nvSpPr>
                  <p:cNvPr id="1243" name="Oval 12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12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12"/>
                <p:cNvGrpSpPr/>
                <p:nvPr/>
              </p:nvGrpSpPr>
              <p:grpSpPr>
                <a:xfrm rot="15530705">
                  <a:off x="2284581" y="2639655"/>
                  <a:ext cx="405591" cy="1883879"/>
                  <a:chOff x="1905000" y="1828800"/>
                  <a:chExt cx="762000" cy="2362200"/>
                </a:xfrm>
              </p:grpSpPr>
              <p:sp>
                <p:nvSpPr>
                  <p:cNvPr id="1241" name="Oval 12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3" name="Group 21"/>
              <p:cNvGrpSpPr/>
              <p:nvPr/>
            </p:nvGrpSpPr>
            <p:grpSpPr>
              <a:xfrm rot="2927600">
                <a:off x="1498597" y="881328"/>
                <a:ext cx="1193804" cy="897916"/>
                <a:chOff x="1111998" y="1862460"/>
                <a:chExt cx="2362200" cy="1921930"/>
              </a:xfrm>
            </p:grpSpPr>
            <p:grpSp>
              <p:nvGrpSpPr>
                <p:cNvPr id="1224" name="Group 6"/>
                <p:cNvGrpSpPr/>
                <p:nvPr/>
              </p:nvGrpSpPr>
              <p:grpSpPr>
                <a:xfrm rot="17802976">
                  <a:off x="1912098" y="1823816"/>
                  <a:ext cx="762000" cy="2362200"/>
                  <a:chOff x="1905000" y="1828800"/>
                  <a:chExt cx="762000" cy="2362200"/>
                </a:xfrm>
              </p:grpSpPr>
              <p:sp>
                <p:nvSpPr>
                  <p:cNvPr id="12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12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5" name="Group 9"/>
                <p:cNvGrpSpPr/>
                <p:nvPr/>
              </p:nvGrpSpPr>
              <p:grpSpPr>
                <a:xfrm rot="19123498">
                  <a:off x="2501621" y="1862460"/>
                  <a:ext cx="542170" cy="1782007"/>
                  <a:chOff x="1905000" y="1828800"/>
                  <a:chExt cx="762000" cy="2362200"/>
                </a:xfrm>
              </p:grpSpPr>
              <p:sp>
                <p:nvSpPr>
                  <p:cNvPr id="1234" name="Oval 12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Oval 12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6" name="Group 12"/>
                <p:cNvGrpSpPr/>
                <p:nvPr/>
              </p:nvGrpSpPr>
              <p:grpSpPr>
                <a:xfrm rot="15530705">
                  <a:off x="2284581" y="2639655"/>
                  <a:ext cx="405591" cy="1883879"/>
                  <a:chOff x="1905000" y="1828800"/>
                  <a:chExt cx="762000" cy="2362200"/>
                </a:xfrm>
              </p:grpSpPr>
              <p:sp>
                <p:nvSpPr>
                  <p:cNvPr id="1227" name="Oval 12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1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4" name="Group 31"/>
              <p:cNvGrpSpPr/>
              <p:nvPr/>
            </p:nvGrpSpPr>
            <p:grpSpPr>
              <a:xfrm rot="20238387">
                <a:off x="1346199" y="1643328"/>
                <a:ext cx="1193804" cy="897916"/>
                <a:chOff x="1111998" y="1862460"/>
                <a:chExt cx="2362200" cy="1921930"/>
              </a:xfrm>
            </p:grpSpPr>
            <p:grpSp>
              <p:nvGrpSpPr>
                <p:cNvPr id="1215" name="Group 6"/>
                <p:cNvGrpSpPr/>
                <p:nvPr/>
              </p:nvGrpSpPr>
              <p:grpSpPr>
                <a:xfrm rot="17802976">
                  <a:off x="1912098" y="1823816"/>
                  <a:ext cx="762000" cy="2362200"/>
                  <a:chOff x="1905000" y="1828800"/>
                  <a:chExt cx="762000" cy="2362200"/>
                </a:xfrm>
              </p:grpSpPr>
              <p:sp>
                <p:nvSpPr>
                  <p:cNvPr id="1222"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6" name="Group 9"/>
                <p:cNvGrpSpPr/>
                <p:nvPr/>
              </p:nvGrpSpPr>
              <p:grpSpPr>
                <a:xfrm rot="19123498">
                  <a:off x="2501621" y="1862460"/>
                  <a:ext cx="542170" cy="1782007"/>
                  <a:chOff x="1905000" y="1828800"/>
                  <a:chExt cx="762000" cy="2362200"/>
                </a:xfrm>
              </p:grpSpPr>
              <p:sp>
                <p:nvSpPr>
                  <p:cNvPr id="1220" name="Oval 12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7" name="Group 12"/>
                <p:cNvGrpSpPr/>
                <p:nvPr/>
              </p:nvGrpSpPr>
              <p:grpSpPr>
                <a:xfrm rot="15530705">
                  <a:off x="2284581" y="2639655"/>
                  <a:ext cx="405591" cy="1883879"/>
                  <a:chOff x="1905000" y="1828800"/>
                  <a:chExt cx="762000" cy="2362200"/>
                </a:xfrm>
              </p:grpSpPr>
              <p:sp>
                <p:nvSpPr>
                  <p:cNvPr id="1218" name="Oval 12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01" name="Double Wave 1200"/>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Double Wave 1201"/>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72763" y="4216583"/>
            <a:ext cx="1706670" cy="690797"/>
            <a:chOff x="7925198" y="4271601"/>
            <a:chExt cx="1706670" cy="690797"/>
          </a:xfrm>
        </p:grpSpPr>
        <p:grpSp>
          <p:nvGrpSpPr>
            <p:cNvPr id="10" name="Group 9"/>
            <p:cNvGrpSpPr/>
            <p:nvPr/>
          </p:nvGrpSpPr>
          <p:grpSpPr>
            <a:xfrm rot="20448788">
              <a:off x="7925198" y="4271601"/>
              <a:ext cx="514424" cy="416770"/>
              <a:chOff x="6770350" y="6237447"/>
              <a:chExt cx="914556" cy="416770"/>
            </a:xfrm>
          </p:grpSpPr>
          <p:sp>
            <p:nvSpPr>
              <p:cNvPr id="976" name="Rectangle 975"/>
              <p:cNvSpPr/>
              <p:nvPr/>
            </p:nvSpPr>
            <p:spPr>
              <a:xfrm>
                <a:off x="6770350" y="6237447"/>
                <a:ext cx="914556" cy="416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7" name="Group 976"/>
              <p:cNvGrpSpPr/>
              <p:nvPr/>
            </p:nvGrpSpPr>
            <p:grpSpPr>
              <a:xfrm>
                <a:off x="6795264" y="6276956"/>
                <a:ext cx="154295" cy="338137"/>
                <a:chOff x="3657600" y="2667000"/>
                <a:chExt cx="183776" cy="389965"/>
              </a:xfrm>
            </p:grpSpPr>
            <p:sp>
              <p:nvSpPr>
                <p:cNvPr id="978" name="Rectangle 97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ectangle 978"/>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ectangle 979"/>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2" name="Rounded Rectangle 1361"/>
            <p:cNvSpPr/>
            <p:nvPr/>
          </p:nvSpPr>
          <p:spPr>
            <a:xfrm rot="731394">
              <a:off x="8290526" y="4421371"/>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1" name="Group 1540"/>
            <p:cNvGrpSpPr/>
            <p:nvPr/>
          </p:nvGrpSpPr>
          <p:grpSpPr>
            <a:xfrm rot="2149970">
              <a:off x="8955827" y="4392562"/>
              <a:ext cx="676041" cy="518383"/>
              <a:chOff x="8246914" y="6224004"/>
              <a:chExt cx="676041" cy="518383"/>
            </a:xfrm>
          </p:grpSpPr>
          <p:sp>
            <p:nvSpPr>
              <p:cNvPr id="1542" name="Rectangle 1541"/>
              <p:cNvSpPr/>
              <p:nvPr/>
            </p:nvSpPr>
            <p:spPr>
              <a:xfrm>
                <a:off x="8246914" y="6224004"/>
                <a:ext cx="676041" cy="5183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4" name="Group 1543"/>
              <p:cNvGrpSpPr/>
              <p:nvPr/>
            </p:nvGrpSpPr>
            <p:grpSpPr>
              <a:xfrm>
                <a:off x="8734235" y="6284727"/>
                <a:ext cx="154295" cy="338137"/>
                <a:chOff x="3657600" y="2667000"/>
                <a:chExt cx="183776" cy="389965"/>
              </a:xfrm>
            </p:grpSpPr>
            <p:sp>
              <p:nvSpPr>
                <p:cNvPr id="1545" name="Rectangle 1544"/>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Rectangle 1545"/>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7" name="Rectangle 1546"/>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60" name="Rounded Rectangle 1359"/>
            <p:cNvSpPr/>
            <p:nvPr/>
          </p:nvSpPr>
          <p:spPr>
            <a:xfrm>
              <a:off x="8636792" y="45061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Rounded Rectangle 1360"/>
            <p:cNvSpPr/>
            <p:nvPr/>
          </p:nvSpPr>
          <p:spPr>
            <a:xfrm rot="20100473">
              <a:off x="8789192" y="4658570"/>
              <a:ext cx="438557" cy="303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9" name="Group 1588"/>
          <p:cNvGrpSpPr/>
          <p:nvPr/>
        </p:nvGrpSpPr>
        <p:grpSpPr>
          <a:xfrm>
            <a:off x="10765272" y="3894888"/>
            <a:ext cx="734156" cy="2164331"/>
            <a:chOff x="4700356" y="1642830"/>
            <a:chExt cx="1326472" cy="3547741"/>
          </a:xfrm>
        </p:grpSpPr>
        <p:grpSp>
          <p:nvGrpSpPr>
            <p:cNvPr id="1590" name="Group 1589"/>
            <p:cNvGrpSpPr/>
            <p:nvPr/>
          </p:nvGrpSpPr>
          <p:grpSpPr>
            <a:xfrm>
              <a:off x="4746535" y="1642830"/>
              <a:ext cx="1205630" cy="766670"/>
              <a:chOff x="2818248" y="1170384"/>
              <a:chExt cx="1909500" cy="1217570"/>
            </a:xfrm>
          </p:grpSpPr>
          <p:sp>
            <p:nvSpPr>
              <p:cNvPr id="1610" name="Moon 1609"/>
              <p:cNvSpPr/>
              <p:nvPr/>
            </p:nvSpPr>
            <p:spPr>
              <a:xfrm rot="4054239">
                <a:off x="3182590" y="1436451"/>
                <a:ext cx="187734"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Moon 1610"/>
              <p:cNvSpPr/>
              <p:nvPr/>
            </p:nvSpPr>
            <p:spPr>
              <a:xfrm rot="4054239">
                <a:off x="3150244" y="1544200"/>
                <a:ext cx="453485"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2" name="Moon 1611"/>
              <p:cNvSpPr/>
              <p:nvPr/>
            </p:nvSpPr>
            <p:spPr>
              <a:xfrm rot="5400000">
                <a:off x="3567519" y="1343057"/>
                <a:ext cx="656342" cy="13059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3" name="Moon 1612"/>
              <p:cNvSpPr/>
              <p:nvPr/>
            </p:nvSpPr>
            <p:spPr>
              <a:xfrm>
                <a:off x="3339447" y="1200329"/>
                <a:ext cx="381000" cy="996292"/>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Moon 1613"/>
              <p:cNvSpPr/>
              <p:nvPr/>
            </p:nvSpPr>
            <p:spPr>
              <a:xfrm rot="1176997">
                <a:off x="3513801" y="1170384"/>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5" name="Moon 1614"/>
              <p:cNvSpPr/>
              <p:nvPr/>
            </p:nvSpPr>
            <p:spPr>
              <a:xfrm rot="19664572">
                <a:off x="3051833" y="1386758"/>
                <a:ext cx="420420" cy="100119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Moon 1615"/>
              <p:cNvSpPr/>
              <p:nvPr/>
            </p:nvSpPr>
            <p:spPr>
              <a:xfrm rot="4584428">
                <a:off x="4028310" y="1426850"/>
                <a:ext cx="381000"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Moon 1616"/>
              <p:cNvSpPr/>
              <p:nvPr/>
            </p:nvSpPr>
            <p:spPr>
              <a:xfrm rot="3348030">
                <a:off x="3961354" y="1236701"/>
                <a:ext cx="250733" cy="1017876"/>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Moon 1617"/>
              <p:cNvSpPr/>
              <p:nvPr/>
            </p:nvSpPr>
            <p:spPr>
              <a:xfrm rot="1176997">
                <a:off x="3731898" y="1358482"/>
                <a:ext cx="297799" cy="774314"/>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9" name="Moon 1618"/>
              <p:cNvSpPr/>
              <p:nvPr/>
            </p:nvSpPr>
            <p:spPr>
              <a:xfrm rot="7380762">
                <a:off x="3142343" y="1403382"/>
                <a:ext cx="273432" cy="916418"/>
              </a:xfrm>
              <a:prstGeom prst="moon">
                <a:avLst>
                  <a:gd name="adj" fmla="val 875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0" name="Oval 1619"/>
              <p:cNvSpPr/>
              <p:nvPr/>
            </p:nvSpPr>
            <p:spPr>
              <a:xfrm>
                <a:off x="3100456" y="1582398"/>
                <a:ext cx="1390324" cy="65816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1" name="Oval 1590"/>
            <p:cNvSpPr/>
            <p:nvPr/>
          </p:nvSpPr>
          <p:spPr>
            <a:xfrm rot="4050661">
              <a:off x="5382334"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2" name="Oval 1591"/>
            <p:cNvSpPr/>
            <p:nvPr/>
          </p:nvSpPr>
          <p:spPr>
            <a:xfrm rot="4050661">
              <a:off x="4914407" y="4750619"/>
              <a:ext cx="363665" cy="51624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Oval 1592"/>
            <p:cNvSpPr/>
            <p:nvPr/>
          </p:nvSpPr>
          <p:spPr>
            <a:xfrm>
              <a:off x="5701314" y="3627097"/>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Oval 1593"/>
            <p:cNvSpPr/>
            <p:nvPr/>
          </p:nvSpPr>
          <p:spPr>
            <a:xfrm>
              <a:off x="4700356" y="3618375"/>
              <a:ext cx="325514" cy="5015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Trapezoid 1594"/>
            <p:cNvSpPr/>
            <p:nvPr/>
          </p:nvSpPr>
          <p:spPr>
            <a:xfrm rot="20029742">
              <a:off x="5470857" y="3133463"/>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6" name="Trapezoid 1595"/>
            <p:cNvSpPr/>
            <p:nvPr/>
          </p:nvSpPr>
          <p:spPr>
            <a:xfrm rot="1905609">
              <a:off x="4827964" y="3107294"/>
              <a:ext cx="450764" cy="74752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7" name="Trapezoid 1596"/>
            <p:cNvSpPr/>
            <p:nvPr/>
          </p:nvSpPr>
          <p:spPr>
            <a:xfrm>
              <a:off x="4981113" y="3016499"/>
              <a:ext cx="748684" cy="100312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8" name="Isosceles Triangle 1597"/>
            <p:cNvSpPr/>
            <p:nvPr/>
          </p:nvSpPr>
          <p:spPr>
            <a:xfrm rot="10800000">
              <a:off x="5208972" y="2999053"/>
              <a:ext cx="280756" cy="401251"/>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9" name="Group 84"/>
            <p:cNvGrpSpPr/>
            <p:nvPr/>
          </p:nvGrpSpPr>
          <p:grpSpPr>
            <a:xfrm rot="20814385">
              <a:off x="5090974" y="3003415"/>
              <a:ext cx="703926" cy="632405"/>
              <a:chOff x="4343400" y="1905000"/>
              <a:chExt cx="827320" cy="764627"/>
            </a:xfrm>
          </p:grpSpPr>
          <p:sp>
            <p:nvSpPr>
              <p:cNvPr id="1608" name="Double Wave 1607"/>
              <p:cNvSpPr/>
              <p:nvPr/>
            </p:nvSpPr>
            <p:spPr>
              <a:xfrm>
                <a:off x="4343400" y="1905000"/>
                <a:ext cx="685800" cy="228600"/>
              </a:xfrm>
              <a:prstGeom prst="doubleWave">
                <a:avLst>
                  <a:gd name="adj1" fmla="val 125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Isosceles Triangle 1608"/>
              <p:cNvSpPr/>
              <p:nvPr/>
            </p:nvSpPr>
            <p:spPr>
              <a:xfrm rot="10095459">
                <a:off x="4637320" y="1907627"/>
                <a:ext cx="5334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0" name="Oval 1599"/>
            <p:cNvSpPr/>
            <p:nvPr/>
          </p:nvSpPr>
          <p:spPr>
            <a:xfrm>
              <a:off x="4887527" y="1997774"/>
              <a:ext cx="935854" cy="11190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1" name="Trapezoid 1600"/>
            <p:cNvSpPr/>
            <p:nvPr/>
          </p:nvSpPr>
          <p:spPr>
            <a:xfrm>
              <a:off x="4879389" y="3914951"/>
              <a:ext cx="569650"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2" name="Trapezoid 1601"/>
            <p:cNvSpPr/>
            <p:nvPr/>
          </p:nvSpPr>
          <p:spPr>
            <a:xfrm>
              <a:off x="5355454" y="3919313"/>
              <a:ext cx="516755" cy="100312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3" name="Rounded Rectangle 1602"/>
            <p:cNvSpPr/>
            <p:nvPr/>
          </p:nvSpPr>
          <p:spPr>
            <a:xfrm>
              <a:off x="5090974" y="3949844"/>
              <a:ext cx="561513" cy="471032"/>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Rectangle 1603"/>
            <p:cNvSpPr/>
            <p:nvPr/>
          </p:nvSpPr>
          <p:spPr>
            <a:xfrm>
              <a:off x="4981113" y="3819000"/>
              <a:ext cx="748684" cy="200625"/>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ectangle 1604"/>
            <p:cNvSpPr/>
            <p:nvPr/>
          </p:nvSpPr>
          <p:spPr>
            <a:xfrm>
              <a:off x="5265938" y="3845168"/>
              <a:ext cx="183102" cy="1962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Round Diagonal Corner Rectangle 1605"/>
            <p:cNvSpPr/>
            <p:nvPr/>
          </p:nvSpPr>
          <p:spPr>
            <a:xfrm>
              <a:off x="5010427" y="1981341"/>
              <a:ext cx="685800" cy="326635"/>
            </a:xfrm>
            <a:prstGeom prst="round2DiagRect">
              <a:avLst>
                <a:gd name="adj1" fmla="val 16667"/>
                <a:gd name="adj2" fmla="val 5000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7" name="Oval 1606"/>
            <p:cNvSpPr/>
            <p:nvPr/>
          </p:nvSpPr>
          <p:spPr>
            <a:xfrm>
              <a:off x="4973864" y="1947273"/>
              <a:ext cx="755933" cy="211895"/>
            </a:xfrm>
            <a:prstGeom prst="ellipse">
              <a:avLst/>
            </a:prstGeom>
            <a:solidFill>
              <a:srgbClr val="6F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517789" y="4423263"/>
            <a:ext cx="929331" cy="2108703"/>
            <a:chOff x="8517789" y="4423263"/>
            <a:chExt cx="929331" cy="2108703"/>
          </a:xfrm>
        </p:grpSpPr>
        <p:grpSp>
          <p:nvGrpSpPr>
            <p:cNvPr id="1566" name="Group 1565"/>
            <p:cNvGrpSpPr/>
            <p:nvPr/>
          </p:nvGrpSpPr>
          <p:grpSpPr>
            <a:xfrm>
              <a:off x="8517789" y="4423263"/>
              <a:ext cx="927830" cy="2108703"/>
              <a:chOff x="1219200" y="838200"/>
              <a:chExt cx="1676400" cy="3809999"/>
            </a:xfrm>
          </p:grpSpPr>
          <p:sp>
            <p:nvSpPr>
              <p:cNvPr id="1567" name="Cloud 1566"/>
              <p:cNvSpPr/>
              <p:nvPr/>
            </p:nvSpPr>
            <p:spPr>
              <a:xfrm>
                <a:off x="13716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68" name="Cloud 1567"/>
              <p:cNvSpPr/>
              <p:nvPr/>
            </p:nvSpPr>
            <p:spPr>
              <a:xfrm rot="15426738">
                <a:off x="2057400" y="10668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Cloud 1568"/>
              <p:cNvSpPr/>
              <p:nvPr/>
            </p:nvSpPr>
            <p:spPr>
              <a:xfrm>
                <a:off x="1600200" y="838200"/>
                <a:ext cx="838200" cy="6096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Oval 1569"/>
              <p:cNvSpPr/>
              <p:nvPr/>
            </p:nvSpPr>
            <p:spPr>
              <a:xfrm rot="4050661">
                <a:off x="2169207" y="4155878"/>
                <a:ext cx="290465"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Oval 1570"/>
              <p:cNvSpPr/>
              <p:nvPr/>
            </p:nvSpPr>
            <p:spPr>
              <a:xfrm rot="4050661">
                <a:off x="1604050" y="4127375"/>
                <a:ext cx="279693" cy="6941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Oval 1571"/>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Oval 1572"/>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Trapezoid 1573"/>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Trapezoid 1574"/>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Trapezoid 1575"/>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Isosceles Triangle 1576"/>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Trapezoid 1577"/>
              <p:cNvSpPr/>
              <p:nvPr/>
            </p:nvSpPr>
            <p:spPr>
              <a:xfrm>
                <a:off x="1445463" y="3344520"/>
                <a:ext cx="719926" cy="1139199"/>
              </a:xfrm>
              <a:prstGeom prst="trapezoi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9" name="Trapezoid 1578"/>
              <p:cNvSpPr/>
              <p:nvPr/>
            </p:nvSpPr>
            <p:spPr>
              <a:xfrm>
                <a:off x="1986013" y="3348977"/>
                <a:ext cx="714179" cy="1146797"/>
              </a:xfrm>
              <a:prstGeom prst="trapezoid">
                <a:avLst>
                  <a:gd name="adj" fmla="val 25957"/>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0" name="Rounded Rectangle 1579"/>
              <p:cNvSpPr/>
              <p:nvPr/>
            </p:nvSpPr>
            <p:spPr>
              <a:xfrm>
                <a:off x="1712864" y="3380186"/>
                <a:ext cx="709642" cy="481483"/>
              </a:xfrm>
              <a:prstGeom prst="roundRect">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1" name="Rectangle 1580"/>
              <p:cNvSpPr/>
              <p:nvPr/>
            </p:nvSpPr>
            <p:spPr>
              <a:xfrm>
                <a:off x="1736761" y="2438400"/>
                <a:ext cx="168239" cy="904981"/>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2" name="Rectangle 1581"/>
              <p:cNvSpPr/>
              <p:nvPr/>
            </p:nvSpPr>
            <p:spPr>
              <a:xfrm>
                <a:off x="2201277" y="2438401"/>
                <a:ext cx="160923" cy="894934"/>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3" name="Rectangle 1582"/>
              <p:cNvSpPr/>
              <p:nvPr/>
            </p:nvSpPr>
            <p:spPr>
              <a:xfrm rot="5400000">
                <a:off x="1982956" y="2917302"/>
                <a:ext cx="182855" cy="924499"/>
              </a:xfrm>
              <a:prstGeom prst="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4" name="Oval 1583"/>
              <p:cNvSpPr/>
              <p:nvPr/>
            </p:nvSpPr>
            <p:spPr>
              <a:xfrm>
                <a:off x="1524000" y="11430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5" name="Oval 1584"/>
              <p:cNvSpPr/>
              <p:nvPr/>
            </p:nvSpPr>
            <p:spPr>
              <a:xfrm>
                <a:off x="2286000" y="990600"/>
                <a:ext cx="228600" cy="2286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6" name="Oval 1585"/>
              <p:cNvSpPr/>
              <p:nvPr/>
            </p:nvSpPr>
            <p:spPr>
              <a:xfrm>
                <a:off x="1455748" y="990600"/>
                <a:ext cx="1182736" cy="15380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7" name="Cloud 1586"/>
              <p:cNvSpPr/>
              <p:nvPr/>
            </p:nvSpPr>
            <p:spPr>
              <a:xfrm>
                <a:off x="1600200" y="1905000"/>
                <a:ext cx="838200" cy="76200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Oval 1587"/>
              <p:cNvSpPr/>
              <p:nvPr/>
            </p:nvSpPr>
            <p:spPr>
              <a:xfrm>
                <a:off x="1828800" y="2057400"/>
                <a:ext cx="381000"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1" name="Group 1550"/>
            <p:cNvGrpSpPr/>
            <p:nvPr/>
          </p:nvGrpSpPr>
          <p:grpSpPr>
            <a:xfrm rot="16621383">
              <a:off x="8466727" y="5455100"/>
              <a:ext cx="1731957" cy="228829"/>
              <a:chOff x="1956293" y="4846593"/>
              <a:chExt cx="6959107" cy="1485154"/>
            </a:xfrm>
          </p:grpSpPr>
          <p:sp>
            <p:nvSpPr>
              <p:cNvPr id="1552" name="Moon 1551"/>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3" name="Donut 1552"/>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4" name="Rounded Rectangle 1553"/>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Trapezoid 1554"/>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Trapezoid 1555"/>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Oval 1556"/>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Oval 1557"/>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Rounded Rectangle 1558"/>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0" name="Rounded Rectangle 1559"/>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Rounded Rectangle 1560"/>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Rounded Rectangle 1561"/>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Rounded Rectangle 1562"/>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Rounded Rectangle 1563"/>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5" name="Rounded Rectangle 1564"/>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9679769" y="4031338"/>
            <a:ext cx="891258" cy="1883662"/>
            <a:chOff x="9679769" y="4031338"/>
            <a:chExt cx="891258" cy="1883662"/>
          </a:xfrm>
        </p:grpSpPr>
        <p:grpSp>
          <p:nvGrpSpPr>
            <p:cNvPr id="1621" name="Group 1620"/>
            <p:cNvGrpSpPr/>
            <p:nvPr/>
          </p:nvGrpSpPr>
          <p:grpSpPr>
            <a:xfrm>
              <a:off x="9679769" y="4031338"/>
              <a:ext cx="891258" cy="1883662"/>
              <a:chOff x="4701602" y="990600"/>
              <a:chExt cx="1610322" cy="3403396"/>
            </a:xfrm>
          </p:grpSpPr>
          <p:grpSp>
            <p:nvGrpSpPr>
              <p:cNvPr id="1622" name="Group 1621"/>
              <p:cNvGrpSpPr/>
              <p:nvPr/>
            </p:nvGrpSpPr>
            <p:grpSpPr>
              <a:xfrm>
                <a:off x="4701602" y="990600"/>
                <a:ext cx="1610322" cy="3403396"/>
                <a:chOff x="5383740" y="1273322"/>
                <a:chExt cx="1610322" cy="3403396"/>
              </a:xfrm>
            </p:grpSpPr>
            <p:sp>
              <p:nvSpPr>
                <p:cNvPr id="1624" name="Cloud 1623"/>
                <p:cNvSpPr/>
                <p:nvPr/>
              </p:nvSpPr>
              <p:spPr>
                <a:xfrm>
                  <a:off x="5582603" y="1400118"/>
                  <a:ext cx="1109003" cy="95777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5" name="Oval 1624"/>
                <p:cNvSpPr/>
                <p:nvPr/>
              </p:nvSpPr>
              <p:spPr>
                <a:xfrm rot="19338880">
                  <a:off x="6716173" y="317316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6" name="Oval 1625"/>
                <p:cNvSpPr/>
                <p:nvPr/>
              </p:nvSpPr>
              <p:spPr>
                <a:xfrm rot="1933618">
                  <a:off x="5383740" y="3174306"/>
                  <a:ext cx="277889"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Oval 1626"/>
                <p:cNvSpPr/>
                <p:nvPr/>
              </p:nvSpPr>
              <p:spPr>
                <a:xfrm rot="3417779">
                  <a:off x="6211664" y="4199016"/>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Oval 1627"/>
                <p:cNvSpPr/>
                <p:nvPr/>
              </p:nvSpPr>
              <p:spPr>
                <a:xfrm rot="3713177">
                  <a:off x="5737448" y="4238221"/>
                  <a:ext cx="253983" cy="6230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Trapezoid 1628"/>
                <p:cNvSpPr/>
                <p:nvPr/>
              </p:nvSpPr>
              <p:spPr>
                <a:xfrm>
                  <a:off x="6054912" y="3468793"/>
                  <a:ext cx="547551" cy="1061599"/>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Trapezoid 1629"/>
                <p:cNvSpPr/>
                <p:nvPr/>
              </p:nvSpPr>
              <p:spPr>
                <a:xfrm rot="263894">
                  <a:off x="5698704" y="3423070"/>
                  <a:ext cx="491931" cy="1126446"/>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1" name="Trapezoid 1630"/>
                <p:cNvSpPr/>
                <p:nvPr/>
              </p:nvSpPr>
              <p:spPr>
                <a:xfrm rot="1375821">
                  <a:off x="5498576" y="2403731"/>
                  <a:ext cx="419392" cy="99989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Trapezoid 1631"/>
                <p:cNvSpPr/>
                <p:nvPr/>
              </p:nvSpPr>
              <p:spPr>
                <a:xfrm rot="20337671">
                  <a:off x="6400563" y="2423963"/>
                  <a:ext cx="419392" cy="938892"/>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Trapezoid 1632"/>
                <p:cNvSpPr/>
                <p:nvPr/>
              </p:nvSpPr>
              <p:spPr>
                <a:xfrm>
                  <a:off x="5722208" y="2414955"/>
                  <a:ext cx="895024" cy="114095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Oval 1633"/>
                <p:cNvSpPr/>
                <p:nvPr/>
              </p:nvSpPr>
              <p:spPr>
                <a:xfrm>
                  <a:off x="5834650" y="1776635"/>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5" name="Straight Connector 1634"/>
                <p:cNvCxnSpPr>
                  <a:endCxn id="1633" idx="2"/>
                </p:cNvCxnSpPr>
                <p:nvPr/>
              </p:nvCxnSpPr>
              <p:spPr>
                <a:xfrm flipH="1">
                  <a:off x="6169720" y="2667779"/>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36" name="Oval 1635"/>
                <p:cNvSpPr/>
                <p:nvPr/>
              </p:nvSpPr>
              <p:spPr>
                <a:xfrm rot="15873315">
                  <a:off x="6007811" y="3437382"/>
                  <a:ext cx="243623" cy="671069"/>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7" name="Rectangle 1636"/>
                <p:cNvSpPr/>
                <p:nvPr/>
              </p:nvSpPr>
              <p:spPr>
                <a:xfrm>
                  <a:off x="5834650" y="2414955"/>
                  <a:ext cx="139224" cy="1140953"/>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 name="Rectangle 1637"/>
                <p:cNvSpPr/>
                <p:nvPr/>
              </p:nvSpPr>
              <p:spPr>
                <a:xfrm>
                  <a:off x="6312442" y="2420055"/>
                  <a:ext cx="142683" cy="1158828"/>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 name="Flowchart: Manual Input 1638"/>
                <p:cNvSpPr/>
                <p:nvPr/>
              </p:nvSpPr>
              <p:spPr>
                <a:xfrm rot="7269359" flipV="1">
                  <a:off x="6144455"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Flowchart: Manual Input 1639"/>
                <p:cNvSpPr/>
                <p:nvPr/>
              </p:nvSpPr>
              <p:spPr>
                <a:xfrm rot="14330641" flipH="1" flipV="1">
                  <a:off x="5771662" y="2431564"/>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Oval 1640"/>
                <p:cNvSpPr/>
                <p:nvPr/>
              </p:nvSpPr>
              <p:spPr>
                <a:xfrm>
                  <a:off x="5784240" y="1400118"/>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Cloud 1641"/>
                <p:cNvSpPr/>
                <p:nvPr/>
              </p:nvSpPr>
              <p:spPr>
                <a:xfrm>
                  <a:off x="5886537" y="2117389"/>
                  <a:ext cx="532413" cy="631397"/>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3" name="Cloud 1642"/>
                <p:cNvSpPr/>
                <p:nvPr/>
              </p:nvSpPr>
              <p:spPr>
                <a:xfrm rot="14940543">
                  <a:off x="5925115" y="1247793"/>
                  <a:ext cx="489208" cy="540266"/>
                </a:xfrm>
                <a:prstGeom prst="cloud">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3" name="Oval 1622"/>
              <p:cNvSpPr/>
              <p:nvPr/>
            </p:nvSpPr>
            <p:spPr>
              <a:xfrm>
                <a:off x="5281232" y="1953297"/>
                <a:ext cx="330644" cy="1628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4" name="Rounded Rectangle 1643"/>
            <p:cNvSpPr/>
            <p:nvPr/>
          </p:nvSpPr>
          <p:spPr>
            <a:xfrm rot="14749021">
              <a:off x="9116684" y="5021222"/>
              <a:ext cx="1191830" cy="457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Moon 14"/>
          <p:cNvSpPr/>
          <p:nvPr/>
        </p:nvSpPr>
        <p:spPr>
          <a:xfrm>
            <a:off x="549472" y="331030"/>
            <a:ext cx="968774" cy="1394234"/>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CE03C2-A48F-897A-3A62-BBEF5646CF45}"/>
              </a:ext>
            </a:extLst>
          </p:cNvPr>
          <p:cNvSpPr txBox="1"/>
          <p:nvPr/>
        </p:nvSpPr>
        <p:spPr>
          <a:xfrm>
            <a:off x="1700893" y="6102955"/>
            <a:ext cx="6101442" cy="646331"/>
          </a:xfrm>
          <a:prstGeom prst="rect">
            <a:avLst/>
          </a:prstGeom>
          <a:noFill/>
        </p:spPr>
        <p:txBody>
          <a:bodyPr wrap="square">
            <a:spAutoFit/>
          </a:bodyPr>
          <a:lstStyle/>
          <a:p>
            <a:pPr algn="ctr"/>
            <a:r>
              <a:rPr lang="en-US" b="1" i="0" dirty="0">
                <a:solidFill>
                  <a:schemeClr val="bg1"/>
                </a:solidFill>
                <a:effectLst/>
              </a:rPr>
              <a:t>Through temple work, the Savior prepares us to withstand the adversary.</a:t>
            </a:r>
            <a:endParaRPr lang="en-US" dirty="0">
              <a:solidFill>
                <a:schemeClr val="bg1"/>
              </a:solidFill>
            </a:endParaRPr>
          </a:p>
        </p:txBody>
      </p:sp>
    </p:spTree>
    <p:extLst>
      <p:ext uri="{BB962C8B-B14F-4D97-AF65-F5344CB8AC3E}">
        <p14:creationId xmlns:p14="http://schemas.microsoft.com/office/powerpoint/2010/main" val="8531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8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45"/>
                                        </p:tgtEl>
                                        <p:attrNameLst>
                                          <p:attrName>style.visibility</p:attrName>
                                        </p:attrNameLst>
                                      </p:cBhvr>
                                      <p:to>
                                        <p:strVal val="visible"/>
                                      </p:to>
                                    </p:set>
                                    <p:animEffect transition="in" filter="fade">
                                      <p:cBhvr>
                                        <p:cTn id="22" dur="1000"/>
                                        <p:tgtEl>
                                          <p:spTgt spid="1645"/>
                                        </p:tgtEl>
                                      </p:cBhvr>
                                    </p:animEffect>
                                    <p:anim calcmode="lin" valueType="num">
                                      <p:cBhvr>
                                        <p:cTn id="23" dur="1000" fill="hold"/>
                                        <p:tgtEl>
                                          <p:spTgt spid="1645"/>
                                        </p:tgtEl>
                                        <p:attrNameLst>
                                          <p:attrName>ppt_x</p:attrName>
                                        </p:attrNameLst>
                                      </p:cBhvr>
                                      <p:tavLst>
                                        <p:tav tm="0">
                                          <p:val>
                                            <p:strVal val="#ppt_x"/>
                                          </p:val>
                                        </p:tav>
                                        <p:tav tm="100000">
                                          <p:val>
                                            <p:strVal val="#ppt_x"/>
                                          </p:val>
                                        </p:tav>
                                      </p:tavLst>
                                    </p:anim>
                                    <p:anim calcmode="lin" valueType="num">
                                      <p:cBhvr>
                                        <p:cTn id="24" dur="1000" fill="hold"/>
                                        <p:tgtEl>
                                          <p:spTgt spid="1645"/>
                                        </p:tgtEl>
                                        <p:attrNameLst>
                                          <p:attrName>ppt_y</p:attrName>
                                        </p:attrNameLst>
                                      </p:cBhvr>
                                      <p:tavLst>
                                        <p:tav tm="0">
                                          <p:val>
                                            <p:strVal val="#ppt_y+.1"/>
                                          </p:val>
                                        </p:tav>
                                        <p:tav tm="100000">
                                          <p:val>
                                            <p:strVal val="#ppt_y"/>
                                          </p:val>
                                        </p:tav>
                                      </p:tavLst>
                                    </p:anim>
                                  </p:childTnLst>
                                </p:cTn>
                              </p:par>
                              <p:par>
                                <p:cTn id="25" presetID="32" presetClass="emph" presetSubtype="0" fill="hold" nodeType="with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3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2460</Words>
  <Application>Microsoft Office PowerPoint</Application>
  <PresentationFormat>Widescreen</PresentationFormat>
  <Paragraphs>137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Abadi</vt:lpstr>
      <vt:lpstr>Calibri Light</vt:lpstr>
      <vt:lpstr>David</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2015-01-06T17:35:54Z</dcterms:created>
  <dcterms:modified xsi:type="dcterms:W3CDTF">2024-11-27T20:15:52Z</dcterms:modified>
</cp:coreProperties>
</file>