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4" r:id="rId3"/>
    <p:sldId id="263" r:id="rId4"/>
    <p:sldId id="266" r:id="rId5"/>
    <p:sldId id="258" r:id="rId6"/>
    <p:sldId id="262" r:id="rId7"/>
    <p:sldId id="288" r:id="rId8"/>
    <p:sldId id="291" r:id="rId9"/>
    <p:sldId id="292" r:id="rId10"/>
    <p:sldId id="293" r:id="rId11"/>
    <p:sldId id="294" r:id="rId12"/>
    <p:sldId id="267" r:id="rId13"/>
    <p:sldId id="270" r:id="rId14"/>
    <p:sldId id="272" r:id="rId15"/>
    <p:sldId id="274" r:id="rId16"/>
    <p:sldId id="290" r:id="rId17"/>
    <p:sldId id="275" r:id="rId18"/>
    <p:sldId id="277" r:id="rId19"/>
    <p:sldId id="276" r:id="rId20"/>
    <p:sldId id="279" r:id="rId21"/>
    <p:sldId id="281" r:id="rId22"/>
    <p:sldId id="295" r:id="rId23"/>
    <p:sldId id="296" r:id="rId24"/>
    <p:sldId id="282" r:id="rId25"/>
    <p:sldId id="297" r:id="rId26"/>
    <p:sldId id="299" r:id="rId27"/>
    <p:sldId id="298" r:id="rId28"/>
    <p:sldId id="283" r:id="rId29"/>
    <p:sldId id="284" r:id="rId30"/>
    <p:sldId id="285" r:id="rId31"/>
    <p:sldId id="286" r:id="rId32"/>
    <p:sldId id="287" r:id="rId33"/>
    <p:sldId id="280" r:id="rId34"/>
    <p:sldId id="259" r:id="rId35"/>
    <p:sldId id="260" r:id="rId36"/>
    <p:sldId id="265" r:id="rId37"/>
    <p:sldId id="268" r:id="rId38"/>
    <p:sldId id="269" r:id="rId39"/>
    <p:sldId id="271" r:id="rId40"/>
    <p:sldId id="289" r:id="rId41"/>
  </p:sldIdLst>
  <p:sldSz cx="12192000" cy="6858000"/>
  <p:notesSz cx="6858000" cy="9144000"/>
  <p:embeddedFontLst>
    <p:embeddedFont>
      <p:font typeface="Abadi" panose="020B0604020104020204" pitchFamily="34" charset="0"/>
      <p:regular r:id="rId42"/>
    </p:embeddedFont>
    <p:embeddedFont>
      <p:font typeface="Georgia" panose="02040502050405020303" pitchFamily="18"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Rockwell" panose="02060603020205020403" pitchFamily="18" charset="0"/>
      <p:regular r:id="rId51"/>
      <p:bold r:id="rId52"/>
      <p:italic r:id="rId53"/>
      <p:boldItalic r:id="rId54"/>
    </p:embeddedFont>
    <p:embeddedFont>
      <p:font typeface="Rockwell Nova" panose="02060503020205020403" pitchFamily="18"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48" d="100"/>
          <a:sy n="48" d="100"/>
        </p:scale>
        <p:origin x="5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7A9391-7F3E-4140-99FB-8B95E7915EC9}"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348809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27430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7506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9992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A9391-7F3E-4140-99FB-8B95E7915EC9}"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26398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7A9391-7F3E-4140-99FB-8B95E7915EC9}"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16854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7A9391-7F3E-4140-99FB-8B95E7915EC9}" type="datetimeFigureOut">
              <a:rPr lang="en-US" smtClean="0"/>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848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7A9391-7F3E-4140-99FB-8B95E7915EC9}" type="datetimeFigureOut">
              <a:rPr lang="en-US" smtClean="0"/>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318305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A9391-7F3E-4140-99FB-8B95E7915EC9}" type="datetimeFigureOut">
              <a:rPr lang="en-US" smtClean="0"/>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71398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A9391-7F3E-4140-99FB-8B95E7915EC9}"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68757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A9391-7F3E-4140-99FB-8B95E7915EC9}"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5589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9391-7F3E-4140-99FB-8B95E7915EC9}" type="datetimeFigureOut">
              <a:rPr lang="en-US" smtClean="0"/>
              <a:t>12/14/2024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2D642-5831-4C32-A9E2-F16A305CEA94}" type="slidenum">
              <a:rPr lang="en-US" smtClean="0"/>
              <a:t>‹#›</a:t>
            </a:fld>
            <a:endParaRPr lang="en-US"/>
          </a:p>
        </p:txBody>
      </p:sp>
    </p:spTree>
    <p:extLst>
      <p:ext uri="{BB962C8B-B14F-4D97-AF65-F5344CB8AC3E}">
        <p14:creationId xmlns:p14="http://schemas.microsoft.com/office/powerpoint/2010/main" val="217911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609D7B2-30EB-72B2-2ABD-934476BADA9D}"/>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DEA45BED-2675-4931-BEC7-2F92C5E41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7F4617E-2F46-7E7E-86D0-717B3CF163B2}"/>
                </a:ext>
              </a:extLst>
            </p:cNvPr>
            <p:cNvPicPr>
              <a:picLocks noChangeAspect="1"/>
            </p:cNvPicPr>
            <p:nvPr/>
          </p:nvPicPr>
          <p:blipFill>
            <a:blip r:embed="rId2">
              <a:extLst>
                <a:ext uri="{28A0092B-C50C-407E-A947-70E740481C1C}">
                  <a14:useLocalDpi xmlns:a14="http://schemas.microsoft.com/office/drawing/2010/main" val="0"/>
                </a:ext>
              </a:extLst>
            </a:blip>
            <a:srcRect t="4445" r="83583" b="86370"/>
            <a:stretch/>
          </p:blipFill>
          <p:spPr>
            <a:xfrm>
              <a:off x="0" y="0"/>
              <a:ext cx="2001520" cy="629920"/>
            </a:xfrm>
            <a:prstGeom prst="rect">
              <a:avLst/>
            </a:prstGeom>
          </p:spPr>
        </p:pic>
      </p:grpSp>
    </p:spTree>
    <p:extLst>
      <p:ext uri="{BB962C8B-B14F-4D97-AF65-F5344CB8AC3E}">
        <p14:creationId xmlns:p14="http://schemas.microsoft.com/office/powerpoint/2010/main" val="405838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7BF4-C341-0815-35EA-EBB6586C95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501491-5FAA-75B2-F5F4-3249E139EEF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grpSp>
        <p:nvGrpSpPr>
          <p:cNvPr id="4" name="Group 3">
            <a:extLst>
              <a:ext uri="{FF2B5EF4-FFF2-40B4-BE49-F238E27FC236}">
                <a16:creationId xmlns:a16="http://schemas.microsoft.com/office/drawing/2014/main" id="{25A2373F-DC5E-4629-8AB5-0DFDD1A61FC7}"/>
              </a:ext>
            </a:extLst>
          </p:cNvPr>
          <p:cNvGrpSpPr/>
          <p:nvPr/>
        </p:nvGrpSpPr>
        <p:grpSpPr>
          <a:xfrm>
            <a:off x="8148880" y="351548"/>
            <a:ext cx="3612343" cy="6291696"/>
            <a:chOff x="2057400" y="-9331"/>
            <a:chExt cx="3713066" cy="6682027"/>
          </a:xfrm>
        </p:grpSpPr>
        <p:grpSp>
          <p:nvGrpSpPr>
            <p:cNvPr id="6" name="Group 5">
              <a:extLst>
                <a:ext uri="{FF2B5EF4-FFF2-40B4-BE49-F238E27FC236}">
                  <a16:creationId xmlns:a16="http://schemas.microsoft.com/office/drawing/2014/main" id="{AE1F3C8C-D536-194D-EBED-23409B095EFE}"/>
                </a:ext>
              </a:extLst>
            </p:cNvPr>
            <p:cNvGrpSpPr/>
            <p:nvPr/>
          </p:nvGrpSpPr>
          <p:grpSpPr>
            <a:xfrm>
              <a:off x="4187601" y="3320798"/>
              <a:ext cx="298754" cy="693091"/>
              <a:chOff x="4762370" y="4708120"/>
              <a:chExt cx="705369" cy="824165"/>
            </a:xfrm>
          </p:grpSpPr>
          <p:sp>
            <p:nvSpPr>
              <p:cNvPr id="1016" name="Rectangle 1015">
                <a:extLst>
                  <a:ext uri="{FF2B5EF4-FFF2-40B4-BE49-F238E27FC236}">
                    <a16:creationId xmlns:a16="http://schemas.microsoft.com/office/drawing/2014/main" id="{AF4B2382-3A91-81E5-C0EB-D4B5BA648A1B}"/>
                  </a:ext>
                </a:extLst>
              </p:cNvPr>
              <p:cNvSpPr/>
              <p:nvPr/>
            </p:nvSpPr>
            <p:spPr>
              <a:xfrm>
                <a:off x="4787040" y="4774314"/>
                <a:ext cx="636063" cy="75797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Trapezoid 1016">
                <a:extLst>
                  <a:ext uri="{FF2B5EF4-FFF2-40B4-BE49-F238E27FC236}">
                    <a16:creationId xmlns:a16="http://schemas.microsoft.com/office/drawing/2014/main" id="{013A6569-421B-4BB4-CA87-7BAE098B43E9}"/>
                  </a:ext>
                </a:extLst>
              </p:cNvPr>
              <p:cNvSpPr/>
              <p:nvPr/>
            </p:nvSpPr>
            <p:spPr>
              <a:xfrm rot="10800000">
                <a:off x="4762370" y="4708120"/>
                <a:ext cx="705369" cy="125136"/>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79BDCB83-70CC-527B-6ECB-86D0E0FA0CDD}"/>
                </a:ext>
              </a:extLst>
            </p:cNvPr>
            <p:cNvGrpSpPr/>
            <p:nvPr/>
          </p:nvGrpSpPr>
          <p:grpSpPr>
            <a:xfrm>
              <a:off x="3578012" y="3313715"/>
              <a:ext cx="263603" cy="693091"/>
              <a:chOff x="3466354" y="4718359"/>
              <a:chExt cx="705369" cy="824165"/>
            </a:xfrm>
          </p:grpSpPr>
          <p:sp>
            <p:nvSpPr>
              <p:cNvPr id="1014" name="Rectangle 1013">
                <a:extLst>
                  <a:ext uri="{FF2B5EF4-FFF2-40B4-BE49-F238E27FC236}">
                    <a16:creationId xmlns:a16="http://schemas.microsoft.com/office/drawing/2014/main" id="{84062BDC-003D-B72F-825F-65C0FC08D246}"/>
                  </a:ext>
                </a:extLst>
              </p:cNvPr>
              <p:cNvSpPr/>
              <p:nvPr/>
            </p:nvSpPr>
            <p:spPr>
              <a:xfrm>
                <a:off x="3491024" y="4784553"/>
                <a:ext cx="636063" cy="75797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Trapezoid 1014">
                <a:extLst>
                  <a:ext uri="{FF2B5EF4-FFF2-40B4-BE49-F238E27FC236}">
                    <a16:creationId xmlns:a16="http://schemas.microsoft.com/office/drawing/2014/main" id="{FE4ED7C2-F5C1-2237-E1F1-DD4286F9B76B}"/>
                  </a:ext>
                </a:extLst>
              </p:cNvPr>
              <p:cNvSpPr/>
              <p:nvPr/>
            </p:nvSpPr>
            <p:spPr>
              <a:xfrm rot="10800000">
                <a:off x="3466354" y="4718359"/>
                <a:ext cx="705369" cy="125136"/>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408AFA43-DFB7-1D06-D22C-9DA969236331}"/>
                </a:ext>
              </a:extLst>
            </p:cNvPr>
            <p:cNvSpPr/>
            <p:nvPr/>
          </p:nvSpPr>
          <p:spPr>
            <a:xfrm>
              <a:off x="3823481" y="3352303"/>
              <a:ext cx="378570" cy="67041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0695D72C-CC4A-C817-5268-B0F59E6FFE1B}"/>
                </a:ext>
              </a:extLst>
            </p:cNvPr>
            <p:cNvGrpSpPr/>
            <p:nvPr/>
          </p:nvGrpSpPr>
          <p:grpSpPr>
            <a:xfrm>
              <a:off x="3480410" y="3759120"/>
              <a:ext cx="197311" cy="264569"/>
              <a:chOff x="657122" y="3657600"/>
              <a:chExt cx="562077" cy="533400"/>
            </a:xfrm>
          </p:grpSpPr>
          <p:sp>
            <p:nvSpPr>
              <p:cNvPr id="1012" name="Rectangle 1011">
                <a:extLst>
                  <a:ext uri="{FF2B5EF4-FFF2-40B4-BE49-F238E27FC236}">
                    <a16:creationId xmlns:a16="http://schemas.microsoft.com/office/drawing/2014/main" id="{295D7FEA-4B62-DB09-1080-100B460C33C8}"/>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 name="Picture 2" descr="http://fc08.deviantart.net/fs6/i/2005/056/c/2/Silver_Star_icon_by_sgraves.png">
                <a:extLst>
                  <a:ext uri="{FF2B5EF4-FFF2-40B4-BE49-F238E27FC236}">
                    <a16:creationId xmlns:a16="http://schemas.microsoft.com/office/drawing/2014/main" id="{1183E1AD-9541-C0A1-CF1C-F95264294F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272" y="3683866"/>
                <a:ext cx="497608" cy="4976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43" name="Flowchart: Delay 142">
              <a:extLst>
                <a:ext uri="{FF2B5EF4-FFF2-40B4-BE49-F238E27FC236}">
                  <a16:creationId xmlns:a16="http://schemas.microsoft.com/office/drawing/2014/main" id="{A472F577-5FEF-CE44-D60E-84E7A634BEC9}"/>
                </a:ext>
              </a:extLst>
            </p:cNvPr>
            <p:cNvSpPr/>
            <p:nvPr/>
          </p:nvSpPr>
          <p:spPr>
            <a:xfrm rot="16200000">
              <a:off x="3636023" y="940573"/>
              <a:ext cx="725778" cy="490726"/>
            </a:xfrm>
            <a:prstGeom prst="flowChartDela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12C14E70-48BB-A610-DF04-4E84DDFB937F}"/>
                </a:ext>
              </a:extLst>
            </p:cNvPr>
            <p:cNvGrpSpPr/>
            <p:nvPr/>
          </p:nvGrpSpPr>
          <p:grpSpPr>
            <a:xfrm>
              <a:off x="3736558" y="1325520"/>
              <a:ext cx="537122" cy="537334"/>
              <a:chOff x="3695339" y="4718358"/>
              <a:chExt cx="1559660" cy="896109"/>
            </a:xfrm>
          </p:grpSpPr>
          <p:grpSp>
            <p:nvGrpSpPr>
              <p:cNvPr id="1003" name="Group 1002">
                <a:extLst>
                  <a:ext uri="{FF2B5EF4-FFF2-40B4-BE49-F238E27FC236}">
                    <a16:creationId xmlns:a16="http://schemas.microsoft.com/office/drawing/2014/main" id="{F824D1EA-5111-061C-2849-8052C0622E26}"/>
                  </a:ext>
                </a:extLst>
              </p:cNvPr>
              <p:cNvGrpSpPr/>
              <p:nvPr/>
            </p:nvGrpSpPr>
            <p:grpSpPr>
              <a:xfrm>
                <a:off x="4753040" y="4726782"/>
                <a:ext cx="501959" cy="887685"/>
                <a:chOff x="4762370" y="4708120"/>
                <a:chExt cx="705369" cy="887685"/>
              </a:xfrm>
            </p:grpSpPr>
            <p:sp>
              <p:nvSpPr>
                <p:cNvPr id="1010" name="Rectangle 1009">
                  <a:extLst>
                    <a:ext uri="{FF2B5EF4-FFF2-40B4-BE49-F238E27FC236}">
                      <a16:creationId xmlns:a16="http://schemas.microsoft.com/office/drawing/2014/main" id="{C6D106CB-9769-23A9-77B3-D33E4156DF2D}"/>
                    </a:ext>
                  </a:extLst>
                </p:cNvPr>
                <p:cNvSpPr/>
                <p:nvPr/>
              </p:nvSpPr>
              <p:spPr>
                <a:xfrm>
                  <a:off x="4787039" y="4774312"/>
                  <a:ext cx="636062" cy="8214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Trapezoid 1010">
                  <a:extLst>
                    <a:ext uri="{FF2B5EF4-FFF2-40B4-BE49-F238E27FC236}">
                      <a16:creationId xmlns:a16="http://schemas.microsoft.com/office/drawing/2014/main" id="{5F7B3021-7A4E-B407-E3EB-0B34142E4B2A}"/>
                    </a:ext>
                  </a:extLst>
                </p:cNvPr>
                <p:cNvSpPr/>
                <p:nvPr/>
              </p:nvSpPr>
              <p:spPr>
                <a:xfrm rot="10800000">
                  <a:off x="4762370" y="4708120"/>
                  <a:ext cx="705369" cy="114639"/>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4" name="Group 1003">
                <a:extLst>
                  <a:ext uri="{FF2B5EF4-FFF2-40B4-BE49-F238E27FC236}">
                    <a16:creationId xmlns:a16="http://schemas.microsoft.com/office/drawing/2014/main" id="{71640890-4C38-294C-F525-68D906DDFD72}"/>
                  </a:ext>
                </a:extLst>
              </p:cNvPr>
              <p:cNvGrpSpPr/>
              <p:nvPr/>
            </p:nvGrpSpPr>
            <p:grpSpPr>
              <a:xfrm>
                <a:off x="3695339" y="4718358"/>
                <a:ext cx="476386" cy="888348"/>
                <a:chOff x="3413021" y="4718358"/>
                <a:chExt cx="758702" cy="888348"/>
              </a:xfrm>
            </p:grpSpPr>
            <p:sp>
              <p:nvSpPr>
                <p:cNvPr id="1008" name="Rectangle 1007">
                  <a:extLst>
                    <a:ext uri="{FF2B5EF4-FFF2-40B4-BE49-F238E27FC236}">
                      <a16:creationId xmlns:a16="http://schemas.microsoft.com/office/drawing/2014/main" id="{61EA2015-AEF9-51DB-FF6D-0E2AF3B30604}"/>
                    </a:ext>
                  </a:extLst>
                </p:cNvPr>
                <p:cNvSpPr/>
                <p:nvPr/>
              </p:nvSpPr>
              <p:spPr>
                <a:xfrm>
                  <a:off x="3491025" y="4784553"/>
                  <a:ext cx="636062" cy="82215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Trapezoid 1008">
                  <a:extLst>
                    <a:ext uri="{FF2B5EF4-FFF2-40B4-BE49-F238E27FC236}">
                      <a16:creationId xmlns:a16="http://schemas.microsoft.com/office/drawing/2014/main" id="{DB23BB9F-6670-6213-6B5B-E2B0969BA608}"/>
                    </a:ext>
                  </a:extLst>
                </p:cNvPr>
                <p:cNvSpPr/>
                <p:nvPr/>
              </p:nvSpPr>
              <p:spPr>
                <a:xfrm rot="10800000">
                  <a:off x="3413021" y="4718358"/>
                  <a:ext cx="758702" cy="109966"/>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5" name="Group 1004">
                <a:extLst>
                  <a:ext uri="{FF2B5EF4-FFF2-40B4-BE49-F238E27FC236}">
                    <a16:creationId xmlns:a16="http://schemas.microsoft.com/office/drawing/2014/main" id="{9A68198D-DDEA-E53D-8483-5D34908B5422}"/>
                  </a:ext>
                </a:extLst>
              </p:cNvPr>
              <p:cNvGrpSpPr/>
              <p:nvPr/>
            </p:nvGrpSpPr>
            <p:grpSpPr>
              <a:xfrm>
                <a:off x="4141255" y="4724400"/>
                <a:ext cx="641567" cy="837043"/>
                <a:chOff x="4150583" y="4936351"/>
                <a:chExt cx="641567" cy="602743"/>
              </a:xfrm>
            </p:grpSpPr>
            <p:sp>
              <p:nvSpPr>
                <p:cNvPr id="1006" name="Rectangle 1005">
                  <a:extLst>
                    <a:ext uri="{FF2B5EF4-FFF2-40B4-BE49-F238E27FC236}">
                      <a16:creationId xmlns:a16="http://schemas.microsoft.com/office/drawing/2014/main" id="{28EA5D65-D940-5116-DA59-1AE926FA8716}"/>
                    </a:ext>
                  </a:extLst>
                </p:cNvPr>
                <p:cNvSpPr/>
                <p:nvPr/>
              </p:nvSpPr>
              <p:spPr>
                <a:xfrm>
                  <a:off x="4150583" y="4965043"/>
                  <a:ext cx="636063" cy="57405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Rectangle 1006">
                  <a:extLst>
                    <a:ext uri="{FF2B5EF4-FFF2-40B4-BE49-F238E27FC236}">
                      <a16:creationId xmlns:a16="http://schemas.microsoft.com/office/drawing/2014/main" id="{F96402F9-457D-4ABB-06F9-8D8A9629098E}"/>
                    </a:ext>
                  </a:extLst>
                </p:cNvPr>
                <p:cNvSpPr/>
                <p:nvPr/>
              </p:nvSpPr>
              <p:spPr>
                <a:xfrm>
                  <a:off x="4156087" y="4936351"/>
                  <a:ext cx="636063" cy="68835"/>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144">
              <a:extLst>
                <a:ext uri="{FF2B5EF4-FFF2-40B4-BE49-F238E27FC236}">
                  <a16:creationId xmlns:a16="http://schemas.microsoft.com/office/drawing/2014/main" id="{DF7E356F-7488-F33D-CE56-8193F0BC8C7D}"/>
                </a:ext>
              </a:extLst>
            </p:cNvPr>
            <p:cNvGrpSpPr/>
            <p:nvPr/>
          </p:nvGrpSpPr>
          <p:grpSpPr>
            <a:xfrm>
              <a:off x="3689227" y="1825914"/>
              <a:ext cx="654876" cy="604177"/>
              <a:chOff x="3728825" y="4718359"/>
              <a:chExt cx="1526174" cy="864035"/>
            </a:xfrm>
          </p:grpSpPr>
          <p:grpSp>
            <p:nvGrpSpPr>
              <p:cNvPr id="994" name="Group 993">
                <a:extLst>
                  <a:ext uri="{FF2B5EF4-FFF2-40B4-BE49-F238E27FC236}">
                    <a16:creationId xmlns:a16="http://schemas.microsoft.com/office/drawing/2014/main" id="{BEB28105-C911-9530-9EE0-BD3E7DD8B817}"/>
                  </a:ext>
                </a:extLst>
              </p:cNvPr>
              <p:cNvGrpSpPr/>
              <p:nvPr/>
            </p:nvGrpSpPr>
            <p:grpSpPr>
              <a:xfrm>
                <a:off x="4753040" y="4726782"/>
                <a:ext cx="501959" cy="855612"/>
                <a:chOff x="4762370" y="4708120"/>
                <a:chExt cx="705369" cy="855612"/>
              </a:xfrm>
            </p:grpSpPr>
            <p:sp>
              <p:nvSpPr>
                <p:cNvPr id="1001" name="Rectangle 1000">
                  <a:extLst>
                    <a:ext uri="{FF2B5EF4-FFF2-40B4-BE49-F238E27FC236}">
                      <a16:creationId xmlns:a16="http://schemas.microsoft.com/office/drawing/2014/main" id="{D139CAAC-04EC-E7D6-32CE-DDBE2B041B18}"/>
                    </a:ext>
                  </a:extLst>
                </p:cNvPr>
                <p:cNvSpPr/>
                <p:nvPr/>
              </p:nvSpPr>
              <p:spPr>
                <a:xfrm>
                  <a:off x="4787040" y="4774313"/>
                  <a:ext cx="636062" cy="78941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Trapezoid 1001">
                  <a:extLst>
                    <a:ext uri="{FF2B5EF4-FFF2-40B4-BE49-F238E27FC236}">
                      <a16:creationId xmlns:a16="http://schemas.microsoft.com/office/drawing/2014/main" id="{C7AC8405-72BF-3422-8451-E38ACD79F552}"/>
                    </a:ext>
                  </a:extLst>
                </p:cNvPr>
                <p:cNvSpPr/>
                <p:nvPr/>
              </p:nvSpPr>
              <p:spPr>
                <a:xfrm rot="10800000">
                  <a:off x="4762370" y="4708120"/>
                  <a:ext cx="705369" cy="125136"/>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5" name="Group 994">
                <a:extLst>
                  <a:ext uri="{FF2B5EF4-FFF2-40B4-BE49-F238E27FC236}">
                    <a16:creationId xmlns:a16="http://schemas.microsoft.com/office/drawing/2014/main" id="{3E3CCAE1-6062-0764-3D1D-4AE3B78D2A74}"/>
                  </a:ext>
                </a:extLst>
              </p:cNvPr>
              <p:cNvGrpSpPr/>
              <p:nvPr/>
            </p:nvGrpSpPr>
            <p:grpSpPr>
              <a:xfrm>
                <a:off x="3728825" y="4718359"/>
                <a:ext cx="442898" cy="824165"/>
                <a:chOff x="3466354" y="4718359"/>
                <a:chExt cx="705369" cy="824165"/>
              </a:xfrm>
            </p:grpSpPr>
            <p:sp>
              <p:nvSpPr>
                <p:cNvPr id="999" name="Rectangle 998">
                  <a:extLst>
                    <a:ext uri="{FF2B5EF4-FFF2-40B4-BE49-F238E27FC236}">
                      <a16:creationId xmlns:a16="http://schemas.microsoft.com/office/drawing/2014/main" id="{363649FB-66E0-88FC-A5B0-1477AC379568}"/>
                    </a:ext>
                  </a:extLst>
                </p:cNvPr>
                <p:cNvSpPr/>
                <p:nvPr/>
              </p:nvSpPr>
              <p:spPr>
                <a:xfrm>
                  <a:off x="3491024" y="4784553"/>
                  <a:ext cx="636063" cy="75797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Trapezoid 999">
                  <a:extLst>
                    <a:ext uri="{FF2B5EF4-FFF2-40B4-BE49-F238E27FC236}">
                      <a16:creationId xmlns:a16="http://schemas.microsoft.com/office/drawing/2014/main" id="{40BB8DF2-A61E-73A4-BA1A-40C663CAFF68}"/>
                    </a:ext>
                  </a:extLst>
                </p:cNvPr>
                <p:cNvSpPr/>
                <p:nvPr/>
              </p:nvSpPr>
              <p:spPr>
                <a:xfrm rot="10800000">
                  <a:off x="3466354" y="4718359"/>
                  <a:ext cx="705369" cy="125136"/>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6" name="Group 995">
                <a:extLst>
                  <a:ext uri="{FF2B5EF4-FFF2-40B4-BE49-F238E27FC236}">
                    <a16:creationId xmlns:a16="http://schemas.microsoft.com/office/drawing/2014/main" id="{23982DB2-94D3-FCEC-B288-1CF43AC59502}"/>
                  </a:ext>
                </a:extLst>
              </p:cNvPr>
              <p:cNvGrpSpPr/>
              <p:nvPr/>
            </p:nvGrpSpPr>
            <p:grpSpPr>
              <a:xfrm>
                <a:off x="4141255" y="4724400"/>
                <a:ext cx="641567" cy="837043"/>
                <a:chOff x="4150583" y="4936351"/>
                <a:chExt cx="641567" cy="602743"/>
              </a:xfrm>
            </p:grpSpPr>
            <p:sp>
              <p:nvSpPr>
                <p:cNvPr id="997" name="Rectangle 996">
                  <a:extLst>
                    <a:ext uri="{FF2B5EF4-FFF2-40B4-BE49-F238E27FC236}">
                      <a16:creationId xmlns:a16="http://schemas.microsoft.com/office/drawing/2014/main" id="{C56E8FF2-6186-A3CD-3B0D-4309FAA24CD9}"/>
                    </a:ext>
                  </a:extLst>
                </p:cNvPr>
                <p:cNvSpPr/>
                <p:nvPr/>
              </p:nvSpPr>
              <p:spPr>
                <a:xfrm>
                  <a:off x="4150583" y="4965043"/>
                  <a:ext cx="636063" cy="57405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ectangle 997">
                  <a:extLst>
                    <a:ext uri="{FF2B5EF4-FFF2-40B4-BE49-F238E27FC236}">
                      <a16:creationId xmlns:a16="http://schemas.microsoft.com/office/drawing/2014/main" id="{2354691D-DE18-9296-F31D-60168AFC602B}"/>
                    </a:ext>
                  </a:extLst>
                </p:cNvPr>
                <p:cNvSpPr/>
                <p:nvPr/>
              </p:nvSpPr>
              <p:spPr>
                <a:xfrm>
                  <a:off x="4156087" y="4936351"/>
                  <a:ext cx="636063" cy="68835"/>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45">
              <a:extLst>
                <a:ext uri="{FF2B5EF4-FFF2-40B4-BE49-F238E27FC236}">
                  <a16:creationId xmlns:a16="http://schemas.microsoft.com/office/drawing/2014/main" id="{50EA5222-9AE4-69C8-A883-2F9FC0A28F7F}"/>
                </a:ext>
              </a:extLst>
            </p:cNvPr>
            <p:cNvGrpSpPr/>
            <p:nvPr/>
          </p:nvGrpSpPr>
          <p:grpSpPr>
            <a:xfrm>
              <a:off x="3618359" y="2413338"/>
              <a:ext cx="772350" cy="933009"/>
              <a:chOff x="3684409" y="4718358"/>
              <a:chExt cx="1570590" cy="843085"/>
            </a:xfrm>
          </p:grpSpPr>
          <p:grpSp>
            <p:nvGrpSpPr>
              <p:cNvPr id="985" name="Group 984">
                <a:extLst>
                  <a:ext uri="{FF2B5EF4-FFF2-40B4-BE49-F238E27FC236}">
                    <a16:creationId xmlns:a16="http://schemas.microsoft.com/office/drawing/2014/main" id="{2FA5B998-B353-0815-EBCD-F327CBFAEBB7}"/>
                  </a:ext>
                </a:extLst>
              </p:cNvPr>
              <p:cNvGrpSpPr/>
              <p:nvPr/>
            </p:nvGrpSpPr>
            <p:grpSpPr>
              <a:xfrm>
                <a:off x="4753040" y="4726782"/>
                <a:ext cx="501959" cy="824165"/>
                <a:chOff x="4762370" y="4708120"/>
                <a:chExt cx="705369" cy="824165"/>
              </a:xfrm>
            </p:grpSpPr>
            <p:sp>
              <p:nvSpPr>
                <p:cNvPr id="992" name="Rectangle 991">
                  <a:extLst>
                    <a:ext uri="{FF2B5EF4-FFF2-40B4-BE49-F238E27FC236}">
                      <a16:creationId xmlns:a16="http://schemas.microsoft.com/office/drawing/2014/main" id="{29C557A6-FA01-A67E-97FA-99403B0B6D55}"/>
                    </a:ext>
                  </a:extLst>
                </p:cNvPr>
                <p:cNvSpPr/>
                <p:nvPr/>
              </p:nvSpPr>
              <p:spPr>
                <a:xfrm>
                  <a:off x="4787040" y="4774314"/>
                  <a:ext cx="636063" cy="75797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Trapezoid 992">
                  <a:extLst>
                    <a:ext uri="{FF2B5EF4-FFF2-40B4-BE49-F238E27FC236}">
                      <a16:creationId xmlns:a16="http://schemas.microsoft.com/office/drawing/2014/main" id="{1BA64DFA-35C8-8318-4342-1A2CD05B1CAB}"/>
                    </a:ext>
                  </a:extLst>
                </p:cNvPr>
                <p:cNvSpPr/>
                <p:nvPr/>
              </p:nvSpPr>
              <p:spPr>
                <a:xfrm rot="10800000">
                  <a:off x="4762370" y="4708120"/>
                  <a:ext cx="705369" cy="93210"/>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6" name="Group 985">
                <a:extLst>
                  <a:ext uri="{FF2B5EF4-FFF2-40B4-BE49-F238E27FC236}">
                    <a16:creationId xmlns:a16="http://schemas.microsoft.com/office/drawing/2014/main" id="{8D117A0B-40F4-49A4-BD16-7ED1CDB85CF7}"/>
                  </a:ext>
                </a:extLst>
              </p:cNvPr>
              <p:cNvGrpSpPr/>
              <p:nvPr/>
            </p:nvGrpSpPr>
            <p:grpSpPr>
              <a:xfrm>
                <a:off x="3684409" y="4718358"/>
                <a:ext cx="514913" cy="824166"/>
                <a:chOff x="3395613" y="4718358"/>
                <a:chExt cx="820061" cy="824166"/>
              </a:xfrm>
            </p:grpSpPr>
            <p:sp>
              <p:nvSpPr>
                <p:cNvPr id="990" name="Rectangle 989">
                  <a:extLst>
                    <a:ext uri="{FF2B5EF4-FFF2-40B4-BE49-F238E27FC236}">
                      <a16:creationId xmlns:a16="http://schemas.microsoft.com/office/drawing/2014/main" id="{91F9CEF1-7921-E4B4-2234-EBED43CEAA32}"/>
                    </a:ext>
                  </a:extLst>
                </p:cNvPr>
                <p:cNvSpPr/>
                <p:nvPr/>
              </p:nvSpPr>
              <p:spPr>
                <a:xfrm>
                  <a:off x="3491024" y="4784553"/>
                  <a:ext cx="636063" cy="75797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Trapezoid 990">
                  <a:extLst>
                    <a:ext uri="{FF2B5EF4-FFF2-40B4-BE49-F238E27FC236}">
                      <a16:creationId xmlns:a16="http://schemas.microsoft.com/office/drawing/2014/main" id="{B9F38C9F-2BFF-037A-15CE-A9B4504BC137}"/>
                    </a:ext>
                  </a:extLst>
                </p:cNvPr>
                <p:cNvSpPr/>
                <p:nvPr/>
              </p:nvSpPr>
              <p:spPr>
                <a:xfrm rot="10800000">
                  <a:off x="3395613" y="4718358"/>
                  <a:ext cx="820061" cy="107034"/>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7" name="Group 986">
                <a:extLst>
                  <a:ext uri="{FF2B5EF4-FFF2-40B4-BE49-F238E27FC236}">
                    <a16:creationId xmlns:a16="http://schemas.microsoft.com/office/drawing/2014/main" id="{ADA7A29B-EF8E-85EF-0BC3-3C7BDF8D8F1D}"/>
                  </a:ext>
                </a:extLst>
              </p:cNvPr>
              <p:cNvGrpSpPr/>
              <p:nvPr/>
            </p:nvGrpSpPr>
            <p:grpSpPr>
              <a:xfrm>
                <a:off x="4141255" y="4724400"/>
                <a:ext cx="641567" cy="837043"/>
                <a:chOff x="4150583" y="4936351"/>
                <a:chExt cx="641567" cy="602743"/>
              </a:xfrm>
            </p:grpSpPr>
            <p:sp>
              <p:nvSpPr>
                <p:cNvPr id="988" name="Rectangle 987">
                  <a:extLst>
                    <a:ext uri="{FF2B5EF4-FFF2-40B4-BE49-F238E27FC236}">
                      <a16:creationId xmlns:a16="http://schemas.microsoft.com/office/drawing/2014/main" id="{A9356DA8-28C5-2A7C-84F9-94661443BFAF}"/>
                    </a:ext>
                  </a:extLst>
                </p:cNvPr>
                <p:cNvSpPr/>
                <p:nvPr/>
              </p:nvSpPr>
              <p:spPr>
                <a:xfrm>
                  <a:off x="4150583" y="4965043"/>
                  <a:ext cx="636063" cy="57405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Rectangle 988">
                  <a:extLst>
                    <a:ext uri="{FF2B5EF4-FFF2-40B4-BE49-F238E27FC236}">
                      <a16:creationId xmlns:a16="http://schemas.microsoft.com/office/drawing/2014/main" id="{25C5609D-EDEC-C346-EB66-4906D51ECDB7}"/>
                    </a:ext>
                  </a:extLst>
                </p:cNvPr>
                <p:cNvSpPr/>
                <p:nvPr/>
              </p:nvSpPr>
              <p:spPr>
                <a:xfrm>
                  <a:off x="4156087" y="4936351"/>
                  <a:ext cx="636063" cy="68835"/>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146">
              <a:extLst>
                <a:ext uri="{FF2B5EF4-FFF2-40B4-BE49-F238E27FC236}">
                  <a16:creationId xmlns:a16="http://schemas.microsoft.com/office/drawing/2014/main" id="{8BF02ED1-087E-6EFA-7DE3-CD17C876AA07}"/>
                </a:ext>
              </a:extLst>
            </p:cNvPr>
            <p:cNvGrpSpPr/>
            <p:nvPr/>
          </p:nvGrpSpPr>
          <p:grpSpPr>
            <a:xfrm>
              <a:off x="3906900" y="2571854"/>
              <a:ext cx="153769" cy="577115"/>
              <a:chOff x="2420926" y="609144"/>
              <a:chExt cx="874773" cy="1514617"/>
            </a:xfrm>
          </p:grpSpPr>
          <p:sp>
            <p:nvSpPr>
              <p:cNvPr id="969" name="Flowchart: Delay 968">
                <a:extLst>
                  <a:ext uri="{FF2B5EF4-FFF2-40B4-BE49-F238E27FC236}">
                    <a16:creationId xmlns:a16="http://schemas.microsoft.com/office/drawing/2014/main" id="{8D89261B-7B51-A7D1-AB00-6CBEF90AE5E7}"/>
                  </a:ext>
                </a:extLst>
              </p:cNvPr>
              <p:cNvSpPr/>
              <p:nvPr/>
            </p:nvSpPr>
            <p:spPr>
              <a:xfrm rot="16200000">
                <a:off x="2140863" y="962105"/>
                <a:ext cx="1434900" cy="728978"/>
              </a:xfrm>
              <a:prstGeom prst="flowChartDelay">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Rectangle 969">
                <a:extLst>
                  <a:ext uri="{FF2B5EF4-FFF2-40B4-BE49-F238E27FC236}">
                    <a16:creationId xmlns:a16="http://schemas.microsoft.com/office/drawing/2014/main" id="{7AB83BE7-141F-0184-B12C-2E344E9C1188}"/>
                  </a:ext>
                </a:extLst>
              </p:cNvPr>
              <p:cNvSpPr/>
              <p:nvPr/>
            </p:nvSpPr>
            <p:spPr>
              <a:xfrm>
                <a:off x="2420926" y="1987247"/>
                <a:ext cx="874773" cy="136514"/>
              </a:xfrm>
              <a:prstGeom prst="rect">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1" name="Straight Connector 970">
                <a:extLst>
                  <a:ext uri="{FF2B5EF4-FFF2-40B4-BE49-F238E27FC236}">
                    <a16:creationId xmlns:a16="http://schemas.microsoft.com/office/drawing/2014/main" id="{D019C1D2-072E-64E4-D980-2607B78AE71C}"/>
                  </a:ext>
                </a:extLst>
              </p:cNvPr>
              <p:cNvCxnSpPr/>
              <p:nvPr/>
            </p:nvCxnSpPr>
            <p:spPr>
              <a:xfrm>
                <a:off x="2554225" y="1028225"/>
                <a:ext cx="6331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EF9E8214-0AFF-7E74-85A3-397E32DEE81D}"/>
                  </a:ext>
                </a:extLst>
              </p:cNvPr>
              <p:cNvCxnSpPr/>
              <p:nvPr/>
            </p:nvCxnSpPr>
            <p:spPr>
              <a:xfrm flipH="1">
                <a:off x="2842463" y="870276"/>
                <a:ext cx="273132" cy="1502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2B5C9C51-3707-EFFB-6C31-6A50B8353D14}"/>
                  </a:ext>
                </a:extLst>
              </p:cNvPr>
              <p:cNvCxnSpPr/>
              <p:nvPr/>
            </p:nvCxnSpPr>
            <p:spPr>
              <a:xfrm>
                <a:off x="2579049" y="849839"/>
                <a:ext cx="261031" cy="18090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id="{0FF8F9E2-CF10-158A-9AF9-F2BF70557430}"/>
                  </a:ext>
                </a:extLst>
              </p:cNvPr>
              <p:cNvCxnSpPr/>
              <p:nvPr/>
            </p:nvCxnSpPr>
            <p:spPr>
              <a:xfrm flipH="1">
                <a:off x="2838930" y="657588"/>
                <a:ext cx="154890" cy="357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id="{028B5472-4685-2069-97BA-7EDB96B86A00}"/>
                  </a:ext>
                </a:extLst>
              </p:cNvPr>
              <p:cNvCxnSpPr/>
              <p:nvPr/>
            </p:nvCxnSpPr>
            <p:spPr>
              <a:xfrm>
                <a:off x="2493824" y="18048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id="{446D1875-3C80-74CE-9BE4-2B58BCAB95D3}"/>
                  </a:ext>
                </a:extLst>
              </p:cNvPr>
              <p:cNvCxnSpPr/>
              <p:nvPr/>
            </p:nvCxnSpPr>
            <p:spPr>
              <a:xfrm>
                <a:off x="2506321" y="1645461"/>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7" name="Straight Connector 976">
                <a:extLst>
                  <a:ext uri="{FF2B5EF4-FFF2-40B4-BE49-F238E27FC236}">
                    <a16:creationId xmlns:a16="http://schemas.microsoft.com/office/drawing/2014/main" id="{2950036B-9E26-5C82-45FB-829F2DA88191}"/>
                  </a:ext>
                </a:extLst>
              </p:cNvPr>
              <p:cNvCxnSpPr/>
              <p:nvPr/>
            </p:nvCxnSpPr>
            <p:spPr>
              <a:xfrm>
                <a:off x="2506321" y="1486028"/>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8" name="Straight Connector 977">
                <a:extLst>
                  <a:ext uri="{FF2B5EF4-FFF2-40B4-BE49-F238E27FC236}">
                    <a16:creationId xmlns:a16="http://schemas.microsoft.com/office/drawing/2014/main" id="{D1765589-34BA-3E83-ED5E-1A3D962F4257}"/>
                  </a:ext>
                </a:extLst>
              </p:cNvPr>
              <p:cNvCxnSpPr/>
              <p:nvPr/>
            </p:nvCxnSpPr>
            <p:spPr>
              <a:xfrm>
                <a:off x="2506321" y="13265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9" name="Straight Connector 978">
                <a:extLst>
                  <a:ext uri="{FF2B5EF4-FFF2-40B4-BE49-F238E27FC236}">
                    <a16:creationId xmlns:a16="http://schemas.microsoft.com/office/drawing/2014/main" id="{42DE2CFB-0090-D334-ACA9-6A4619309A4A}"/>
                  </a:ext>
                </a:extLst>
              </p:cNvPr>
              <p:cNvCxnSpPr/>
              <p:nvPr/>
            </p:nvCxnSpPr>
            <p:spPr>
              <a:xfrm>
                <a:off x="2506321" y="1167160"/>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0" name="Straight Connector 979">
                <a:extLst>
                  <a:ext uri="{FF2B5EF4-FFF2-40B4-BE49-F238E27FC236}">
                    <a16:creationId xmlns:a16="http://schemas.microsoft.com/office/drawing/2014/main" id="{81A20487-3B2C-E18E-C4AB-CEC25291C9C3}"/>
                  </a:ext>
                </a:extLst>
              </p:cNvPr>
              <p:cNvCxnSpPr/>
              <p:nvPr/>
            </p:nvCxnSpPr>
            <p:spPr>
              <a:xfrm flipH="1" flipV="1">
                <a:off x="3071161" y="1028225"/>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1" name="Straight Connector 980">
                <a:extLst>
                  <a:ext uri="{FF2B5EF4-FFF2-40B4-BE49-F238E27FC236}">
                    <a16:creationId xmlns:a16="http://schemas.microsoft.com/office/drawing/2014/main" id="{FFD81597-446F-1E5E-1C09-86A9E7D1B4D4}"/>
                  </a:ext>
                </a:extLst>
              </p:cNvPr>
              <p:cNvCxnSpPr/>
              <p:nvPr/>
            </p:nvCxnSpPr>
            <p:spPr>
              <a:xfrm flipH="1" flipV="1">
                <a:off x="2925366" y="1023671"/>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2" name="Straight Connector 981">
                <a:extLst>
                  <a:ext uri="{FF2B5EF4-FFF2-40B4-BE49-F238E27FC236}">
                    <a16:creationId xmlns:a16="http://schemas.microsoft.com/office/drawing/2014/main" id="{DAC97380-A866-B3F1-B5BB-B87C5BE0F3DA}"/>
                  </a:ext>
                </a:extLst>
              </p:cNvPr>
              <p:cNvCxnSpPr/>
              <p:nvPr/>
            </p:nvCxnSpPr>
            <p:spPr>
              <a:xfrm flipH="1" flipV="1">
                <a:off x="2791253" y="1046074"/>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60A997BB-798B-CAC7-8964-6EEF998DC95D}"/>
                  </a:ext>
                </a:extLst>
              </p:cNvPr>
              <p:cNvCxnSpPr/>
              <p:nvPr/>
            </p:nvCxnSpPr>
            <p:spPr>
              <a:xfrm flipH="1" flipV="1">
                <a:off x="2641061" y="1039859"/>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8AEF8975-8544-E405-D5F9-879A93DD5768}"/>
                  </a:ext>
                </a:extLst>
              </p:cNvPr>
              <p:cNvCxnSpPr/>
              <p:nvPr/>
            </p:nvCxnSpPr>
            <p:spPr>
              <a:xfrm>
                <a:off x="2736693" y="628412"/>
                <a:ext cx="106819" cy="383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B316856F-A885-E045-4C79-05B4454BE669}"/>
                </a:ext>
              </a:extLst>
            </p:cNvPr>
            <p:cNvGrpSpPr/>
            <p:nvPr/>
          </p:nvGrpSpPr>
          <p:grpSpPr>
            <a:xfrm>
              <a:off x="4198043" y="2597664"/>
              <a:ext cx="142745" cy="514030"/>
              <a:chOff x="2420926" y="609144"/>
              <a:chExt cx="874773" cy="1514617"/>
            </a:xfrm>
          </p:grpSpPr>
          <p:sp>
            <p:nvSpPr>
              <p:cNvPr id="953" name="Flowchart: Delay 952">
                <a:extLst>
                  <a:ext uri="{FF2B5EF4-FFF2-40B4-BE49-F238E27FC236}">
                    <a16:creationId xmlns:a16="http://schemas.microsoft.com/office/drawing/2014/main" id="{1541E925-0727-B351-09AD-150546CB017C}"/>
                  </a:ext>
                </a:extLst>
              </p:cNvPr>
              <p:cNvSpPr/>
              <p:nvPr/>
            </p:nvSpPr>
            <p:spPr>
              <a:xfrm rot="16200000">
                <a:off x="2140863" y="962105"/>
                <a:ext cx="1434900" cy="728978"/>
              </a:xfrm>
              <a:prstGeom prst="flowChartDelay">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Rectangle 953">
                <a:extLst>
                  <a:ext uri="{FF2B5EF4-FFF2-40B4-BE49-F238E27FC236}">
                    <a16:creationId xmlns:a16="http://schemas.microsoft.com/office/drawing/2014/main" id="{A91D8CDD-EB2F-6E5C-0CC9-9B8949916EC8}"/>
                  </a:ext>
                </a:extLst>
              </p:cNvPr>
              <p:cNvSpPr/>
              <p:nvPr/>
            </p:nvSpPr>
            <p:spPr>
              <a:xfrm>
                <a:off x="2420926" y="1987247"/>
                <a:ext cx="874773" cy="136514"/>
              </a:xfrm>
              <a:prstGeom prst="rect">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5" name="Straight Connector 954">
                <a:extLst>
                  <a:ext uri="{FF2B5EF4-FFF2-40B4-BE49-F238E27FC236}">
                    <a16:creationId xmlns:a16="http://schemas.microsoft.com/office/drawing/2014/main" id="{F0330405-8C7F-3F10-5F5E-287BF64E4193}"/>
                  </a:ext>
                </a:extLst>
              </p:cNvPr>
              <p:cNvCxnSpPr/>
              <p:nvPr/>
            </p:nvCxnSpPr>
            <p:spPr>
              <a:xfrm>
                <a:off x="2554225" y="1028225"/>
                <a:ext cx="6331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1AE7C644-14C4-1521-779B-E660D2B554E7}"/>
                  </a:ext>
                </a:extLst>
              </p:cNvPr>
              <p:cNvCxnSpPr/>
              <p:nvPr/>
            </p:nvCxnSpPr>
            <p:spPr>
              <a:xfrm flipH="1">
                <a:off x="2842463" y="870276"/>
                <a:ext cx="273132" cy="1502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4E7AB405-AE48-10EE-5AAF-6A406C2B794C}"/>
                  </a:ext>
                </a:extLst>
              </p:cNvPr>
              <p:cNvCxnSpPr/>
              <p:nvPr/>
            </p:nvCxnSpPr>
            <p:spPr>
              <a:xfrm>
                <a:off x="2579049" y="849839"/>
                <a:ext cx="261031" cy="18090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8EA032CE-4479-35B2-189B-EDD320D52817}"/>
                  </a:ext>
                </a:extLst>
              </p:cNvPr>
              <p:cNvCxnSpPr/>
              <p:nvPr/>
            </p:nvCxnSpPr>
            <p:spPr>
              <a:xfrm flipH="1">
                <a:off x="2838930" y="657588"/>
                <a:ext cx="154890" cy="357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937739DD-B88D-049E-49B8-E2F03DA3D4A9}"/>
                  </a:ext>
                </a:extLst>
              </p:cNvPr>
              <p:cNvCxnSpPr/>
              <p:nvPr/>
            </p:nvCxnSpPr>
            <p:spPr>
              <a:xfrm>
                <a:off x="2493824" y="18048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22EBB68F-6140-6197-4DAD-27C23F64C57A}"/>
                  </a:ext>
                </a:extLst>
              </p:cNvPr>
              <p:cNvCxnSpPr/>
              <p:nvPr/>
            </p:nvCxnSpPr>
            <p:spPr>
              <a:xfrm>
                <a:off x="2506321" y="1645461"/>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22FF428A-24F5-5791-8B13-4C58E4A3C5FA}"/>
                  </a:ext>
                </a:extLst>
              </p:cNvPr>
              <p:cNvCxnSpPr/>
              <p:nvPr/>
            </p:nvCxnSpPr>
            <p:spPr>
              <a:xfrm>
                <a:off x="2506321" y="1486028"/>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F38E0701-BE1F-E1AD-C1E7-1D2A20DB8275}"/>
                  </a:ext>
                </a:extLst>
              </p:cNvPr>
              <p:cNvCxnSpPr/>
              <p:nvPr/>
            </p:nvCxnSpPr>
            <p:spPr>
              <a:xfrm>
                <a:off x="2506321" y="13265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2687ECE9-D511-FED8-5A8D-07CD433361B0}"/>
                  </a:ext>
                </a:extLst>
              </p:cNvPr>
              <p:cNvCxnSpPr/>
              <p:nvPr/>
            </p:nvCxnSpPr>
            <p:spPr>
              <a:xfrm>
                <a:off x="2506321" y="1167160"/>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0E8D2251-FDAE-0D13-111B-51895E95A3B0}"/>
                  </a:ext>
                </a:extLst>
              </p:cNvPr>
              <p:cNvCxnSpPr/>
              <p:nvPr/>
            </p:nvCxnSpPr>
            <p:spPr>
              <a:xfrm flipH="1" flipV="1">
                <a:off x="3071161" y="1028225"/>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2A40D20E-A217-A7BA-346F-1D80AE682263}"/>
                  </a:ext>
                </a:extLst>
              </p:cNvPr>
              <p:cNvCxnSpPr/>
              <p:nvPr/>
            </p:nvCxnSpPr>
            <p:spPr>
              <a:xfrm flipH="1" flipV="1">
                <a:off x="2925366" y="1023671"/>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2E8C03C2-29A1-1FEB-116E-D272C04E1957}"/>
                  </a:ext>
                </a:extLst>
              </p:cNvPr>
              <p:cNvCxnSpPr/>
              <p:nvPr/>
            </p:nvCxnSpPr>
            <p:spPr>
              <a:xfrm flipH="1" flipV="1">
                <a:off x="2791253" y="1046074"/>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A6016DBD-6E55-0E05-46D2-DD792868A2B7}"/>
                  </a:ext>
                </a:extLst>
              </p:cNvPr>
              <p:cNvCxnSpPr/>
              <p:nvPr/>
            </p:nvCxnSpPr>
            <p:spPr>
              <a:xfrm flipH="1" flipV="1">
                <a:off x="2641061" y="1039859"/>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3A5D289B-9DFF-1D80-275F-A166663B906B}"/>
                  </a:ext>
                </a:extLst>
              </p:cNvPr>
              <p:cNvCxnSpPr/>
              <p:nvPr/>
            </p:nvCxnSpPr>
            <p:spPr>
              <a:xfrm>
                <a:off x="2736693" y="628412"/>
                <a:ext cx="106819" cy="383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AD826D62-9F16-3D56-93F4-995831975052}"/>
                </a:ext>
              </a:extLst>
            </p:cNvPr>
            <p:cNvGrpSpPr/>
            <p:nvPr/>
          </p:nvGrpSpPr>
          <p:grpSpPr>
            <a:xfrm>
              <a:off x="3672324" y="2592433"/>
              <a:ext cx="142745" cy="514030"/>
              <a:chOff x="2420926" y="609144"/>
              <a:chExt cx="874773" cy="1514617"/>
            </a:xfrm>
          </p:grpSpPr>
          <p:sp>
            <p:nvSpPr>
              <p:cNvPr id="937" name="Flowchart: Delay 936">
                <a:extLst>
                  <a:ext uri="{FF2B5EF4-FFF2-40B4-BE49-F238E27FC236}">
                    <a16:creationId xmlns:a16="http://schemas.microsoft.com/office/drawing/2014/main" id="{60612627-851D-0C64-6DF1-A5688DCE8EFD}"/>
                  </a:ext>
                </a:extLst>
              </p:cNvPr>
              <p:cNvSpPr/>
              <p:nvPr/>
            </p:nvSpPr>
            <p:spPr>
              <a:xfrm rot="16200000">
                <a:off x="2140863" y="962105"/>
                <a:ext cx="1434900" cy="728978"/>
              </a:xfrm>
              <a:prstGeom prst="flowChartDelay">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ectangle 937">
                <a:extLst>
                  <a:ext uri="{FF2B5EF4-FFF2-40B4-BE49-F238E27FC236}">
                    <a16:creationId xmlns:a16="http://schemas.microsoft.com/office/drawing/2014/main" id="{3EFB0F96-C53C-1EDF-9F9C-A080ABF4967D}"/>
                  </a:ext>
                </a:extLst>
              </p:cNvPr>
              <p:cNvSpPr/>
              <p:nvPr/>
            </p:nvSpPr>
            <p:spPr>
              <a:xfrm>
                <a:off x="2420926" y="1987247"/>
                <a:ext cx="874773" cy="136514"/>
              </a:xfrm>
              <a:prstGeom prst="rect">
                <a:avLst/>
              </a:prstGeom>
              <a:solidFill>
                <a:srgbClr val="F9F9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9" name="Straight Connector 938">
                <a:extLst>
                  <a:ext uri="{FF2B5EF4-FFF2-40B4-BE49-F238E27FC236}">
                    <a16:creationId xmlns:a16="http://schemas.microsoft.com/office/drawing/2014/main" id="{6F05FDA7-F100-ACDB-C0B8-6A0DF1DE032C}"/>
                  </a:ext>
                </a:extLst>
              </p:cNvPr>
              <p:cNvCxnSpPr/>
              <p:nvPr/>
            </p:nvCxnSpPr>
            <p:spPr>
              <a:xfrm>
                <a:off x="2554225" y="1028225"/>
                <a:ext cx="6331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6B727A68-4613-BE33-8A45-211E115F8C77}"/>
                  </a:ext>
                </a:extLst>
              </p:cNvPr>
              <p:cNvCxnSpPr/>
              <p:nvPr/>
            </p:nvCxnSpPr>
            <p:spPr>
              <a:xfrm flipH="1">
                <a:off x="2842463" y="870276"/>
                <a:ext cx="273132" cy="1502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8E9067EB-A1A8-EB59-844B-6254BB10E58F}"/>
                  </a:ext>
                </a:extLst>
              </p:cNvPr>
              <p:cNvCxnSpPr/>
              <p:nvPr/>
            </p:nvCxnSpPr>
            <p:spPr>
              <a:xfrm>
                <a:off x="2579049" y="849839"/>
                <a:ext cx="261031" cy="18090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2DBF33FF-5070-9378-6DF2-02C3DDFC89F6}"/>
                  </a:ext>
                </a:extLst>
              </p:cNvPr>
              <p:cNvCxnSpPr/>
              <p:nvPr/>
            </p:nvCxnSpPr>
            <p:spPr>
              <a:xfrm flipH="1">
                <a:off x="2838930" y="657588"/>
                <a:ext cx="154890" cy="357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E1C2EAEA-C80F-856F-33A2-F16FB8D350D2}"/>
                  </a:ext>
                </a:extLst>
              </p:cNvPr>
              <p:cNvCxnSpPr/>
              <p:nvPr/>
            </p:nvCxnSpPr>
            <p:spPr>
              <a:xfrm>
                <a:off x="2493824" y="18048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026E392E-6AD0-A89A-A8E3-BE61217A6E8D}"/>
                  </a:ext>
                </a:extLst>
              </p:cNvPr>
              <p:cNvCxnSpPr/>
              <p:nvPr/>
            </p:nvCxnSpPr>
            <p:spPr>
              <a:xfrm>
                <a:off x="2506321" y="1645461"/>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29C34D58-6002-B9F6-B191-C6C129FDB988}"/>
                  </a:ext>
                </a:extLst>
              </p:cNvPr>
              <p:cNvCxnSpPr/>
              <p:nvPr/>
            </p:nvCxnSpPr>
            <p:spPr>
              <a:xfrm>
                <a:off x="2506321" y="1486028"/>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9D41AD7F-CE1E-2223-A257-F05CC0F6112D}"/>
                  </a:ext>
                </a:extLst>
              </p:cNvPr>
              <p:cNvCxnSpPr/>
              <p:nvPr/>
            </p:nvCxnSpPr>
            <p:spPr>
              <a:xfrm>
                <a:off x="2506321" y="1326594"/>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F3CB4FA2-5555-F091-5A7F-436C52032121}"/>
                  </a:ext>
                </a:extLst>
              </p:cNvPr>
              <p:cNvCxnSpPr/>
              <p:nvPr/>
            </p:nvCxnSpPr>
            <p:spPr>
              <a:xfrm>
                <a:off x="2506321" y="1167160"/>
                <a:ext cx="728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113AB5E6-A585-1D00-76BC-AF83E77F45C8}"/>
                  </a:ext>
                </a:extLst>
              </p:cNvPr>
              <p:cNvCxnSpPr/>
              <p:nvPr/>
            </p:nvCxnSpPr>
            <p:spPr>
              <a:xfrm flipH="1" flipV="1">
                <a:off x="3071161" y="1028225"/>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483714CF-3B1E-8822-1899-451A98D45F35}"/>
                  </a:ext>
                </a:extLst>
              </p:cNvPr>
              <p:cNvCxnSpPr/>
              <p:nvPr/>
            </p:nvCxnSpPr>
            <p:spPr>
              <a:xfrm flipH="1" flipV="1">
                <a:off x="2925366" y="1023671"/>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2435041D-168C-1B4B-B906-D36E70123799}"/>
                  </a:ext>
                </a:extLst>
              </p:cNvPr>
              <p:cNvCxnSpPr/>
              <p:nvPr/>
            </p:nvCxnSpPr>
            <p:spPr>
              <a:xfrm flipH="1" flipV="1">
                <a:off x="2791253" y="1046074"/>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47BAEC4A-F061-6194-7B19-479C32F356D8}"/>
                  </a:ext>
                </a:extLst>
              </p:cNvPr>
              <p:cNvCxnSpPr/>
              <p:nvPr/>
            </p:nvCxnSpPr>
            <p:spPr>
              <a:xfrm flipH="1" flipV="1">
                <a:off x="2641061" y="1039859"/>
                <a:ext cx="7928" cy="9748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3FACD113-580D-EAA6-CB38-4636455E5B6B}"/>
                  </a:ext>
                </a:extLst>
              </p:cNvPr>
              <p:cNvCxnSpPr/>
              <p:nvPr/>
            </p:nvCxnSpPr>
            <p:spPr>
              <a:xfrm>
                <a:off x="2736693" y="628412"/>
                <a:ext cx="106819" cy="383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0" name="Picture 8" descr="http://images.clipartlogo.com/files/images/19/193879/clock_t">
              <a:extLst>
                <a:ext uri="{FF2B5EF4-FFF2-40B4-BE49-F238E27FC236}">
                  <a16:creationId xmlns:a16="http://schemas.microsoft.com/office/drawing/2014/main" id="{3DCAC2CB-914D-50DF-720A-5CD2B225BE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321" y="2026388"/>
              <a:ext cx="243180" cy="2613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a16="http://schemas.microsoft.com/office/drawing/2014/main" id="{F884C163-DF65-7BA8-B77E-C666828BFEAA}"/>
                </a:ext>
              </a:extLst>
            </p:cNvPr>
            <p:cNvGrpSpPr/>
            <p:nvPr/>
          </p:nvGrpSpPr>
          <p:grpSpPr>
            <a:xfrm>
              <a:off x="4177316" y="1999776"/>
              <a:ext cx="93059" cy="261469"/>
              <a:chOff x="2420926" y="609144"/>
              <a:chExt cx="874773" cy="1514617"/>
            </a:xfrm>
          </p:grpSpPr>
          <p:sp>
            <p:nvSpPr>
              <p:cNvPr id="921" name="Flowchart: Delay 920">
                <a:extLst>
                  <a:ext uri="{FF2B5EF4-FFF2-40B4-BE49-F238E27FC236}">
                    <a16:creationId xmlns:a16="http://schemas.microsoft.com/office/drawing/2014/main" id="{75A37A03-152D-7DAC-57A2-5EE31BE70A48}"/>
                  </a:ext>
                </a:extLst>
              </p:cNvPr>
              <p:cNvSpPr/>
              <p:nvPr/>
            </p:nvSpPr>
            <p:spPr>
              <a:xfrm rot="16200000">
                <a:off x="2140863" y="962105"/>
                <a:ext cx="1434900" cy="728978"/>
              </a:xfrm>
              <a:prstGeom prst="flowChartDelay">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Rectangle 921">
                <a:extLst>
                  <a:ext uri="{FF2B5EF4-FFF2-40B4-BE49-F238E27FC236}">
                    <a16:creationId xmlns:a16="http://schemas.microsoft.com/office/drawing/2014/main" id="{C26896C4-A9A3-8382-7D6A-334BBE4B17B0}"/>
                  </a:ext>
                </a:extLst>
              </p:cNvPr>
              <p:cNvSpPr/>
              <p:nvPr/>
            </p:nvSpPr>
            <p:spPr>
              <a:xfrm>
                <a:off x="2420926" y="1987247"/>
                <a:ext cx="874773" cy="136514"/>
              </a:xfrm>
              <a:prstGeom prst="rect">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 name="Straight Connector 922">
                <a:extLst>
                  <a:ext uri="{FF2B5EF4-FFF2-40B4-BE49-F238E27FC236}">
                    <a16:creationId xmlns:a16="http://schemas.microsoft.com/office/drawing/2014/main" id="{7AF895A7-6762-7B87-0F15-C5E85D0B5675}"/>
                  </a:ext>
                </a:extLst>
              </p:cNvPr>
              <p:cNvCxnSpPr/>
              <p:nvPr/>
            </p:nvCxnSpPr>
            <p:spPr>
              <a:xfrm>
                <a:off x="2554225" y="1028225"/>
                <a:ext cx="63317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5C90A26B-A09C-778E-314F-FA27DE669596}"/>
                  </a:ext>
                </a:extLst>
              </p:cNvPr>
              <p:cNvCxnSpPr/>
              <p:nvPr/>
            </p:nvCxnSpPr>
            <p:spPr>
              <a:xfrm flipH="1">
                <a:off x="2842463" y="870276"/>
                <a:ext cx="273132" cy="150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id="{76D9215A-0C15-862A-E7C7-C22FE52C58B1}"/>
                  </a:ext>
                </a:extLst>
              </p:cNvPr>
              <p:cNvCxnSpPr/>
              <p:nvPr/>
            </p:nvCxnSpPr>
            <p:spPr>
              <a:xfrm>
                <a:off x="2579049" y="849839"/>
                <a:ext cx="261031" cy="1809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2FF09BA5-2FCF-5DA6-9880-693A3A833029}"/>
                  </a:ext>
                </a:extLst>
              </p:cNvPr>
              <p:cNvCxnSpPr/>
              <p:nvPr/>
            </p:nvCxnSpPr>
            <p:spPr>
              <a:xfrm flipH="1">
                <a:off x="2838930" y="657588"/>
                <a:ext cx="154890" cy="357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4E8E9E35-060F-5F71-67D8-644E16FE586E}"/>
                  </a:ext>
                </a:extLst>
              </p:cNvPr>
              <p:cNvCxnSpPr/>
              <p:nvPr/>
            </p:nvCxnSpPr>
            <p:spPr>
              <a:xfrm>
                <a:off x="2493824" y="18048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13A97690-885E-EB2C-EB56-53D481652D99}"/>
                  </a:ext>
                </a:extLst>
              </p:cNvPr>
              <p:cNvCxnSpPr/>
              <p:nvPr/>
            </p:nvCxnSpPr>
            <p:spPr>
              <a:xfrm>
                <a:off x="2506321" y="1645461"/>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CFC89ED9-F143-12E8-6AF6-7FDA06644EA0}"/>
                  </a:ext>
                </a:extLst>
              </p:cNvPr>
              <p:cNvCxnSpPr/>
              <p:nvPr/>
            </p:nvCxnSpPr>
            <p:spPr>
              <a:xfrm>
                <a:off x="2506321" y="1486028"/>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9D312EFA-17B4-8818-6A52-7242034ACFBF}"/>
                  </a:ext>
                </a:extLst>
              </p:cNvPr>
              <p:cNvCxnSpPr/>
              <p:nvPr/>
            </p:nvCxnSpPr>
            <p:spPr>
              <a:xfrm>
                <a:off x="2506321" y="13265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907B65D9-30BE-CC51-44A7-A175FC5D98BA}"/>
                  </a:ext>
                </a:extLst>
              </p:cNvPr>
              <p:cNvCxnSpPr/>
              <p:nvPr/>
            </p:nvCxnSpPr>
            <p:spPr>
              <a:xfrm>
                <a:off x="2506321" y="1167160"/>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84E2C93C-2A38-D8C7-33F2-0D61E93E1317}"/>
                  </a:ext>
                </a:extLst>
              </p:cNvPr>
              <p:cNvCxnSpPr/>
              <p:nvPr/>
            </p:nvCxnSpPr>
            <p:spPr>
              <a:xfrm flipH="1" flipV="1">
                <a:off x="3071161" y="1028225"/>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33665B3D-8C9C-3AEE-A6E2-E3BFE17B9080}"/>
                  </a:ext>
                </a:extLst>
              </p:cNvPr>
              <p:cNvCxnSpPr/>
              <p:nvPr/>
            </p:nvCxnSpPr>
            <p:spPr>
              <a:xfrm flipH="1" flipV="1">
                <a:off x="2925366" y="1023671"/>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5593C8CE-EC19-6600-0647-4595A4E1AB22}"/>
                  </a:ext>
                </a:extLst>
              </p:cNvPr>
              <p:cNvCxnSpPr/>
              <p:nvPr/>
            </p:nvCxnSpPr>
            <p:spPr>
              <a:xfrm flipH="1" flipV="1">
                <a:off x="2791253" y="1046074"/>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5676A819-3754-AFCA-120F-B5196ED8E6E0}"/>
                  </a:ext>
                </a:extLst>
              </p:cNvPr>
              <p:cNvCxnSpPr/>
              <p:nvPr/>
            </p:nvCxnSpPr>
            <p:spPr>
              <a:xfrm flipH="1" flipV="1">
                <a:off x="2641061" y="1039859"/>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FD28D226-CBEB-3FEE-9253-6DBF61C0A2B5}"/>
                  </a:ext>
                </a:extLst>
              </p:cNvPr>
              <p:cNvCxnSpPr/>
              <p:nvPr/>
            </p:nvCxnSpPr>
            <p:spPr>
              <a:xfrm>
                <a:off x="2736693" y="628412"/>
                <a:ext cx="106819" cy="3830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D2969FB8-036A-03B2-3D19-078255076236}"/>
                </a:ext>
              </a:extLst>
            </p:cNvPr>
            <p:cNvGrpSpPr/>
            <p:nvPr/>
          </p:nvGrpSpPr>
          <p:grpSpPr>
            <a:xfrm>
              <a:off x="3723851" y="1986873"/>
              <a:ext cx="93059" cy="261469"/>
              <a:chOff x="2420926" y="609144"/>
              <a:chExt cx="874773" cy="1514617"/>
            </a:xfrm>
          </p:grpSpPr>
          <p:sp>
            <p:nvSpPr>
              <p:cNvPr id="905" name="Flowchart: Delay 904">
                <a:extLst>
                  <a:ext uri="{FF2B5EF4-FFF2-40B4-BE49-F238E27FC236}">
                    <a16:creationId xmlns:a16="http://schemas.microsoft.com/office/drawing/2014/main" id="{DA8D0DA3-3D21-C7DB-92C9-2E0615A0C1C4}"/>
                  </a:ext>
                </a:extLst>
              </p:cNvPr>
              <p:cNvSpPr/>
              <p:nvPr/>
            </p:nvSpPr>
            <p:spPr>
              <a:xfrm rot="16200000">
                <a:off x="2140863" y="962105"/>
                <a:ext cx="1434900" cy="728978"/>
              </a:xfrm>
              <a:prstGeom prst="flowChartDelay">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ectangle 905">
                <a:extLst>
                  <a:ext uri="{FF2B5EF4-FFF2-40B4-BE49-F238E27FC236}">
                    <a16:creationId xmlns:a16="http://schemas.microsoft.com/office/drawing/2014/main" id="{48695094-B10D-8CD7-5CE1-E21D47B1E5CA}"/>
                  </a:ext>
                </a:extLst>
              </p:cNvPr>
              <p:cNvSpPr/>
              <p:nvPr/>
            </p:nvSpPr>
            <p:spPr>
              <a:xfrm>
                <a:off x="2420926" y="1987247"/>
                <a:ext cx="874773" cy="136514"/>
              </a:xfrm>
              <a:prstGeom prst="rect">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7" name="Straight Connector 906">
                <a:extLst>
                  <a:ext uri="{FF2B5EF4-FFF2-40B4-BE49-F238E27FC236}">
                    <a16:creationId xmlns:a16="http://schemas.microsoft.com/office/drawing/2014/main" id="{A5F842A4-A502-712D-AEE4-D1C1768956DB}"/>
                  </a:ext>
                </a:extLst>
              </p:cNvPr>
              <p:cNvCxnSpPr/>
              <p:nvPr/>
            </p:nvCxnSpPr>
            <p:spPr>
              <a:xfrm>
                <a:off x="2554225" y="1028225"/>
                <a:ext cx="63317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id="{25BB3846-A632-E0E0-E2B1-CDA8F8D64FEB}"/>
                  </a:ext>
                </a:extLst>
              </p:cNvPr>
              <p:cNvCxnSpPr/>
              <p:nvPr/>
            </p:nvCxnSpPr>
            <p:spPr>
              <a:xfrm flipH="1">
                <a:off x="2842463" y="870276"/>
                <a:ext cx="273132" cy="150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4DA37BBC-701B-299D-0348-5506EEF6B460}"/>
                  </a:ext>
                </a:extLst>
              </p:cNvPr>
              <p:cNvCxnSpPr/>
              <p:nvPr/>
            </p:nvCxnSpPr>
            <p:spPr>
              <a:xfrm>
                <a:off x="2579049" y="849839"/>
                <a:ext cx="261031" cy="1809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F7EA54C8-5CA3-1FEF-C5C7-3208F50031CE}"/>
                  </a:ext>
                </a:extLst>
              </p:cNvPr>
              <p:cNvCxnSpPr/>
              <p:nvPr/>
            </p:nvCxnSpPr>
            <p:spPr>
              <a:xfrm flipH="1">
                <a:off x="2838930" y="657588"/>
                <a:ext cx="154890" cy="357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BD2D13AF-A1DE-587F-B043-CA9E205D1900}"/>
                  </a:ext>
                </a:extLst>
              </p:cNvPr>
              <p:cNvCxnSpPr/>
              <p:nvPr/>
            </p:nvCxnSpPr>
            <p:spPr>
              <a:xfrm>
                <a:off x="2493824" y="18048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4149B188-3DB1-EFB6-E73E-BC9A9FCC71C4}"/>
                  </a:ext>
                </a:extLst>
              </p:cNvPr>
              <p:cNvCxnSpPr/>
              <p:nvPr/>
            </p:nvCxnSpPr>
            <p:spPr>
              <a:xfrm>
                <a:off x="2506321" y="1645461"/>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8F001129-5BE1-CFFC-84E3-E969712A1093}"/>
                  </a:ext>
                </a:extLst>
              </p:cNvPr>
              <p:cNvCxnSpPr/>
              <p:nvPr/>
            </p:nvCxnSpPr>
            <p:spPr>
              <a:xfrm>
                <a:off x="2506321" y="1486028"/>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a:extLst>
                  <a:ext uri="{FF2B5EF4-FFF2-40B4-BE49-F238E27FC236}">
                    <a16:creationId xmlns:a16="http://schemas.microsoft.com/office/drawing/2014/main" id="{FC2DC7AA-2CC1-06F6-FF0E-7B7B01BF4F5B}"/>
                  </a:ext>
                </a:extLst>
              </p:cNvPr>
              <p:cNvCxnSpPr/>
              <p:nvPr/>
            </p:nvCxnSpPr>
            <p:spPr>
              <a:xfrm>
                <a:off x="2506321" y="13265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5" name="Straight Connector 914">
                <a:extLst>
                  <a:ext uri="{FF2B5EF4-FFF2-40B4-BE49-F238E27FC236}">
                    <a16:creationId xmlns:a16="http://schemas.microsoft.com/office/drawing/2014/main" id="{BB6A643C-F7BE-5CFC-5F0B-179810B1BA88}"/>
                  </a:ext>
                </a:extLst>
              </p:cNvPr>
              <p:cNvCxnSpPr/>
              <p:nvPr/>
            </p:nvCxnSpPr>
            <p:spPr>
              <a:xfrm>
                <a:off x="2506321" y="1167160"/>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BC1D827B-BF1A-C681-504A-5489CEE62B63}"/>
                  </a:ext>
                </a:extLst>
              </p:cNvPr>
              <p:cNvCxnSpPr/>
              <p:nvPr/>
            </p:nvCxnSpPr>
            <p:spPr>
              <a:xfrm flipH="1" flipV="1">
                <a:off x="3071161" y="1028225"/>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7" name="Straight Connector 916">
                <a:extLst>
                  <a:ext uri="{FF2B5EF4-FFF2-40B4-BE49-F238E27FC236}">
                    <a16:creationId xmlns:a16="http://schemas.microsoft.com/office/drawing/2014/main" id="{232E7AAE-88E3-2307-6287-85CA430D1FF2}"/>
                  </a:ext>
                </a:extLst>
              </p:cNvPr>
              <p:cNvCxnSpPr/>
              <p:nvPr/>
            </p:nvCxnSpPr>
            <p:spPr>
              <a:xfrm flipH="1" flipV="1">
                <a:off x="2925366" y="1023671"/>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914EBB23-E60D-3E62-73C5-BC945DA062FE}"/>
                  </a:ext>
                </a:extLst>
              </p:cNvPr>
              <p:cNvCxnSpPr/>
              <p:nvPr/>
            </p:nvCxnSpPr>
            <p:spPr>
              <a:xfrm flipH="1" flipV="1">
                <a:off x="2791253" y="1046074"/>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AED3DA62-85E7-D5CC-53C5-E42E7A8FFA50}"/>
                  </a:ext>
                </a:extLst>
              </p:cNvPr>
              <p:cNvCxnSpPr/>
              <p:nvPr/>
            </p:nvCxnSpPr>
            <p:spPr>
              <a:xfrm flipH="1" flipV="1">
                <a:off x="2641061" y="1039859"/>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565397F7-8468-9C23-F05D-155CB22D6123}"/>
                  </a:ext>
                </a:extLst>
              </p:cNvPr>
              <p:cNvCxnSpPr/>
              <p:nvPr/>
            </p:nvCxnSpPr>
            <p:spPr>
              <a:xfrm>
                <a:off x="2736693" y="628412"/>
                <a:ext cx="106819" cy="3830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47672DD9-2D56-F0AC-111E-78B5896FB496}"/>
                </a:ext>
              </a:extLst>
            </p:cNvPr>
            <p:cNvGrpSpPr/>
            <p:nvPr/>
          </p:nvGrpSpPr>
          <p:grpSpPr>
            <a:xfrm>
              <a:off x="3952383" y="1453579"/>
              <a:ext cx="93059" cy="261469"/>
              <a:chOff x="2420926" y="609144"/>
              <a:chExt cx="874773" cy="1514617"/>
            </a:xfrm>
          </p:grpSpPr>
          <p:sp>
            <p:nvSpPr>
              <p:cNvPr id="889" name="Flowchart: Delay 888">
                <a:extLst>
                  <a:ext uri="{FF2B5EF4-FFF2-40B4-BE49-F238E27FC236}">
                    <a16:creationId xmlns:a16="http://schemas.microsoft.com/office/drawing/2014/main" id="{4F3C6FC9-3B9D-44F9-F39C-B07CFFE68155}"/>
                  </a:ext>
                </a:extLst>
              </p:cNvPr>
              <p:cNvSpPr/>
              <p:nvPr/>
            </p:nvSpPr>
            <p:spPr>
              <a:xfrm rot="16200000">
                <a:off x="2140863" y="962105"/>
                <a:ext cx="1434900" cy="728978"/>
              </a:xfrm>
              <a:prstGeom prst="flowChartDelay">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Rectangle 889">
                <a:extLst>
                  <a:ext uri="{FF2B5EF4-FFF2-40B4-BE49-F238E27FC236}">
                    <a16:creationId xmlns:a16="http://schemas.microsoft.com/office/drawing/2014/main" id="{5B3575B8-AB73-4645-502A-5179BD4307AA}"/>
                  </a:ext>
                </a:extLst>
              </p:cNvPr>
              <p:cNvSpPr/>
              <p:nvPr/>
            </p:nvSpPr>
            <p:spPr>
              <a:xfrm>
                <a:off x="2420926" y="1987247"/>
                <a:ext cx="874773" cy="136514"/>
              </a:xfrm>
              <a:prstGeom prst="rect">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1" name="Straight Connector 890">
                <a:extLst>
                  <a:ext uri="{FF2B5EF4-FFF2-40B4-BE49-F238E27FC236}">
                    <a16:creationId xmlns:a16="http://schemas.microsoft.com/office/drawing/2014/main" id="{7AE4C3E0-BA4A-45AF-4E4B-E8CB2078C1E1}"/>
                  </a:ext>
                </a:extLst>
              </p:cNvPr>
              <p:cNvCxnSpPr/>
              <p:nvPr/>
            </p:nvCxnSpPr>
            <p:spPr>
              <a:xfrm>
                <a:off x="2554225" y="1028225"/>
                <a:ext cx="63317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FD3A8966-9997-1EE1-44F8-14AE41B1EE27}"/>
                  </a:ext>
                </a:extLst>
              </p:cNvPr>
              <p:cNvCxnSpPr/>
              <p:nvPr/>
            </p:nvCxnSpPr>
            <p:spPr>
              <a:xfrm flipH="1">
                <a:off x="2842463" y="870276"/>
                <a:ext cx="273132" cy="150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id="{13772BC6-127E-E678-2F70-02AF336269CC}"/>
                  </a:ext>
                </a:extLst>
              </p:cNvPr>
              <p:cNvCxnSpPr/>
              <p:nvPr/>
            </p:nvCxnSpPr>
            <p:spPr>
              <a:xfrm>
                <a:off x="2579049" y="849839"/>
                <a:ext cx="261031" cy="1809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id="{B52E4814-E6B6-4042-2DF4-3146BB8E8266}"/>
                  </a:ext>
                </a:extLst>
              </p:cNvPr>
              <p:cNvCxnSpPr/>
              <p:nvPr/>
            </p:nvCxnSpPr>
            <p:spPr>
              <a:xfrm flipH="1">
                <a:off x="2838930" y="657588"/>
                <a:ext cx="154890" cy="357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a:extLst>
                  <a:ext uri="{FF2B5EF4-FFF2-40B4-BE49-F238E27FC236}">
                    <a16:creationId xmlns:a16="http://schemas.microsoft.com/office/drawing/2014/main" id="{7E48947E-FBD9-8BC5-62EC-69B0C986B165}"/>
                  </a:ext>
                </a:extLst>
              </p:cNvPr>
              <p:cNvCxnSpPr/>
              <p:nvPr/>
            </p:nvCxnSpPr>
            <p:spPr>
              <a:xfrm>
                <a:off x="2493824" y="18048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471440C9-4AAA-605F-FFFF-F2601B6185FA}"/>
                  </a:ext>
                </a:extLst>
              </p:cNvPr>
              <p:cNvCxnSpPr/>
              <p:nvPr/>
            </p:nvCxnSpPr>
            <p:spPr>
              <a:xfrm>
                <a:off x="2506321" y="1645461"/>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a:extLst>
                  <a:ext uri="{FF2B5EF4-FFF2-40B4-BE49-F238E27FC236}">
                    <a16:creationId xmlns:a16="http://schemas.microsoft.com/office/drawing/2014/main" id="{53411FF8-D853-31B8-26C4-87CDEFF8D00A}"/>
                  </a:ext>
                </a:extLst>
              </p:cNvPr>
              <p:cNvCxnSpPr/>
              <p:nvPr/>
            </p:nvCxnSpPr>
            <p:spPr>
              <a:xfrm>
                <a:off x="2506321" y="1486028"/>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CF66B7A1-2D18-443B-517D-758933BF3FAE}"/>
                  </a:ext>
                </a:extLst>
              </p:cNvPr>
              <p:cNvCxnSpPr/>
              <p:nvPr/>
            </p:nvCxnSpPr>
            <p:spPr>
              <a:xfrm>
                <a:off x="2506321" y="13265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id="{AC4ED3DC-881D-7E1C-1AA6-3EC79689FDE2}"/>
                  </a:ext>
                </a:extLst>
              </p:cNvPr>
              <p:cNvCxnSpPr/>
              <p:nvPr/>
            </p:nvCxnSpPr>
            <p:spPr>
              <a:xfrm>
                <a:off x="2506321" y="1167160"/>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FB9896C2-652A-27E0-3053-DF0CBA711F58}"/>
                  </a:ext>
                </a:extLst>
              </p:cNvPr>
              <p:cNvCxnSpPr/>
              <p:nvPr/>
            </p:nvCxnSpPr>
            <p:spPr>
              <a:xfrm flipH="1" flipV="1">
                <a:off x="3071161" y="1028225"/>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id="{933264CC-A0D2-F885-E54D-7A4A425242FB}"/>
                  </a:ext>
                </a:extLst>
              </p:cNvPr>
              <p:cNvCxnSpPr/>
              <p:nvPr/>
            </p:nvCxnSpPr>
            <p:spPr>
              <a:xfrm flipH="1" flipV="1">
                <a:off x="2925366" y="1023671"/>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8053D70D-1380-472C-97EB-B0B4EFAA51B3}"/>
                  </a:ext>
                </a:extLst>
              </p:cNvPr>
              <p:cNvCxnSpPr/>
              <p:nvPr/>
            </p:nvCxnSpPr>
            <p:spPr>
              <a:xfrm flipH="1" flipV="1">
                <a:off x="2791253" y="1046074"/>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a:extLst>
                  <a:ext uri="{FF2B5EF4-FFF2-40B4-BE49-F238E27FC236}">
                    <a16:creationId xmlns:a16="http://schemas.microsoft.com/office/drawing/2014/main" id="{7ED430EF-9AEE-8C2A-C95E-084E6A43144B}"/>
                  </a:ext>
                </a:extLst>
              </p:cNvPr>
              <p:cNvCxnSpPr/>
              <p:nvPr/>
            </p:nvCxnSpPr>
            <p:spPr>
              <a:xfrm flipH="1" flipV="1">
                <a:off x="2641061" y="1039859"/>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29F8BBDB-41CA-46F1-A9A0-7E2C02713693}"/>
                  </a:ext>
                </a:extLst>
              </p:cNvPr>
              <p:cNvCxnSpPr/>
              <p:nvPr/>
            </p:nvCxnSpPr>
            <p:spPr>
              <a:xfrm>
                <a:off x="2736693" y="628412"/>
                <a:ext cx="106819" cy="3830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D1C5AC34-B1EC-1E68-54CE-C51121DE2EAF}"/>
                </a:ext>
              </a:extLst>
            </p:cNvPr>
            <p:cNvGrpSpPr/>
            <p:nvPr/>
          </p:nvGrpSpPr>
          <p:grpSpPr>
            <a:xfrm>
              <a:off x="4168691" y="1469059"/>
              <a:ext cx="64668" cy="261469"/>
              <a:chOff x="2420926" y="609144"/>
              <a:chExt cx="874773" cy="1514617"/>
            </a:xfrm>
          </p:grpSpPr>
          <p:sp>
            <p:nvSpPr>
              <p:cNvPr id="873" name="Flowchart: Delay 872">
                <a:extLst>
                  <a:ext uri="{FF2B5EF4-FFF2-40B4-BE49-F238E27FC236}">
                    <a16:creationId xmlns:a16="http://schemas.microsoft.com/office/drawing/2014/main" id="{9B0E7DC2-1387-009D-3F5A-84A2867965A9}"/>
                  </a:ext>
                </a:extLst>
              </p:cNvPr>
              <p:cNvSpPr/>
              <p:nvPr/>
            </p:nvSpPr>
            <p:spPr>
              <a:xfrm rot="16200000">
                <a:off x="2140863" y="962105"/>
                <a:ext cx="1434900" cy="728978"/>
              </a:xfrm>
              <a:prstGeom prst="flowChartDelay">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ectangle 873">
                <a:extLst>
                  <a:ext uri="{FF2B5EF4-FFF2-40B4-BE49-F238E27FC236}">
                    <a16:creationId xmlns:a16="http://schemas.microsoft.com/office/drawing/2014/main" id="{0B31E071-CCD0-BC25-FDBD-C32A058C35C5}"/>
                  </a:ext>
                </a:extLst>
              </p:cNvPr>
              <p:cNvSpPr/>
              <p:nvPr/>
            </p:nvSpPr>
            <p:spPr>
              <a:xfrm>
                <a:off x="2420926" y="1987247"/>
                <a:ext cx="874773" cy="136514"/>
              </a:xfrm>
              <a:prstGeom prst="rect">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5" name="Straight Connector 874">
                <a:extLst>
                  <a:ext uri="{FF2B5EF4-FFF2-40B4-BE49-F238E27FC236}">
                    <a16:creationId xmlns:a16="http://schemas.microsoft.com/office/drawing/2014/main" id="{E3DE129D-1090-1C5A-D69A-3DB2EB2CBA54}"/>
                  </a:ext>
                </a:extLst>
              </p:cNvPr>
              <p:cNvCxnSpPr/>
              <p:nvPr/>
            </p:nvCxnSpPr>
            <p:spPr>
              <a:xfrm>
                <a:off x="2554225" y="1028225"/>
                <a:ext cx="63317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6649C83F-676D-B0F5-512B-C20C7D1677B2}"/>
                  </a:ext>
                </a:extLst>
              </p:cNvPr>
              <p:cNvCxnSpPr/>
              <p:nvPr/>
            </p:nvCxnSpPr>
            <p:spPr>
              <a:xfrm flipH="1">
                <a:off x="2842463" y="870276"/>
                <a:ext cx="273132" cy="150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59C59BB5-8DAB-51C4-F6BA-B59584288F09}"/>
                  </a:ext>
                </a:extLst>
              </p:cNvPr>
              <p:cNvCxnSpPr/>
              <p:nvPr/>
            </p:nvCxnSpPr>
            <p:spPr>
              <a:xfrm>
                <a:off x="2579049" y="849839"/>
                <a:ext cx="261031" cy="1809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98BE88E2-A73D-F491-2E27-3187DDE979B2}"/>
                  </a:ext>
                </a:extLst>
              </p:cNvPr>
              <p:cNvCxnSpPr/>
              <p:nvPr/>
            </p:nvCxnSpPr>
            <p:spPr>
              <a:xfrm flipH="1">
                <a:off x="2838930" y="657588"/>
                <a:ext cx="154890" cy="357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a:extLst>
                  <a:ext uri="{FF2B5EF4-FFF2-40B4-BE49-F238E27FC236}">
                    <a16:creationId xmlns:a16="http://schemas.microsoft.com/office/drawing/2014/main" id="{CFFDC91F-BAD5-0B9B-C577-B582429A2E2D}"/>
                  </a:ext>
                </a:extLst>
              </p:cNvPr>
              <p:cNvCxnSpPr/>
              <p:nvPr/>
            </p:nvCxnSpPr>
            <p:spPr>
              <a:xfrm>
                <a:off x="2493824" y="18048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F5EB199E-889D-D772-250A-9D7A9F08E1C5}"/>
                  </a:ext>
                </a:extLst>
              </p:cNvPr>
              <p:cNvCxnSpPr/>
              <p:nvPr/>
            </p:nvCxnSpPr>
            <p:spPr>
              <a:xfrm>
                <a:off x="2506321" y="1645461"/>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80C0645E-D0A8-D9B8-142C-38447C46771A}"/>
                  </a:ext>
                </a:extLst>
              </p:cNvPr>
              <p:cNvCxnSpPr/>
              <p:nvPr/>
            </p:nvCxnSpPr>
            <p:spPr>
              <a:xfrm>
                <a:off x="2506321" y="1486028"/>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D8C74640-1AE2-6999-8A33-8C5411996DEF}"/>
                  </a:ext>
                </a:extLst>
              </p:cNvPr>
              <p:cNvCxnSpPr/>
              <p:nvPr/>
            </p:nvCxnSpPr>
            <p:spPr>
              <a:xfrm>
                <a:off x="2506321" y="13265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924C8309-9B54-A939-D957-F2496E411F21}"/>
                  </a:ext>
                </a:extLst>
              </p:cNvPr>
              <p:cNvCxnSpPr/>
              <p:nvPr/>
            </p:nvCxnSpPr>
            <p:spPr>
              <a:xfrm>
                <a:off x="2506321" y="1167160"/>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E8875571-5310-DB4F-14D1-DEAB9A9EF937}"/>
                  </a:ext>
                </a:extLst>
              </p:cNvPr>
              <p:cNvCxnSpPr/>
              <p:nvPr/>
            </p:nvCxnSpPr>
            <p:spPr>
              <a:xfrm flipH="1" flipV="1">
                <a:off x="3071161" y="1028225"/>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id="{9103A136-CC23-F115-0F29-454106A4AB77}"/>
                  </a:ext>
                </a:extLst>
              </p:cNvPr>
              <p:cNvCxnSpPr/>
              <p:nvPr/>
            </p:nvCxnSpPr>
            <p:spPr>
              <a:xfrm flipH="1" flipV="1">
                <a:off x="2925366" y="1023671"/>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BBD255D1-13D9-ED87-5791-1589AA7657FC}"/>
                  </a:ext>
                </a:extLst>
              </p:cNvPr>
              <p:cNvCxnSpPr/>
              <p:nvPr/>
            </p:nvCxnSpPr>
            <p:spPr>
              <a:xfrm flipH="1" flipV="1">
                <a:off x="2791253" y="1046074"/>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id="{C9129BB5-99C9-77E4-2B0F-433382FCE466}"/>
                  </a:ext>
                </a:extLst>
              </p:cNvPr>
              <p:cNvCxnSpPr/>
              <p:nvPr/>
            </p:nvCxnSpPr>
            <p:spPr>
              <a:xfrm flipH="1" flipV="1">
                <a:off x="2641061" y="1039859"/>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C179A456-3649-5073-212E-5F144DA7E251}"/>
                  </a:ext>
                </a:extLst>
              </p:cNvPr>
              <p:cNvCxnSpPr/>
              <p:nvPr/>
            </p:nvCxnSpPr>
            <p:spPr>
              <a:xfrm>
                <a:off x="2736693" y="628412"/>
                <a:ext cx="106819" cy="3830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B6DB6F0-0C2C-CDDE-8185-093BD5558B80}"/>
                </a:ext>
              </a:extLst>
            </p:cNvPr>
            <p:cNvGrpSpPr/>
            <p:nvPr/>
          </p:nvGrpSpPr>
          <p:grpSpPr>
            <a:xfrm>
              <a:off x="3776255" y="1471673"/>
              <a:ext cx="64668" cy="261469"/>
              <a:chOff x="2420926" y="609144"/>
              <a:chExt cx="874773" cy="1514617"/>
            </a:xfrm>
          </p:grpSpPr>
          <p:sp>
            <p:nvSpPr>
              <p:cNvPr id="857" name="Flowchart: Delay 856">
                <a:extLst>
                  <a:ext uri="{FF2B5EF4-FFF2-40B4-BE49-F238E27FC236}">
                    <a16:creationId xmlns:a16="http://schemas.microsoft.com/office/drawing/2014/main" id="{E6DFE021-59C4-0796-4B65-7559C688B750}"/>
                  </a:ext>
                </a:extLst>
              </p:cNvPr>
              <p:cNvSpPr/>
              <p:nvPr/>
            </p:nvSpPr>
            <p:spPr>
              <a:xfrm rot="16200000">
                <a:off x="2140863" y="962105"/>
                <a:ext cx="1434900" cy="728978"/>
              </a:xfrm>
              <a:prstGeom prst="flowChartDelay">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ectangle 857">
                <a:extLst>
                  <a:ext uri="{FF2B5EF4-FFF2-40B4-BE49-F238E27FC236}">
                    <a16:creationId xmlns:a16="http://schemas.microsoft.com/office/drawing/2014/main" id="{06888CB0-5064-3032-F615-1516754087D5}"/>
                  </a:ext>
                </a:extLst>
              </p:cNvPr>
              <p:cNvSpPr/>
              <p:nvPr/>
            </p:nvSpPr>
            <p:spPr>
              <a:xfrm>
                <a:off x="2420926" y="1987247"/>
                <a:ext cx="874773" cy="136514"/>
              </a:xfrm>
              <a:prstGeom prst="rect">
                <a:avLst/>
              </a:prstGeom>
              <a:solidFill>
                <a:srgbClr val="F9F9F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9" name="Straight Connector 858">
                <a:extLst>
                  <a:ext uri="{FF2B5EF4-FFF2-40B4-BE49-F238E27FC236}">
                    <a16:creationId xmlns:a16="http://schemas.microsoft.com/office/drawing/2014/main" id="{8A51B048-DA55-9F28-EA91-D72211B83C4C}"/>
                  </a:ext>
                </a:extLst>
              </p:cNvPr>
              <p:cNvCxnSpPr/>
              <p:nvPr/>
            </p:nvCxnSpPr>
            <p:spPr>
              <a:xfrm>
                <a:off x="2554225" y="1028225"/>
                <a:ext cx="63317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6D435EAF-A1B9-423F-C79B-9B6C76B888D1}"/>
                  </a:ext>
                </a:extLst>
              </p:cNvPr>
              <p:cNvCxnSpPr/>
              <p:nvPr/>
            </p:nvCxnSpPr>
            <p:spPr>
              <a:xfrm flipH="1">
                <a:off x="2842463" y="870276"/>
                <a:ext cx="273132" cy="150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a:extLst>
                  <a:ext uri="{FF2B5EF4-FFF2-40B4-BE49-F238E27FC236}">
                    <a16:creationId xmlns:a16="http://schemas.microsoft.com/office/drawing/2014/main" id="{6179449F-300B-D4AB-FAE5-C444F8F1724D}"/>
                  </a:ext>
                </a:extLst>
              </p:cNvPr>
              <p:cNvCxnSpPr/>
              <p:nvPr/>
            </p:nvCxnSpPr>
            <p:spPr>
              <a:xfrm>
                <a:off x="2579049" y="849839"/>
                <a:ext cx="261031" cy="1809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B0AC24FE-9752-6FA3-90DB-CD9A0D1D1C6D}"/>
                  </a:ext>
                </a:extLst>
              </p:cNvPr>
              <p:cNvCxnSpPr/>
              <p:nvPr/>
            </p:nvCxnSpPr>
            <p:spPr>
              <a:xfrm flipH="1">
                <a:off x="2838930" y="657588"/>
                <a:ext cx="154890" cy="357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a:extLst>
                  <a:ext uri="{FF2B5EF4-FFF2-40B4-BE49-F238E27FC236}">
                    <a16:creationId xmlns:a16="http://schemas.microsoft.com/office/drawing/2014/main" id="{D9645A06-AB44-9028-2F12-AAF2F75769D7}"/>
                  </a:ext>
                </a:extLst>
              </p:cNvPr>
              <p:cNvCxnSpPr/>
              <p:nvPr/>
            </p:nvCxnSpPr>
            <p:spPr>
              <a:xfrm>
                <a:off x="2493824" y="18048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D8F81AE7-33F3-EF6B-9524-4AD5399844B1}"/>
                  </a:ext>
                </a:extLst>
              </p:cNvPr>
              <p:cNvCxnSpPr/>
              <p:nvPr/>
            </p:nvCxnSpPr>
            <p:spPr>
              <a:xfrm>
                <a:off x="2506321" y="1645461"/>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a:extLst>
                  <a:ext uri="{FF2B5EF4-FFF2-40B4-BE49-F238E27FC236}">
                    <a16:creationId xmlns:a16="http://schemas.microsoft.com/office/drawing/2014/main" id="{4413F199-CD8B-82A7-D2EF-C74C4FAFAB02}"/>
                  </a:ext>
                </a:extLst>
              </p:cNvPr>
              <p:cNvCxnSpPr/>
              <p:nvPr/>
            </p:nvCxnSpPr>
            <p:spPr>
              <a:xfrm>
                <a:off x="2506321" y="1486028"/>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DEB20B12-C3F8-B7E8-C8A4-4A1210548164}"/>
                  </a:ext>
                </a:extLst>
              </p:cNvPr>
              <p:cNvCxnSpPr/>
              <p:nvPr/>
            </p:nvCxnSpPr>
            <p:spPr>
              <a:xfrm>
                <a:off x="2506321" y="1326594"/>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AEB610AD-BE9F-9363-165F-8229C89B072F}"/>
                  </a:ext>
                </a:extLst>
              </p:cNvPr>
              <p:cNvCxnSpPr/>
              <p:nvPr/>
            </p:nvCxnSpPr>
            <p:spPr>
              <a:xfrm>
                <a:off x="2506321" y="1167160"/>
                <a:ext cx="7289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2E2EB4A0-5BA7-2D5A-45F5-346F22405561}"/>
                  </a:ext>
                </a:extLst>
              </p:cNvPr>
              <p:cNvCxnSpPr/>
              <p:nvPr/>
            </p:nvCxnSpPr>
            <p:spPr>
              <a:xfrm flipH="1" flipV="1">
                <a:off x="3071161" y="1028225"/>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a:extLst>
                  <a:ext uri="{FF2B5EF4-FFF2-40B4-BE49-F238E27FC236}">
                    <a16:creationId xmlns:a16="http://schemas.microsoft.com/office/drawing/2014/main" id="{50620CA6-0A12-E23C-60D5-CE89EBFB461F}"/>
                  </a:ext>
                </a:extLst>
              </p:cNvPr>
              <p:cNvCxnSpPr/>
              <p:nvPr/>
            </p:nvCxnSpPr>
            <p:spPr>
              <a:xfrm flipH="1" flipV="1">
                <a:off x="2925366" y="1023671"/>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ADF40236-AA5B-FF63-DD19-8DCD25670149}"/>
                  </a:ext>
                </a:extLst>
              </p:cNvPr>
              <p:cNvCxnSpPr/>
              <p:nvPr/>
            </p:nvCxnSpPr>
            <p:spPr>
              <a:xfrm flipH="1" flipV="1">
                <a:off x="2791253" y="1046074"/>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a:extLst>
                  <a:ext uri="{FF2B5EF4-FFF2-40B4-BE49-F238E27FC236}">
                    <a16:creationId xmlns:a16="http://schemas.microsoft.com/office/drawing/2014/main" id="{1E6A6A29-7D99-E13E-733C-735EB1EE211A}"/>
                  </a:ext>
                </a:extLst>
              </p:cNvPr>
              <p:cNvCxnSpPr/>
              <p:nvPr/>
            </p:nvCxnSpPr>
            <p:spPr>
              <a:xfrm flipH="1" flipV="1">
                <a:off x="2641061" y="1039859"/>
                <a:ext cx="7928" cy="97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E2425DBF-AEA0-CD42-E6A5-6325CA343A0E}"/>
                  </a:ext>
                </a:extLst>
              </p:cNvPr>
              <p:cNvCxnSpPr/>
              <p:nvPr/>
            </p:nvCxnSpPr>
            <p:spPr>
              <a:xfrm>
                <a:off x="2736693" y="628412"/>
                <a:ext cx="106819" cy="3830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0A91D48C-AF7C-08C1-8E36-AD7D4E0496D5}"/>
                </a:ext>
              </a:extLst>
            </p:cNvPr>
            <p:cNvGrpSpPr/>
            <p:nvPr/>
          </p:nvGrpSpPr>
          <p:grpSpPr>
            <a:xfrm>
              <a:off x="3720455" y="1202650"/>
              <a:ext cx="196036" cy="127848"/>
              <a:chOff x="1701181" y="1143000"/>
              <a:chExt cx="1429602" cy="685800"/>
            </a:xfrm>
          </p:grpSpPr>
          <p:sp>
            <p:nvSpPr>
              <p:cNvPr id="855" name="Isosceles Triangle 854">
                <a:extLst>
                  <a:ext uri="{FF2B5EF4-FFF2-40B4-BE49-F238E27FC236}">
                    <a16:creationId xmlns:a16="http://schemas.microsoft.com/office/drawing/2014/main" id="{1824E09E-CBF8-8B0A-6D8B-13F44669534C}"/>
                  </a:ext>
                </a:extLst>
              </p:cNvPr>
              <p:cNvSpPr/>
              <p:nvPr/>
            </p:nvSpPr>
            <p:spPr>
              <a:xfrm>
                <a:off x="1701181" y="1143000"/>
                <a:ext cx="1429602" cy="685800"/>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Isosceles Triangle 855">
                <a:extLst>
                  <a:ext uri="{FF2B5EF4-FFF2-40B4-BE49-F238E27FC236}">
                    <a16:creationId xmlns:a16="http://schemas.microsoft.com/office/drawing/2014/main" id="{03C8D39A-75EB-70DD-ABF7-0B18D7561923}"/>
                  </a:ext>
                </a:extLst>
              </p:cNvPr>
              <p:cNvSpPr/>
              <p:nvPr/>
            </p:nvSpPr>
            <p:spPr>
              <a:xfrm>
                <a:off x="1819877" y="1251979"/>
                <a:ext cx="1182203" cy="576821"/>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FA84AA25-52DC-2A74-EDCB-D1F12545AD02}"/>
                </a:ext>
              </a:extLst>
            </p:cNvPr>
            <p:cNvGrpSpPr/>
            <p:nvPr/>
          </p:nvGrpSpPr>
          <p:grpSpPr>
            <a:xfrm>
              <a:off x="3911105" y="1196918"/>
              <a:ext cx="202107" cy="136991"/>
              <a:chOff x="1701181" y="1143000"/>
              <a:chExt cx="1429602" cy="685800"/>
            </a:xfrm>
          </p:grpSpPr>
          <p:sp>
            <p:nvSpPr>
              <p:cNvPr id="853" name="Isosceles Triangle 852">
                <a:extLst>
                  <a:ext uri="{FF2B5EF4-FFF2-40B4-BE49-F238E27FC236}">
                    <a16:creationId xmlns:a16="http://schemas.microsoft.com/office/drawing/2014/main" id="{E874809D-EF88-FE56-C033-8453551AFCF9}"/>
                  </a:ext>
                </a:extLst>
              </p:cNvPr>
              <p:cNvSpPr/>
              <p:nvPr/>
            </p:nvSpPr>
            <p:spPr>
              <a:xfrm>
                <a:off x="1701181" y="1143000"/>
                <a:ext cx="1429602" cy="685800"/>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Isosceles Triangle 853">
                <a:extLst>
                  <a:ext uri="{FF2B5EF4-FFF2-40B4-BE49-F238E27FC236}">
                    <a16:creationId xmlns:a16="http://schemas.microsoft.com/office/drawing/2014/main" id="{B0F6FB8C-BBF1-493B-AB88-571B99D9BBF7}"/>
                  </a:ext>
                </a:extLst>
              </p:cNvPr>
              <p:cNvSpPr/>
              <p:nvPr/>
            </p:nvSpPr>
            <p:spPr>
              <a:xfrm>
                <a:off x="1819877" y="1251979"/>
                <a:ext cx="1182203" cy="576821"/>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FB659EF7-990C-5EE0-3815-F8F2ECAD158C}"/>
                </a:ext>
              </a:extLst>
            </p:cNvPr>
            <p:cNvGrpSpPr/>
            <p:nvPr/>
          </p:nvGrpSpPr>
          <p:grpSpPr>
            <a:xfrm>
              <a:off x="4088509" y="1197234"/>
              <a:ext cx="202107" cy="136991"/>
              <a:chOff x="1701181" y="1143000"/>
              <a:chExt cx="1429602" cy="685800"/>
            </a:xfrm>
          </p:grpSpPr>
          <p:sp>
            <p:nvSpPr>
              <p:cNvPr id="851" name="Isosceles Triangle 850">
                <a:extLst>
                  <a:ext uri="{FF2B5EF4-FFF2-40B4-BE49-F238E27FC236}">
                    <a16:creationId xmlns:a16="http://schemas.microsoft.com/office/drawing/2014/main" id="{A80A911C-D151-47EE-2C45-65AFCD368168}"/>
                  </a:ext>
                </a:extLst>
              </p:cNvPr>
              <p:cNvSpPr/>
              <p:nvPr/>
            </p:nvSpPr>
            <p:spPr>
              <a:xfrm>
                <a:off x="1701181" y="1143000"/>
                <a:ext cx="1429602" cy="685800"/>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Isosceles Triangle 851">
                <a:extLst>
                  <a:ext uri="{FF2B5EF4-FFF2-40B4-BE49-F238E27FC236}">
                    <a16:creationId xmlns:a16="http://schemas.microsoft.com/office/drawing/2014/main" id="{464EC56E-5775-68EB-BF0D-55168D276965}"/>
                  </a:ext>
                </a:extLst>
              </p:cNvPr>
              <p:cNvSpPr/>
              <p:nvPr/>
            </p:nvSpPr>
            <p:spPr>
              <a:xfrm>
                <a:off x="1819877" y="1251979"/>
                <a:ext cx="1182203" cy="576821"/>
              </a:xfrm>
              <a:prstGeom prst="triangl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Flowchart: Manual Operation 158">
              <a:extLst>
                <a:ext uri="{FF2B5EF4-FFF2-40B4-BE49-F238E27FC236}">
                  <a16:creationId xmlns:a16="http://schemas.microsoft.com/office/drawing/2014/main" id="{47AD3889-A521-844A-AA21-3579F73403FB}"/>
                </a:ext>
              </a:extLst>
            </p:cNvPr>
            <p:cNvSpPr/>
            <p:nvPr/>
          </p:nvSpPr>
          <p:spPr>
            <a:xfrm rot="10800000">
              <a:off x="3919714" y="743915"/>
              <a:ext cx="148052" cy="67860"/>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4579CCF5-E827-CCE2-AB4B-9720936E1CB8}"/>
                </a:ext>
              </a:extLst>
            </p:cNvPr>
            <p:cNvSpPr/>
            <p:nvPr/>
          </p:nvSpPr>
          <p:spPr>
            <a:xfrm>
              <a:off x="3940456" y="547727"/>
              <a:ext cx="97231" cy="18300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42AE6925-2015-5FB3-81D2-F4E071D09C7B}"/>
                </a:ext>
              </a:extLst>
            </p:cNvPr>
            <p:cNvCxnSpPr/>
            <p:nvPr/>
          </p:nvCxnSpPr>
          <p:spPr>
            <a:xfrm>
              <a:off x="3985974" y="56550"/>
              <a:ext cx="3098" cy="490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C9EEC37F-DD46-F4B1-82BB-53C783D180DF}"/>
                </a:ext>
              </a:extLst>
            </p:cNvPr>
            <p:cNvSpPr/>
            <p:nvPr/>
          </p:nvSpPr>
          <p:spPr>
            <a:xfrm>
              <a:off x="3942735" y="243683"/>
              <a:ext cx="88876" cy="131822"/>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0D79004B-CDD7-3780-AF2F-ED0B8586F6BE}"/>
                </a:ext>
              </a:extLst>
            </p:cNvPr>
            <p:cNvSpPr/>
            <p:nvPr/>
          </p:nvSpPr>
          <p:spPr>
            <a:xfrm>
              <a:off x="3941990" y="-9331"/>
              <a:ext cx="79211" cy="92552"/>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E577FDCE-F5BD-E76C-EF83-301DF2D2AB4E}"/>
                </a:ext>
              </a:extLst>
            </p:cNvPr>
            <p:cNvGrpSpPr/>
            <p:nvPr/>
          </p:nvGrpSpPr>
          <p:grpSpPr>
            <a:xfrm rot="16398613">
              <a:off x="3868633" y="-113231"/>
              <a:ext cx="193917" cy="518068"/>
              <a:chOff x="2088659" y="721126"/>
              <a:chExt cx="636518" cy="2402768"/>
            </a:xfrm>
          </p:grpSpPr>
          <p:sp>
            <p:nvSpPr>
              <p:cNvPr id="839" name="Oval 838">
                <a:extLst>
                  <a:ext uri="{FF2B5EF4-FFF2-40B4-BE49-F238E27FC236}">
                    <a16:creationId xmlns:a16="http://schemas.microsoft.com/office/drawing/2014/main" id="{D296D51E-4B45-09FA-94B2-1BDE2EA523F9}"/>
                  </a:ext>
                </a:extLst>
              </p:cNvPr>
              <p:cNvSpPr/>
              <p:nvPr/>
            </p:nvSpPr>
            <p:spPr>
              <a:xfrm rot="360928">
                <a:off x="2125797" y="2862907"/>
                <a:ext cx="172249" cy="22945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552D0BF2-4838-D259-B7AC-0E45C86FD4E1}"/>
                  </a:ext>
                </a:extLst>
              </p:cNvPr>
              <p:cNvSpPr/>
              <p:nvPr/>
            </p:nvSpPr>
            <p:spPr>
              <a:xfrm rot="360928">
                <a:off x="2323755" y="2894444"/>
                <a:ext cx="172249" cy="22945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1" name="Group 840">
                <a:extLst>
                  <a:ext uri="{FF2B5EF4-FFF2-40B4-BE49-F238E27FC236}">
                    <a16:creationId xmlns:a16="http://schemas.microsoft.com/office/drawing/2014/main" id="{B72106FF-DF87-3BD2-20CD-F36D89B2972B}"/>
                  </a:ext>
                </a:extLst>
              </p:cNvPr>
              <p:cNvGrpSpPr/>
              <p:nvPr/>
            </p:nvGrpSpPr>
            <p:grpSpPr>
              <a:xfrm rot="9830930">
                <a:off x="2164289" y="721126"/>
                <a:ext cx="264856" cy="698380"/>
                <a:chOff x="1376116" y="1222610"/>
                <a:chExt cx="681963" cy="1229196"/>
              </a:xfrm>
            </p:grpSpPr>
            <p:grpSp>
              <p:nvGrpSpPr>
                <p:cNvPr id="847" name="Group 846">
                  <a:extLst>
                    <a:ext uri="{FF2B5EF4-FFF2-40B4-BE49-F238E27FC236}">
                      <a16:creationId xmlns:a16="http://schemas.microsoft.com/office/drawing/2014/main" id="{75ECC704-394F-15CC-2842-E98964F0F0D6}"/>
                    </a:ext>
                  </a:extLst>
                </p:cNvPr>
                <p:cNvGrpSpPr/>
                <p:nvPr/>
              </p:nvGrpSpPr>
              <p:grpSpPr>
                <a:xfrm>
                  <a:off x="1376116" y="1222610"/>
                  <a:ext cx="681963" cy="1229196"/>
                  <a:chOff x="1376117" y="1213096"/>
                  <a:chExt cx="238318" cy="459428"/>
                </a:xfrm>
              </p:grpSpPr>
              <p:sp>
                <p:nvSpPr>
                  <p:cNvPr id="849" name="Isosceles Triangle 848">
                    <a:extLst>
                      <a:ext uri="{FF2B5EF4-FFF2-40B4-BE49-F238E27FC236}">
                        <a16:creationId xmlns:a16="http://schemas.microsoft.com/office/drawing/2014/main" id="{DF5AA46B-3953-7962-EEEA-2F0CBB3E64CF}"/>
                      </a:ext>
                    </a:extLst>
                  </p:cNvPr>
                  <p:cNvSpPr/>
                  <p:nvPr/>
                </p:nvSpPr>
                <p:spPr>
                  <a:xfrm>
                    <a:off x="1376117" y="1543486"/>
                    <a:ext cx="238318" cy="129038"/>
                  </a:xfrm>
                  <a:prstGeom prst="triangl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ectangle 849">
                    <a:extLst>
                      <a:ext uri="{FF2B5EF4-FFF2-40B4-BE49-F238E27FC236}">
                        <a16:creationId xmlns:a16="http://schemas.microsoft.com/office/drawing/2014/main" id="{A663A715-4FC2-0DF8-28CA-E6614795931B}"/>
                      </a:ext>
                    </a:extLst>
                  </p:cNvPr>
                  <p:cNvSpPr/>
                  <p:nvPr/>
                </p:nvSpPr>
                <p:spPr>
                  <a:xfrm flipH="1">
                    <a:off x="1471159" y="1213096"/>
                    <a:ext cx="45719" cy="398293"/>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8" name="Isosceles Triangle 847">
                  <a:extLst>
                    <a:ext uri="{FF2B5EF4-FFF2-40B4-BE49-F238E27FC236}">
                      <a16:creationId xmlns:a16="http://schemas.microsoft.com/office/drawing/2014/main" id="{017C57B3-3BB4-831F-41D6-AE7556DA29B4}"/>
                    </a:ext>
                  </a:extLst>
                </p:cNvPr>
                <p:cNvSpPr/>
                <p:nvPr/>
              </p:nvSpPr>
              <p:spPr>
                <a:xfrm>
                  <a:off x="1501858" y="2165585"/>
                  <a:ext cx="430698" cy="218038"/>
                </a:xfrm>
                <a:prstGeom prst="triangl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841">
                <a:extLst>
                  <a:ext uri="{FF2B5EF4-FFF2-40B4-BE49-F238E27FC236}">
                    <a16:creationId xmlns:a16="http://schemas.microsoft.com/office/drawing/2014/main" id="{9C3DCB2E-BA0E-7B46-00B7-9CB33DA4D50B}"/>
                  </a:ext>
                </a:extLst>
              </p:cNvPr>
              <p:cNvGrpSpPr/>
              <p:nvPr/>
            </p:nvGrpSpPr>
            <p:grpSpPr>
              <a:xfrm rot="360928">
                <a:off x="2088659" y="1223510"/>
                <a:ext cx="636518" cy="1720286"/>
                <a:chOff x="2223779" y="1165416"/>
                <a:chExt cx="301846" cy="815784"/>
              </a:xfrm>
            </p:grpSpPr>
            <p:sp>
              <p:nvSpPr>
                <p:cNvPr id="845" name="Isosceles Triangle 844">
                  <a:extLst>
                    <a:ext uri="{FF2B5EF4-FFF2-40B4-BE49-F238E27FC236}">
                      <a16:creationId xmlns:a16="http://schemas.microsoft.com/office/drawing/2014/main" id="{7576AE37-E2B0-1DD1-A203-97A3FE997EE0}"/>
                    </a:ext>
                  </a:extLst>
                </p:cNvPr>
                <p:cNvSpPr/>
                <p:nvPr/>
              </p:nvSpPr>
              <p:spPr>
                <a:xfrm>
                  <a:off x="2223779" y="1295400"/>
                  <a:ext cx="301846" cy="685800"/>
                </a:xfrm>
                <a:prstGeom prst="triangl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CA136042-F6E8-F96F-BADE-4DDFFEE6D843}"/>
                    </a:ext>
                  </a:extLst>
                </p:cNvPr>
                <p:cNvSpPr/>
                <p:nvPr/>
              </p:nvSpPr>
              <p:spPr>
                <a:xfrm>
                  <a:off x="2289193" y="1165416"/>
                  <a:ext cx="163365" cy="217616"/>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3" name="Rectangle 842">
                <a:extLst>
                  <a:ext uri="{FF2B5EF4-FFF2-40B4-BE49-F238E27FC236}">
                    <a16:creationId xmlns:a16="http://schemas.microsoft.com/office/drawing/2014/main" id="{D4C40DBC-BD00-93D1-4EB1-7FDB625B3C7E}"/>
                  </a:ext>
                </a:extLst>
              </p:cNvPr>
              <p:cNvSpPr/>
              <p:nvPr/>
            </p:nvSpPr>
            <p:spPr>
              <a:xfrm rot="8649416" flipH="1">
                <a:off x="2201811" y="1319125"/>
                <a:ext cx="94505" cy="759195"/>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ectangle 843">
                <a:extLst>
                  <a:ext uri="{FF2B5EF4-FFF2-40B4-BE49-F238E27FC236}">
                    <a16:creationId xmlns:a16="http://schemas.microsoft.com/office/drawing/2014/main" id="{753FF253-ACE0-3190-28A5-6E61C4BF048C}"/>
                  </a:ext>
                </a:extLst>
              </p:cNvPr>
              <p:cNvSpPr/>
              <p:nvPr/>
            </p:nvSpPr>
            <p:spPr>
              <a:xfrm rot="1652458" flipH="1">
                <a:off x="2106038" y="922663"/>
                <a:ext cx="62995" cy="623431"/>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7ED6D29F-DC03-A52A-592D-8A5FAC45A0BB}"/>
                </a:ext>
              </a:extLst>
            </p:cNvPr>
            <p:cNvGrpSpPr/>
            <p:nvPr/>
          </p:nvGrpSpPr>
          <p:grpSpPr>
            <a:xfrm>
              <a:off x="2057400" y="4038600"/>
              <a:ext cx="3713066" cy="2634096"/>
              <a:chOff x="975126" y="955264"/>
              <a:chExt cx="8071940" cy="5726336"/>
            </a:xfrm>
          </p:grpSpPr>
          <p:sp>
            <p:nvSpPr>
              <p:cNvPr id="211" name="Rectangle 210">
                <a:extLst>
                  <a:ext uri="{FF2B5EF4-FFF2-40B4-BE49-F238E27FC236}">
                    <a16:creationId xmlns:a16="http://schemas.microsoft.com/office/drawing/2014/main" id="{53AE93AA-8A17-05D8-C9C0-4AD7861E19CB}"/>
                  </a:ext>
                </a:extLst>
              </p:cNvPr>
              <p:cNvSpPr/>
              <p:nvPr/>
            </p:nvSpPr>
            <p:spPr>
              <a:xfrm>
                <a:off x="1243683" y="2869129"/>
                <a:ext cx="7535288" cy="338798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F1FA8C43-48A0-A257-61AD-AE4292619F47}"/>
                  </a:ext>
                </a:extLst>
              </p:cNvPr>
              <p:cNvSpPr/>
              <p:nvPr/>
            </p:nvSpPr>
            <p:spPr>
              <a:xfrm>
                <a:off x="1246602" y="2862530"/>
                <a:ext cx="7532369" cy="286136"/>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FF3DAA1A-4B34-3970-F4EE-2222307F1E5D}"/>
                  </a:ext>
                </a:extLst>
              </p:cNvPr>
              <p:cNvGrpSpPr/>
              <p:nvPr/>
            </p:nvGrpSpPr>
            <p:grpSpPr>
              <a:xfrm>
                <a:off x="5820104" y="4385902"/>
                <a:ext cx="1149288" cy="794615"/>
                <a:chOff x="3337556" y="838199"/>
                <a:chExt cx="1632345" cy="1037181"/>
              </a:xfrm>
            </p:grpSpPr>
            <p:sp>
              <p:nvSpPr>
                <p:cNvPr id="828" name="Flowchart: Manual Operation 827">
                  <a:extLst>
                    <a:ext uri="{FF2B5EF4-FFF2-40B4-BE49-F238E27FC236}">
                      <a16:creationId xmlns:a16="http://schemas.microsoft.com/office/drawing/2014/main" id="{6731EB6F-9CD8-9FEE-A65D-8EAAA4C7B72F}"/>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Flowchart: Manual Operation 828">
                  <a:extLst>
                    <a:ext uri="{FF2B5EF4-FFF2-40B4-BE49-F238E27FC236}">
                      <a16:creationId xmlns:a16="http://schemas.microsoft.com/office/drawing/2014/main" id="{8187A880-3013-762F-C0B3-9ADAE4DA96D7}"/>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Flowchart: Manual Operation 829">
                  <a:extLst>
                    <a:ext uri="{FF2B5EF4-FFF2-40B4-BE49-F238E27FC236}">
                      <a16:creationId xmlns:a16="http://schemas.microsoft.com/office/drawing/2014/main" id="{77970CED-7FF9-AD55-361E-E3E61853DC97}"/>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Flowchart: Manual Operation 830">
                  <a:extLst>
                    <a:ext uri="{FF2B5EF4-FFF2-40B4-BE49-F238E27FC236}">
                      <a16:creationId xmlns:a16="http://schemas.microsoft.com/office/drawing/2014/main" id="{BD5695CE-A07D-D52F-1000-4EB8CC1DDFBB}"/>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Flowchart: Manual Operation 831">
                  <a:extLst>
                    <a:ext uri="{FF2B5EF4-FFF2-40B4-BE49-F238E27FC236}">
                      <a16:creationId xmlns:a16="http://schemas.microsoft.com/office/drawing/2014/main" id="{7451C58B-4773-3DB1-05F0-CF098654C92A}"/>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Pentagon 137">
                  <a:extLst>
                    <a:ext uri="{FF2B5EF4-FFF2-40B4-BE49-F238E27FC236}">
                      <a16:creationId xmlns:a16="http://schemas.microsoft.com/office/drawing/2014/main" id="{E804DD78-02B7-B888-DAA7-B9195FFEB0AC}"/>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Pentagon 138">
                  <a:extLst>
                    <a:ext uri="{FF2B5EF4-FFF2-40B4-BE49-F238E27FC236}">
                      <a16:creationId xmlns:a16="http://schemas.microsoft.com/office/drawing/2014/main" id="{A164F20D-2CD8-1780-941E-4A05F0F6B71A}"/>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Pentagon 139">
                  <a:extLst>
                    <a:ext uri="{FF2B5EF4-FFF2-40B4-BE49-F238E27FC236}">
                      <a16:creationId xmlns:a16="http://schemas.microsoft.com/office/drawing/2014/main" id="{E9467008-9D80-1262-D3D2-BE090A696500}"/>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Pentagon 140">
                  <a:extLst>
                    <a:ext uri="{FF2B5EF4-FFF2-40B4-BE49-F238E27FC236}">
                      <a16:creationId xmlns:a16="http://schemas.microsoft.com/office/drawing/2014/main" id="{3209F608-D70D-297A-5B99-77C798FAFB46}"/>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Pentagon 141">
                  <a:extLst>
                    <a:ext uri="{FF2B5EF4-FFF2-40B4-BE49-F238E27FC236}">
                      <a16:creationId xmlns:a16="http://schemas.microsoft.com/office/drawing/2014/main" id="{43DDEFE6-91FF-A454-B2ED-3C2CFA5BEA80}"/>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Pentagon 142">
                  <a:extLst>
                    <a:ext uri="{FF2B5EF4-FFF2-40B4-BE49-F238E27FC236}">
                      <a16:creationId xmlns:a16="http://schemas.microsoft.com/office/drawing/2014/main" id="{653EFC3D-1701-F76A-6AA2-4140975FE9F3}"/>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2753FF06-9CBD-C064-A8AE-F296B64DE174}"/>
                  </a:ext>
                </a:extLst>
              </p:cNvPr>
              <p:cNvGrpSpPr/>
              <p:nvPr/>
            </p:nvGrpSpPr>
            <p:grpSpPr>
              <a:xfrm>
                <a:off x="4423428" y="4236969"/>
                <a:ext cx="1149288" cy="909137"/>
                <a:chOff x="3337556" y="763928"/>
                <a:chExt cx="1632345" cy="1111452"/>
              </a:xfrm>
            </p:grpSpPr>
            <p:sp>
              <p:nvSpPr>
                <p:cNvPr id="817" name="Flowchart: Manual Operation 816">
                  <a:extLst>
                    <a:ext uri="{FF2B5EF4-FFF2-40B4-BE49-F238E27FC236}">
                      <a16:creationId xmlns:a16="http://schemas.microsoft.com/office/drawing/2014/main" id="{B759009D-AB75-3FF7-E3A0-F361EF63C4C0}"/>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Flowchart: Manual Operation 817">
                  <a:extLst>
                    <a:ext uri="{FF2B5EF4-FFF2-40B4-BE49-F238E27FC236}">
                      <a16:creationId xmlns:a16="http://schemas.microsoft.com/office/drawing/2014/main" id="{27C353B3-6405-BE78-6462-A1EAA1E9918F}"/>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Flowchart: Manual Operation 818">
                  <a:extLst>
                    <a:ext uri="{FF2B5EF4-FFF2-40B4-BE49-F238E27FC236}">
                      <a16:creationId xmlns:a16="http://schemas.microsoft.com/office/drawing/2014/main" id="{E44E5DB8-83A9-5947-4F97-F3588DE4908F}"/>
                    </a:ext>
                  </a:extLst>
                </p:cNvPr>
                <p:cNvSpPr/>
                <p:nvPr/>
              </p:nvSpPr>
              <p:spPr>
                <a:xfrm>
                  <a:off x="3962401" y="763928"/>
                  <a:ext cx="291371" cy="760072"/>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Flowchart: Manual Operation 819">
                  <a:extLst>
                    <a:ext uri="{FF2B5EF4-FFF2-40B4-BE49-F238E27FC236}">
                      <a16:creationId xmlns:a16="http://schemas.microsoft.com/office/drawing/2014/main" id="{C7C60A1C-F4A7-101F-E782-AA4443826A19}"/>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Flowchart: Manual Operation 820">
                  <a:extLst>
                    <a:ext uri="{FF2B5EF4-FFF2-40B4-BE49-F238E27FC236}">
                      <a16:creationId xmlns:a16="http://schemas.microsoft.com/office/drawing/2014/main" id="{3E25A952-F176-FC2D-8C55-4A84084F94C6}"/>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Pentagon 280">
                  <a:extLst>
                    <a:ext uri="{FF2B5EF4-FFF2-40B4-BE49-F238E27FC236}">
                      <a16:creationId xmlns:a16="http://schemas.microsoft.com/office/drawing/2014/main" id="{9A4055DE-CC22-7CB6-9E23-E75C1339D6C2}"/>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Pentagon 281">
                  <a:extLst>
                    <a:ext uri="{FF2B5EF4-FFF2-40B4-BE49-F238E27FC236}">
                      <a16:creationId xmlns:a16="http://schemas.microsoft.com/office/drawing/2014/main" id="{DC8E2758-D04C-DE5E-8783-5AFA5341A9AD}"/>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Pentagon 282">
                  <a:extLst>
                    <a:ext uri="{FF2B5EF4-FFF2-40B4-BE49-F238E27FC236}">
                      <a16:creationId xmlns:a16="http://schemas.microsoft.com/office/drawing/2014/main" id="{4EB43F7D-6116-D860-398E-E45C393B807E}"/>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Pentagon 283">
                  <a:extLst>
                    <a:ext uri="{FF2B5EF4-FFF2-40B4-BE49-F238E27FC236}">
                      <a16:creationId xmlns:a16="http://schemas.microsoft.com/office/drawing/2014/main" id="{2E64F3B8-8208-121D-8741-F0BF9E9057F6}"/>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Pentagon 284">
                  <a:extLst>
                    <a:ext uri="{FF2B5EF4-FFF2-40B4-BE49-F238E27FC236}">
                      <a16:creationId xmlns:a16="http://schemas.microsoft.com/office/drawing/2014/main" id="{E145B874-606D-C2E1-2DB5-E99733A0DD42}"/>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Pentagon 285">
                  <a:extLst>
                    <a:ext uri="{FF2B5EF4-FFF2-40B4-BE49-F238E27FC236}">
                      <a16:creationId xmlns:a16="http://schemas.microsoft.com/office/drawing/2014/main" id="{6ED8D8D0-F4D5-16D5-9317-A1D45CC3923A}"/>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519715AE-008E-CDA8-9627-40E2B54286D5}"/>
                  </a:ext>
                </a:extLst>
              </p:cNvPr>
              <p:cNvGrpSpPr/>
              <p:nvPr/>
            </p:nvGrpSpPr>
            <p:grpSpPr>
              <a:xfrm>
                <a:off x="3033645" y="4375805"/>
                <a:ext cx="1149288" cy="781398"/>
                <a:chOff x="3337556" y="838199"/>
                <a:chExt cx="1632345" cy="1037181"/>
              </a:xfrm>
            </p:grpSpPr>
            <p:sp>
              <p:nvSpPr>
                <p:cNvPr id="806" name="Flowchart: Manual Operation 805">
                  <a:extLst>
                    <a:ext uri="{FF2B5EF4-FFF2-40B4-BE49-F238E27FC236}">
                      <a16:creationId xmlns:a16="http://schemas.microsoft.com/office/drawing/2014/main" id="{CFF813EB-5F3B-3159-3C0F-E884EA6F90A7}"/>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Flowchart: Manual Operation 806">
                  <a:extLst>
                    <a:ext uri="{FF2B5EF4-FFF2-40B4-BE49-F238E27FC236}">
                      <a16:creationId xmlns:a16="http://schemas.microsoft.com/office/drawing/2014/main" id="{94271046-D2DA-B096-47C5-765284418403}"/>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Flowchart: Manual Operation 807">
                  <a:extLst>
                    <a:ext uri="{FF2B5EF4-FFF2-40B4-BE49-F238E27FC236}">
                      <a16:creationId xmlns:a16="http://schemas.microsoft.com/office/drawing/2014/main" id="{5D6E1205-9057-2568-0E3C-66C453FCDCA7}"/>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Flowchart: Manual Operation 808">
                  <a:extLst>
                    <a:ext uri="{FF2B5EF4-FFF2-40B4-BE49-F238E27FC236}">
                      <a16:creationId xmlns:a16="http://schemas.microsoft.com/office/drawing/2014/main" id="{8D3B145A-BF6A-6777-FC1E-AD477AD5DFBD}"/>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Flowchart: Manual Operation 809">
                  <a:extLst>
                    <a:ext uri="{FF2B5EF4-FFF2-40B4-BE49-F238E27FC236}">
                      <a16:creationId xmlns:a16="http://schemas.microsoft.com/office/drawing/2014/main" id="{AA1975A8-BCD2-E6D7-89EA-B741BD9BD9BF}"/>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Pentagon 292">
                  <a:extLst>
                    <a:ext uri="{FF2B5EF4-FFF2-40B4-BE49-F238E27FC236}">
                      <a16:creationId xmlns:a16="http://schemas.microsoft.com/office/drawing/2014/main" id="{764DB0C7-BEE0-5FA8-898C-00190C0733E9}"/>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Pentagon 293">
                  <a:extLst>
                    <a:ext uri="{FF2B5EF4-FFF2-40B4-BE49-F238E27FC236}">
                      <a16:creationId xmlns:a16="http://schemas.microsoft.com/office/drawing/2014/main" id="{7128CCC1-90A3-9BE7-2B2D-B51A639AE52F}"/>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Pentagon 294">
                  <a:extLst>
                    <a:ext uri="{FF2B5EF4-FFF2-40B4-BE49-F238E27FC236}">
                      <a16:creationId xmlns:a16="http://schemas.microsoft.com/office/drawing/2014/main" id="{E63E2194-7B84-7A7E-8C9D-21C9B13ADECE}"/>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Pentagon 295">
                  <a:extLst>
                    <a:ext uri="{FF2B5EF4-FFF2-40B4-BE49-F238E27FC236}">
                      <a16:creationId xmlns:a16="http://schemas.microsoft.com/office/drawing/2014/main" id="{FC569720-FAE9-76B8-245A-B65BFBCAEFA7}"/>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Pentagon 296">
                  <a:extLst>
                    <a:ext uri="{FF2B5EF4-FFF2-40B4-BE49-F238E27FC236}">
                      <a16:creationId xmlns:a16="http://schemas.microsoft.com/office/drawing/2014/main" id="{375AFD62-0E29-6EBD-396A-2F725C1D6F4E}"/>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Pentagon 297">
                  <a:extLst>
                    <a:ext uri="{FF2B5EF4-FFF2-40B4-BE49-F238E27FC236}">
                      <a16:creationId xmlns:a16="http://schemas.microsoft.com/office/drawing/2014/main" id="{41152281-4ACF-C054-F80D-DE8A74FAA570}"/>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0B60F3F1-D6A4-07E6-2ABE-471EA8339F84}"/>
                  </a:ext>
                </a:extLst>
              </p:cNvPr>
              <p:cNvGrpSpPr/>
              <p:nvPr/>
            </p:nvGrpSpPr>
            <p:grpSpPr>
              <a:xfrm>
                <a:off x="1037421" y="2871368"/>
                <a:ext cx="715688" cy="3379228"/>
                <a:chOff x="4305300" y="227465"/>
                <a:chExt cx="876300" cy="3706360"/>
              </a:xfrm>
            </p:grpSpPr>
            <p:sp>
              <p:nvSpPr>
                <p:cNvPr id="800" name="Rectangle 799">
                  <a:extLst>
                    <a:ext uri="{FF2B5EF4-FFF2-40B4-BE49-F238E27FC236}">
                      <a16:creationId xmlns:a16="http://schemas.microsoft.com/office/drawing/2014/main" id="{2AC0BAFE-34E2-184D-3BF7-28DE3D64ACD1}"/>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Flowchart: Manual Operation 800">
                  <a:extLst>
                    <a:ext uri="{FF2B5EF4-FFF2-40B4-BE49-F238E27FC236}">
                      <a16:creationId xmlns:a16="http://schemas.microsoft.com/office/drawing/2014/main" id="{A6F35262-A773-A9B9-6BCF-8152EAA80907}"/>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ectangle 801">
                  <a:extLst>
                    <a:ext uri="{FF2B5EF4-FFF2-40B4-BE49-F238E27FC236}">
                      <a16:creationId xmlns:a16="http://schemas.microsoft.com/office/drawing/2014/main" id="{56DE8139-6631-1BAC-F494-91B2BFCDF7E2}"/>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3" name="Picture 10" descr="http://imagehost.vendio.com/a/35058187/aview/S34O.jpg">
                  <a:extLst>
                    <a:ext uri="{FF2B5EF4-FFF2-40B4-BE49-F238E27FC236}">
                      <a16:creationId xmlns:a16="http://schemas.microsoft.com/office/drawing/2014/main" id="{625A7716-51E0-6F72-C50D-F256D0FB2F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04" name="Flowchart: Manual Operation 803">
                  <a:extLst>
                    <a:ext uri="{FF2B5EF4-FFF2-40B4-BE49-F238E27FC236}">
                      <a16:creationId xmlns:a16="http://schemas.microsoft.com/office/drawing/2014/main" id="{8B65EB82-BFB7-771D-7B24-30C8B28F4069}"/>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Rectangle 804">
                  <a:extLst>
                    <a:ext uri="{FF2B5EF4-FFF2-40B4-BE49-F238E27FC236}">
                      <a16:creationId xmlns:a16="http://schemas.microsoft.com/office/drawing/2014/main" id="{730D24B2-514F-AC14-1BEA-C9C72A65B0C7}"/>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848B401B-7C4F-C441-6552-865029C8FB94}"/>
                  </a:ext>
                </a:extLst>
              </p:cNvPr>
              <p:cNvGrpSpPr/>
              <p:nvPr/>
            </p:nvGrpSpPr>
            <p:grpSpPr>
              <a:xfrm>
                <a:off x="8235413" y="2881094"/>
                <a:ext cx="715688" cy="3379228"/>
                <a:chOff x="4305300" y="227465"/>
                <a:chExt cx="876300" cy="3706360"/>
              </a:xfrm>
            </p:grpSpPr>
            <p:sp>
              <p:nvSpPr>
                <p:cNvPr id="794" name="Rectangle 793">
                  <a:extLst>
                    <a:ext uri="{FF2B5EF4-FFF2-40B4-BE49-F238E27FC236}">
                      <a16:creationId xmlns:a16="http://schemas.microsoft.com/office/drawing/2014/main" id="{9F2A73FE-050E-0827-6D0F-5B0A3F9AAF6F}"/>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Flowchart: Manual Operation 794">
                  <a:extLst>
                    <a:ext uri="{FF2B5EF4-FFF2-40B4-BE49-F238E27FC236}">
                      <a16:creationId xmlns:a16="http://schemas.microsoft.com/office/drawing/2014/main" id="{F941E6E6-94C4-A841-527A-88C085D59A85}"/>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ectangle 795">
                  <a:extLst>
                    <a:ext uri="{FF2B5EF4-FFF2-40B4-BE49-F238E27FC236}">
                      <a16:creationId xmlns:a16="http://schemas.microsoft.com/office/drawing/2014/main" id="{CD1CC44B-CE57-8DF5-D52F-A6A31D877800}"/>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7" name="Picture 10" descr="http://imagehost.vendio.com/a/35058187/aview/S34O.jpg">
                  <a:extLst>
                    <a:ext uri="{FF2B5EF4-FFF2-40B4-BE49-F238E27FC236}">
                      <a16:creationId xmlns:a16="http://schemas.microsoft.com/office/drawing/2014/main" id="{02197244-4FE0-5658-C62D-193BF9F91A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98" name="Flowchart: Manual Operation 797">
                  <a:extLst>
                    <a:ext uri="{FF2B5EF4-FFF2-40B4-BE49-F238E27FC236}">
                      <a16:creationId xmlns:a16="http://schemas.microsoft.com/office/drawing/2014/main" id="{341DC4E1-DA8A-5A36-A438-3946C4081AED}"/>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Rectangle 798">
                  <a:extLst>
                    <a:ext uri="{FF2B5EF4-FFF2-40B4-BE49-F238E27FC236}">
                      <a16:creationId xmlns:a16="http://schemas.microsoft.com/office/drawing/2014/main" id="{07AF3E0A-1E23-0560-133A-2FDB8508A83F}"/>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42CA7648-99A6-7DC7-7343-C9FA39FF14C3}"/>
                  </a:ext>
                </a:extLst>
              </p:cNvPr>
              <p:cNvGrpSpPr/>
              <p:nvPr/>
            </p:nvGrpSpPr>
            <p:grpSpPr>
              <a:xfrm>
                <a:off x="2552672" y="2868319"/>
                <a:ext cx="715688" cy="3379228"/>
                <a:chOff x="4305300" y="227465"/>
                <a:chExt cx="876300" cy="3706360"/>
              </a:xfrm>
            </p:grpSpPr>
            <p:sp>
              <p:nvSpPr>
                <p:cNvPr id="788" name="Rectangle 787">
                  <a:extLst>
                    <a:ext uri="{FF2B5EF4-FFF2-40B4-BE49-F238E27FC236}">
                      <a16:creationId xmlns:a16="http://schemas.microsoft.com/office/drawing/2014/main" id="{A6947223-CD69-B0BF-C0BF-6901CFD63F28}"/>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Flowchart: Manual Operation 788">
                  <a:extLst>
                    <a:ext uri="{FF2B5EF4-FFF2-40B4-BE49-F238E27FC236}">
                      <a16:creationId xmlns:a16="http://schemas.microsoft.com/office/drawing/2014/main" id="{FFABBB11-8273-5BA9-3526-B4EE0BE8996E}"/>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8D0A375D-0BB1-A2D6-9673-2099253CF0F9}"/>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1" name="Picture 10" descr="http://imagehost.vendio.com/a/35058187/aview/S34O.jpg">
                  <a:extLst>
                    <a:ext uri="{FF2B5EF4-FFF2-40B4-BE49-F238E27FC236}">
                      <a16:creationId xmlns:a16="http://schemas.microsoft.com/office/drawing/2014/main" id="{650A3DBC-D5D9-AFA8-E9B2-CECDA31BC8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92" name="Flowchart: Manual Operation 791">
                  <a:extLst>
                    <a:ext uri="{FF2B5EF4-FFF2-40B4-BE49-F238E27FC236}">
                      <a16:creationId xmlns:a16="http://schemas.microsoft.com/office/drawing/2014/main" id="{F1C101AE-9B71-F7FB-259E-A8AA9EF9DD97}"/>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ectangle 792">
                  <a:extLst>
                    <a:ext uri="{FF2B5EF4-FFF2-40B4-BE49-F238E27FC236}">
                      <a16:creationId xmlns:a16="http://schemas.microsoft.com/office/drawing/2014/main" id="{A0082348-DBC1-23DF-AF67-083CE45A6159}"/>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C5EC4F0D-9CF1-FB1B-5CD8-428199C6E0AF}"/>
                  </a:ext>
                </a:extLst>
              </p:cNvPr>
              <p:cNvGrpSpPr/>
              <p:nvPr/>
            </p:nvGrpSpPr>
            <p:grpSpPr>
              <a:xfrm>
                <a:off x="6710479" y="2875474"/>
                <a:ext cx="715688" cy="3379228"/>
                <a:chOff x="4305300" y="227465"/>
                <a:chExt cx="876300" cy="3706360"/>
              </a:xfrm>
            </p:grpSpPr>
            <p:sp>
              <p:nvSpPr>
                <p:cNvPr id="782" name="Rectangle 781">
                  <a:extLst>
                    <a:ext uri="{FF2B5EF4-FFF2-40B4-BE49-F238E27FC236}">
                      <a16:creationId xmlns:a16="http://schemas.microsoft.com/office/drawing/2014/main" id="{73509917-2E7E-63FB-6C1C-9AF8B26B58E8}"/>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Flowchart: Manual Operation 782">
                  <a:extLst>
                    <a:ext uri="{FF2B5EF4-FFF2-40B4-BE49-F238E27FC236}">
                      <a16:creationId xmlns:a16="http://schemas.microsoft.com/office/drawing/2014/main" id="{EE6FD18A-8D3E-5532-5E08-F4DA969BEDA1}"/>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ectangle 783">
                  <a:extLst>
                    <a:ext uri="{FF2B5EF4-FFF2-40B4-BE49-F238E27FC236}">
                      <a16:creationId xmlns:a16="http://schemas.microsoft.com/office/drawing/2014/main" id="{DC09E809-BD4A-B60E-F784-C9D9C9221B4E}"/>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5" name="Picture 10" descr="http://imagehost.vendio.com/a/35058187/aview/S34O.jpg">
                  <a:extLst>
                    <a:ext uri="{FF2B5EF4-FFF2-40B4-BE49-F238E27FC236}">
                      <a16:creationId xmlns:a16="http://schemas.microsoft.com/office/drawing/2014/main" id="{8328BF2D-0CD6-DB0E-7F82-D72E046081A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86" name="Flowchart: Manual Operation 785">
                  <a:extLst>
                    <a:ext uri="{FF2B5EF4-FFF2-40B4-BE49-F238E27FC236}">
                      <a16:creationId xmlns:a16="http://schemas.microsoft.com/office/drawing/2014/main" id="{4396A2B0-E245-560E-17CD-7E59C5036DBB}"/>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Rectangle 786">
                  <a:extLst>
                    <a:ext uri="{FF2B5EF4-FFF2-40B4-BE49-F238E27FC236}">
                      <a16:creationId xmlns:a16="http://schemas.microsoft.com/office/drawing/2014/main" id="{69E2A2C0-C02B-DE8D-8518-823DF494BB82}"/>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Rectangle 219">
                <a:extLst>
                  <a:ext uri="{FF2B5EF4-FFF2-40B4-BE49-F238E27FC236}">
                    <a16:creationId xmlns:a16="http://schemas.microsoft.com/office/drawing/2014/main" id="{A7EBBE41-8ACE-F62E-47F8-4CD826F78C0B}"/>
                  </a:ext>
                </a:extLst>
              </p:cNvPr>
              <p:cNvSpPr/>
              <p:nvPr/>
            </p:nvSpPr>
            <p:spPr>
              <a:xfrm>
                <a:off x="2354353" y="6254702"/>
                <a:ext cx="6472281" cy="42689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9E58FEB-9AE7-3013-25FB-26745667C953}"/>
                  </a:ext>
                </a:extLst>
              </p:cNvPr>
              <p:cNvSpPr/>
              <p:nvPr/>
            </p:nvSpPr>
            <p:spPr>
              <a:xfrm>
                <a:off x="8336617" y="6305439"/>
                <a:ext cx="545911" cy="286136"/>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Manual Operation 221">
                <a:extLst>
                  <a:ext uri="{FF2B5EF4-FFF2-40B4-BE49-F238E27FC236}">
                    <a16:creationId xmlns:a16="http://schemas.microsoft.com/office/drawing/2014/main" id="{A9A59625-2EF1-62EA-27C2-BD29F18C0007}"/>
                  </a:ext>
                </a:extLst>
              </p:cNvPr>
              <p:cNvSpPr/>
              <p:nvPr/>
            </p:nvSpPr>
            <p:spPr>
              <a:xfrm rot="10800000">
                <a:off x="8201523" y="6599164"/>
                <a:ext cx="845543" cy="67894"/>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B82F583E-D291-CB2B-6BCF-41B4588EE6F4}"/>
                  </a:ext>
                </a:extLst>
              </p:cNvPr>
              <p:cNvSpPr/>
              <p:nvPr/>
            </p:nvSpPr>
            <p:spPr>
              <a:xfrm>
                <a:off x="8305656" y="6247827"/>
                <a:ext cx="576873" cy="5974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55B3E39-91E4-A1F9-0640-EB8A33ADD440}"/>
                  </a:ext>
                </a:extLst>
              </p:cNvPr>
              <p:cNvSpPr/>
              <p:nvPr/>
            </p:nvSpPr>
            <p:spPr>
              <a:xfrm>
                <a:off x="7424351" y="6315164"/>
                <a:ext cx="908956" cy="286136"/>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73D04FBC-D485-7E71-A27F-BF07FF66398C}"/>
                  </a:ext>
                </a:extLst>
              </p:cNvPr>
              <p:cNvSpPr/>
              <p:nvPr/>
            </p:nvSpPr>
            <p:spPr>
              <a:xfrm>
                <a:off x="7421040" y="6256404"/>
                <a:ext cx="892733" cy="5750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BFFC034-B8A4-6F55-CCE9-221A141BE599}"/>
                  </a:ext>
                </a:extLst>
              </p:cNvPr>
              <p:cNvSpPr/>
              <p:nvPr/>
            </p:nvSpPr>
            <p:spPr>
              <a:xfrm>
                <a:off x="7421038" y="6603374"/>
                <a:ext cx="892733" cy="7001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AF40EEA8-658B-5AAA-8BD0-960B447E650D}"/>
                  </a:ext>
                </a:extLst>
              </p:cNvPr>
              <p:cNvGrpSpPr/>
              <p:nvPr/>
            </p:nvGrpSpPr>
            <p:grpSpPr>
              <a:xfrm>
                <a:off x="990600" y="6254012"/>
                <a:ext cx="2227715" cy="427588"/>
                <a:chOff x="2958570" y="6039327"/>
                <a:chExt cx="2138031" cy="590073"/>
              </a:xfrm>
            </p:grpSpPr>
            <p:sp>
              <p:nvSpPr>
                <p:cNvPr id="771" name="Rectangle 770">
                  <a:extLst>
                    <a:ext uri="{FF2B5EF4-FFF2-40B4-BE49-F238E27FC236}">
                      <a16:creationId xmlns:a16="http://schemas.microsoft.com/office/drawing/2014/main" id="{40E1D1CC-762D-D117-54A5-DB161B286555}"/>
                    </a:ext>
                  </a:extLst>
                </p:cNvPr>
                <p:cNvSpPr/>
                <p:nvPr/>
              </p:nvSpPr>
              <p:spPr>
                <a:xfrm>
                  <a:off x="3074201" y="6130365"/>
                  <a:ext cx="467261" cy="39486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Flowchart: Manual Operation 771">
                  <a:extLst>
                    <a:ext uri="{FF2B5EF4-FFF2-40B4-BE49-F238E27FC236}">
                      <a16:creationId xmlns:a16="http://schemas.microsoft.com/office/drawing/2014/main" id="{2F8F8996-A900-F6B7-1DEE-29D506B01383}"/>
                    </a:ext>
                  </a:extLst>
                </p:cNvPr>
                <p:cNvSpPr/>
                <p:nvPr/>
              </p:nvSpPr>
              <p:spPr>
                <a:xfrm rot="10800000">
                  <a:off x="2958570" y="6535706"/>
                  <a:ext cx="723724" cy="93694"/>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a:extLst>
                    <a:ext uri="{FF2B5EF4-FFF2-40B4-BE49-F238E27FC236}">
                      <a16:creationId xmlns:a16="http://schemas.microsoft.com/office/drawing/2014/main" id="{7173D24E-7F59-7BA1-AFE2-D3046B56A9F9}"/>
                    </a:ext>
                  </a:extLst>
                </p:cNvPr>
                <p:cNvSpPr/>
                <p:nvPr/>
              </p:nvSpPr>
              <p:spPr>
                <a:xfrm>
                  <a:off x="3047700" y="6050860"/>
                  <a:ext cx="493762" cy="8245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4" name="Group 773">
                  <a:extLst>
                    <a:ext uri="{FF2B5EF4-FFF2-40B4-BE49-F238E27FC236}">
                      <a16:creationId xmlns:a16="http://schemas.microsoft.com/office/drawing/2014/main" id="{D88F97B4-97CD-687A-5132-D4F4B2EC3617}"/>
                    </a:ext>
                  </a:extLst>
                </p:cNvPr>
                <p:cNvGrpSpPr/>
                <p:nvPr/>
              </p:nvGrpSpPr>
              <p:grpSpPr>
                <a:xfrm>
                  <a:off x="3541462" y="6053960"/>
                  <a:ext cx="778001" cy="575440"/>
                  <a:chOff x="3541462" y="6053960"/>
                  <a:chExt cx="778001" cy="575440"/>
                </a:xfrm>
              </p:grpSpPr>
              <p:sp>
                <p:nvSpPr>
                  <p:cNvPr id="779" name="Rectangle 778">
                    <a:extLst>
                      <a:ext uri="{FF2B5EF4-FFF2-40B4-BE49-F238E27FC236}">
                        <a16:creationId xmlns:a16="http://schemas.microsoft.com/office/drawing/2014/main" id="{174A43B8-BFEB-CF0E-4A9D-85E649BC04D4}"/>
                      </a:ext>
                    </a:extLst>
                  </p:cNvPr>
                  <p:cNvSpPr/>
                  <p:nvPr/>
                </p:nvSpPr>
                <p:spPr>
                  <a:xfrm>
                    <a:off x="3541462" y="6130365"/>
                    <a:ext cx="778001" cy="39486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ectangle 779">
                    <a:extLst>
                      <a:ext uri="{FF2B5EF4-FFF2-40B4-BE49-F238E27FC236}">
                        <a16:creationId xmlns:a16="http://schemas.microsoft.com/office/drawing/2014/main" id="{BEA10D01-F351-4C58-527E-862325C16767}"/>
                      </a:ext>
                    </a:extLst>
                  </p:cNvPr>
                  <p:cNvSpPr/>
                  <p:nvPr/>
                </p:nvSpPr>
                <p:spPr>
                  <a:xfrm>
                    <a:off x="3554486" y="6053960"/>
                    <a:ext cx="764115" cy="7935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ectangle 780">
                    <a:extLst>
                      <a:ext uri="{FF2B5EF4-FFF2-40B4-BE49-F238E27FC236}">
                        <a16:creationId xmlns:a16="http://schemas.microsoft.com/office/drawing/2014/main" id="{AB348355-4C1E-7A65-F0AE-619FAABCB101}"/>
                      </a:ext>
                    </a:extLst>
                  </p:cNvPr>
                  <p:cNvSpPr/>
                  <p:nvPr/>
                </p:nvSpPr>
                <p:spPr>
                  <a:xfrm>
                    <a:off x="3554485" y="6532780"/>
                    <a:ext cx="764115" cy="9662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5" name="Group 774">
                  <a:extLst>
                    <a:ext uri="{FF2B5EF4-FFF2-40B4-BE49-F238E27FC236}">
                      <a16:creationId xmlns:a16="http://schemas.microsoft.com/office/drawing/2014/main" id="{019055D2-D2F5-D265-EFF0-1880FBD3C663}"/>
                    </a:ext>
                  </a:extLst>
                </p:cNvPr>
                <p:cNvGrpSpPr/>
                <p:nvPr/>
              </p:nvGrpSpPr>
              <p:grpSpPr>
                <a:xfrm>
                  <a:off x="4318600" y="6039327"/>
                  <a:ext cx="778001" cy="575440"/>
                  <a:chOff x="3541462" y="6053960"/>
                  <a:chExt cx="778001" cy="575440"/>
                </a:xfrm>
              </p:grpSpPr>
              <p:sp>
                <p:nvSpPr>
                  <p:cNvPr id="776" name="Rectangle 775">
                    <a:extLst>
                      <a:ext uri="{FF2B5EF4-FFF2-40B4-BE49-F238E27FC236}">
                        <a16:creationId xmlns:a16="http://schemas.microsoft.com/office/drawing/2014/main" id="{A88BEC91-2822-D3D9-682F-4C1A92B4B803}"/>
                      </a:ext>
                    </a:extLst>
                  </p:cNvPr>
                  <p:cNvSpPr/>
                  <p:nvPr/>
                </p:nvSpPr>
                <p:spPr>
                  <a:xfrm>
                    <a:off x="3541462" y="6130365"/>
                    <a:ext cx="778001" cy="39486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Rectangle 776">
                    <a:extLst>
                      <a:ext uri="{FF2B5EF4-FFF2-40B4-BE49-F238E27FC236}">
                        <a16:creationId xmlns:a16="http://schemas.microsoft.com/office/drawing/2014/main" id="{1579695F-4374-6463-C1B7-3A9AC094FF83}"/>
                      </a:ext>
                    </a:extLst>
                  </p:cNvPr>
                  <p:cNvSpPr/>
                  <p:nvPr/>
                </p:nvSpPr>
                <p:spPr>
                  <a:xfrm>
                    <a:off x="3554486" y="6053960"/>
                    <a:ext cx="764115" cy="7935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ectangle 777">
                    <a:extLst>
                      <a:ext uri="{FF2B5EF4-FFF2-40B4-BE49-F238E27FC236}">
                        <a16:creationId xmlns:a16="http://schemas.microsoft.com/office/drawing/2014/main" id="{9699DBA7-7E64-7EBE-FBEF-5952EB93C860}"/>
                      </a:ext>
                    </a:extLst>
                  </p:cNvPr>
                  <p:cNvSpPr/>
                  <p:nvPr/>
                </p:nvSpPr>
                <p:spPr>
                  <a:xfrm>
                    <a:off x="3554485" y="6532780"/>
                    <a:ext cx="764115" cy="9662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8" name="Group 227">
                <a:extLst>
                  <a:ext uri="{FF2B5EF4-FFF2-40B4-BE49-F238E27FC236}">
                    <a16:creationId xmlns:a16="http://schemas.microsoft.com/office/drawing/2014/main" id="{C6228864-07B4-5B80-A9BE-1F9462D8DA89}"/>
                  </a:ext>
                </a:extLst>
              </p:cNvPr>
              <p:cNvGrpSpPr/>
              <p:nvPr/>
            </p:nvGrpSpPr>
            <p:grpSpPr>
              <a:xfrm>
                <a:off x="6513091" y="6247827"/>
                <a:ext cx="908956" cy="416985"/>
                <a:chOff x="3541462" y="6053960"/>
                <a:chExt cx="778001" cy="575440"/>
              </a:xfrm>
            </p:grpSpPr>
            <p:sp>
              <p:nvSpPr>
                <p:cNvPr id="768" name="Rectangle 767">
                  <a:extLst>
                    <a:ext uri="{FF2B5EF4-FFF2-40B4-BE49-F238E27FC236}">
                      <a16:creationId xmlns:a16="http://schemas.microsoft.com/office/drawing/2014/main" id="{6563F1BA-925F-EF0C-C4FA-8B5473A26E33}"/>
                    </a:ext>
                  </a:extLst>
                </p:cNvPr>
                <p:cNvSpPr/>
                <p:nvPr/>
              </p:nvSpPr>
              <p:spPr>
                <a:xfrm>
                  <a:off x="3541462" y="6130365"/>
                  <a:ext cx="778001" cy="39486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a:extLst>
                    <a:ext uri="{FF2B5EF4-FFF2-40B4-BE49-F238E27FC236}">
                      <a16:creationId xmlns:a16="http://schemas.microsoft.com/office/drawing/2014/main" id="{068CE75D-2B8D-3583-642E-9915DA52713B}"/>
                    </a:ext>
                  </a:extLst>
                </p:cNvPr>
                <p:cNvSpPr/>
                <p:nvPr/>
              </p:nvSpPr>
              <p:spPr>
                <a:xfrm>
                  <a:off x="3554486" y="6053960"/>
                  <a:ext cx="764115" cy="7935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a:extLst>
                    <a:ext uri="{FF2B5EF4-FFF2-40B4-BE49-F238E27FC236}">
                      <a16:creationId xmlns:a16="http://schemas.microsoft.com/office/drawing/2014/main" id="{88F00A89-CAAF-00F9-9580-9C525A332191}"/>
                    </a:ext>
                  </a:extLst>
                </p:cNvPr>
                <p:cNvSpPr/>
                <p:nvPr/>
              </p:nvSpPr>
              <p:spPr>
                <a:xfrm>
                  <a:off x="3554485" y="6532780"/>
                  <a:ext cx="764115" cy="9662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64214798-6219-AC9C-3EB3-9B1EB465567C}"/>
                  </a:ext>
                </a:extLst>
              </p:cNvPr>
              <p:cNvGrpSpPr/>
              <p:nvPr/>
            </p:nvGrpSpPr>
            <p:grpSpPr>
              <a:xfrm>
                <a:off x="2279712" y="6258149"/>
                <a:ext cx="5140319" cy="423451"/>
                <a:chOff x="4318600" y="6045036"/>
                <a:chExt cx="3128844" cy="584364"/>
              </a:xfrm>
            </p:grpSpPr>
            <p:sp>
              <p:nvSpPr>
                <p:cNvPr id="763" name="Rectangle 762">
                  <a:extLst>
                    <a:ext uri="{FF2B5EF4-FFF2-40B4-BE49-F238E27FC236}">
                      <a16:creationId xmlns:a16="http://schemas.microsoft.com/office/drawing/2014/main" id="{74929D8F-CB4A-3E18-AEE1-E1877CAA7744}"/>
                    </a:ext>
                  </a:extLst>
                </p:cNvPr>
                <p:cNvSpPr/>
                <p:nvPr/>
              </p:nvSpPr>
              <p:spPr>
                <a:xfrm>
                  <a:off x="4318600" y="6525234"/>
                  <a:ext cx="3128844" cy="104166"/>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a:extLst>
                    <a:ext uri="{FF2B5EF4-FFF2-40B4-BE49-F238E27FC236}">
                      <a16:creationId xmlns:a16="http://schemas.microsoft.com/office/drawing/2014/main" id="{E8194AE3-C1C1-E661-F4D0-CA4DC619B39F}"/>
                    </a:ext>
                  </a:extLst>
                </p:cNvPr>
                <p:cNvSpPr/>
                <p:nvPr/>
              </p:nvSpPr>
              <p:spPr>
                <a:xfrm>
                  <a:off x="4429167" y="6407590"/>
                  <a:ext cx="2916995" cy="11764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a:extLst>
                    <a:ext uri="{FF2B5EF4-FFF2-40B4-BE49-F238E27FC236}">
                      <a16:creationId xmlns:a16="http://schemas.microsoft.com/office/drawing/2014/main" id="{0570AFE6-28AF-AFE6-ADC9-C61BE57BDC22}"/>
                    </a:ext>
                  </a:extLst>
                </p:cNvPr>
                <p:cNvSpPr/>
                <p:nvPr/>
              </p:nvSpPr>
              <p:spPr>
                <a:xfrm>
                  <a:off x="4557670" y="6281412"/>
                  <a:ext cx="2645564" cy="12871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a:extLst>
                    <a:ext uri="{FF2B5EF4-FFF2-40B4-BE49-F238E27FC236}">
                      <a16:creationId xmlns:a16="http://schemas.microsoft.com/office/drawing/2014/main" id="{F2BC3BE2-A057-8851-A574-728954BD3126}"/>
                    </a:ext>
                  </a:extLst>
                </p:cNvPr>
                <p:cNvSpPr/>
                <p:nvPr/>
              </p:nvSpPr>
              <p:spPr>
                <a:xfrm>
                  <a:off x="4710070" y="6144563"/>
                  <a:ext cx="2376530" cy="11368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a:extLst>
                    <a:ext uri="{FF2B5EF4-FFF2-40B4-BE49-F238E27FC236}">
                      <a16:creationId xmlns:a16="http://schemas.microsoft.com/office/drawing/2014/main" id="{F4CE12CF-E672-6FE5-488A-0DC34CE53224}"/>
                    </a:ext>
                  </a:extLst>
                </p:cNvPr>
                <p:cNvSpPr/>
                <p:nvPr/>
              </p:nvSpPr>
              <p:spPr>
                <a:xfrm>
                  <a:off x="4862470" y="6045036"/>
                  <a:ext cx="2098167" cy="9450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A8D1BDD9-591E-C794-10A7-7D0736A6F04D}"/>
                  </a:ext>
                </a:extLst>
              </p:cNvPr>
              <p:cNvGrpSpPr/>
              <p:nvPr/>
            </p:nvGrpSpPr>
            <p:grpSpPr>
              <a:xfrm>
                <a:off x="5353510" y="2869544"/>
                <a:ext cx="715688" cy="3379228"/>
                <a:chOff x="4305300" y="227465"/>
                <a:chExt cx="876300" cy="3706360"/>
              </a:xfrm>
            </p:grpSpPr>
            <p:sp>
              <p:nvSpPr>
                <p:cNvPr id="757" name="Rectangle 756">
                  <a:extLst>
                    <a:ext uri="{FF2B5EF4-FFF2-40B4-BE49-F238E27FC236}">
                      <a16:creationId xmlns:a16="http://schemas.microsoft.com/office/drawing/2014/main" id="{7ACE9719-9024-CDDB-68AD-7FCF86FEAA2A}"/>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Flowchart: Manual Operation 757">
                  <a:extLst>
                    <a:ext uri="{FF2B5EF4-FFF2-40B4-BE49-F238E27FC236}">
                      <a16:creationId xmlns:a16="http://schemas.microsoft.com/office/drawing/2014/main" id="{330962DD-083B-D30A-5A79-8C7D22AE447D}"/>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ectangle 758">
                  <a:extLst>
                    <a:ext uri="{FF2B5EF4-FFF2-40B4-BE49-F238E27FC236}">
                      <a16:creationId xmlns:a16="http://schemas.microsoft.com/office/drawing/2014/main" id="{D8B5AE72-AA48-AEC7-1D2B-8A78F9A2DA7F}"/>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0" name="Picture 10" descr="http://imagehost.vendio.com/a/35058187/aview/S34O.jpg">
                  <a:extLst>
                    <a:ext uri="{FF2B5EF4-FFF2-40B4-BE49-F238E27FC236}">
                      <a16:creationId xmlns:a16="http://schemas.microsoft.com/office/drawing/2014/main" id="{77130061-0B57-6BCE-7CC7-ABDD120695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61" name="Flowchart: Manual Operation 760">
                  <a:extLst>
                    <a:ext uri="{FF2B5EF4-FFF2-40B4-BE49-F238E27FC236}">
                      <a16:creationId xmlns:a16="http://schemas.microsoft.com/office/drawing/2014/main" id="{BD106EA9-E393-5C53-4A1F-11EAB4A280D9}"/>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a:extLst>
                    <a:ext uri="{FF2B5EF4-FFF2-40B4-BE49-F238E27FC236}">
                      <a16:creationId xmlns:a16="http://schemas.microsoft.com/office/drawing/2014/main" id="{81DB0ADF-B6AC-2279-042E-DC671DC6D682}"/>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94F9371E-571B-8B06-E46F-64CD7128DA99}"/>
                  </a:ext>
                </a:extLst>
              </p:cNvPr>
              <p:cNvGrpSpPr/>
              <p:nvPr/>
            </p:nvGrpSpPr>
            <p:grpSpPr>
              <a:xfrm>
                <a:off x="3899959" y="2871723"/>
                <a:ext cx="715688" cy="3379228"/>
                <a:chOff x="4305300" y="227465"/>
                <a:chExt cx="876300" cy="3706360"/>
              </a:xfrm>
            </p:grpSpPr>
            <p:sp>
              <p:nvSpPr>
                <p:cNvPr id="751" name="Rectangle 750">
                  <a:extLst>
                    <a:ext uri="{FF2B5EF4-FFF2-40B4-BE49-F238E27FC236}">
                      <a16:creationId xmlns:a16="http://schemas.microsoft.com/office/drawing/2014/main" id="{A3E9823C-7013-CA4F-5FFF-F8F8CD8389A4}"/>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Flowchart: Manual Operation 751">
                  <a:extLst>
                    <a:ext uri="{FF2B5EF4-FFF2-40B4-BE49-F238E27FC236}">
                      <a16:creationId xmlns:a16="http://schemas.microsoft.com/office/drawing/2014/main" id="{C2AAE5B9-1A06-BA89-DF83-08EF219373E9}"/>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Rectangle 752">
                  <a:extLst>
                    <a:ext uri="{FF2B5EF4-FFF2-40B4-BE49-F238E27FC236}">
                      <a16:creationId xmlns:a16="http://schemas.microsoft.com/office/drawing/2014/main" id="{5F107A6C-81B8-95FB-F586-6BC8A7F605A5}"/>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4" name="Picture 10" descr="http://imagehost.vendio.com/a/35058187/aview/S34O.jpg">
                  <a:extLst>
                    <a:ext uri="{FF2B5EF4-FFF2-40B4-BE49-F238E27FC236}">
                      <a16:creationId xmlns:a16="http://schemas.microsoft.com/office/drawing/2014/main" id="{063D3CB4-F20E-739C-8A1B-D6779F1B31F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1" t="21511" r="8680" b="17398"/>
                <a:stretch/>
              </p:blipFill>
              <p:spPr bwMode="auto">
                <a:xfrm>
                  <a:off x="4402693" y="307884"/>
                  <a:ext cx="694946" cy="434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55" name="Flowchart: Manual Operation 754">
                  <a:extLst>
                    <a:ext uri="{FF2B5EF4-FFF2-40B4-BE49-F238E27FC236}">
                      <a16:creationId xmlns:a16="http://schemas.microsoft.com/office/drawing/2014/main" id="{811F6793-CE62-5B6F-A3AE-DDBA3CAC365D}"/>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ectangle 755">
                  <a:extLst>
                    <a:ext uri="{FF2B5EF4-FFF2-40B4-BE49-F238E27FC236}">
                      <a16:creationId xmlns:a16="http://schemas.microsoft.com/office/drawing/2014/main" id="{73C0B075-5449-E9A3-8228-9D5A88EB9F40}"/>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2FCF2874-672B-B7ED-C0CA-D44C38A7C6FB}"/>
                  </a:ext>
                </a:extLst>
              </p:cNvPr>
              <p:cNvGrpSpPr/>
              <p:nvPr/>
            </p:nvGrpSpPr>
            <p:grpSpPr>
              <a:xfrm>
                <a:off x="1879201" y="3268156"/>
                <a:ext cx="449139" cy="846643"/>
                <a:chOff x="1879201" y="3268156"/>
                <a:chExt cx="449139" cy="846643"/>
              </a:xfrm>
            </p:grpSpPr>
            <p:grpSp>
              <p:nvGrpSpPr>
                <p:cNvPr id="723" name="Group 722">
                  <a:extLst>
                    <a:ext uri="{FF2B5EF4-FFF2-40B4-BE49-F238E27FC236}">
                      <a16:creationId xmlns:a16="http://schemas.microsoft.com/office/drawing/2014/main" id="{36408166-7A75-4963-FB90-337C278EB2DD}"/>
                    </a:ext>
                  </a:extLst>
                </p:cNvPr>
                <p:cNvGrpSpPr/>
                <p:nvPr/>
              </p:nvGrpSpPr>
              <p:grpSpPr>
                <a:xfrm>
                  <a:off x="1879201" y="3268156"/>
                  <a:ext cx="449139" cy="355262"/>
                  <a:chOff x="3337556" y="838199"/>
                  <a:chExt cx="1632345" cy="1037181"/>
                </a:xfrm>
              </p:grpSpPr>
              <p:sp>
                <p:nvSpPr>
                  <p:cNvPr id="740" name="Flowchart: Manual Operation 739">
                    <a:extLst>
                      <a:ext uri="{FF2B5EF4-FFF2-40B4-BE49-F238E27FC236}">
                        <a16:creationId xmlns:a16="http://schemas.microsoft.com/office/drawing/2014/main" id="{38C33F6C-EFA0-30C5-BC44-4E3C46FAEF1F}"/>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Flowchart: Manual Operation 740">
                    <a:extLst>
                      <a:ext uri="{FF2B5EF4-FFF2-40B4-BE49-F238E27FC236}">
                        <a16:creationId xmlns:a16="http://schemas.microsoft.com/office/drawing/2014/main" id="{64F6E983-8359-F0E0-CFA4-C6C7F5B939F4}"/>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Flowchart: Manual Operation 741">
                    <a:extLst>
                      <a:ext uri="{FF2B5EF4-FFF2-40B4-BE49-F238E27FC236}">
                        <a16:creationId xmlns:a16="http://schemas.microsoft.com/office/drawing/2014/main" id="{C0C4F42C-735D-5E66-AD59-844BD95DC908}"/>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Flowchart: Manual Operation 742">
                    <a:extLst>
                      <a:ext uri="{FF2B5EF4-FFF2-40B4-BE49-F238E27FC236}">
                        <a16:creationId xmlns:a16="http://schemas.microsoft.com/office/drawing/2014/main" id="{37C23D6C-E8C4-8963-D197-059E8758AAB0}"/>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Flowchart: Manual Operation 743">
                    <a:extLst>
                      <a:ext uri="{FF2B5EF4-FFF2-40B4-BE49-F238E27FC236}">
                        <a16:creationId xmlns:a16="http://schemas.microsoft.com/office/drawing/2014/main" id="{66C4E0C0-EF59-53A1-DEEC-69F220E0C2FA}"/>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Pentagon 5">
                    <a:extLst>
                      <a:ext uri="{FF2B5EF4-FFF2-40B4-BE49-F238E27FC236}">
                        <a16:creationId xmlns:a16="http://schemas.microsoft.com/office/drawing/2014/main" id="{7E348D3D-0070-E0A1-8089-4CB4E6F522A7}"/>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Pentagon 16">
                    <a:extLst>
                      <a:ext uri="{FF2B5EF4-FFF2-40B4-BE49-F238E27FC236}">
                        <a16:creationId xmlns:a16="http://schemas.microsoft.com/office/drawing/2014/main" id="{2ECBC79E-C09E-A80D-3BDC-F9C2F0DDE48B}"/>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Pentagon 17">
                    <a:extLst>
                      <a:ext uri="{FF2B5EF4-FFF2-40B4-BE49-F238E27FC236}">
                        <a16:creationId xmlns:a16="http://schemas.microsoft.com/office/drawing/2014/main" id="{22A7C14A-D164-FCA4-3280-4B3A2BC531FF}"/>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Pentagon 18">
                    <a:extLst>
                      <a:ext uri="{FF2B5EF4-FFF2-40B4-BE49-F238E27FC236}">
                        <a16:creationId xmlns:a16="http://schemas.microsoft.com/office/drawing/2014/main" id="{B31C6CAE-23F1-46D5-9A5D-9D98B3B4BAE1}"/>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Pentagon 19">
                    <a:extLst>
                      <a:ext uri="{FF2B5EF4-FFF2-40B4-BE49-F238E27FC236}">
                        <a16:creationId xmlns:a16="http://schemas.microsoft.com/office/drawing/2014/main" id="{422FCDC4-8F13-5969-5B06-166C3FF5DC49}"/>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Pentagon 20">
                    <a:extLst>
                      <a:ext uri="{FF2B5EF4-FFF2-40B4-BE49-F238E27FC236}">
                        <a16:creationId xmlns:a16="http://schemas.microsoft.com/office/drawing/2014/main" id="{C7F49D95-3638-711E-2121-A0D6349DE343}"/>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4" name="Flowchart: Delay 723">
                  <a:extLst>
                    <a:ext uri="{FF2B5EF4-FFF2-40B4-BE49-F238E27FC236}">
                      <a16:creationId xmlns:a16="http://schemas.microsoft.com/office/drawing/2014/main" id="{5F18927E-6F44-0D68-9D01-1F7674317823}"/>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ectangle 724">
                  <a:extLst>
                    <a:ext uri="{FF2B5EF4-FFF2-40B4-BE49-F238E27FC236}">
                      <a16:creationId xmlns:a16="http://schemas.microsoft.com/office/drawing/2014/main" id="{90013FE4-1F83-150A-01D9-4B8FB95AA87F}"/>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6" name="Straight Connector 725">
                  <a:extLst>
                    <a:ext uri="{FF2B5EF4-FFF2-40B4-BE49-F238E27FC236}">
                      <a16:creationId xmlns:a16="http://schemas.microsoft.com/office/drawing/2014/main" id="{2F55A1D8-2A70-858F-7475-C97B3C2E585E}"/>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E71D9D18-8DC2-759B-4A62-A8F8EE9C419B}"/>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A512E6C9-B985-EA6B-B539-F848AC996EB9}"/>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577A707-3387-3AA6-3DEB-FDA5B502F851}"/>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44280B62-1C4E-4D7E-6CE5-3DC15338E2D4}"/>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9C0490D2-BC25-1431-306D-64C0D43C40B4}"/>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2CA7D13E-E918-467D-D5C3-8EE27E70885A}"/>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259B479D-B5D0-D585-B7AD-BD58A30259A5}"/>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303D02BA-C421-92E5-BBD9-03BD73EE1167}"/>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C9392ABF-15E0-7719-A2F9-3B6DEE0A05F6}"/>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25FE76E6-1930-B164-3604-934857A684E5}"/>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BF86543C-DE02-828F-BD3E-BE13A53BAAC2}"/>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D11CC538-200E-D389-5FD9-A3A946FFC637}"/>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066C669B-1FF1-ECA3-A4E3-FA6337992EA5}"/>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3" name="Flowchart: Delay 232">
                <a:extLst>
                  <a:ext uri="{FF2B5EF4-FFF2-40B4-BE49-F238E27FC236}">
                    <a16:creationId xmlns:a16="http://schemas.microsoft.com/office/drawing/2014/main" id="{B693C007-B0FB-346D-E536-CE6FD399F5C5}"/>
                  </a:ext>
                </a:extLst>
              </p:cNvPr>
              <p:cNvSpPr/>
              <p:nvPr/>
            </p:nvSpPr>
            <p:spPr>
              <a:xfrm rot="16200000">
                <a:off x="2853806" y="5166345"/>
                <a:ext cx="1434900" cy="728978"/>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Delay 233">
                <a:extLst>
                  <a:ext uri="{FF2B5EF4-FFF2-40B4-BE49-F238E27FC236}">
                    <a16:creationId xmlns:a16="http://schemas.microsoft.com/office/drawing/2014/main" id="{5026AAE6-90C9-9BD9-6C1E-D88586D7043B}"/>
                  </a:ext>
                </a:extLst>
              </p:cNvPr>
              <p:cNvSpPr/>
              <p:nvPr/>
            </p:nvSpPr>
            <p:spPr>
              <a:xfrm rot="16200000">
                <a:off x="4276588" y="5148070"/>
                <a:ext cx="1434900" cy="728978"/>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Delay 234">
                <a:extLst>
                  <a:ext uri="{FF2B5EF4-FFF2-40B4-BE49-F238E27FC236}">
                    <a16:creationId xmlns:a16="http://schemas.microsoft.com/office/drawing/2014/main" id="{6F3B2959-7262-2EAE-D5F9-03BAE84807E4}"/>
                  </a:ext>
                </a:extLst>
              </p:cNvPr>
              <p:cNvSpPr/>
              <p:nvPr/>
            </p:nvSpPr>
            <p:spPr>
              <a:xfrm rot="16200000">
                <a:off x="5655727" y="5169326"/>
                <a:ext cx="1434900" cy="728978"/>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9DEC7A64-CDD5-20D2-279F-B0256967FA34}"/>
                  </a:ext>
                </a:extLst>
              </p:cNvPr>
              <p:cNvSpPr/>
              <p:nvPr/>
            </p:nvSpPr>
            <p:spPr>
              <a:xfrm>
                <a:off x="3489661" y="5617519"/>
                <a:ext cx="443030" cy="63430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EC54A461-7B9B-2B26-52F0-B4790141C77D}"/>
                  </a:ext>
                </a:extLst>
              </p:cNvPr>
              <p:cNvSpPr/>
              <p:nvPr/>
            </p:nvSpPr>
            <p:spPr>
              <a:xfrm>
                <a:off x="6013670" y="5628026"/>
                <a:ext cx="443030" cy="634301"/>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37">
                <a:extLst>
                  <a:ext uri="{FF2B5EF4-FFF2-40B4-BE49-F238E27FC236}">
                    <a16:creationId xmlns:a16="http://schemas.microsoft.com/office/drawing/2014/main" id="{725FB402-345F-5379-EDAF-CFD27534CE7C}"/>
                  </a:ext>
                </a:extLst>
              </p:cNvPr>
              <p:cNvGrpSpPr/>
              <p:nvPr/>
            </p:nvGrpSpPr>
            <p:grpSpPr>
              <a:xfrm>
                <a:off x="3488105" y="4813356"/>
                <a:ext cx="193577" cy="699527"/>
                <a:chOff x="3488105" y="4813356"/>
                <a:chExt cx="193577" cy="699527"/>
              </a:xfrm>
            </p:grpSpPr>
            <p:cxnSp>
              <p:nvCxnSpPr>
                <p:cNvPr id="714" name="Straight Connector 713">
                  <a:extLst>
                    <a:ext uri="{FF2B5EF4-FFF2-40B4-BE49-F238E27FC236}">
                      <a16:creationId xmlns:a16="http://schemas.microsoft.com/office/drawing/2014/main" id="{43C624E6-C14E-1B04-F905-23ABDF4C83E4}"/>
                    </a:ext>
                  </a:extLst>
                </p:cNvPr>
                <p:cNvCxnSpPr/>
                <p:nvPr/>
              </p:nvCxnSpPr>
              <p:spPr>
                <a:xfrm flipH="1" flipV="1">
                  <a:off x="3573658" y="4813356"/>
                  <a:ext cx="10638" cy="612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5" name="Group 714">
                  <a:extLst>
                    <a:ext uri="{FF2B5EF4-FFF2-40B4-BE49-F238E27FC236}">
                      <a16:creationId xmlns:a16="http://schemas.microsoft.com/office/drawing/2014/main" id="{F7B14041-C4D9-DC3E-7EDB-5479E77ACE42}"/>
                    </a:ext>
                  </a:extLst>
                </p:cNvPr>
                <p:cNvGrpSpPr/>
                <p:nvPr/>
              </p:nvGrpSpPr>
              <p:grpSpPr>
                <a:xfrm>
                  <a:off x="3488105" y="5251346"/>
                  <a:ext cx="193577" cy="261537"/>
                  <a:chOff x="3998672" y="420790"/>
                  <a:chExt cx="876357" cy="1228560"/>
                </a:xfrm>
              </p:grpSpPr>
              <p:sp>
                <p:nvSpPr>
                  <p:cNvPr id="716" name="Flowchart: Preparation 715">
                    <a:extLst>
                      <a:ext uri="{FF2B5EF4-FFF2-40B4-BE49-F238E27FC236}">
                        <a16:creationId xmlns:a16="http://schemas.microsoft.com/office/drawing/2014/main" id="{69251DD5-74EC-695A-C477-80B0A54E2D4B}"/>
                      </a:ext>
                    </a:extLst>
                  </p:cNvPr>
                  <p:cNvSpPr/>
                  <p:nvPr/>
                </p:nvSpPr>
                <p:spPr>
                  <a:xfrm>
                    <a:off x="4144390" y="1369679"/>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Flowchart: Preparation 716">
                    <a:extLst>
                      <a:ext uri="{FF2B5EF4-FFF2-40B4-BE49-F238E27FC236}">
                        <a16:creationId xmlns:a16="http://schemas.microsoft.com/office/drawing/2014/main" id="{6E73E9B2-52F7-F37F-8A3F-40A262FDD220}"/>
                      </a:ext>
                    </a:extLst>
                  </p:cNvPr>
                  <p:cNvSpPr/>
                  <p:nvPr/>
                </p:nvSpPr>
                <p:spPr>
                  <a:xfrm>
                    <a:off x="4127047" y="420790"/>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a:extLst>
                      <a:ext uri="{FF2B5EF4-FFF2-40B4-BE49-F238E27FC236}">
                        <a16:creationId xmlns:a16="http://schemas.microsoft.com/office/drawing/2014/main" id="{6BDF4056-D711-C621-530F-D5E66E66DBED}"/>
                      </a:ext>
                    </a:extLst>
                  </p:cNvPr>
                  <p:cNvSpPr/>
                  <p:nvPr/>
                </p:nvSpPr>
                <p:spPr>
                  <a:xfrm>
                    <a:off x="4000256" y="568990"/>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ectangle 718">
                    <a:extLst>
                      <a:ext uri="{FF2B5EF4-FFF2-40B4-BE49-F238E27FC236}">
                        <a16:creationId xmlns:a16="http://schemas.microsoft.com/office/drawing/2014/main" id="{E336C28C-0E91-0753-479B-7DA9C0CF7046}"/>
                      </a:ext>
                    </a:extLst>
                  </p:cNvPr>
                  <p:cNvSpPr/>
                  <p:nvPr/>
                </p:nvSpPr>
                <p:spPr>
                  <a:xfrm>
                    <a:off x="3998672" y="1354932"/>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ectangle 719">
                    <a:extLst>
                      <a:ext uri="{FF2B5EF4-FFF2-40B4-BE49-F238E27FC236}">
                        <a16:creationId xmlns:a16="http://schemas.microsoft.com/office/drawing/2014/main" id="{FF273C9D-AA9F-5010-12FC-EFFFEA6E8F95}"/>
                      </a:ext>
                    </a:extLst>
                  </p:cNvPr>
                  <p:cNvSpPr/>
                  <p:nvPr/>
                </p:nvSpPr>
                <p:spPr>
                  <a:xfrm rot="16200000">
                    <a:off x="3852966" y="981587"/>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ectangle 720">
                    <a:extLst>
                      <a:ext uri="{FF2B5EF4-FFF2-40B4-BE49-F238E27FC236}">
                        <a16:creationId xmlns:a16="http://schemas.microsoft.com/office/drawing/2014/main" id="{9A5ED6B1-8FAB-0036-A6EF-1258CCE5210E}"/>
                      </a:ext>
                    </a:extLst>
                  </p:cNvPr>
                  <p:cNvSpPr/>
                  <p:nvPr/>
                </p:nvSpPr>
                <p:spPr>
                  <a:xfrm rot="16200000">
                    <a:off x="4397111" y="985890"/>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Flowchart: Preparation 721">
                    <a:extLst>
                      <a:ext uri="{FF2B5EF4-FFF2-40B4-BE49-F238E27FC236}">
                        <a16:creationId xmlns:a16="http://schemas.microsoft.com/office/drawing/2014/main" id="{7134EEE9-F167-F74B-FA37-D0FDD3F4C2B5}"/>
                      </a:ext>
                    </a:extLst>
                  </p:cNvPr>
                  <p:cNvSpPr/>
                  <p:nvPr/>
                </p:nvSpPr>
                <p:spPr>
                  <a:xfrm>
                    <a:off x="4200373" y="880720"/>
                    <a:ext cx="478894"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7F87CEE5-60CE-CC4B-7693-6F5BBE4C2C74}"/>
                  </a:ext>
                </a:extLst>
              </p:cNvPr>
              <p:cNvGrpSpPr/>
              <p:nvPr/>
            </p:nvGrpSpPr>
            <p:grpSpPr>
              <a:xfrm>
                <a:off x="4894178" y="4825506"/>
                <a:ext cx="193577" cy="699527"/>
                <a:chOff x="3488105" y="4813356"/>
                <a:chExt cx="193577" cy="699527"/>
              </a:xfrm>
            </p:grpSpPr>
            <p:cxnSp>
              <p:nvCxnSpPr>
                <p:cNvPr id="705" name="Straight Connector 704">
                  <a:extLst>
                    <a:ext uri="{FF2B5EF4-FFF2-40B4-BE49-F238E27FC236}">
                      <a16:creationId xmlns:a16="http://schemas.microsoft.com/office/drawing/2014/main" id="{862038F1-28F4-6FC5-2BD9-75C883A20FF6}"/>
                    </a:ext>
                  </a:extLst>
                </p:cNvPr>
                <p:cNvCxnSpPr/>
                <p:nvPr/>
              </p:nvCxnSpPr>
              <p:spPr>
                <a:xfrm flipH="1" flipV="1">
                  <a:off x="3573658" y="4813356"/>
                  <a:ext cx="10638" cy="612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6" name="Group 705">
                  <a:extLst>
                    <a:ext uri="{FF2B5EF4-FFF2-40B4-BE49-F238E27FC236}">
                      <a16:creationId xmlns:a16="http://schemas.microsoft.com/office/drawing/2014/main" id="{8E5422BD-7F7E-E6E0-699D-42C2FC9A89C0}"/>
                    </a:ext>
                  </a:extLst>
                </p:cNvPr>
                <p:cNvGrpSpPr/>
                <p:nvPr/>
              </p:nvGrpSpPr>
              <p:grpSpPr>
                <a:xfrm>
                  <a:off x="3488105" y="5251346"/>
                  <a:ext cx="193577" cy="261537"/>
                  <a:chOff x="3998672" y="420790"/>
                  <a:chExt cx="876357" cy="1228560"/>
                </a:xfrm>
              </p:grpSpPr>
              <p:sp>
                <p:nvSpPr>
                  <p:cNvPr id="707" name="Flowchart: Preparation 706">
                    <a:extLst>
                      <a:ext uri="{FF2B5EF4-FFF2-40B4-BE49-F238E27FC236}">
                        <a16:creationId xmlns:a16="http://schemas.microsoft.com/office/drawing/2014/main" id="{BA13E6C0-C0E9-200C-962D-6CD56A7EEC22}"/>
                      </a:ext>
                    </a:extLst>
                  </p:cNvPr>
                  <p:cNvSpPr/>
                  <p:nvPr/>
                </p:nvSpPr>
                <p:spPr>
                  <a:xfrm>
                    <a:off x="4144390" y="1369679"/>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Flowchart: Preparation 707">
                    <a:extLst>
                      <a:ext uri="{FF2B5EF4-FFF2-40B4-BE49-F238E27FC236}">
                        <a16:creationId xmlns:a16="http://schemas.microsoft.com/office/drawing/2014/main" id="{AFDAE585-F2F8-B979-6241-9B62FD50353E}"/>
                      </a:ext>
                    </a:extLst>
                  </p:cNvPr>
                  <p:cNvSpPr/>
                  <p:nvPr/>
                </p:nvSpPr>
                <p:spPr>
                  <a:xfrm>
                    <a:off x="4127047" y="420790"/>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ectangle 708">
                    <a:extLst>
                      <a:ext uri="{FF2B5EF4-FFF2-40B4-BE49-F238E27FC236}">
                        <a16:creationId xmlns:a16="http://schemas.microsoft.com/office/drawing/2014/main" id="{C961543F-3F7A-F0D5-9338-5841AA0629A3}"/>
                      </a:ext>
                    </a:extLst>
                  </p:cNvPr>
                  <p:cNvSpPr/>
                  <p:nvPr/>
                </p:nvSpPr>
                <p:spPr>
                  <a:xfrm>
                    <a:off x="4000256" y="568990"/>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a:extLst>
                      <a:ext uri="{FF2B5EF4-FFF2-40B4-BE49-F238E27FC236}">
                        <a16:creationId xmlns:a16="http://schemas.microsoft.com/office/drawing/2014/main" id="{C4522027-DF9D-33A0-5CB1-50BBC33777A0}"/>
                      </a:ext>
                    </a:extLst>
                  </p:cNvPr>
                  <p:cNvSpPr/>
                  <p:nvPr/>
                </p:nvSpPr>
                <p:spPr>
                  <a:xfrm>
                    <a:off x="3998672" y="1354932"/>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ectangle 710">
                    <a:extLst>
                      <a:ext uri="{FF2B5EF4-FFF2-40B4-BE49-F238E27FC236}">
                        <a16:creationId xmlns:a16="http://schemas.microsoft.com/office/drawing/2014/main" id="{F3FCEACC-609C-0535-1A50-73F224A0C55D}"/>
                      </a:ext>
                    </a:extLst>
                  </p:cNvPr>
                  <p:cNvSpPr/>
                  <p:nvPr/>
                </p:nvSpPr>
                <p:spPr>
                  <a:xfrm rot="16200000">
                    <a:off x="3852966" y="981587"/>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Rectangle 711">
                    <a:extLst>
                      <a:ext uri="{FF2B5EF4-FFF2-40B4-BE49-F238E27FC236}">
                        <a16:creationId xmlns:a16="http://schemas.microsoft.com/office/drawing/2014/main" id="{A2ACAA35-AB1E-C210-FFAA-09FC9CEDC7B0}"/>
                      </a:ext>
                    </a:extLst>
                  </p:cNvPr>
                  <p:cNvSpPr/>
                  <p:nvPr/>
                </p:nvSpPr>
                <p:spPr>
                  <a:xfrm rot="16200000">
                    <a:off x="4397111" y="985890"/>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Flowchart: Preparation 712">
                    <a:extLst>
                      <a:ext uri="{FF2B5EF4-FFF2-40B4-BE49-F238E27FC236}">
                        <a16:creationId xmlns:a16="http://schemas.microsoft.com/office/drawing/2014/main" id="{480E2DEF-C547-F468-249A-92D215CCCF00}"/>
                      </a:ext>
                    </a:extLst>
                  </p:cNvPr>
                  <p:cNvSpPr/>
                  <p:nvPr/>
                </p:nvSpPr>
                <p:spPr>
                  <a:xfrm>
                    <a:off x="4200373" y="880720"/>
                    <a:ext cx="478894"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A36283A1-573D-B47C-3197-19C0FDF70402}"/>
                  </a:ext>
                </a:extLst>
              </p:cNvPr>
              <p:cNvGrpSpPr/>
              <p:nvPr/>
            </p:nvGrpSpPr>
            <p:grpSpPr>
              <a:xfrm>
                <a:off x="6289609" y="4815332"/>
                <a:ext cx="193577" cy="699527"/>
                <a:chOff x="3488105" y="4813356"/>
                <a:chExt cx="193577" cy="699527"/>
              </a:xfrm>
            </p:grpSpPr>
            <p:cxnSp>
              <p:nvCxnSpPr>
                <p:cNvPr id="696" name="Straight Connector 695">
                  <a:extLst>
                    <a:ext uri="{FF2B5EF4-FFF2-40B4-BE49-F238E27FC236}">
                      <a16:creationId xmlns:a16="http://schemas.microsoft.com/office/drawing/2014/main" id="{AAA9A0CF-508B-6258-A2EA-20BCF85EB267}"/>
                    </a:ext>
                  </a:extLst>
                </p:cNvPr>
                <p:cNvCxnSpPr/>
                <p:nvPr/>
              </p:nvCxnSpPr>
              <p:spPr>
                <a:xfrm flipH="1" flipV="1">
                  <a:off x="3573658" y="4813356"/>
                  <a:ext cx="10638" cy="612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7" name="Group 696">
                  <a:extLst>
                    <a:ext uri="{FF2B5EF4-FFF2-40B4-BE49-F238E27FC236}">
                      <a16:creationId xmlns:a16="http://schemas.microsoft.com/office/drawing/2014/main" id="{FD0AFAD6-6F75-1DB6-C3E5-F1E366581408}"/>
                    </a:ext>
                  </a:extLst>
                </p:cNvPr>
                <p:cNvGrpSpPr/>
                <p:nvPr/>
              </p:nvGrpSpPr>
              <p:grpSpPr>
                <a:xfrm>
                  <a:off x="3488105" y="5251346"/>
                  <a:ext cx="193577" cy="261537"/>
                  <a:chOff x="3998672" y="420790"/>
                  <a:chExt cx="876357" cy="1228560"/>
                </a:xfrm>
              </p:grpSpPr>
              <p:sp>
                <p:nvSpPr>
                  <p:cNvPr id="698" name="Flowchart: Preparation 697">
                    <a:extLst>
                      <a:ext uri="{FF2B5EF4-FFF2-40B4-BE49-F238E27FC236}">
                        <a16:creationId xmlns:a16="http://schemas.microsoft.com/office/drawing/2014/main" id="{93BF6988-8A62-24BB-119C-96AD50E1ED21}"/>
                      </a:ext>
                    </a:extLst>
                  </p:cNvPr>
                  <p:cNvSpPr/>
                  <p:nvPr/>
                </p:nvSpPr>
                <p:spPr>
                  <a:xfrm>
                    <a:off x="4144390" y="1369679"/>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Flowchart: Preparation 698">
                    <a:extLst>
                      <a:ext uri="{FF2B5EF4-FFF2-40B4-BE49-F238E27FC236}">
                        <a16:creationId xmlns:a16="http://schemas.microsoft.com/office/drawing/2014/main" id="{BFA8BA1E-D2C5-8CE2-0FD6-ABD481BA6099}"/>
                      </a:ext>
                    </a:extLst>
                  </p:cNvPr>
                  <p:cNvSpPr/>
                  <p:nvPr/>
                </p:nvSpPr>
                <p:spPr>
                  <a:xfrm>
                    <a:off x="4127047" y="420790"/>
                    <a:ext cx="609235"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a:extLst>
                      <a:ext uri="{FF2B5EF4-FFF2-40B4-BE49-F238E27FC236}">
                        <a16:creationId xmlns:a16="http://schemas.microsoft.com/office/drawing/2014/main" id="{A0151AE6-205B-8265-7386-8D20DFE771D0}"/>
                      </a:ext>
                    </a:extLst>
                  </p:cNvPr>
                  <p:cNvSpPr/>
                  <p:nvPr/>
                </p:nvSpPr>
                <p:spPr>
                  <a:xfrm>
                    <a:off x="4000256" y="568990"/>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a:extLst>
                      <a:ext uri="{FF2B5EF4-FFF2-40B4-BE49-F238E27FC236}">
                        <a16:creationId xmlns:a16="http://schemas.microsoft.com/office/drawing/2014/main" id="{A9B141E7-36AA-4B04-1CB9-90C05032EFF2}"/>
                      </a:ext>
                    </a:extLst>
                  </p:cNvPr>
                  <p:cNvSpPr/>
                  <p:nvPr/>
                </p:nvSpPr>
                <p:spPr>
                  <a:xfrm>
                    <a:off x="3998672" y="1354932"/>
                    <a:ext cx="874773" cy="136514"/>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a:extLst>
                      <a:ext uri="{FF2B5EF4-FFF2-40B4-BE49-F238E27FC236}">
                        <a16:creationId xmlns:a16="http://schemas.microsoft.com/office/drawing/2014/main" id="{63173389-0417-7DB9-6005-B3D73735771E}"/>
                      </a:ext>
                    </a:extLst>
                  </p:cNvPr>
                  <p:cNvSpPr/>
                  <p:nvPr/>
                </p:nvSpPr>
                <p:spPr>
                  <a:xfrm rot="16200000">
                    <a:off x="3852966" y="981587"/>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a:extLst>
                      <a:ext uri="{FF2B5EF4-FFF2-40B4-BE49-F238E27FC236}">
                        <a16:creationId xmlns:a16="http://schemas.microsoft.com/office/drawing/2014/main" id="{BFEEBD88-EF3C-B51D-E7FC-6E0646236E2A}"/>
                      </a:ext>
                    </a:extLst>
                  </p:cNvPr>
                  <p:cNvSpPr/>
                  <p:nvPr/>
                </p:nvSpPr>
                <p:spPr>
                  <a:xfrm rot="16200000">
                    <a:off x="4397111" y="985890"/>
                    <a:ext cx="623397" cy="108293"/>
                  </a:xfrm>
                  <a:prstGeom prst="rect">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Flowchart: Preparation 703">
                    <a:extLst>
                      <a:ext uri="{FF2B5EF4-FFF2-40B4-BE49-F238E27FC236}">
                        <a16:creationId xmlns:a16="http://schemas.microsoft.com/office/drawing/2014/main" id="{D5469AD9-2311-60C2-12AA-63A11731F0D1}"/>
                      </a:ext>
                    </a:extLst>
                  </p:cNvPr>
                  <p:cNvSpPr/>
                  <p:nvPr/>
                </p:nvSpPr>
                <p:spPr>
                  <a:xfrm>
                    <a:off x="4200373" y="880720"/>
                    <a:ext cx="478894" cy="279671"/>
                  </a:xfrm>
                  <a:prstGeom prst="flowChartPreparation">
                    <a:avLst/>
                  </a:prstGeom>
                  <a:solidFill>
                    <a:srgbClr val="743A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A9B256AE-98A1-BC37-073F-688358626F8B}"/>
                  </a:ext>
                </a:extLst>
              </p:cNvPr>
              <p:cNvGrpSpPr/>
              <p:nvPr/>
            </p:nvGrpSpPr>
            <p:grpSpPr>
              <a:xfrm>
                <a:off x="1802940" y="4289464"/>
                <a:ext cx="605568" cy="591469"/>
                <a:chOff x="6159935" y="398112"/>
                <a:chExt cx="1180212" cy="1192753"/>
              </a:xfrm>
            </p:grpSpPr>
            <p:grpSp>
              <p:nvGrpSpPr>
                <p:cNvPr id="666" name="Group 665">
                  <a:extLst>
                    <a:ext uri="{FF2B5EF4-FFF2-40B4-BE49-F238E27FC236}">
                      <a16:creationId xmlns:a16="http://schemas.microsoft.com/office/drawing/2014/main" id="{3AF8F080-59F3-4EED-7A7F-668ED8793A09}"/>
                    </a:ext>
                  </a:extLst>
                </p:cNvPr>
                <p:cNvGrpSpPr/>
                <p:nvPr/>
              </p:nvGrpSpPr>
              <p:grpSpPr>
                <a:xfrm>
                  <a:off x="6190859" y="398112"/>
                  <a:ext cx="1149288" cy="630149"/>
                  <a:chOff x="3337556" y="838199"/>
                  <a:chExt cx="1632345" cy="1037181"/>
                </a:xfrm>
              </p:grpSpPr>
              <p:sp>
                <p:nvSpPr>
                  <p:cNvPr id="685" name="Flowchart: Manual Operation 684">
                    <a:extLst>
                      <a:ext uri="{FF2B5EF4-FFF2-40B4-BE49-F238E27FC236}">
                        <a16:creationId xmlns:a16="http://schemas.microsoft.com/office/drawing/2014/main" id="{E49AD703-0077-76DC-8497-75FF1F055F22}"/>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Flowchart: Manual Operation 685">
                    <a:extLst>
                      <a:ext uri="{FF2B5EF4-FFF2-40B4-BE49-F238E27FC236}">
                        <a16:creationId xmlns:a16="http://schemas.microsoft.com/office/drawing/2014/main" id="{1D785C02-8FD4-D5D5-AE9D-E8111DF5B303}"/>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Flowchart: Manual Operation 686">
                    <a:extLst>
                      <a:ext uri="{FF2B5EF4-FFF2-40B4-BE49-F238E27FC236}">
                        <a16:creationId xmlns:a16="http://schemas.microsoft.com/office/drawing/2014/main" id="{9FAA98FD-34FF-09B9-D7A8-5F25392C7A22}"/>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Flowchart: Manual Operation 687">
                    <a:extLst>
                      <a:ext uri="{FF2B5EF4-FFF2-40B4-BE49-F238E27FC236}">
                        <a16:creationId xmlns:a16="http://schemas.microsoft.com/office/drawing/2014/main" id="{BBED65FC-238E-2CC0-F105-D86F4F925818}"/>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Flowchart: Manual Operation 688">
                    <a:extLst>
                      <a:ext uri="{FF2B5EF4-FFF2-40B4-BE49-F238E27FC236}">
                        <a16:creationId xmlns:a16="http://schemas.microsoft.com/office/drawing/2014/main" id="{F38BA16C-2CBB-B83C-1153-316DC258F998}"/>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Pentagon 149">
                    <a:extLst>
                      <a:ext uri="{FF2B5EF4-FFF2-40B4-BE49-F238E27FC236}">
                        <a16:creationId xmlns:a16="http://schemas.microsoft.com/office/drawing/2014/main" id="{E72DA933-164E-D04E-DA62-161A1DB73426}"/>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Pentagon 150">
                    <a:extLst>
                      <a:ext uri="{FF2B5EF4-FFF2-40B4-BE49-F238E27FC236}">
                        <a16:creationId xmlns:a16="http://schemas.microsoft.com/office/drawing/2014/main" id="{87DE6E8F-0274-506B-95F5-83412F06F1B4}"/>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Pentagon 151">
                    <a:extLst>
                      <a:ext uri="{FF2B5EF4-FFF2-40B4-BE49-F238E27FC236}">
                        <a16:creationId xmlns:a16="http://schemas.microsoft.com/office/drawing/2014/main" id="{FF21261A-781D-B479-9192-BA0DBA56AB8D}"/>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Pentagon 152">
                    <a:extLst>
                      <a:ext uri="{FF2B5EF4-FFF2-40B4-BE49-F238E27FC236}">
                        <a16:creationId xmlns:a16="http://schemas.microsoft.com/office/drawing/2014/main" id="{48CA95BE-AA1B-7239-175A-50E7CE9D9C7B}"/>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Pentagon 153">
                    <a:extLst>
                      <a:ext uri="{FF2B5EF4-FFF2-40B4-BE49-F238E27FC236}">
                        <a16:creationId xmlns:a16="http://schemas.microsoft.com/office/drawing/2014/main" id="{B8ED9C17-8612-61C8-AD6A-1BC4B6E3023A}"/>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Pentagon 154">
                    <a:extLst>
                      <a:ext uri="{FF2B5EF4-FFF2-40B4-BE49-F238E27FC236}">
                        <a16:creationId xmlns:a16="http://schemas.microsoft.com/office/drawing/2014/main" id="{6DFA6870-04E9-FB7A-0BB5-86B950DEA294}"/>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666">
                  <a:extLst>
                    <a:ext uri="{FF2B5EF4-FFF2-40B4-BE49-F238E27FC236}">
                      <a16:creationId xmlns:a16="http://schemas.microsoft.com/office/drawing/2014/main" id="{470B58B3-AEA3-D6CF-513B-0786AE373123}"/>
                    </a:ext>
                  </a:extLst>
                </p:cNvPr>
                <p:cNvGrpSpPr/>
                <p:nvPr/>
              </p:nvGrpSpPr>
              <p:grpSpPr>
                <a:xfrm rot="10800000">
                  <a:off x="6159935" y="960716"/>
                  <a:ext cx="1149288" cy="630149"/>
                  <a:chOff x="3337556" y="838199"/>
                  <a:chExt cx="1632345" cy="1037181"/>
                </a:xfrm>
              </p:grpSpPr>
              <p:sp>
                <p:nvSpPr>
                  <p:cNvPr id="674" name="Flowchart: Manual Operation 673">
                    <a:extLst>
                      <a:ext uri="{FF2B5EF4-FFF2-40B4-BE49-F238E27FC236}">
                        <a16:creationId xmlns:a16="http://schemas.microsoft.com/office/drawing/2014/main" id="{497C5B04-2789-BD47-E3B1-C443DF8750F2}"/>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Flowchart: Manual Operation 674">
                    <a:extLst>
                      <a:ext uri="{FF2B5EF4-FFF2-40B4-BE49-F238E27FC236}">
                        <a16:creationId xmlns:a16="http://schemas.microsoft.com/office/drawing/2014/main" id="{30226489-0E32-83FD-3337-C70FFC851E3D}"/>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Flowchart: Manual Operation 675">
                    <a:extLst>
                      <a:ext uri="{FF2B5EF4-FFF2-40B4-BE49-F238E27FC236}">
                        <a16:creationId xmlns:a16="http://schemas.microsoft.com/office/drawing/2014/main" id="{78FFDC13-E1D0-570E-AA0C-67E1711650A0}"/>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Flowchart: Manual Operation 676">
                    <a:extLst>
                      <a:ext uri="{FF2B5EF4-FFF2-40B4-BE49-F238E27FC236}">
                        <a16:creationId xmlns:a16="http://schemas.microsoft.com/office/drawing/2014/main" id="{28AC8EB0-A44F-1A09-5B30-A2B78D7B6ADE}"/>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Flowchart: Manual Operation 677">
                    <a:extLst>
                      <a:ext uri="{FF2B5EF4-FFF2-40B4-BE49-F238E27FC236}">
                        <a16:creationId xmlns:a16="http://schemas.microsoft.com/office/drawing/2014/main" id="{397B08B9-7E45-1B49-3ED6-D4EF9917E74E}"/>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Pentagon 257">
                    <a:extLst>
                      <a:ext uri="{FF2B5EF4-FFF2-40B4-BE49-F238E27FC236}">
                        <a16:creationId xmlns:a16="http://schemas.microsoft.com/office/drawing/2014/main" id="{8D4760F7-5A2B-0EE1-C5C0-1FB186D3FAB6}"/>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Pentagon 258">
                    <a:extLst>
                      <a:ext uri="{FF2B5EF4-FFF2-40B4-BE49-F238E27FC236}">
                        <a16:creationId xmlns:a16="http://schemas.microsoft.com/office/drawing/2014/main" id="{7C4CA40B-8954-D110-ED92-B63DFF59E109}"/>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Pentagon 259">
                    <a:extLst>
                      <a:ext uri="{FF2B5EF4-FFF2-40B4-BE49-F238E27FC236}">
                        <a16:creationId xmlns:a16="http://schemas.microsoft.com/office/drawing/2014/main" id="{8CF0EBA3-4A68-9CF7-215A-662D81D2AB39}"/>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Pentagon 260">
                    <a:extLst>
                      <a:ext uri="{FF2B5EF4-FFF2-40B4-BE49-F238E27FC236}">
                        <a16:creationId xmlns:a16="http://schemas.microsoft.com/office/drawing/2014/main" id="{0D2A4F22-8BB9-97BD-1FF4-2D2EA2B06990}"/>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Pentagon 261">
                    <a:extLst>
                      <a:ext uri="{FF2B5EF4-FFF2-40B4-BE49-F238E27FC236}">
                        <a16:creationId xmlns:a16="http://schemas.microsoft.com/office/drawing/2014/main" id="{7045E87A-4F56-05B1-8503-E1BE10EF0EAA}"/>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Pentagon 262">
                    <a:extLst>
                      <a:ext uri="{FF2B5EF4-FFF2-40B4-BE49-F238E27FC236}">
                        <a16:creationId xmlns:a16="http://schemas.microsoft.com/office/drawing/2014/main" id="{BCAED0F5-D8DF-B5AC-AFB0-279692ECFBB5}"/>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8" name="Group 667">
                  <a:extLst>
                    <a:ext uri="{FF2B5EF4-FFF2-40B4-BE49-F238E27FC236}">
                      <a16:creationId xmlns:a16="http://schemas.microsoft.com/office/drawing/2014/main" id="{92FFC008-D17E-D56E-15D6-41FB5FC5FEEE}"/>
                    </a:ext>
                  </a:extLst>
                </p:cNvPr>
                <p:cNvGrpSpPr/>
                <p:nvPr/>
              </p:nvGrpSpPr>
              <p:grpSpPr>
                <a:xfrm>
                  <a:off x="6534500" y="791049"/>
                  <a:ext cx="447550" cy="438810"/>
                  <a:chOff x="4257803" y="1137265"/>
                  <a:chExt cx="680927" cy="667629"/>
                </a:xfrm>
              </p:grpSpPr>
              <p:sp>
                <p:nvSpPr>
                  <p:cNvPr id="669" name="Oval 668">
                    <a:extLst>
                      <a:ext uri="{FF2B5EF4-FFF2-40B4-BE49-F238E27FC236}">
                        <a16:creationId xmlns:a16="http://schemas.microsoft.com/office/drawing/2014/main" id="{1B0B7223-38CC-0073-C5A4-36E59E96ACB6}"/>
                      </a:ext>
                    </a:extLst>
                  </p:cNvPr>
                  <p:cNvSpPr/>
                  <p:nvPr/>
                </p:nvSpPr>
                <p:spPr>
                  <a:xfrm>
                    <a:off x="4257803" y="1137265"/>
                    <a:ext cx="661080" cy="667629"/>
                  </a:xfrm>
                  <a:prstGeom prst="ellips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0" name="Straight Connector 669">
                    <a:extLst>
                      <a:ext uri="{FF2B5EF4-FFF2-40B4-BE49-F238E27FC236}">
                        <a16:creationId xmlns:a16="http://schemas.microsoft.com/office/drawing/2014/main" id="{739B410D-9F1E-CC43-90E9-43AD77FA66D5}"/>
                      </a:ext>
                    </a:extLst>
                  </p:cNvPr>
                  <p:cNvCxnSpPr>
                    <a:stCxn id="669" idx="0"/>
                    <a:endCxn id="669" idx="4"/>
                  </p:cNvCxnSpPr>
                  <p:nvPr/>
                </p:nvCxnSpPr>
                <p:spPr>
                  <a:xfrm>
                    <a:off x="4588343" y="1137265"/>
                    <a:ext cx="0" cy="6676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7AD0DC0B-6650-6146-6333-2CB780B4305D}"/>
                      </a:ext>
                    </a:extLst>
                  </p:cNvPr>
                  <p:cNvCxnSpPr/>
                  <p:nvPr/>
                </p:nvCxnSpPr>
                <p:spPr>
                  <a:xfrm rot="5400000">
                    <a:off x="4604916" y="1137265"/>
                    <a:ext cx="0" cy="6676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F614211A-A6E0-A016-597D-4B9C0A6A3B4D}"/>
                      </a:ext>
                    </a:extLst>
                  </p:cNvPr>
                  <p:cNvCxnSpPr>
                    <a:stCxn id="669" idx="1"/>
                    <a:endCxn id="669" idx="5"/>
                  </p:cNvCxnSpPr>
                  <p:nvPr/>
                </p:nvCxnSpPr>
                <p:spPr>
                  <a:xfrm>
                    <a:off x="4354616" y="1235037"/>
                    <a:ext cx="467454" cy="4720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F73AC126-E5AB-E44E-4C25-5EFBCA7E5452}"/>
                      </a:ext>
                    </a:extLst>
                  </p:cNvPr>
                  <p:cNvCxnSpPr/>
                  <p:nvPr/>
                </p:nvCxnSpPr>
                <p:spPr>
                  <a:xfrm flipH="1">
                    <a:off x="4366076" y="1235410"/>
                    <a:ext cx="467454" cy="4720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42" name="Group 241">
                <a:extLst>
                  <a:ext uri="{FF2B5EF4-FFF2-40B4-BE49-F238E27FC236}">
                    <a16:creationId xmlns:a16="http://schemas.microsoft.com/office/drawing/2014/main" id="{CB354728-15A8-C622-1A63-860F8B3721F6}"/>
                  </a:ext>
                </a:extLst>
              </p:cNvPr>
              <p:cNvGrpSpPr/>
              <p:nvPr/>
            </p:nvGrpSpPr>
            <p:grpSpPr>
              <a:xfrm>
                <a:off x="7489521" y="4301105"/>
                <a:ext cx="605568" cy="591469"/>
                <a:chOff x="6159935" y="398112"/>
                <a:chExt cx="1180212" cy="1192753"/>
              </a:xfrm>
            </p:grpSpPr>
            <p:grpSp>
              <p:nvGrpSpPr>
                <p:cNvPr id="636" name="Group 635">
                  <a:extLst>
                    <a:ext uri="{FF2B5EF4-FFF2-40B4-BE49-F238E27FC236}">
                      <a16:creationId xmlns:a16="http://schemas.microsoft.com/office/drawing/2014/main" id="{E43D8530-FE19-CBE1-49AA-BE3D30C5560B}"/>
                    </a:ext>
                  </a:extLst>
                </p:cNvPr>
                <p:cNvGrpSpPr/>
                <p:nvPr/>
              </p:nvGrpSpPr>
              <p:grpSpPr>
                <a:xfrm>
                  <a:off x="6190859" y="398112"/>
                  <a:ext cx="1149288" cy="630149"/>
                  <a:chOff x="3337556" y="838199"/>
                  <a:chExt cx="1632345" cy="1037181"/>
                </a:xfrm>
              </p:grpSpPr>
              <p:sp>
                <p:nvSpPr>
                  <p:cNvPr id="655" name="Flowchart: Manual Operation 654">
                    <a:extLst>
                      <a:ext uri="{FF2B5EF4-FFF2-40B4-BE49-F238E27FC236}">
                        <a16:creationId xmlns:a16="http://schemas.microsoft.com/office/drawing/2014/main" id="{BD3955A7-5035-13E9-CAC1-6409955A338D}"/>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Flowchart: Manual Operation 655">
                    <a:extLst>
                      <a:ext uri="{FF2B5EF4-FFF2-40B4-BE49-F238E27FC236}">
                        <a16:creationId xmlns:a16="http://schemas.microsoft.com/office/drawing/2014/main" id="{CFA767B5-3AB0-3A8F-54D4-127A47DE4D7B}"/>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Flowchart: Manual Operation 656">
                    <a:extLst>
                      <a:ext uri="{FF2B5EF4-FFF2-40B4-BE49-F238E27FC236}">
                        <a16:creationId xmlns:a16="http://schemas.microsoft.com/office/drawing/2014/main" id="{2A0E2DCF-5EE2-DBBA-CC6D-9FED9052B2F4}"/>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Flowchart: Manual Operation 657">
                    <a:extLst>
                      <a:ext uri="{FF2B5EF4-FFF2-40B4-BE49-F238E27FC236}">
                        <a16:creationId xmlns:a16="http://schemas.microsoft.com/office/drawing/2014/main" id="{B543958E-ECF8-7FB7-721E-454A7E1E1BA7}"/>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Flowchart: Manual Operation 658">
                    <a:extLst>
                      <a:ext uri="{FF2B5EF4-FFF2-40B4-BE49-F238E27FC236}">
                        <a16:creationId xmlns:a16="http://schemas.microsoft.com/office/drawing/2014/main" id="{C1C0003E-AE25-2611-68C0-ADA624420ACD}"/>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Pentagon 335">
                    <a:extLst>
                      <a:ext uri="{FF2B5EF4-FFF2-40B4-BE49-F238E27FC236}">
                        <a16:creationId xmlns:a16="http://schemas.microsoft.com/office/drawing/2014/main" id="{9574896F-1E4C-2AA8-8581-820C8472B90A}"/>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Pentagon 336">
                    <a:extLst>
                      <a:ext uri="{FF2B5EF4-FFF2-40B4-BE49-F238E27FC236}">
                        <a16:creationId xmlns:a16="http://schemas.microsoft.com/office/drawing/2014/main" id="{6FEC0988-A25B-CA11-3985-D581F16F2BF7}"/>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Pentagon 337">
                    <a:extLst>
                      <a:ext uri="{FF2B5EF4-FFF2-40B4-BE49-F238E27FC236}">
                        <a16:creationId xmlns:a16="http://schemas.microsoft.com/office/drawing/2014/main" id="{CE5ED618-B04E-7B79-A15C-68F37B323B5C}"/>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Pentagon 338">
                    <a:extLst>
                      <a:ext uri="{FF2B5EF4-FFF2-40B4-BE49-F238E27FC236}">
                        <a16:creationId xmlns:a16="http://schemas.microsoft.com/office/drawing/2014/main" id="{CD66F272-A181-6EAB-4288-830A3FD5C5AD}"/>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Pentagon 339">
                    <a:extLst>
                      <a:ext uri="{FF2B5EF4-FFF2-40B4-BE49-F238E27FC236}">
                        <a16:creationId xmlns:a16="http://schemas.microsoft.com/office/drawing/2014/main" id="{4BA9822E-5EE0-6832-1AB0-895C4C774C51}"/>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Pentagon 340">
                    <a:extLst>
                      <a:ext uri="{FF2B5EF4-FFF2-40B4-BE49-F238E27FC236}">
                        <a16:creationId xmlns:a16="http://schemas.microsoft.com/office/drawing/2014/main" id="{B75FDFE1-7CA5-C0F8-41C1-98B9CD04A981}"/>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7" name="Group 636">
                  <a:extLst>
                    <a:ext uri="{FF2B5EF4-FFF2-40B4-BE49-F238E27FC236}">
                      <a16:creationId xmlns:a16="http://schemas.microsoft.com/office/drawing/2014/main" id="{1B419911-D568-A833-BB3B-B22822B52C09}"/>
                    </a:ext>
                  </a:extLst>
                </p:cNvPr>
                <p:cNvGrpSpPr/>
                <p:nvPr/>
              </p:nvGrpSpPr>
              <p:grpSpPr>
                <a:xfrm rot="10800000">
                  <a:off x="6159935" y="960716"/>
                  <a:ext cx="1149288" cy="630149"/>
                  <a:chOff x="3337556" y="838199"/>
                  <a:chExt cx="1632345" cy="1037181"/>
                </a:xfrm>
              </p:grpSpPr>
              <p:sp>
                <p:nvSpPr>
                  <p:cNvPr id="644" name="Flowchart: Manual Operation 643">
                    <a:extLst>
                      <a:ext uri="{FF2B5EF4-FFF2-40B4-BE49-F238E27FC236}">
                        <a16:creationId xmlns:a16="http://schemas.microsoft.com/office/drawing/2014/main" id="{493BEB84-BD88-0257-46E3-E786B700EA50}"/>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Flowchart: Manual Operation 644">
                    <a:extLst>
                      <a:ext uri="{FF2B5EF4-FFF2-40B4-BE49-F238E27FC236}">
                        <a16:creationId xmlns:a16="http://schemas.microsoft.com/office/drawing/2014/main" id="{A885E885-5E1C-CAA0-D672-B2A6287A5044}"/>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Flowchart: Manual Operation 645">
                    <a:extLst>
                      <a:ext uri="{FF2B5EF4-FFF2-40B4-BE49-F238E27FC236}">
                        <a16:creationId xmlns:a16="http://schemas.microsoft.com/office/drawing/2014/main" id="{55095B7D-642C-E876-0C56-0E4CC058661C}"/>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Flowchart: Manual Operation 646">
                    <a:extLst>
                      <a:ext uri="{FF2B5EF4-FFF2-40B4-BE49-F238E27FC236}">
                        <a16:creationId xmlns:a16="http://schemas.microsoft.com/office/drawing/2014/main" id="{4D889889-1131-DE95-15D1-C2D869894B30}"/>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Flowchart: Manual Operation 647">
                    <a:extLst>
                      <a:ext uri="{FF2B5EF4-FFF2-40B4-BE49-F238E27FC236}">
                        <a16:creationId xmlns:a16="http://schemas.microsoft.com/office/drawing/2014/main" id="{CE14AB95-A3D2-6C10-0B81-2EB272791177}"/>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Pentagon 324">
                    <a:extLst>
                      <a:ext uri="{FF2B5EF4-FFF2-40B4-BE49-F238E27FC236}">
                        <a16:creationId xmlns:a16="http://schemas.microsoft.com/office/drawing/2014/main" id="{14450A0D-BF3C-998B-B62E-DE585690F79B}"/>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Pentagon 325">
                    <a:extLst>
                      <a:ext uri="{FF2B5EF4-FFF2-40B4-BE49-F238E27FC236}">
                        <a16:creationId xmlns:a16="http://schemas.microsoft.com/office/drawing/2014/main" id="{EA62A210-3ABC-209F-A0F3-D114FFF61793}"/>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Pentagon 326">
                    <a:extLst>
                      <a:ext uri="{FF2B5EF4-FFF2-40B4-BE49-F238E27FC236}">
                        <a16:creationId xmlns:a16="http://schemas.microsoft.com/office/drawing/2014/main" id="{E790638C-EBF5-285A-98B0-52E8CF4646A8}"/>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Pentagon 327">
                    <a:extLst>
                      <a:ext uri="{FF2B5EF4-FFF2-40B4-BE49-F238E27FC236}">
                        <a16:creationId xmlns:a16="http://schemas.microsoft.com/office/drawing/2014/main" id="{8BFB22AD-BF02-EB72-38B0-94FBBEC2201A}"/>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Pentagon 328">
                    <a:extLst>
                      <a:ext uri="{FF2B5EF4-FFF2-40B4-BE49-F238E27FC236}">
                        <a16:creationId xmlns:a16="http://schemas.microsoft.com/office/drawing/2014/main" id="{75245F88-D19F-94B2-4868-02C57C607EB1}"/>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Pentagon 329">
                    <a:extLst>
                      <a:ext uri="{FF2B5EF4-FFF2-40B4-BE49-F238E27FC236}">
                        <a16:creationId xmlns:a16="http://schemas.microsoft.com/office/drawing/2014/main" id="{C6F998FE-0A3D-6279-CE00-4EBFC14A1C9E}"/>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637">
                  <a:extLst>
                    <a:ext uri="{FF2B5EF4-FFF2-40B4-BE49-F238E27FC236}">
                      <a16:creationId xmlns:a16="http://schemas.microsoft.com/office/drawing/2014/main" id="{28E83182-D05F-7846-92DD-4774C4D61922}"/>
                    </a:ext>
                  </a:extLst>
                </p:cNvPr>
                <p:cNvGrpSpPr/>
                <p:nvPr/>
              </p:nvGrpSpPr>
              <p:grpSpPr>
                <a:xfrm>
                  <a:off x="6534500" y="791049"/>
                  <a:ext cx="447550" cy="438810"/>
                  <a:chOff x="4257803" y="1137265"/>
                  <a:chExt cx="680927" cy="667629"/>
                </a:xfrm>
              </p:grpSpPr>
              <p:sp>
                <p:nvSpPr>
                  <p:cNvPr id="639" name="Oval 638">
                    <a:extLst>
                      <a:ext uri="{FF2B5EF4-FFF2-40B4-BE49-F238E27FC236}">
                        <a16:creationId xmlns:a16="http://schemas.microsoft.com/office/drawing/2014/main" id="{317A3031-F0E7-6C34-0AE2-16B815CDF86B}"/>
                      </a:ext>
                    </a:extLst>
                  </p:cNvPr>
                  <p:cNvSpPr/>
                  <p:nvPr/>
                </p:nvSpPr>
                <p:spPr>
                  <a:xfrm>
                    <a:off x="4257803" y="1137265"/>
                    <a:ext cx="661080" cy="667629"/>
                  </a:xfrm>
                  <a:prstGeom prst="ellips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0" name="Straight Connector 639">
                    <a:extLst>
                      <a:ext uri="{FF2B5EF4-FFF2-40B4-BE49-F238E27FC236}">
                        <a16:creationId xmlns:a16="http://schemas.microsoft.com/office/drawing/2014/main" id="{AE9BAD02-5B55-01AE-ED94-647AE9ED599B}"/>
                      </a:ext>
                    </a:extLst>
                  </p:cNvPr>
                  <p:cNvCxnSpPr>
                    <a:stCxn id="639" idx="0"/>
                    <a:endCxn id="639" idx="4"/>
                  </p:cNvCxnSpPr>
                  <p:nvPr/>
                </p:nvCxnSpPr>
                <p:spPr>
                  <a:xfrm>
                    <a:off x="4588343" y="1137265"/>
                    <a:ext cx="0" cy="6676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1C3D7DB3-6549-0520-9412-4ED37EB2FCF1}"/>
                      </a:ext>
                    </a:extLst>
                  </p:cNvPr>
                  <p:cNvCxnSpPr/>
                  <p:nvPr/>
                </p:nvCxnSpPr>
                <p:spPr>
                  <a:xfrm rot="5400000">
                    <a:off x="4604916" y="1137265"/>
                    <a:ext cx="0" cy="6676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E38AF14E-D478-85D7-073D-AF5BA359AC1A}"/>
                      </a:ext>
                    </a:extLst>
                  </p:cNvPr>
                  <p:cNvCxnSpPr>
                    <a:stCxn id="639" idx="1"/>
                    <a:endCxn id="639" idx="5"/>
                  </p:cNvCxnSpPr>
                  <p:nvPr/>
                </p:nvCxnSpPr>
                <p:spPr>
                  <a:xfrm>
                    <a:off x="4354616" y="1235037"/>
                    <a:ext cx="467454" cy="4720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ACFB99E9-E663-7AAE-04BB-207ADA73535A}"/>
                      </a:ext>
                    </a:extLst>
                  </p:cNvPr>
                  <p:cNvCxnSpPr/>
                  <p:nvPr/>
                </p:nvCxnSpPr>
                <p:spPr>
                  <a:xfrm flipH="1">
                    <a:off x="4366076" y="1235410"/>
                    <a:ext cx="467454" cy="4720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43" name="Group 242">
                <a:extLst>
                  <a:ext uri="{FF2B5EF4-FFF2-40B4-BE49-F238E27FC236}">
                    <a16:creationId xmlns:a16="http://schemas.microsoft.com/office/drawing/2014/main" id="{7B128750-A2C2-7B9D-504B-1C322C2C70B4}"/>
                  </a:ext>
                </a:extLst>
              </p:cNvPr>
              <p:cNvGrpSpPr/>
              <p:nvPr/>
            </p:nvGrpSpPr>
            <p:grpSpPr>
              <a:xfrm>
                <a:off x="3319810" y="3261416"/>
                <a:ext cx="449139" cy="846643"/>
                <a:chOff x="1879201" y="3268156"/>
                <a:chExt cx="449139" cy="846643"/>
              </a:xfrm>
            </p:grpSpPr>
            <p:grpSp>
              <p:nvGrpSpPr>
                <p:cNvPr id="608" name="Group 607">
                  <a:extLst>
                    <a:ext uri="{FF2B5EF4-FFF2-40B4-BE49-F238E27FC236}">
                      <a16:creationId xmlns:a16="http://schemas.microsoft.com/office/drawing/2014/main" id="{D637F170-FBFE-B746-2B28-13520B8A5F2F}"/>
                    </a:ext>
                  </a:extLst>
                </p:cNvPr>
                <p:cNvGrpSpPr/>
                <p:nvPr/>
              </p:nvGrpSpPr>
              <p:grpSpPr>
                <a:xfrm>
                  <a:off x="1879201" y="3268156"/>
                  <a:ext cx="449139" cy="355262"/>
                  <a:chOff x="3337556" y="838199"/>
                  <a:chExt cx="1632345" cy="1037181"/>
                </a:xfrm>
              </p:grpSpPr>
              <p:sp>
                <p:nvSpPr>
                  <p:cNvPr id="625" name="Flowchart: Manual Operation 624">
                    <a:extLst>
                      <a:ext uri="{FF2B5EF4-FFF2-40B4-BE49-F238E27FC236}">
                        <a16:creationId xmlns:a16="http://schemas.microsoft.com/office/drawing/2014/main" id="{65374E28-5C63-CEF9-973B-DCA7CF56154D}"/>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Flowchart: Manual Operation 625">
                    <a:extLst>
                      <a:ext uri="{FF2B5EF4-FFF2-40B4-BE49-F238E27FC236}">
                        <a16:creationId xmlns:a16="http://schemas.microsoft.com/office/drawing/2014/main" id="{5ACE774D-93AD-31D5-842F-0B70060CE445}"/>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Flowchart: Manual Operation 626">
                    <a:extLst>
                      <a:ext uri="{FF2B5EF4-FFF2-40B4-BE49-F238E27FC236}">
                        <a16:creationId xmlns:a16="http://schemas.microsoft.com/office/drawing/2014/main" id="{0AE03EFA-103A-DD4F-DCDD-014B619B0ADD}"/>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Flowchart: Manual Operation 627">
                    <a:extLst>
                      <a:ext uri="{FF2B5EF4-FFF2-40B4-BE49-F238E27FC236}">
                        <a16:creationId xmlns:a16="http://schemas.microsoft.com/office/drawing/2014/main" id="{78CA3CF1-EA1C-B12A-8506-CB0E116678EF}"/>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Flowchart: Manual Operation 628">
                    <a:extLst>
                      <a:ext uri="{FF2B5EF4-FFF2-40B4-BE49-F238E27FC236}">
                        <a16:creationId xmlns:a16="http://schemas.microsoft.com/office/drawing/2014/main" id="{2C66F422-B8BA-F7BC-DEFA-E7CB80170107}"/>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Pentagon 510">
                    <a:extLst>
                      <a:ext uri="{FF2B5EF4-FFF2-40B4-BE49-F238E27FC236}">
                        <a16:creationId xmlns:a16="http://schemas.microsoft.com/office/drawing/2014/main" id="{ADBA5FA3-9A89-1A10-C688-76CDF533ED5B}"/>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Pentagon 511">
                    <a:extLst>
                      <a:ext uri="{FF2B5EF4-FFF2-40B4-BE49-F238E27FC236}">
                        <a16:creationId xmlns:a16="http://schemas.microsoft.com/office/drawing/2014/main" id="{B5ABEAC4-6E35-8D43-BB91-B894AF956323}"/>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Pentagon 512">
                    <a:extLst>
                      <a:ext uri="{FF2B5EF4-FFF2-40B4-BE49-F238E27FC236}">
                        <a16:creationId xmlns:a16="http://schemas.microsoft.com/office/drawing/2014/main" id="{398E00D1-6CB3-0D86-968B-A331E095D473}"/>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Pentagon 513">
                    <a:extLst>
                      <a:ext uri="{FF2B5EF4-FFF2-40B4-BE49-F238E27FC236}">
                        <a16:creationId xmlns:a16="http://schemas.microsoft.com/office/drawing/2014/main" id="{202DB2AD-9C92-3E07-DE7C-95DB639E7B3B}"/>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Pentagon 514">
                    <a:extLst>
                      <a:ext uri="{FF2B5EF4-FFF2-40B4-BE49-F238E27FC236}">
                        <a16:creationId xmlns:a16="http://schemas.microsoft.com/office/drawing/2014/main" id="{D63D1603-00BF-26E1-32B7-0E997911B669}"/>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Pentagon 515">
                    <a:extLst>
                      <a:ext uri="{FF2B5EF4-FFF2-40B4-BE49-F238E27FC236}">
                        <a16:creationId xmlns:a16="http://schemas.microsoft.com/office/drawing/2014/main" id="{C20465DD-90BB-D46A-5463-BD9BD7434C95}"/>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9" name="Flowchart: Delay 608">
                  <a:extLst>
                    <a:ext uri="{FF2B5EF4-FFF2-40B4-BE49-F238E27FC236}">
                      <a16:creationId xmlns:a16="http://schemas.microsoft.com/office/drawing/2014/main" id="{BAD63CD3-6358-F154-4AFF-A56D947D656F}"/>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97AF897D-1FC2-18E7-D6F8-79A775F957D4}"/>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1" name="Straight Connector 610">
                  <a:extLst>
                    <a:ext uri="{FF2B5EF4-FFF2-40B4-BE49-F238E27FC236}">
                      <a16:creationId xmlns:a16="http://schemas.microsoft.com/office/drawing/2014/main" id="{71DFDF7D-AFD9-05AB-7BA3-335A70AF14FF}"/>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67DCB906-4E88-0F30-A216-96372B9561BC}"/>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9716D25D-3BE1-B7BE-C9D6-C3B504EF1C1E}"/>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13192619-595E-F737-48C5-0A4921E327EB}"/>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5DF5677B-466E-0852-631A-8B5A50F66FB5}"/>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21BB57A3-45EE-719E-FBD6-4B5A6ECB1987}"/>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F0DD1C7F-B3D2-63EA-939A-82C11EA4D3BB}"/>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C595E70D-4FF4-E20F-D83E-3459EAD17334}"/>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148B168-39D7-BB12-C2C7-42769A45D10F}"/>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8452514D-02AE-29BF-A295-6716153297AB}"/>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A685D44B-47AB-6895-43AE-5804CC4E8E44}"/>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9AEB0C2-9150-6F9E-D33C-62BA49950FAE}"/>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B9012E9E-4B57-146A-BEFC-F9CB9E335B3B}"/>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5E504FB-EF1F-3045-6A5D-103C1B74F627}"/>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FE44AB3B-138F-8E32-8520-932EBD0689BC}"/>
                  </a:ext>
                </a:extLst>
              </p:cNvPr>
              <p:cNvGrpSpPr/>
              <p:nvPr/>
            </p:nvGrpSpPr>
            <p:grpSpPr>
              <a:xfrm>
                <a:off x="4736880" y="3243327"/>
                <a:ext cx="449139" cy="846643"/>
                <a:chOff x="1879201" y="3268156"/>
                <a:chExt cx="449139" cy="846643"/>
              </a:xfrm>
            </p:grpSpPr>
            <p:grpSp>
              <p:nvGrpSpPr>
                <p:cNvPr id="580" name="Group 579">
                  <a:extLst>
                    <a:ext uri="{FF2B5EF4-FFF2-40B4-BE49-F238E27FC236}">
                      <a16:creationId xmlns:a16="http://schemas.microsoft.com/office/drawing/2014/main" id="{E94EC899-721C-1B92-56CA-8A78BFE90AFC}"/>
                    </a:ext>
                  </a:extLst>
                </p:cNvPr>
                <p:cNvGrpSpPr/>
                <p:nvPr/>
              </p:nvGrpSpPr>
              <p:grpSpPr>
                <a:xfrm>
                  <a:off x="1879201" y="3268156"/>
                  <a:ext cx="449139" cy="355262"/>
                  <a:chOff x="3337556" y="838199"/>
                  <a:chExt cx="1632345" cy="1037181"/>
                </a:xfrm>
              </p:grpSpPr>
              <p:sp>
                <p:nvSpPr>
                  <p:cNvPr id="597" name="Flowchart: Manual Operation 596">
                    <a:extLst>
                      <a:ext uri="{FF2B5EF4-FFF2-40B4-BE49-F238E27FC236}">
                        <a16:creationId xmlns:a16="http://schemas.microsoft.com/office/drawing/2014/main" id="{C66A14B1-9307-20CD-933F-4FA05E83D3E0}"/>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Flowchart: Manual Operation 597">
                    <a:extLst>
                      <a:ext uri="{FF2B5EF4-FFF2-40B4-BE49-F238E27FC236}">
                        <a16:creationId xmlns:a16="http://schemas.microsoft.com/office/drawing/2014/main" id="{148AE619-6FF0-C701-A56D-550910EB2B27}"/>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Flowchart: Manual Operation 598">
                    <a:extLst>
                      <a:ext uri="{FF2B5EF4-FFF2-40B4-BE49-F238E27FC236}">
                        <a16:creationId xmlns:a16="http://schemas.microsoft.com/office/drawing/2014/main" id="{2DB487F3-FF0B-ADA3-DC8D-5363539BA27E}"/>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Flowchart: Manual Operation 599">
                    <a:extLst>
                      <a:ext uri="{FF2B5EF4-FFF2-40B4-BE49-F238E27FC236}">
                        <a16:creationId xmlns:a16="http://schemas.microsoft.com/office/drawing/2014/main" id="{4D6341E4-9B60-9686-2D8F-4691410A6557}"/>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Flowchart: Manual Operation 600">
                    <a:extLst>
                      <a:ext uri="{FF2B5EF4-FFF2-40B4-BE49-F238E27FC236}">
                        <a16:creationId xmlns:a16="http://schemas.microsoft.com/office/drawing/2014/main" id="{3419A0A9-B2A0-1984-DFBD-0C53946C0F11}"/>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Pentagon 539">
                    <a:extLst>
                      <a:ext uri="{FF2B5EF4-FFF2-40B4-BE49-F238E27FC236}">
                        <a16:creationId xmlns:a16="http://schemas.microsoft.com/office/drawing/2014/main" id="{C4F660B4-209A-5B73-BC1E-D5E3F72B0E9A}"/>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Pentagon 540">
                    <a:extLst>
                      <a:ext uri="{FF2B5EF4-FFF2-40B4-BE49-F238E27FC236}">
                        <a16:creationId xmlns:a16="http://schemas.microsoft.com/office/drawing/2014/main" id="{F863A729-F314-BBFC-7191-A03616CABD80}"/>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Pentagon 541">
                    <a:extLst>
                      <a:ext uri="{FF2B5EF4-FFF2-40B4-BE49-F238E27FC236}">
                        <a16:creationId xmlns:a16="http://schemas.microsoft.com/office/drawing/2014/main" id="{893D8CA0-AF39-D7BF-4CD4-BE15FD0471CB}"/>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Pentagon 542">
                    <a:extLst>
                      <a:ext uri="{FF2B5EF4-FFF2-40B4-BE49-F238E27FC236}">
                        <a16:creationId xmlns:a16="http://schemas.microsoft.com/office/drawing/2014/main" id="{9711B649-CCDD-554C-2295-0492DD885EEB}"/>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Pentagon 543">
                    <a:extLst>
                      <a:ext uri="{FF2B5EF4-FFF2-40B4-BE49-F238E27FC236}">
                        <a16:creationId xmlns:a16="http://schemas.microsoft.com/office/drawing/2014/main" id="{D15E8B3C-A3FF-1234-5C11-36291B5E4276}"/>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Pentagon 544">
                    <a:extLst>
                      <a:ext uri="{FF2B5EF4-FFF2-40B4-BE49-F238E27FC236}">
                        <a16:creationId xmlns:a16="http://schemas.microsoft.com/office/drawing/2014/main" id="{5C93CCBB-0AE9-2668-EACE-5E281ACA31B3}"/>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Flowchart: Delay 580">
                  <a:extLst>
                    <a:ext uri="{FF2B5EF4-FFF2-40B4-BE49-F238E27FC236}">
                      <a16:creationId xmlns:a16="http://schemas.microsoft.com/office/drawing/2014/main" id="{3B2547C0-66D0-E251-C656-44F4D33AFA09}"/>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FEE960F7-731B-CE86-644A-7DC787A2DF94}"/>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3" name="Straight Connector 582">
                  <a:extLst>
                    <a:ext uri="{FF2B5EF4-FFF2-40B4-BE49-F238E27FC236}">
                      <a16:creationId xmlns:a16="http://schemas.microsoft.com/office/drawing/2014/main" id="{88942534-59C4-CF3D-7578-51126DCC6AA9}"/>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1A9AD634-25C4-B267-FB6C-D7F4113A088B}"/>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5EC63178-DA15-B2B2-B11E-9C67E8C5D865}"/>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C8E400A8-BA64-7CDB-4424-0DFF56FCC621}"/>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5D77A9B1-4AB7-E831-6D8C-3FFFC85D58B6}"/>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236E4C3-5B5F-003D-01C4-46577612943A}"/>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F941654E-1A34-61A9-7902-C767C1966BD1}"/>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AB1385D1-88ED-761B-93C4-77157302B638}"/>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748B664-2F13-78ED-6E48-552C6CD2B316}"/>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79557043-2C22-E292-AB01-3DC96B398137}"/>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1220C85A-E75F-81E5-F2C1-35C629171BD6}"/>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493F9174-DF94-9875-658E-8EB0510BB613}"/>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0251E2FB-26BE-596C-10C7-90F884410C42}"/>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01F80828-CE21-D472-230A-044E049BF0FB}"/>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AC4D5923-B31C-A1B4-001F-5E950F896D50}"/>
                  </a:ext>
                </a:extLst>
              </p:cNvPr>
              <p:cNvGrpSpPr/>
              <p:nvPr/>
            </p:nvGrpSpPr>
            <p:grpSpPr>
              <a:xfrm>
                <a:off x="6175335" y="3261416"/>
                <a:ext cx="449139" cy="846643"/>
                <a:chOff x="1879201" y="3268156"/>
                <a:chExt cx="449139" cy="846643"/>
              </a:xfrm>
            </p:grpSpPr>
            <p:grpSp>
              <p:nvGrpSpPr>
                <p:cNvPr id="552" name="Group 551">
                  <a:extLst>
                    <a:ext uri="{FF2B5EF4-FFF2-40B4-BE49-F238E27FC236}">
                      <a16:creationId xmlns:a16="http://schemas.microsoft.com/office/drawing/2014/main" id="{55F34113-9268-1AA2-CDAD-00163F19C8CD}"/>
                    </a:ext>
                  </a:extLst>
                </p:cNvPr>
                <p:cNvGrpSpPr/>
                <p:nvPr/>
              </p:nvGrpSpPr>
              <p:grpSpPr>
                <a:xfrm>
                  <a:off x="1879201" y="3268156"/>
                  <a:ext cx="449139" cy="355262"/>
                  <a:chOff x="3337556" y="838199"/>
                  <a:chExt cx="1632345" cy="1037181"/>
                </a:xfrm>
              </p:grpSpPr>
              <p:sp>
                <p:nvSpPr>
                  <p:cNvPr id="569" name="Flowchart: Manual Operation 568">
                    <a:extLst>
                      <a:ext uri="{FF2B5EF4-FFF2-40B4-BE49-F238E27FC236}">
                        <a16:creationId xmlns:a16="http://schemas.microsoft.com/office/drawing/2014/main" id="{EB636CFC-E141-E571-DCFA-1437CF6D5F5E}"/>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Flowchart: Manual Operation 569">
                    <a:extLst>
                      <a:ext uri="{FF2B5EF4-FFF2-40B4-BE49-F238E27FC236}">
                        <a16:creationId xmlns:a16="http://schemas.microsoft.com/office/drawing/2014/main" id="{57CE206D-7BB1-6879-292E-74CB97E746DE}"/>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Flowchart: Manual Operation 570">
                    <a:extLst>
                      <a:ext uri="{FF2B5EF4-FFF2-40B4-BE49-F238E27FC236}">
                        <a16:creationId xmlns:a16="http://schemas.microsoft.com/office/drawing/2014/main" id="{82532884-2144-BE13-98FF-FDA0541F537E}"/>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Flowchart: Manual Operation 571">
                    <a:extLst>
                      <a:ext uri="{FF2B5EF4-FFF2-40B4-BE49-F238E27FC236}">
                        <a16:creationId xmlns:a16="http://schemas.microsoft.com/office/drawing/2014/main" id="{DB4AE386-C725-8B2F-933A-C9C396E661BD}"/>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Flowchart: Manual Operation 572">
                    <a:extLst>
                      <a:ext uri="{FF2B5EF4-FFF2-40B4-BE49-F238E27FC236}">
                        <a16:creationId xmlns:a16="http://schemas.microsoft.com/office/drawing/2014/main" id="{2250BEDF-9AA3-DF3F-800D-42E49313E7A8}"/>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Pentagon 568">
                    <a:extLst>
                      <a:ext uri="{FF2B5EF4-FFF2-40B4-BE49-F238E27FC236}">
                        <a16:creationId xmlns:a16="http://schemas.microsoft.com/office/drawing/2014/main" id="{D593EB97-87FC-711E-C445-1062D25EBC5C}"/>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Pentagon 569">
                    <a:extLst>
                      <a:ext uri="{FF2B5EF4-FFF2-40B4-BE49-F238E27FC236}">
                        <a16:creationId xmlns:a16="http://schemas.microsoft.com/office/drawing/2014/main" id="{F10D695E-42E5-5620-99CC-B2E21800DED8}"/>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Pentagon 570">
                    <a:extLst>
                      <a:ext uri="{FF2B5EF4-FFF2-40B4-BE49-F238E27FC236}">
                        <a16:creationId xmlns:a16="http://schemas.microsoft.com/office/drawing/2014/main" id="{38CBD6D6-6027-5553-4330-A10054935E86}"/>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Pentagon 571">
                    <a:extLst>
                      <a:ext uri="{FF2B5EF4-FFF2-40B4-BE49-F238E27FC236}">
                        <a16:creationId xmlns:a16="http://schemas.microsoft.com/office/drawing/2014/main" id="{D45EF901-01CC-5574-3D1B-752B60644FFA}"/>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Pentagon 572">
                    <a:extLst>
                      <a:ext uri="{FF2B5EF4-FFF2-40B4-BE49-F238E27FC236}">
                        <a16:creationId xmlns:a16="http://schemas.microsoft.com/office/drawing/2014/main" id="{3B7B75A6-2D03-4E89-63CF-5A4A63F3C0D6}"/>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Pentagon 573">
                    <a:extLst>
                      <a:ext uri="{FF2B5EF4-FFF2-40B4-BE49-F238E27FC236}">
                        <a16:creationId xmlns:a16="http://schemas.microsoft.com/office/drawing/2014/main" id="{20C7081A-B2B7-15C4-3B8E-1554AAEACB33}"/>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 name="Flowchart: Delay 552">
                  <a:extLst>
                    <a:ext uri="{FF2B5EF4-FFF2-40B4-BE49-F238E27FC236}">
                      <a16:creationId xmlns:a16="http://schemas.microsoft.com/office/drawing/2014/main" id="{773CD2BB-E605-2AA3-5E8B-0FC636C0E9E9}"/>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95BCE19C-9FDE-94B9-A619-2559572CAAE2}"/>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5" name="Straight Connector 554">
                  <a:extLst>
                    <a:ext uri="{FF2B5EF4-FFF2-40B4-BE49-F238E27FC236}">
                      <a16:creationId xmlns:a16="http://schemas.microsoft.com/office/drawing/2014/main" id="{3CED8D0C-1EB3-8C22-CC25-7BF386FB0D84}"/>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C1791FD8-23E7-AF4C-B226-64619A8B075D}"/>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03FCF93C-E7E1-7950-521E-0954949ABB5A}"/>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877B7B9-F4FB-9AE0-DA67-2BC705B5BBD3}"/>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7F0E6520-B807-11DA-3892-75A988EFE671}"/>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BB04A7E2-38FB-C5A1-BE63-5FB5A17D59AB}"/>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EA6AEDD2-1241-B49C-07F0-FE85A0B6A5F4}"/>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D2FFAA8B-9779-8538-7C8A-71A88C346E82}"/>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2A996BBC-7123-1393-B239-46EA39EB8AB9}"/>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709DAD98-C46F-1F0D-8E54-B59E4F489A31}"/>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30C7C655-269D-92E6-491C-69D9460B1928}"/>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4EA4467C-26C9-CF61-88C1-953B21454401}"/>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C34423F-44AB-7504-9779-61343012FB42}"/>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AADFF662-DD9E-4034-3514-7F178845BC69}"/>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F6FFD249-7F81-F4F0-88F2-08088BD659DB}"/>
                  </a:ext>
                </a:extLst>
              </p:cNvPr>
              <p:cNvGrpSpPr/>
              <p:nvPr/>
            </p:nvGrpSpPr>
            <p:grpSpPr>
              <a:xfrm>
                <a:off x="7602645" y="3252819"/>
                <a:ext cx="449139" cy="846643"/>
                <a:chOff x="1879201" y="3268156"/>
                <a:chExt cx="449139" cy="846643"/>
              </a:xfrm>
            </p:grpSpPr>
            <p:grpSp>
              <p:nvGrpSpPr>
                <p:cNvPr id="524" name="Group 523">
                  <a:extLst>
                    <a:ext uri="{FF2B5EF4-FFF2-40B4-BE49-F238E27FC236}">
                      <a16:creationId xmlns:a16="http://schemas.microsoft.com/office/drawing/2014/main" id="{35B10586-BDA8-0A4D-92F9-F849C9E9BBA0}"/>
                    </a:ext>
                  </a:extLst>
                </p:cNvPr>
                <p:cNvGrpSpPr/>
                <p:nvPr/>
              </p:nvGrpSpPr>
              <p:grpSpPr>
                <a:xfrm>
                  <a:off x="1879201" y="3268156"/>
                  <a:ext cx="449139" cy="355262"/>
                  <a:chOff x="3337556" y="838199"/>
                  <a:chExt cx="1632345" cy="1037181"/>
                </a:xfrm>
              </p:grpSpPr>
              <p:sp>
                <p:nvSpPr>
                  <p:cNvPr id="541" name="Flowchart: Manual Operation 540">
                    <a:extLst>
                      <a:ext uri="{FF2B5EF4-FFF2-40B4-BE49-F238E27FC236}">
                        <a16:creationId xmlns:a16="http://schemas.microsoft.com/office/drawing/2014/main" id="{314F5328-768C-124D-EB6B-0C921A9F823E}"/>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Flowchart: Manual Operation 541">
                    <a:extLst>
                      <a:ext uri="{FF2B5EF4-FFF2-40B4-BE49-F238E27FC236}">
                        <a16:creationId xmlns:a16="http://schemas.microsoft.com/office/drawing/2014/main" id="{F3633356-720F-208C-8996-1B5E42018911}"/>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lowchart: Manual Operation 542">
                    <a:extLst>
                      <a:ext uri="{FF2B5EF4-FFF2-40B4-BE49-F238E27FC236}">
                        <a16:creationId xmlns:a16="http://schemas.microsoft.com/office/drawing/2014/main" id="{FE571534-DD32-26FB-6A0C-D341FD9DF675}"/>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lowchart: Manual Operation 543">
                    <a:extLst>
                      <a:ext uri="{FF2B5EF4-FFF2-40B4-BE49-F238E27FC236}">
                        <a16:creationId xmlns:a16="http://schemas.microsoft.com/office/drawing/2014/main" id="{58719CAA-FA5F-ACD0-CC40-D3F976392816}"/>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Flowchart: Manual Operation 544">
                    <a:extLst>
                      <a:ext uri="{FF2B5EF4-FFF2-40B4-BE49-F238E27FC236}">
                        <a16:creationId xmlns:a16="http://schemas.microsoft.com/office/drawing/2014/main" id="{85DC34F5-ECED-DD4A-B25D-BF2E65F0ACE5}"/>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Pentagon 597">
                    <a:extLst>
                      <a:ext uri="{FF2B5EF4-FFF2-40B4-BE49-F238E27FC236}">
                        <a16:creationId xmlns:a16="http://schemas.microsoft.com/office/drawing/2014/main" id="{71E41E57-846A-F9BB-56F3-6622972E3500}"/>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Pentagon 598">
                    <a:extLst>
                      <a:ext uri="{FF2B5EF4-FFF2-40B4-BE49-F238E27FC236}">
                        <a16:creationId xmlns:a16="http://schemas.microsoft.com/office/drawing/2014/main" id="{18D5A171-094B-1864-D93A-6B28A87B432F}"/>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Pentagon 599">
                    <a:extLst>
                      <a:ext uri="{FF2B5EF4-FFF2-40B4-BE49-F238E27FC236}">
                        <a16:creationId xmlns:a16="http://schemas.microsoft.com/office/drawing/2014/main" id="{375413FA-EC1B-2DAA-93A5-71A405C6BBE1}"/>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Pentagon 600">
                    <a:extLst>
                      <a:ext uri="{FF2B5EF4-FFF2-40B4-BE49-F238E27FC236}">
                        <a16:creationId xmlns:a16="http://schemas.microsoft.com/office/drawing/2014/main" id="{E5DF718F-D9EC-7CE0-A3D7-4F24ABF467BC}"/>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Pentagon 601">
                    <a:extLst>
                      <a:ext uri="{FF2B5EF4-FFF2-40B4-BE49-F238E27FC236}">
                        <a16:creationId xmlns:a16="http://schemas.microsoft.com/office/drawing/2014/main" id="{6045B054-4FA4-9CDC-2761-8C741BEF4239}"/>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Pentagon 602">
                    <a:extLst>
                      <a:ext uri="{FF2B5EF4-FFF2-40B4-BE49-F238E27FC236}">
                        <a16:creationId xmlns:a16="http://schemas.microsoft.com/office/drawing/2014/main" id="{C7F09584-7EA3-AD9E-61A8-AAA8970D7B8F}"/>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5" name="Flowchart: Delay 524">
                  <a:extLst>
                    <a:ext uri="{FF2B5EF4-FFF2-40B4-BE49-F238E27FC236}">
                      <a16:creationId xmlns:a16="http://schemas.microsoft.com/office/drawing/2014/main" id="{18ABB38A-DF96-2D62-E64F-93496F952837}"/>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ectangle 525">
                  <a:extLst>
                    <a:ext uri="{FF2B5EF4-FFF2-40B4-BE49-F238E27FC236}">
                      <a16:creationId xmlns:a16="http://schemas.microsoft.com/office/drawing/2014/main" id="{88CB42A2-8D32-2963-1CD8-34FBFFBEC234}"/>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7" name="Straight Connector 526">
                  <a:extLst>
                    <a:ext uri="{FF2B5EF4-FFF2-40B4-BE49-F238E27FC236}">
                      <a16:creationId xmlns:a16="http://schemas.microsoft.com/office/drawing/2014/main" id="{5487E2B5-22EA-1179-E23B-A5AB3D4164A6}"/>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73510816-7CE1-E35C-5754-C1ABAE31BCCD}"/>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AD1F8099-908E-4F0C-BD1A-6C5B80E00BAE}"/>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4A5D64A3-3D56-A81C-4BB1-D2546BB467CD}"/>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6D1EEA5-CAC9-B44A-2B6F-E14A9C92815D}"/>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4EEB2C25-6077-519F-02E1-B2545EF9BC69}"/>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828A3EB0-8876-79D2-FFD6-63A812E5D37A}"/>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B76F73DB-66A2-C2E1-1983-B6C1C49034BC}"/>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5E1CA4C-E2F8-9DE5-316E-5BCCE8D021C5}"/>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AEC6AAC8-7AE6-FE83-2C03-DDA14F65EC68}"/>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31E85631-739D-766D-8295-872C8E124574}"/>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0694C0A9-D5DC-305C-828E-EA378F90E1C0}"/>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5341F5B1-0880-F269-4BF4-6011254EF85B}"/>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84A95E68-C97A-15E8-A065-54CB1337AF74}"/>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0A4AD2CA-97B1-267A-4667-5C68544FE6D6}"/>
                  </a:ext>
                </a:extLst>
              </p:cNvPr>
              <p:cNvGrpSpPr/>
              <p:nvPr/>
            </p:nvGrpSpPr>
            <p:grpSpPr>
              <a:xfrm>
                <a:off x="1873025" y="5080626"/>
                <a:ext cx="449139" cy="846643"/>
                <a:chOff x="1879201" y="3268156"/>
                <a:chExt cx="449139" cy="846643"/>
              </a:xfrm>
            </p:grpSpPr>
            <p:grpSp>
              <p:nvGrpSpPr>
                <p:cNvPr id="496" name="Group 495">
                  <a:extLst>
                    <a:ext uri="{FF2B5EF4-FFF2-40B4-BE49-F238E27FC236}">
                      <a16:creationId xmlns:a16="http://schemas.microsoft.com/office/drawing/2014/main" id="{AAD453A6-EB0A-71BF-2786-1F268077DD42}"/>
                    </a:ext>
                  </a:extLst>
                </p:cNvPr>
                <p:cNvGrpSpPr/>
                <p:nvPr/>
              </p:nvGrpSpPr>
              <p:grpSpPr>
                <a:xfrm>
                  <a:off x="1879201" y="3268156"/>
                  <a:ext cx="449139" cy="355262"/>
                  <a:chOff x="3337556" y="838199"/>
                  <a:chExt cx="1632345" cy="1037181"/>
                </a:xfrm>
              </p:grpSpPr>
              <p:sp>
                <p:nvSpPr>
                  <p:cNvPr id="513" name="Flowchart: Manual Operation 512">
                    <a:extLst>
                      <a:ext uri="{FF2B5EF4-FFF2-40B4-BE49-F238E27FC236}">
                        <a16:creationId xmlns:a16="http://schemas.microsoft.com/office/drawing/2014/main" id="{A383497A-B92E-A1F0-48AA-C3FA309D751F}"/>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Flowchart: Manual Operation 513">
                    <a:extLst>
                      <a:ext uri="{FF2B5EF4-FFF2-40B4-BE49-F238E27FC236}">
                        <a16:creationId xmlns:a16="http://schemas.microsoft.com/office/drawing/2014/main" id="{E7941462-7CD3-F159-8F7E-E807B274DB54}"/>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Flowchart: Manual Operation 514">
                    <a:extLst>
                      <a:ext uri="{FF2B5EF4-FFF2-40B4-BE49-F238E27FC236}">
                        <a16:creationId xmlns:a16="http://schemas.microsoft.com/office/drawing/2014/main" id="{3D8037AE-34D4-F797-8373-1B8A96ED2283}"/>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Flowchart: Manual Operation 515">
                    <a:extLst>
                      <a:ext uri="{FF2B5EF4-FFF2-40B4-BE49-F238E27FC236}">
                        <a16:creationId xmlns:a16="http://schemas.microsoft.com/office/drawing/2014/main" id="{E829F81D-8C37-6A70-8C17-5D0F821FC238}"/>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lowchart: Manual Operation 516">
                    <a:extLst>
                      <a:ext uri="{FF2B5EF4-FFF2-40B4-BE49-F238E27FC236}">
                        <a16:creationId xmlns:a16="http://schemas.microsoft.com/office/drawing/2014/main" id="{DAB4CA3E-D7CF-25A7-D1D3-6EE55048D136}"/>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Pentagon 626">
                    <a:extLst>
                      <a:ext uri="{FF2B5EF4-FFF2-40B4-BE49-F238E27FC236}">
                        <a16:creationId xmlns:a16="http://schemas.microsoft.com/office/drawing/2014/main" id="{586C917D-ACDC-490C-17CE-3A19A5E9EF86}"/>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Pentagon 627">
                    <a:extLst>
                      <a:ext uri="{FF2B5EF4-FFF2-40B4-BE49-F238E27FC236}">
                        <a16:creationId xmlns:a16="http://schemas.microsoft.com/office/drawing/2014/main" id="{D490B75C-4127-F5E8-A76F-CBBB9AAD5671}"/>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Pentagon 628">
                    <a:extLst>
                      <a:ext uri="{FF2B5EF4-FFF2-40B4-BE49-F238E27FC236}">
                        <a16:creationId xmlns:a16="http://schemas.microsoft.com/office/drawing/2014/main" id="{668F78E0-5DC4-49F0-9D14-B9FB3EE56053}"/>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Pentagon 629">
                    <a:extLst>
                      <a:ext uri="{FF2B5EF4-FFF2-40B4-BE49-F238E27FC236}">
                        <a16:creationId xmlns:a16="http://schemas.microsoft.com/office/drawing/2014/main" id="{A08DCA9A-A7D3-1578-5AFB-8E7DF445D745}"/>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Pentagon 630">
                    <a:extLst>
                      <a:ext uri="{FF2B5EF4-FFF2-40B4-BE49-F238E27FC236}">
                        <a16:creationId xmlns:a16="http://schemas.microsoft.com/office/drawing/2014/main" id="{4A8CA0D7-3DE8-F98D-62B6-9488C5113BD2}"/>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Pentagon 631">
                    <a:extLst>
                      <a:ext uri="{FF2B5EF4-FFF2-40B4-BE49-F238E27FC236}">
                        <a16:creationId xmlns:a16="http://schemas.microsoft.com/office/drawing/2014/main" id="{0F77AEE8-BFD5-9BC1-903A-D74E532E9FD9}"/>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7" name="Flowchart: Delay 496">
                  <a:extLst>
                    <a:ext uri="{FF2B5EF4-FFF2-40B4-BE49-F238E27FC236}">
                      <a16:creationId xmlns:a16="http://schemas.microsoft.com/office/drawing/2014/main" id="{BC12FA97-FEE0-ADBE-F98A-CFCEF8931659}"/>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40F87A2E-0325-8536-2123-CE29F7543D1D}"/>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9" name="Straight Connector 498">
                  <a:extLst>
                    <a:ext uri="{FF2B5EF4-FFF2-40B4-BE49-F238E27FC236}">
                      <a16:creationId xmlns:a16="http://schemas.microsoft.com/office/drawing/2014/main" id="{C7B16A8B-EB3F-4149-A741-49E03ED81103}"/>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763A15C7-8A1A-DCFB-550F-087D4C66DAB6}"/>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0DBF277A-D6F0-05C5-211D-AF6EB537C1FB}"/>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25EE3E75-83C9-5B4F-06F0-28DF24DD4275}"/>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5138F0D-2A27-B3C3-C812-16D5E70E589E}"/>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963CD886-9133-3C89-D59C-F07F4F589446}"/>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42FB4BA3-C279-3792-C76F-B41C243B35EE}"/>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92DA6BD3-A002-3C87-9ED2-F5FDD5207912}"/>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55CB60D-C7BF-709E-E84F-1DFE4FDD23CD}"/>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E763B5F0-7BB6-6899-F7FC-AE44B1E1D107}"/>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B2BEB67D-6300-6360-A1D1-7FBE71725594}"/>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35D9847B-30E4-F612-1EAF-E7A040A027A4}"/>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87C693C-E833-7877-2EB0-AA41BDAB81AB}"/>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BB13344E-28D0-B930-7550-E4642B3BBF59}"/>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E6A1BE81-80B0-20B2-0A22-3E93CC03EAE0}"/>
                  </a:ext>
                </a:extLst>
              </p:cNvPr>
              <p:cNvGrpSpPr/>
              <p:nvPr/>
            </p:nvGrpSpPr>
            <p:grpSpPr>
              <a:xfrm>
                <a:off x="7603446" y="5100236"/>
                <a:ext cx="449139" cy="846643"/>
                <a:chOff x="1879201" y="3268156"/>
                <a:chExt cx="449139" cy="846643"/>
              </a:xfrm>
            </p:grpSpPr>
            <p:grpSp>
              <p:nvGrpSpPr>
                <p:cNvPr id="468" name="Group 467">
                  <a:extLst>
                    <a:ext uri="{FF2B5EF4-FFF2-40B4-BE49-F238E27FC236}">
                      <a16:creationId xmlns:a16="http://schemas.microsoft.com/office/drawing/2014/main" id="{C9C3CFBE-0DB4-EA7C-FF02-0E0F5758C28F}"/>
                    </a:ext>
                  </a:extLst>
                </p:cNvPr>
                <p:cNvGrpSpPr/>
                <p:nvPr/>
              </p:nvGrpSpPr>
              <p:grpSpPr>
                <a:xfrm>
                  <a:off x="1879201" y="3268156"/>
                  <a:ext cx="449139" cy="355262"/>
                  <a:chOff x="3337556" y="838199"/>
                  <a:chExt cx="1632345" cy="1037181"/>
                </a:xfrm>
              </p:grpSpPr>
              <p:sp>
                <p:nvSpPr>
                  <p:cNvPr id="485" name="Flowchart: Manual Operation 484">
                    <a:extLst>
                      <a:ext uri="{FF2B5EF4-FFF2-40B4-BE49-F238E27FC236}">
                        <a16:creationId xmlns:a16="http://schemas.microsoft.com/office/drawing/2014/main" id="{4DC97CDC-5C85-F628-8031-139FFA237EE5}"/>
                      </a:ext>
                    </a:extLst>
                  </p:cNvPr>
                  <p:cNvSpPr/>
                  <p:nvPr/>
                </p:nvSpPr>
                <p:spPr>
                  <a:xfrm rot="485189">
                    <a:off x="4185275" y="912237"/>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Flowchart: Manual Operation 485">
                    <a:extLst>
                      <a:ext uri="{FF2B5EF4-FFF2-40B4-BE49-F238E27FC236}">
                        <a16:creationId xmlns:a16="http://schemas.microsoft.com/office/drawing/2014/main" id="{6E02B27F-4226-11AF-F077-10E8A1C2A254}"/>
                      </a:ext>
                    </a:extLst>
                  </p:cNvPr>
                  <p:cNvSpPr/>
                  <p:nvPr/>
                </p:nvSpPr>
                <p:spPr>
                  <a:xfrm rot="21114811" flipH="1">
                    <a:off x="3796939" y="91344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Flowchart: Manual Operation 486">
                    <a:extLst>
                      <a:ext uri="{FF2B5EF4-FFF2-40B4-BE49-F238E27FC236}">
                        <a16:creationId xmlns:a16="http://schemas.microsoft.com/office/drawing/2014/main" id="{3889D8B1-4D15-FC86-57B9-67D118F7C779}"/>
                      </a:ext>
                    </a:extLst>
                  </p:cNvPr>
                  <p:cNvSpPr/>
                  <p:nvPr/>
                </p:nvSpPr>
                <p:spPr>
                  <a:xfrm>
                    <a:off x="3962400" y="838199"/>
                    <a:ext cx="304800" cy="685800"/>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Flowchart: Manual Operation 487">
                    <a:extLst>
                      <a:ext uri="{FF2B5EF4-FFF2-40B4-BE49-F238E27FC236}">
                        <a16:creationId xmlns:a16="http://schemas.microsoft.com/office/drawing/2014/main" id="{5A854040-F017-88A8-8C55-2019A5E55170}"/>
                      </a:ext>
                    </a:extLst>
                  </p:cNvPr>
                  <p:cNvSpPr/>
                  <p:nvPr/>
                </p:nvSpPr>
                <p:spPr>
                  <a:xfrm rot="4571753">
                    <a:off x="4506517" y="1404662"/>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Flowchart: Manual Operation 488">
                    <a:extLst>
                      <a:ext uri="{FF2B5EF4-FFF2-40B4-BE49-F238E27FC236}">
                        <a16:creationId xmlns:a16="http://schemas.microsoft.com/office/drawing/2014/main" id="{704783F5-58F2-1ACD-3929-4E3FA415EFBD}"/>
                      </a:ext>
                    </a:extLst>
                  </p:cNvPr>
                  <p:cNvSpPr/>
                  <p:nvPr/>
                </p:nvSpPr>
                <p:spPr>
                  <a:xfrm rot="16768764">
                    <a:off x="3563873" y="1411996"/>
                    <a:ext cx="237067" cy="689701"/>
                  </a:xfrm>
                  <a:prstGeom prst="flowChartManualOperation">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Pentagon 655">
                    <a:extLst>
                      <a:ext uri="{FF2B5EF4-FFF2-40B4-BE49-F238E27FC236}">
                        <a16:creationId xmlns:a16="http://schemas.microsoft.com/office/drawing/2014/main" id="{99818BA3-5DAD-3C3B-FF99-C5AC50D7159F}"/>
                      </a:ext>
                    </a:extLst>
                  </p:cNvPr>
                  <p:cNvSpPr/>
                  <p:nvPr/>
                </p:nvSpPr>
                <p:spPr>
                  <a:xfrm rot="18112631">
                    <a:off x="4020557" y="125550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Pentagon 656">
                    <a:extLst>
                      <a:ext uri="{FF2B5EF4-FFF2-40B4-BE49-F238E27FC236}">
                        <a16:creationId xmlns:a16="http://schemas.microsoft.com/office/drawing/2014/main" id="{A8F31B6A-DDBD-C8DF-E625-D8A0D9755BF1}"/>
                      </a:ext>
                    </a:extLst>
                  </p:cNvPr>
                  <p:cNvSpPr/>
                  <p:nvPr/>
                </p:nvSpPr>
                <p:spPr>
                  <a:xfrm rot="19293646">
                    <a:off x="4108373" y="1371210"/>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Pentagon 657">
                    <a:extLst>
                      <a:ext uri="{FF2B5EF4-FFF2-40B4-BE49-F238E27FC236}">
                        <a16:creationId xmlns:a16="http://schemas.microsoft.com/office/drawing/2014/main" id="{D94F80A5-5DC2-A135-B916-0613692C9F58}"/>
                      </a:ext>
                    </a:extLst>
                  </p:cNvPr>
                  <p:cNvSpPr/>
                  <p:nvPr/>
                </p:nvSpPr>
                <p:spPr>
                  <a:xfrm rot="20428806">
                    <a:off x="4152901" y="1484998"/>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Pentagon 658">
                    <a:extLst>
                      <a:ext uri="{FF2B5EF4-FFF2-40B4-BE49-F238E27FC236}">
                        <a16:creationId xmlns:a16="http://schemas.microsoft.com/office/drawing/2014/main" id="{59824A3F-2C84-7E03-C14F-2873393AFDAC}"/>
                      </a:ext>
                    </a:extLst>
                  </p:cNvPr>
                  <p:cNvSpPr/>
                  <p:nvPr/>
                </p:nvSpPr>
                <p:spPr>
                  <a:xfrm rot="3487369" flipH="1">
                    <a:off x="3426570" y="1249825"/>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Pentagon 659">
                    <a:extLst>
                      <a:ext uri="{FF2B5EF4-FFF2-40B4-BE49-F238E27FC236}">
                        <a16:creationId xmlns:a16="http://schemas.microsoft.com/office/drawing/2014/main" id="{1CE8385F-8B4A-261E-3A4A-89343C2FE631}"/>
                      </a:ext>
                    </a:extLst>
                  </p:cNvPr>
                  <p:cNvSpPr/>
                  <p:nvPr/>
                </p:nvSpPr>
                <p:spPr>
                  <a:xfrm rot="2306354" flipH="1">
                    <a:off x="3376845" y="1367597"/>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Pentagon 660">
                    <a:extLst>
                      <a:ext uri="{FF2B5EF4-FFF2-40B4-BE49-F238E27FC236}">
                        <a16:creationId xmlns:a16="http://schemas.microsoft.com/office/drawing/2014/main" id="{10FE04C2-C892-3145-6954-A72A05C18148}"/>
                      </a:ext>
                    </a:extLst>
                  </p:cNvPr>
                  <p:cNvSpPr/>
                  <p:nvPr/>
                </p:nvSpPr>
                <p:spPr>
                  <a:xfrm rot="1171194" flipH="1">
                    <a:off x="3341354" y="1484999"/>
                    <a:ext cx="762000" cy="199587"/>
                  </a:xfrm>
                  <a:prstGeom prst="homePlate">
                    <a:avLst/>
                  </a:prstGeom>
                  <a:solidFill>
                    <a:srgbClr val="F9F9F9"/>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9" name="Flowchart: Delay 468">
                  <a:extLst>
                    <a:ext uri="{FF2B5EF4-FFF2-40B4-BE49-F238E27FC236}">
                      <a16:creationId xmlns:a16="http://schemas.microsoft.com/office/drawing/2014/main" id="{19D8D653-02B5-29B5-6097-FF66B7496B6C}"/>
                    </a:ext>
                  </a:extLst>
                </p:cNvPr>
                <p:cNvSpPr/>
                <p:nvPr/>
              </p:nvSpPr>
              <p:spPr>
                <a:xfrm rot="16200000">
                  <a:off x="1765959" y="3599215"/>
                  <a:ext cx="662115" cy="295485"/>
                </a:xfrm>
                <a:prstGeom prst="flowChartDelay">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F47E59AB-E2DC-393C-9FE6-660BABCFDA5A}"/>
                    </a:ext>
                  </a:extLst>
                </p:cNvPr>
                <p:cNvSpPr/>
                <p:nvPr/>
              </p:nvSpPr>
              <p:spPr>
                <a:xfrm>
                  <a:off x="1919726" y="4051806"/>
                  <a:ext cx="354582" cy="6299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1" name="Straight Connector 470">
                  <a:extLst>
                    <a:ext uri="{FF2B5EF4-FFF2-40B4-BE49-F238E27FC236}">
                      <a16:creationId xmlns:a16="http://schemas.microsoft.com/office/drawing/2014/main" id="{4E19EE08-8EC2-06BD-03E8-3BE856983189}"/>
                    </a:ext>
                  </a:extLst>
                </p:cNvPr>
                <p:cNvCxnSpPr/>
                <p:nvPr/>
              </p:nvCxnSpPr>
              <p:spPr>
                <a:xfrm>
                  <a:off x="1973757" y="3609279"/>
                  <a:ext cx="256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F373BB33-6C7B-EDE2-AF2B-246B1F067EF1}"/>
                    </a:ext>
                  </a:extLst>
                </p:cNvPr>
                <p:cNvCxnSpPr/>
                <p:nvPr/>
              </p:nvCxnSpPr>
              <p:spPr>
                <a:xfrm flipH="1">
                  <a:off x="2090592" y="3536396"/>
                  <a:ext cx="110712" cy="69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135A09C-0AC0-C20B-C516-32F5E4E957A2}"/>
                    </a:ext>
                  </a:extLst>
                </p:cNvPr>
                <p:cNvCxnSpPr/>
                <p:nvPr/>
              </p:nvCxnSpPr>
              <p:spPr>
                <a:xfrm>
                  <a:off x="1983819" y="3526965"/>
                  <a:ext cx="105807" cy="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9B6DA623-A1A1-D075-35F1-59B46D589930}"/>
                    </a:ext>
                  </a:extLst>
                </p:cNvPr>
                <p:cNvCxnSpPr/>
                <p:nvPr/>
              </p:nvCxnSpPr>
              <p:spPr>
                <a:xfrm flipH="1">
                  <a:off x="2089160" y="3438254"/>
                  <a:ext cx="62784" cy="164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7FD3B79E-D954-EB6C-3B42-2E320B600863}"/>
                    </a:ext>
                  </a:extLst>
                </p:cNvPr>
                <p:cNvCxnSpPr/>
                <p:nvPr/>
              </p:nvCxnSpPr>
              <p:spPr>
                <a:xfrm>
                  <a:off x="1949274" y="3967662"/>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0F23A053-2797-D848-6FE5-E56A4349418B}"/>
                    </a:ext>
                  </a:extLst>
                </p:cNvPr>
                <p:cNvCxnSpPr/>
                <p:nvPr/>
              </p:nvCxnSpPr>
              <p:spPr>
                <a:xfrm>
                  <a:off x="1954340" y="3894094"/>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D7D3FADC-2DDD-CCCE-8F32-E6119D535356}"/>
                    </a:ext>
                  </a:extLst>
                </p:cNvPr>
                <p:cNvCxnSpPr/>
                <p:nvPr/>
              </p:nvCxnSpPr>
              <p:spPr>
                <a:xfrm>
                  <a:off x="1954340" y="3820526"/>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61711A10-3B28-91CB-9016-2F24A32C3A03}"/>
                    </a:ext>
                  </a:extLst>
                </p:cNvPr>
                <p:cNvCxnSpPr/>
                <p:nvPr/>
              </p:nvCxnSpPr>
              <p:spPr>
                <a:xfrm>
                  <a:off x="1954340" y="3746957"/>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1ACF0DE4-D247-56C9-54BF-2F10250BA54B}"/>
                    </a:ext>
                  </a:extLst>
                </p:cNvPr>
                <p:cNvCxnSpPr/>
                <p:nvPr/>
              </p:nvCxnSpPr>
              <p:spPr>
                <a:xfrm>
                  <a:off x="1954340" y="3673389"/>
                  <a:ext cx="2954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571A64D3-9617-B357-0C69-EED5D3D030E9}"/>
                    </a:ext>
                  </a:extLst>
                </p:cNvPr>
                <p:cNvCxnSpPr/>
                <p:nvPr/>
              </p:nvCxnSpPr>
              <p:spPr>
                <a:xfrm flipH="1" flipV="1">
                  <a:off x="2183293" y="3609279"/>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F96E523C-0172-F6FC-C3EA-2F4834FF1D14}"/>
                    </a:ext>
                  </a:extLst>
                </p:cNvPr>
                <p:cNvCxnSpPr/>
                <p:nvPr/>
              </p:nvCxnSpPr>
              <p:spPr>
                <a:xfrm flipH="1" flipV="1">
                  <a:off x="2124196" y="360717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1BDB2C9E-D47A-D413-C307-02BCDBFB39F8}"/>
                    </a:ext>
                  </a:extLst>
                </p:cNvPr>
                <p:cNvCxnSpPr/>
                <p:nvPr/>
              </p:nvCxnSpPr>
              <p:spPr>
                <a:xfrm flipH="1" flipV="1">
                  <a:off x="2069834" y="3617515"/>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2EAAC213-2553-02CC-31F1-9A563318AC92}"/>
                    </a:ext>
                  </a:extLst>
                </p:cNvPr>
                <p:cNvCxnSpPr/>
                <p:nvPr/>
              </p:nvCxnSpPr>
              <p:spPr>
                <a:xfrm flipH="1" flipV="1">
                  <a:off x="2008955" y="3614648"/>
                  <a:ext cx="3214" cy="449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A6AA4E19-CA35-9835-9D1C-3C011062596B}"/>
                    </a:ext>
                  </a:extLst>
                </p:cNvPr>
                <p:cNvCxnSpPr/>
                <p:nvPr/>
              </p:nvCxnSpPr>
              <p:spPr>
                <a:xfrm>
                  <a:off x="2047719" y="3424791"/>
                  <a:ext cx="43298" cy="176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A5E294BD-78C4-0353-C650-3EA18051F78B}"/>
                  </a:ext>
                </a:extLst>
              </p:cNvPr>
              <p:cNvGrpSpPr/>
              <p:nvPr/>
            </p:nvGrpSpPr>
            <p:grpSpPr>
              <a:xfrm>
                <a:off x="1111081" y="2285995"/>
                <a:ext cx="7771448" cy="557866"/>
                <a:chOff x="762000" y="2438400"/>
                <a:chExt cx="7541894" cy="557866"/>
              </a:xfrm>
            </p:grpSpPr>
            <p:sp>
              <p:nvSpPr>
                <p:cNvPr id="465" name="Rectangle 464">
                  <a:extLst>
                    <a:ext uri="{FF2B5EF4-FFF2-40B4-BE49-F238E27FC236}">
                      <a16:creationId xmlns:a16="http://schemas.microsoft.com/office/drawing/2014/main" id="{2B3033E8-6D17-9ECC-05F9-E16393426C77}"/>
                    </a:ext>
                  </a:extLst>
                </p:cNvPr>
                <p:cNvSpPr/>
                <p:nvPr/>
              </p:nvSpPr>
              <p:spPr>
                <a:xfrm>
                  <a:off x="762000" y="2438400"/>
                  <a:ext cx="7532369" cy="557866"/>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FD7BB110-98B1-4E72-E5C1-E68D1D052A93}"/>
                    </a:ext>
                  </a:extLst>
                </p:cNvPr>
                <p:cNvSpPr/>
                <p:nvPr/>
              </p:nvSpPr>
              <p:spPr>
                <a:xfrm>
                  <a:off x="771525" y="2867025"/>
                  <a:ext cx="7532369" cy="6460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564B50D1-C163-8634-03EC-A18C74FA0711}"/>
                    </a:ext>
                  </a:extLst>
                </p:cNvPr>
                <p:cNvSpPr/>
                <p:nvPr/>
              </p:nvSpPr>
              <p:spPr>
                <a:xfrm>
                  <a:off x="771525" y="2505075"/>
                  <a:ext cx="7532369" cy="6460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4764B8F9-DDCF-F29F-2AB6-0A4F4B7E92E6}"/>
                  </a:ext>
                </a:extLst>
              </p:cNvPr>
              <p:cNvGrpSpPr/>
              <p:nvPr/>
            </p:nvGrpSpPr>
            <p:grpSpPr>
              <a:xfrm>
                <a:off x="1239852" y="2283299"/>
                <a:ext cx="334720" cy="557866"/>
                <a:chOff x="2743201" y="1066800"/>
                <a:chExt cx="457200" cy="762000"/>
              </a:xfrm>
            </p:grpSpPr>
            <p:sp>
              <p:nvSpPr>
                <p:cNvPr id="461" name="Rectangle 460">
                  <a:extLst>
                    <a:ext uri="{FF2B5EF4-FFF2-40B4-BE49-F238E27FC236}">
                      <a16:creationId xmlns:a16="http://schemas.microsoft.com/office/drawing/2014/main" id="{620B55A2-A6ED-7CF1-2AC1-6ABB34AC51CC}"/>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B9EF7078-C4AA-E94B-89F4-BB7B1E8715C6}"/>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073E9AB6-45D5-905A-A21E-5F6BE82A21AE}"/>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4" name="Picture 2" descr="http://users.marshall.edu/~brown/nauvoo/images/nt-dstar.jpg">
                  <a:extLst>
                    <a:ext uri="{FF2B5EF4-FFF2-40B4-BE49-F238E27FC236}">
                      <a16:creationId xmlns:a16="http://schemas.microsoft.com/office/drawing/2014/main" id="{2E1FD532-9251-949D-950C-073B93EADD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51" name="Group 250">
                <a:extLst>
                  <a:ext uri="{FF2B5EF4-FFF2-40B4-BE49-F238E27FC236}">
                    <a16:creationId xmlns:a16="http://schemas.microsoft.com/office/drawing/2014/main" id="{5F19CCCB-7C32-F554-FD1E-1CBCC97B267A}"/>
                  </a:ext>
                </a:extLst>
              </p:cNvPr>
              <p:cNvGrpSpPr/>
              <p:nvPr/>
            </p:nvGrpSpPr>
            <p:grpSpPr>
              <a:xfrm>
                <a:off x="7617389" y="2305417"/>
                <a:ext cx="500030" cy="529768"/>
                <a:chOff x="6495800" y="414760"/>
                <a:chExt cx="1380063" cy="1462139"/>
              </a:xfrm>
            </p:grpSpPr>
            <p:grpSp>
              <p:nvGrpSpPr>
                <p:cNvPr id="444" name="Group 443">
                  <a:extLst>
                    <a:ext uri="{FF2B5EF4-FFF2-40B4-BE49-F238E27FC236}">
                      <a16:creationId xmlns:a16="http://schemas.microsoft.com/office/drawing/2014/main" id="{3B6C716F-C625-BBBC-0434-A3F061D67F63}"/>
                    </a:ext>
                  </a:extLst>
                </p:cNvPr>
                <p:cNvGrpSpPr/>
                <p:nvPr/>
              </p:nvGrpSpPr>
              <p:grpSpPr>
                <a:xfrm>
                  <a:off x="6758918" y="414760"/>
                  <a:ext cx="854011" cy="316026"/>
                  <a:chOff x="5502461" y="414759"/>
                  <a:chExt cx="1994799" cy="738174"/>
                </a:xfrm>
              </p:grpSpPr>
              <p:sp>
                <p:nvSpPr>
                  <p:cNvPr id="458" name="Trapezoid 457">
                    <a:extLst>
                      <a:ext uri="{FF2B5EF4-FFF2-40B4-BE49-F238E27FC236}">
                        <a16:creationId xmlns:a16="http://schemas.microsoft.com/office/drawing/2014/main" id="{15692E07-4836-07BE-5429-F97861BA46D2}"/>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rapezoid 458">
                    <a:extLst>
                      <a:ext uri="{FF2B5EF4-FFF2-40B4-BE49-F238E27FC236}">
                        <a16:creationId xmlns:a16="http://schemas.microsoft.com/office/drawing/2014/main" id="{C071E957-4027-E5B2-BD32-746600C6336E}"/>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rapezoid 459">
                    <a:extLst>
                      <a:ext uri="{FF2B5EF4-FFF2-40B4-BE49-F238E27FC236}">
                        <a16:creationId xmlns:a16="http://schemas.microsoft.com/office/drawing/2014/main" id="{7F31231D-A79A-AAFB-163E-7E75274B320E}"/>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444">
                  <a:extLst>
                    <a:ext uri="{FF2B5EF4-FFF2-40B4-BE49-F238E27FC236}">
                      <a16:creationId xmlns:a16="http://schemas.microsoft.com/office/drawing/2014/main" id="{37C00E1F-7835-482D-17E8-9FAD832E2873}"/>
                    </a:ext>
                  </a:extLst>
                </p:cNvPr>
                <p:cNvGrpSpPr/>
                <p:nvPr/>
              </p:nvGrpSpPr>
              <p:grpSpPr>
                <a:xfrm rot="5400000">
                  <a:off x="7290844" y="974291"/>
                  <a:ext cx="854011" cy="316026"/>
                  <a:chOff x="5502461" y="414759"/>
                  <a:chExt cx="1994799" cy="738174"/>
                </a:xfrm>
              </p:grpSpPr>
              <p:sp>
                <p:nvSpPr>
                  <p:cNvPr id="455" name="Trapezoid 454">
                    <a:extLst>
                      <a:ext uri="{FF2B5EF4-FFF2-40B4-BE49-F238E27FC236}">
                        <a16:creationId xmlns:a16="http://schemas.microsoft.com/office/drawing/2014/main" id="{3241A028-740B-CF69-A8D0-94261917C599}"/>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rapezoid 455">
                    <a:extLst>
                      <a:ext uri="{FF2B5EF4-FFF2-40B4-BE49-F238E27FC236}">
                        <a16:creationId xmlns:a16="http://schemas.microsoft.com/office/drawing/2014/main" id="{95F3B202-E0B7-4FC0-7449-B7C5D2C76CB9}"/>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Trapezoid 456">
                    <a:extLst>
                      <a:ext uri="{FF2B5EF4-FFF2-40B4-BE49-F238E27FC236}">
                        <a16:creationId xmlns:a16="http://schemas.microsoft.com/office/drawing/2014/main" id="{0B11BBA5-50CB-4A2E-1E47-DA56C6A04508}"/>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1F147521-2362-358B-8D03-3EF943B2045E}"/>
                    </a:ext>
                  </a:extLst>
                </p:cNvPr>
                <p:cNvGrpSpPr/>
                <p:nvPr/>
              </p:nvGrpSpPr>
              <p:grpSpPr>
                <a:xfrm rot="16200000">
                  <a:off x="6226809" y="969141"/>
                  <a:ext cx="854006" cy="316024"/>
                  <a:chOff x="5502461" y="414759"/>
                  <a:chExt cx="1994799" cy="738174"/>
                </a:xfrm>
              </p:grpSpPr>
              <p:sp>
                <p:nvSpPr>
                  <p:cNvPr id="452" name="Trapezoid 451">
                    <a:extLst>
                      <a:ext uri="{FF2B5EF4-FFF2-40B4-BE49-F238E27FC236}">
                        <a16:creationId xmlns:a16="http://schemas.microsoft.com/office/drawing/2014/main" id="{EE951A23-C483-41D3-56D9-9E5FA52DBB8B}"/>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Trapezoid 452">
                    <a:extLst>
                      <a:ext uri="{FF2B5EF4-FFF2-40B4-BE49-F238E27FC236}">
                        <a16:creationId xmlns:a16="http://schemas.microsoft.com/office/drawing/2014/main" id="{59844077-1778-D156-54F7-592F7FB1DACE}"/>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Trapezoid 453">
                    <a:extLst>
                      <a:ext uri="{FF2B5EF4-FFF2-40B4-BE49-F238E27FC236}">
                        <a16:creationId xmlns:a16="http://schemas.microsoft.com/office/drawing/2014/main" id="{2C8FB14B-2FD3-FCD6-E7B8-8CEC1DA73103}"/>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446">
                  <a:extLst>
                    <a:ext uri="{FF2B5EF4-FFF2-40B4-BE49-F238E27FC236}">
                      <a16:creationId xmlns:a16="http://schemas.microsoft.com/office/drawing/2014/main" id="{3F2E2A94-EDB6-0146-AAB9-EF14CAC462B3}"/>
                    </a:ext>
                  </a:extLst>
                </p:cNvPr>
                <p:cNvGrpSpPr/>
                <p:nvPr/>
              </p:nvGrpSpPr>
              <p:grpSpPr>
                <a:xfrm flipH="1" flipV="1">
                  <a:off x="6765502" y="1560873"/>
                  <a:ext cx="854011" cy="316026"/>
                  <a:chOff x="5502461" y="414759"/>
                  <a:chExt cx="1994799" cy="738174"/>
                </a:xfrm>
              </p:grpSpPr>
              <p:sp>
                <p:nvSpPr>
                  <p:cNvPr id="449" name="Trapezoid 448">
                    <a:extLst>
                      <a:ext uri="{FF2B5EF4-FFF2-40B4-BE49-F238E27FC236}">
                        <a16:creationId xmlns:a16="http://schemas.microsoft.com/office/drawing/2014/main" id="{79854A59-7EA7-56C7-B72D-863B82089DD1}"/>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rapezoid 449">
                    <a:extLst>
                      <a:ext uri="{FF2B5EF4-FFF2-40B4-BE49-F238E27FC236}">
                        <a16:creationId xmlns:a16="http://schemas.microsoft.com/office/drawing/2014/main" id="{53615AB8-1B72-6FA8-4F7E-C20421AD3D9A}"/>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Trapezoid 450">
                    <a:extLst>
                      <a:ext uri="{FF2B5EF4-FFF2-40B4-BE49-F238E27FC236}">
                        <a16:creationId xmlns:a16="http://schemas.microsoft.com/office/drawing/2014/main" id="{5AD72969-E9EF-07C4-3FB4-A598017EFD9C}"/>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8" name="Picture 447">
                  <a:extLst>
                    <a:ext uri="{FF2B5EF4-FFF2-40B4-BE49-F238E27FC236}">
                      <a16:creationId xmlns:a16="http://schemas.microsoft.com/office/drawing/2014/main" id="{628636C9-2D12-8ED2-5AED-F264F73437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456" y="691453"/>
                  <a:ext cx="897316" cy="897316"/>
                </a:xfrm>
                <a:prstGeom prst="ellipse">
                  <a:avLst/>
                </a:prstGeom>
                <a:ln w="1905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52" name="Group 251">
                <a:extLst>
                  <a:ext uri="{FF2B5EF4-FFF2-40B4-BE49-F238E27FC236}">
                    <a16:creationId xmlns:a16="http://schemas.microsoft.com/office/drawing/2014/main" id="{851DF735-3123-014A-B511-FBEFC81A4D9B}"/>
                  </a:ext>
                </a:extLst>
              </p:cNvPr>
              <p:cNvGrpSpPr/>
              <p:nvPr/>
            </p:nvGrpSpPr>
            <p:grpSpPr>
              <a:xfrm>
                <a:off x="8371866" y="2276101"/>
                <a:ext cx="334720" cy="557866"/>
                <a:chOff x="2743201" y="1066800"/>
                <a:chExt cx="457200" cy="762000"/>
              </a:xfrm>
            </p:grpSpPr>
            <p:sp>
              <p:nvSpPr>
                <p:cNvPr id="440" name="Rectangle 439">
                  <a:extLst>
                    <a:ext uri="{FF2B5EF4-FFF2-40B4-BE49-F238E27FC236}">
                      <a16:creationId xmlns:a16="http://schemas.microsoft.com/office/drawing/2014/main" id="{68FA41E8-9B7D-5127-D665-ECA1396258DD}"/>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AE472110-3B3D-B6D6-25A7-351EB68AAC17}"/>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C69CC26C-F632-8344-087E-3C22F85E1C1F}"/>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3" name="Picture 2" descr="http://users.marshall.edu/~brown/nauvoo/images/nt-dstar.jpg">
                  <a:extLst>
                    <a:ext uri="{FF2B5EF4-FFF2-40B4-BE49-F238E27FC236}">
                      <a16:creationId xmlns:a16="http://schemas.microsoft.com/office/drawing/2014/main" id="{3EC66123-A78B-E2F8-607D-EE7A33FE3A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53" name="Group 252">
                <a:extLst>
                  <a:ext uri="{FF2B5EF4-FFF2-40B4-BE49-F238E27FC236}">
                    <a16:creationId xmlns:a16="http://schemas.microsoft.com/office/drawing/2014/main" id="{205D948C-ADD1-B144-201F-BC2EECAA8238}"/>
                  </a:ext>
                </a:extLst>
              </p:cNvPr>
              <p:cNvGrpSpPr/>
              <p:nvPr/>
            </p:nvGrpSpPr>
            <p:grpSpPr>
              <a:xfrm>
                <a:off x="6092217" y="2314779"/>
                <a:ext cx="500030" cy="529768"/>
                <a:chOff x="6495800" y="414760"/>
                <a:chExt cx="1380063" cy="1462139"/>
              </a:xfrm>
            </p:grpSpPr>
            <p:grpSp>
              <p:nvGrpSpPr>
                <p:cNvPr id="423" name="Group 422">
                  <a:extLst>
                    <a:ext uri="{FF2B5EF4-FFF2-40B4-BE49-F238E27FC236}">
                      <a16:creationId xmlns:a16="http://schemas.microsoft.com/office/drawing/2014/main" id="{0891FB8A-6F8F-F77D-40E8-8FA5AB7DF968}"/>
                    </a:ext>
                  </a:extLst>
                </p:cNvPr>
                <p:cNvGrpSpPr/>
                <p:nvPr/>
              </p:nvGrpSpPr>
              <p:grpSpPr>
                <a:xfrm>
                  <a:off x="6758918" y="414760"/>
                  <a:ext cx="854011" cy="316026"/>
                  <a:chOff x="5502461" y="414759"/>
                  <a:chExt cx="1994799" cy="738174"/>
                </a:xfrm>
              </p:grpSpPr>
              <p:sp>
                <p:nvSpPr>
                  <p:cNvPr id="437" name="Trapezoid 436">
                    <a:extLst>
                      <a:ext uri="{FF2B5EF4-FFF2-40B4-BE49-F238E27FC236}">
                        <a16:creationId xmlns:a16="http://schemas.microsoft.com/office/drawing/2014/main" id="{D086D344-8A92-D870-F2C9-896D8682FFF2}"/>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Trapezoid 437">
                    <a:extLst>
                      <a:ext uri="{FF2B5EF4-FFF2-40B4-BE49-F238E27FC236}">
                        <a16:creationId xmlns:a16="http://schemas.microsoft.com/office/drawing/2014/main" id="{1FD40024-880B-CD69-0CE1-0434016324C3}"/>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rapezoid 438">
                    <a:extLst>
                      <a:ext uri="{FF2B5EF4-FFF2-40B4-BE49-F238E27FC236}">
                        <a16:creationId xmlns:a16="http://schemas.microsoft.com/office/drawing/2014/main" id="{2AC21281-0671-1489-6FB5-3624A60113A1}"/>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7C6BC864-758A-8EE8-5D4B-CFA840650AAC}"/>
                    </a:ext>
                  </a:extLst>
                </p:cNvPr>
                <p:cNvGrpSpPr/>
                <p:nvPr/>
              </p:nvGrpSpPr>
              <p:grpSpPr>
                <a:xfrm rot="5400000">
                  <a:off x="7290844" y="974291"/>
                  <a:ext cx="854011" cy="316026"/>
                  <a:chOff x="5502461" y="414759"/>
                  <a:chExt cx="1994799" cy="738174"/>
                </a:xfrm>
              </p:grpSpPr>
              <p:sp>
                <p:nvSpPr>
                  <p:cNvPr id="434" name="Trapezoid 433">
                    <a:extLst>
                      <a:ext uri="{FF2B5EF4-FFF2-40B4-BE49-F238E27FC236}">
                        <a16:creationId xmlns:a16="http://schemas.microsoft.com/office/drawing/2014/main" id="{8E132EB9-3850-2BD2-465E-3759E3681643}"/>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a:extLst>
                      <a:ext uri="{FF2B5EF4-FFF2-40B4-BE49-F238E27FC236}">
                        <a16:creationId xmlns:a16="http://schemas.microsoft.com/office/drawing/2014/main" id="{CC6B554D-2BC7-A736-AC15-A977B7F79F69}"/>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a:extLst>
                      <a:ext uri="{FF2B5EF4-FFF2-40B4-BE49-F238E27FC236}">
                        <a16:creationId xmlns:a16="http://schemas.microsoft.com/office/drawing/2014/main" id="{A04D49C1-B5AA-654B-E8DF-3A2582ACB25B}"/>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1F684E24-C18B-2A0A-E9EC-34B4E7BDAF7A}"/>
                    </a:ext>
                  </a:extLst>
                </p:cNvPr>
                <p:cNvGrpSpPr/>
                <p:nvPr/>
              </p:nvGrpSpPr>
              <p:grpSpPr>
                <a:xfrm rot="16200000">
                  <a:off x="6226809" y="969141"/>
                  <a:ext cx="854006" cy="316024"/>
                  <a:chOff x="5502461" y="414759"/>
                  <a:chExt cx="1994799" cy="738174"/>
                </a:xfrm>
              </p:grpSpPr>
              <p:sp>
                <p:nvSpPr>
                  <p:cNvPr id="431" name="Trapezoid 430">
                    <a:extLst>
                      <a:ext uri="{FF2B5EF4-FFF2-40B4-BE49-F238E27FC236}">
                        <a16:creationId xmlns:a16="http://schemas.microsoft.com/office/drawing/2014/main" id="{E3AE6834-A2C3-DC37-13EC-91BC4CB00793}"/>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a:extLst>
                      <a:ext uri="{FF2B5EF4-FFF2-40B4-BE49-F238E27FC236}">
                        <a16:creationId xmlns:a16="http://schemas.microsoft.com/office/drawing/2014/main" id="{2AA7E35D-A587-811D-8410-34E52AD01548}"/>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835F4EF3-F0AE-73B6-9AD3-1731B267E381}"/>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a:extLst>
                    <a:ext uri="{FF2B5EF4-FFF2-40B4-BE49-F238E27FC236}">
                      <a16:creationId xmlns:a16="http://schemas.microsoft.com/office/drawing/2014/main" id="{D32CA588-D8B0-FAA2-332E-F225A92AD752}"/>
                    </a:ext>
                  </a:extLst>
                </p:cNvPr>
                <p:cNvGrpSpPr/>
                <p:nvPr/>
              </p:nvGrpSpPr>
              <p:grpSpPr>
                <a:xfrm flipH="1" flipV="1">
                  <a:off x="6765502" y="1560873"/>
                  <a:ext cx="854011" cy="316026"/>
                  <a:chOff x="5502461" y="414759"/>
                  <a:chExt cx="1994799" cy="738174"/>
                </a:xfrm>
              </p:grpSpPr>
              <p:sp>
                <p:nvSpPr>
                  <p:cNvPr id="428" name="Trapezoid 427">
                    <a:extLst>
                      <a:ext uri="{FF2B5EF4-FFF2-40B4-BE49-F238E27FC236}">
                        <a16:creationId xmlns:a16="http://schemas.microsoft.com/office/drawing/2014/main" id="{6F1F1F64-751D-17B4-91AC-E536A769D299}"/>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8F6788CE-E021-7754-5B40-E89696C6E31E}"/>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Trapezoid 429">
                    <a:extLst>
                      <a:ext uri="{FF2B5EF4-FFF2-40B4-BE49-F238E27FC236}">
                        <a16:creationId xmlns:a16="http://schemas.microsoft.com/office/drawing/2014/main" id="{9528DFF2-C5C3-935A-6B34-54A425151768}"/>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7" name="Picture 426">
                  <a:extLst>
                    <a:ext uri="{FF2B5EF4-FFF2-40B4-BE49-F238E27FC236}">
                      <a16:creationId xmlns:a16="http://schemas.microsoft.com/office/drawing/2014/main" id="{47F97F35-E9B5-85D0-0680-2870328BE5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456" y="691453"/>
                  <a:ext cx="897316" cy="897316"/>
                </a:xfrm>
                <a:prstGeom prst="ellipse">
                  <a:avLst/>
                </a:prstGeom>
                <a:ln w="1905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54" name="Group 253">
                <a:extLst>
                  <a:ext uri="{FF2B5EF4-FFF2-40B4-BE49-F238E27FC236}">
                    <a16:creationId xmlns:a16="http://schemas.microsoft.com/office/drawing/2014/main" id="{11DC3E0F-F84E-929A-3575-75603E871BAA}"/>
                  </a:ext>
                </a:extLst>
              </p:cNvPr>
              <p:cNvGrpSpPr/>
              <p:nvPr/>
            </p:nvGrpSpPr>
            <p:grpSpPr>
              <a:xfrm>
                <a:off x="6911169" y="2284184"/>
                <a:ext cx="334720" cy="557866"/>
                <a:chOff x="2743201" y="1066800"/>
                <a:chExt cx="457200" cy="762000"/>
              </a:xfrm>
            </p:grpSpPr>
            <p:sp>
              <p:nvSpPr>
                <p:cNvPr id="419" name="Rectangle 418">
                  <a:extLst>
                    <a:ext uri="{FF2B5EF4-FFF2-40B4-BE49-F238E27FC236}">
                      <a16:creationId xmlns:a16="http://schemas.microsoft.com/office/drawing/2014/main" id="{E826C800-8720-3D8B-5B27-E56AD642EF90}"/>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DDFCED42-A842-C8D9-AD49-DC5FCF653459}"/>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F7CADB1D-B36D-D014-B1A3-1FE6CDEA6677}"/>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2" name="Picture 2" descr="http://users.marshall.edu/~brown/nauvoo/images/nt-dstar.jpg">
                  <a:extLst>
                    <a:ext uri="{FF2B5EF4-FFF2-40B4-BE49-F238E27FC236}">
                      <a16:creationId xmlns:a16="http://schemas.microsoft.com/office/drawing/2014/main" id="{6452D2C0-8642-3111-AA91-A52E7291C1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55" name="Group 254">
                <a:extLst>
                  <a:ext uri="{FF2B5EF4-FFF2-40B4-BE49-F238E27FC236}">
                    <a16:creationId xmlns:a16="http://schemas.microsoft.com/office/drawing/2014/main" id="{B9F70D24-7F73-3E73-8CEE-D8678D2FDE89}"/>
                  </a:ext>
                </a:extLst>
              </p:cNvPr>
              <p:cNvGrpSpPr/>
              <p:nvPr/>
            </p:nvGrpSpPr>
            <p:grpSpPr>
              <a:xfrm>
                <a:off x="4730406" y="2297290"/>
                <a:ext cx="500030" cy="529768"/>
                <a:chOff x="6495800" y="414760"/>
                <a:chExt cx="1380063" cy="1462139"/>
              </a:xfrm>
            </p:grpSpPr>
            <p:grpSp>
              <p:nvGrpSpPr>
                <p:cNvPr id="402" name="Group 401">
                  <a:extLst>
                    <a:ext uri="{FF2B5EF4-FFF2-40B4-BE49-F238E27FC236}">
                      <a16:creationId xmlns:a16="http://schemas.microsoft.com/office/drawing/2014/main" id="{F537CDCA-58B3-9F69-F4FA-1922E3A90E15}"/>
                    </a:ext>
                  </a:extLst>
                </p:cNvPr>
                <p:cNvGrpSpPr/>
                <p:nvPr/>
              </p:nvGrpSpPr>
              <p:grpSpPr>
                <a:xfrm>
                  <a:off x="6758918" y="414760"/>
                  <a:ext cx="854011" cy="316026"/>
                  <a:chOff x="5502461" y="414759"/>
                  <a:chExt cx="1994799" cy="738174"/>
                </a:xfrm>
              </p:grpSpPr>
              <p:sp>
                <p:nvSpPr>
                  <p:cNvPr id="416" name="Trapezoid 415">
                    <a:extLst>
                      <a:ext uri="{FF2B5EF4-FFF2-40B4-BE49-F238E27FC236}">
                        <a16:creationId xmlns:a16="http://schemas.microsoft.com/office/drawing/2014/main" id="{C6A04CF6-9514-921B-97BD-9EE9E1EAF608}"/>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rapezoid 416">
                    <a:extLst>
                      <a:ext uri="{FF2B5EF4-FFF2-40B4-BE49-F238E27FC236}">
                        <a16:creationId xmlns:a16="http://schemas.microsoft.com/office/drawing/2014/main" id="{E5810CF0-23E3-3B2C-19CA-77704B32C674}"/>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a:extLst>
                      <a:ext uri="{FF2B5EF4-FFF2-40B4-BE49-F238E27FC236}">
                        <a16:creationId xmlns:a16="http://schemas.microsoft.com/office/drawing/2014/main" id="{98111ABC-DF6E-83C5-CA80-A1B059B7941E}"/>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3" name="Group 402">
                  <a:extLst>
                    <a:ext uri="{FF2B5EF4-FFF2-40B4-BE49-F238E27FC236}">
                      <a16:creationId xmlns:a16="http://schemas.microsoft.com/office/drawing/2014/main" id="{2E6EACE9-7088-B5A4-8D13-88B788717C3A}"/>
                    </a:ext>
                  </a:extLst>
                </p:cNvPr>
                <p:cNvGrpSpPr/>
                <p:nvPr/>
              </p:nvGrpSpPr>
              <p:grpSpPr>
                <a:xfrm rot="5400000">
                  <a:off x="7290844" y="974291"/>
                  <a:ext cx="854011" cy="316026"/>
                  <a:chOff x="5502461" y="414759"/>
                  <a:chExt cx="1994799" cy="738174"/>
                </a:xfrm>
              </p:grpSpPr>
              <p:sp>
                <p:nvSpPr>
                  <p:cNvPr id="413" name="Trapezoid 412">
                    <a:extLst>
                      <a:ext uri="{FF2B5EF4-FFF2-40B4-BE49-F238E27FC236}">
                        <a16:creationId xmlns:a16="http://schemas.microsoft.com/office/drawing/2014/main" id="{6D757279-EE3A-441E-E730-3E6AB973C097}"/>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a:extLst>
                      <a:ext uri="{FF2B5EF4-FFF2-40B4-BE49-F238E27FC236}">
                        <a16:creationId xmlns:a16="http://schemas.microsoft.com/office/drawing/2014/main" id="{081F8C12-6FB7-637C-F995-06E4E13B6FDB}"/>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02EDE238-7894-D29B-7452-D1FFE94BBF4F}"/>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403">
                  <a:extLst>
                    <a:ext uri="{FF2B5EF4-FFF2-40B4-BE49-F238E27FC236}">
                      <a16:creationId xmlns:a16="http://schemas.microsoft.com/office/drawing/2014/main" id="{D39B75C2-5D24-20C0-8EC9-44C999F80267}"/>
                    </a:ext>
                  </a:extLst>
                </p:cNvPr>
                <p:cNvGrpSpPr/>
                <p:nvPr/>
              </p:nvGrpSpPr>
              <p:grpSpPr>
                <a:xfrm rot="16200000">
                  <a:off x="6226809" y="969141"/>
                  <a:ext cx="854006" cy="316024"/>
                  <a:chOff x="5502461" y="414759"/>
                  <a:chExt cx="1994799" cy="738174"/>
                </a:xfrm>
              </p:grpSpPr>
              <p:sp>
                <p:nvSpPr>
                  <p:cNvPr id="410" name="Trapezoid 409">
                    <a:extLst>
                      <a:ext uri="{FF2B5EF4-FFF2-40B4-BE49-F238E27FC236}">
                        <a16:creationId xmlns:a16="http://schemas.microsoft.com/office/drawing/2014/main" id="{AF5A5B07-D77D-9C1C-BCB0-D8DD2F95AB5F}"/>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96213805-9873-4C96-28F6-5C1C3ED927B2}"/>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rapezoid 411">
                    <a:extLst>
                      <a:ext uri="{FF2B5EF4-FFF2-40B4-BE49-F238E27FC236}">
                        <a16:creationId xmlns:a16="http://schemas.microsoft.com/office/drawing/2014/main" id="{14AE02AE-3130-395B-313F-25DAA65E8F1F}"/>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404">
                  <a:extLst>
                    <a:ext uri="{FF2B5EF4-FFF2-40B4-BE49-F238E27FC236}">
                      <a16:creationId xmlns:a16="http://schemas.microsoft.com/office/drawing/2014/main" id="{E0D0146F-EDAD-792E-789E-9742FB5B33C9}"/>
                    </a:ext>
                  </a:extLst>
                </p:cNvPr>
                <p:cNvGrpSpPr/>
                <p:nvPr/>
              </p:nvGrpSpPr>
              <p:grpSpPr>
                <a:xfrm flipH="1" flipV="1">
                  <a:off x="6765502" y="1560873"/>
                  <a:ext cx="854011" cy="316026"/>
                  <a:chOff x="5502461" y="414759"/>
                  <a:chExt cx="1994799" cy="738174"/>
                </a:xfrm>
              </p:grpSpPr>
              <p:sp>
                <p:nvSpPr>
                  <p:cNvPr id="407" name="Trapezoid 406">
                    <a:extLst>
                      <a:ext uri="{FF2B5EF4-FFF2-40B4-BE49-F238E27FC236}">
                        <a16:creationId xmlns:a16="http://schemas.microsoft.com/office/drawing/2014/main" id="{55AAD8FC-70C6-3986-352B-15FBF95FFA1C}"/>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76AD6FF8-82C2-E6F4-8B19-43D4B92462A2}"/>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C55AF763-74B9-EB43-8112-55BB72AC6B94}"/>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6" name="Picture 405">
                  <a:extLst>
                    <a:ext uri="{FF2B5EF4-FFF2-40B4-BE49-F238E27FC236}">
                      <a16:creationId xmlns:a16="http://schemas.microsoft.com/office/drawing/2014/main" id="{D2709D0E-9002-5D7C-EB96-176B1CC615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456" y="691453"/>
                  <a:ext cx="897316" cy="897316"/>
                </a:xfrm>
                <a:prstGeom prst="ellipse">
                  <a:avLst/>
                </a:prstGeom>
                <a:ln w="1905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56" name="Group 255">
                <a:extLst>
                  <a:ext uri="{FF2B5EF4-FFF2-40B4-BE49-F238E27FC236}">
                    <a16:creationId xmlns:a16="http://schemas.microsoft.com/office/drawing/2014/main" id="{B963AD1D-526D-F126-C32B-A1A33C015711}"/>
                  </a:ext>
                </a:extLst>
              </p:cNvPr>
              <p:cNvGrpSpPr/>
              <p:nvPr/>
            </p:nvGrpSpPr>
            <p:grpSpPr>
              <a:xfrm>
                <a:off x="5542304" y="2273480"/>
                <a:ext cx="334720" cy="557866"/>
                <a:chOff x="2743201" y="1066800"/>
                <a:chExt cx="457200" cy="762000"/>
              </a:xfrm>
            </p:grpSpPr>
            <p:sp>
              <p:nvSpPr>
                <p:cNvPr id="398" name="Rectangle 397">
                  <a:extLst>
                    <a:ext uri="{FF2B5EF4-FFF2-40B4-BE49-F238E27FC236}">
                      <a16:creationId xmlns:a16="http://schemas.microsoft.com/office/drawing/2014/main" id="{38D38A8F-2BB0-699C-0BE0-4E3406A7A3D3}"/>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4BABA7B3-77F0-0971-DD81-B5F9BE1AF580}"/>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58BF0C38-899C-0A32-77B6-1321A76914DE}"/>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1" name="Picture 2" descr="http://users.marshall.edu/~brown/nauvoo/images/nt-dstar.jpg">
                  <a:extLst>
                    <a:ext uri="{FF2B5EF4-FFF2-40B4-BE49-F238E27FC236}">
                      <a16:creationId xmlns:a16="http://schemas.microsoft.com/office/drawing/2014/main" id="{247FA449-D7D1-AE44-20FF-438C8DECB2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57" name="Group 256">
                <a:extLst>
                  <a:ext uri="{FF2B5EF4-FFF2-40B4-BE49-F238E27FC236}">
                    <a16:creationId xmlns:a16="http://schemas.microsoft.com/office/drawing/2014/main" id="{CB019F62-3F12-46D8-6027-F8C22B9E8913}"/>
                  </a:ext>
                </a:extLst>
              </p:cNvPr>
              <p:cNvGrpSpPr/>
              <p:nvPr/>
            </p:nvGrpSpPr>
            <p:grpSpPr>
              <a:xfrm>
                <a:off x="3324388" y="2315314"/>
                <a:ext cx="500030" cy="529768"/>
                <a:chOff x="6495800" y="414760"/>
                <a:chExt cx="1380063" cy="1462139"/>
              </a:xfrm>
            </p:grpSpPr>
            <p:grpSp>
              <p:nvGrpSpPr>
                <p:cNvPr id="381" name="Group 380">
                  <a:extLst>
                    <a:ext uri="{FF2B5EF4-FFF2-40B4-BE49-F238E27FC236}">
                      <a16:creationId xmlns:a16="http://schemas.microsoft.com/office/drawing/2014/main" id="{D2EBB7DD-A8ED-57D5-7FBE-BA0F06EFE8C0}"/>
                    </a:ext>
                  </a:extLst>
                </p:cNvPr>
                <p:cNvGrpSpPr/>
                <p:nvPr/>
              </p:nvGrpSpPr>
              <p:grpSpPr>
                <a:xfrm>
                  <a:off x="6758918" y="414760"/>
                  <a:ext cx="854011" cy="316026"/>
                  <a:chOff x="5502461" y="414759"/>
                  <a:chExt cx="1994799" cy="738174"/>
                </a:xfrm>
              </p:grpSpPr>
              <p:sp>
                <p:nvSpPr>
                  <p:cNvPr id="395" name="Trapezoid 394">
                    <a:extLst>
                      <a:ext uri="{FF2B5EF4-FFF2-40B4-BE49-F238E27FC236}">
                        <a16:creationId xmlns:a16="http://schemas.microsoft.com/office/drawing/2014/main" id="{EBB63345-492F-F360-F49F-1CEB73913079}"/>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rapezoid 395">
                    <a:extLst>
                      <a:ext uri="{FF2B5EF4-FFF2-40B4-BE49-F238E27FC236}">
                        <a16:creationId xmlns:a16="http://schemas.microsoft.com/office/drawing/2014/main" id="{2423F354-D22E-1A4B-3F73-348BF0DAA100}"/>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rapezoid 396">
                    <a:extLst>
                      <a:ext uri="{FF2B5EF4-FFF2-40B4-BE49-F238E27FC236}">
                        <a16:creationId xmlns:a16="http://schemas.microsoft.com/office/drawing/2014/main" id="{5F7F21AB-B021-60C3-32E4-DAB6CD3515AD}"/>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a:extLst>
                    <a:ext uri="{FF2B5EF4-FFF2-40B4-BE49-F238E27FC236}">
                      <a16:creationId xmlns:a16="http://schemas.microsoft.com/office/drawing/2014/main" id="{AE1A11E0-8B34-2030-0E2E-DA3CB8433BBD}"/>
                    </a:ext>
                  </a:extLst>
                </p:cNvPr>
                <p:cNvGrpSpPr/>
                <p:nvPr/>
              </p:nvGrpSpPr>
              <p:grpSpPr>
                <a:xfrm rot="5400000">
                  <a:off x="7290844" y="974291"/>
                  <a:ext cx="854011" cy="316026"/>
                  <a:chOff x="5502461" y="414759"/>
                  <a:chExt cx="1994799" cy="738174"/>
                </a:xfrm>
              </p:grpSpPr>
              <p:sp>
                <p:nvSpPr>
                  <p:cNvPr id="392" name="Trapezoid 391">
                    <a:extLst>
                      <a:ext uri="{FF2B5EF4-FFF2-40B4-BE49-F238E27FC236}">
                        <a16:creationId xmlns:a16="http://schemas.microsoft.com/office/drawing/2014/main" id="{1E527C49-F770-F0EA-70CD-D0F0486FDACA}"/>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rapezoid 392">
                    <a:extLst>
                      <a:ext uri="{FF2B5EF4-FFF2-40B4-BE49-F238E27FC236}">
                        <a16:creationId xmlns:a16="http://schemas.microsoft.com/office/drawing/2014/main" id="{AE3EB7C5-E59A-505A-ED8A-0082287E2B70}"/>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3B0C5A02-B870-A55A-D016-D64B9D0A4BAB}"/>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a:extLst>
                    <a:ext uri="{FF2B5EF4-FFF2-40B4-BE49-F238E27FC236}">
                      <a16:creationId xmlns:a16="http://schemas.microsoft.com/office/drawing/2014/main" id="{1A8A07BA-8977-E285-3AA1-F86AA4C9C660}"/>
                    </a:ext>
                  </a:extLst>
                </p:cNvPr>
                <p:cNvGrpSpPr/>
                <p:nvPr/>
              </p:nvGrpSpPr>
              <p:grpSpPr>
                <a:xfrm rot="16200000">
                  <a:off x="6226809" y="969141"/>
                  <a:ext cx="854006" cy="316024"/>
                  <a:chOff x="5502461" y="414759"/>
                  <a:chExt cx="1994799" cy="738174"/>
                </a:xfrm>
              </p:grpSpPr>
              <p:sp>
                <p:nvSpPr>
                  <p:cNvPr id="389" name="Trapezoid 388">
                    <a:extLst>
                      <a:ext uri="{FF2B5EF4-FFF2-40B4-BE49-F238E27FC236}">
                        <a16:creationId xmlns:a16="http://schemas.microsoft.com/office/drawing/2014/main" id="{E1763854-87F5-286F-8995-B97D3BDE24F5}"/>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rapezoid 389">
                    <a:extLst>
                      <a:ext uri="{FF2B5EF4-FFF2-40B4-BE49-F238E27FC236}">
                        <a16:creationId xmlns:a16="http://schemas.microsoft.com/office/drawing/2014/main" id="{A79D89EB-FDCC-2D25-5B6A-9D86992D48F2}"/>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rapezoid 390">
                    <a:extLst>
                      <a:ext uri="{FF2B5EF4-FFF2-40B4-BE49-F238E27FC236}">
                        <a16:creationId xmlns:a16="http://schemas.microsoft.com/office/drawing/2014/main" id="{DFFD40F5-4E52-3049-90FC-FF25A02FCC61}"/>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a:extLst>
                    <a:ext uri="{FF2B5EF4-FFF2-40B4-BE49-F238E27FC236}">
                      <a16:creationId xmlns:a16="http://schemas.microsoft.com/office/drawing/2014/main" id="{DDE5E77D-E64B-3485-34BC-9F511717A010}"/>
                    </a:ext>
                  </a:extLst>
                </p:cNvPr>
                <p:cNvGrpSpPr/>
                <p:nvPr/>
              </p:nvGrpSpPr>
              <p:grpSpPr>
                <a:xfrm flipH="1" flipV="1">
                  <a:off x="6765502" y="1560873"/>
                  <a:ext cx="854011" cy="316026"/>
                  <a:chOff x="5502461" y="414759"/>
                  <a:chExt cx="1994799" cy="738174"/>
                </a:xfrm>
              </p:grpSpPr>
              <p:sp>
                <p:nvSpPr>
                  <p:cNvPr id="386" name="Trapezoid 385">
                    <a:extLst>
                      <a:ext uri="{FF2B5EF4-FFF2-40B4-BE49-F238E27FC236}">
                        <a16:creationId xmlns:a16="http://schemas.microsoft.com/office/drawing/2014/main" id="{B8645A70-838A-9820-6DCA-61618D48B642}"/>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rapezoid 386">
                    <a:extLst>
                      <a:ext uri="{FF2B5EF4-FFF2-40B4-BE49-F238E27FC236}">
                        <a16:creationId xmlns:a16="http://schemas.microsoft.com/office/drawing/2014/main" id="{1AC9100E-22AB-C96E-9591-E6894F2527BA}"/>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rapezoid 387">
                    <a:extLst>
                      <a:ext uri="{FF2B5EF4-FFF2-40B4-BE49-F238E27FC236}">
                        <a16:creationId xmlns:a16="http://schemas.microsoft.com/office/drawing/2014/main" id="{7381EDFE-2C46-0D57-DD37-C3A9890D7F7D}"/>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5" name="Picture 384">
                  <a:extLst>
                    <a:ext uri="{FF2B5EF4-FFF2-40B4-BE49-F238E27FC236}">
                      <a16:creationId xmlns:a16="http://schemas.microsoft.com/office/drawing/2014/main" id="{37C4828D-962B-E9A3-89F4-8AEAD7461F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456" y="691453"/>
                  <a:ext cx="897316" cy="897316"/>
                </a:xfrm>
                <a:prstGeom prst="ellipse">
                  <a:avLst/>
                </a:prstGeom>
                <a:ln w="1905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58" name="Group 257">
                <a:extLst>
                  <a:ext uri="{FF2B5EF4-FFF2-40B4-BE49-F238E27FC236}">
                    <a16:creationId xmlns:a16="http://schemas.microsoft.com/office/drawing/2014/main" id="{B32C7861-477C-5F7F-B46D-8C20A46BD82D}"/>
                  </a:ext>
                </a:extLst>
              </p:cNvPr>
              <p:cNvGrpSpPr/>
              <p:nvPr/>
            </p:nvGrpSpPr>
            <p:grpSpPr>
              <a:xfrm>
                <a:off x="4086946" y="2283299"/>
                <a:ext cx="334720" cy="557866"/>
                <a:chOff x="2743201" y="1066800"/>
                <a:chExt cx="457200" cy="762000"/>
              </a:xfrm>
            </p:grpSpPr>
            <p:sp>
              <p:nvSpPr>
                <p:cNvPr id="377" name="Rectangle 376">
                  <a:extLst>
                    <a:ext uri="{FF2B5EF4-FFF2-40B4-BE49-F238E27FC236}">
                      <a16:creationId xmlns:a16="http://schemas.microsoft.com/office/drawing/2014/main" id="{35C78D85-5293-7ACB-633E-066E7AEE2BA0}"/>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DD7540F5-CD25-E489-D7CC-23D0CD6AE6B8}"/>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33E0B5F9-76BB-043F-4665-CF3CEFDEEEF4}"/>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 name="Picture 2" descr="http://users.marshall.edu/~brown/nauvoo/images/nt-dstar.jpg">
                  <a:extLst>
                    <a:ext uri="{FF2B5EF4-FFF2-40B4-BE49-F238E27FC236}">
                      <a16:creationId xmlns:a16="http://schemas.microsoft.com/office/drawing/2014/main" id="{724E9A20-08E9-5D11-1F97-A0F81385B1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59" name="Group 258">
                <a:extLst>
                  <a:ext uri="{FF2B5EF4-FFF2-40B4-BE49-F238E27FC236}">
                    <a16:creationId xmlns:a16="http://schemas.microsoft.com/office/drawing/2014/main" id="{961A3BEE-18D1-7474-C1C8-BE54D45AD844}"/>
                  </a:ext>
                </a:extLst>
              </p:cNvPr>
              <p:cNvGrpSpPr/>
              <p:nvPr/>
            </p:nvGrpSpPr>
            <p:grpSpPr>
              <a:xfrm>
                <a:off x="1857248" y="2307756"/>
                <a:ext cx="500030" cy="529768"/>
                <a:chOff x="6495800" y="414760"/>
                <a:chExt cx="1380063" cy="1462139"/>
              </a:xfrm>
            </p:grpSpPr>
            <p:grpSp>
              <p:nvGrpSpPr>
                <p:cNvPr id="360" name="Group 359">
                  <a:extLst>
                    <a:ext uri="{FF2B5EF4-FFF2-40B4-BE49-F238E27FC236}">
                      <a16:creationId xmlns:a16="http://schemas.microsoft.com/office/drawing/2014/main" id="{EC6C34FA-BAF4-BFB2-A036-710DA29A2AD2}"/>
                    </a:ext>
                  </a:extLst>
                </p:cNvPr>
                <p:cNvGrpSpPr/>
                <p:nvPr/>
              </p:nvGrpSpPr>
              <p:grpSpPr>
                <a:xfrm>
                  <a:off x="6758918" y="414760"/>
                  <a:ext cx="854011" cy="316026"/>
                  <a:chOff x="5502461" y="414759"/>
                  <a:chExt cx="1994799" cy="738174"/>
                </a:xfrm>
              </p:grpSpPr>
              <p:sp>
                <p:nvSpPr>
                  <p:cNvPr id="374" name="Trapezoid 373">
                    <a:extLst>
                      <a:ext uri="{FF2B5EF4-FFF2-40B4-BE49-F238E27FC236}">
                        <a16:creationId xmlns:a16="http://schemas.microsoft.com/office/drawing/2014/main" id="{4187D93C-0E63-9804-2F84-F0EE74808CD4}"/>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374">
                    <a:extLst>
                      <a:ext uri="{FF2B5EF4-FFF2-40B4-BE49-F238E27FC236}">
                        <a16:creationId xmlns:a16="http://schemas.microsoft.com/office/drawing/2014/main" id="{8407B030-5FA5-BC9B-37F3-9B93085DEECC}"/>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rapezoid 375">
                    <a:extLst>
                      <a:ext uri="{FF2B5EF4-FFF2-40B4-BE49-F238E27FC236}">
                        <a16:creationId xmlns:a16="http://schemas.microsoft.com/office/drawing/2014/main" id="{FF8637BA-3269-0A36-CE9E-AB3879A9DF84}"/>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a:extLst>
                    <a:ext uri="{FF2B5EF4-FFF2-40B4-BE49-F238E27FC236}">
                      <a16:creationId xmlns:a16="http://schemas.microsoft.com/office/drawing/2014/main" id="{1A0CDA2F-64C6-44CD-D4AE-6D0D2D8D31F4}"/>
                    </a:ext>
                  </a:extLst>
                </p:cNvPr>
                <p:cNvGrpSpPr/>
                <p:nvPr/>
              </p:nvGrpSpPr>
              <p:grpSpPr>
                <a:xfrm rot="5400000">
                  <a:off x="7290844" y="974291"/>
                  <a:ext cx="854011" cy="316026"/>
                  <a:chOff x="5502461" y="414759"/>
                  <a:chExt cx="1994799" cy="738174"/>
                </a:xfrm>
              </p:grpSpPr>
              <p:sp>
                <p:nvSpPr>
                  <p:cNvPr id="371" name="Trapezoid 370">
                    <a:extLst>
                      <a:ext uri="{FF2B5EF4-FFF2-40B4-BE49-F238E27FC236}">
                        <a16:creationId xmlns:a16="http://schemas.microsoft.com/office/drawing/2014/main" id="{05BD2B99-43AB-8812-98E8-007E5C1DF6D6}"/>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a:extLst>
                      <a:ext uri="{FF2B5EF4-FFF2-40B4-BE49-F238E27FC236}">
                        <a16:creationId xmlns:a16="http://schemas.microsoft.com/office/drawing/2014/main" id="{49591E76-E414-3BE6-A734-DDA3E205686A}"/>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a:extLst>
                      <a:ext uri="{FF2B5EF4-FFF2-40B4-BE49-F238E27FC236}">
                        <a16:creationId xmlns:a16="http://schemas.microsoft.com/office/drawing/2014/main" id="{C6B5A516-B682-4C62-00D3-4F881428796E}"/>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361">
                  <a:extLst>
                    <a:ext uri="{FF2B5EF4-FFF2-40B4-BE49-F238E27FC236}">
                      <a16:creationId xmlns:a16="http://schemas.microsoft.com/office/drawing/2014/main" id="{85ABFC08-3FB0-BA6D-2A34-6ABA1059ECC6}"/>
                    </a:ext>
                  </a:extLst>
                </p:cNvPr>
                <p:cNvGrpSpPr/>
                <p:nvPr/>
              </p:nvGrpSpPr>
              <p:grpSpPr>
                <a:xfrm rot="16200000">
                  <a:off x="6226809" y="969141"/>
                  <a:ext cx="854006" cy="316024"/>
                  <a:chOff x="5502461" y="414759"/>
                  <a:chExt cx="1994799" cy="738174"/>
                </a:xfrm>
              </p:grpSpPr>
              <p:sp>
                <p:nvSpPr>
                  <p:cNvPr id="368" name="Trapezoid 367">
                    <a:extLst>
                      <a:ext uri="{FF2B5EF4-FFF2-40B4-BE49-F238E27FC236}">
                        <a16:creationId xmlns:a16="http://schemas.microsoft.com/office/drawing/2014/main" id="{C1FDE139-F771-275A-592F-A57BC06C3687}"/>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rapezoid 368">
                    <a:extLst>
                      <a:ext uri="{FF2B5EF4-FFF2-40B4-BE49-F238E27FC236}">
                        <a16:creationId xmlns:a16="http://schemas.microsoft.com/office/drawing/2014/main" id="{141E7DAA-B247-3467-FBE2-D11D0AEE5C2F}"/>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rapezoid 369">
                    <a:extLst>
                      <a:ext uri="{FF2B5EF4-FFF2-40B4-BE49-F238E27FC236}">
                        <a16:creationId xmlns:a16="http://schemas.microsoft.com/office/drawing/2014/main" id="{A28D14ED-261E-887E-3A27-C554D9BB2E47}"/>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5E44A9D1-073E-A7AA-20C8-7AD948E35D82}"/>
                    </a:ext>
                  </a:extLst>
                </p:cNvPr>
                <p:cNvGrpSpPr/>
                <p:nvPr/>
              </p:nvGrpSpPr>
              <p:grpSpPr>
                <a:xfrm flipH="1" flipV="1">
                  <a:off x="6765502" y="1560873"/>
                  <a:ext cx="854011" cy="316026"/>
                  <a:chOff x="5502461" y="414759"/>
                  <a:chExt cx="1994799" cy="738174"/>
                </a:xfrm>
              </p:grpSpPr>
              <p:sp>
                <p:nvSpPr>
                  <p:cNvPr id="365" name="Trapezoid 364">
                    <a:extLst>
                      <a:ext uri="{FF2B5EF4-FFF2-40B4-BE49-F238E27FC236}">
                        <a16:creationId xmlns:a16="http://schemas.microsoft.com/office/drawing/2014/main" id="{7944E0FE-4BAF-E516-DE1E-979731B8CF6F}"/>
                      </a:ext>
                    </a:extLst>
                  </p:cNvPr>
                  <p:cNvSpPr/>
                  <p:nvPr/>
                </p:nvSpPr>
                <p:spPr>
                  <a:xfrm rot="10800000">
                    <a:off x="5502461"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B3818158-594E-8658-A623-083CD597681E}"/>
                      </a:ext>
                    </a:extLst>
                  </p:cNvPr>
                  <p:cNvSpPr/>
                  <p:nvPr/>
                </p:nvSpPr>
                <p:spPr>
                  <a:xfrm rot="10800000">
                    <a:off x="6169407" y="414759"/>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BBA87E05-82DE-2A00-59C0-69F8064FCC1E}"/>
                      </a:ext>
                    </a:extLst>
                  </p:cNvPr>
                  <p:cNvSpPr/>
                  <p:nvPr/>
                </p:nvSpPr>
                <p:spPr>
                  <a:xfrm rot="10800000">
                    <a:off x="6848694" y="436560"/>
                    <a:ext cx="648566" cy="716373"/>
                  </a:xfrm>
                  <a:prstGeom prst="trapezoid">
                    <a:avLst>
                      <a:gd name="adj" fmla="val 10314"/>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4" name="Picture 363">
                  <a:extLst>
                    <a:ext uri="{FF2B5EF4-FFF2-40B4-BE49-F238E27FC236}">
                      <a16:creationId xmlns:a16="http://schemas.microsoft.com/office/drawing/2014/main" id="{1BF5403C-A583-ACA1-ECC9-E964AC8D29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456" y="691453"/>
                  <a:ext cx="897316" cy="897316"/>
                </a:xfrm>
                <a:prstGeom prst="ellipse">
                  <a:avLst/>
                </a:prstGeom>
                <a:ln w="1905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60" name="Group 259">
                <a:extLst>
                  <a:ext uri="{FF2B5EF4-FFF2-40B4-BE49-F238E27FC236}">
                    <a16:creationId xmlns:a16="http://schemas.microsoft.com/office/drawing/2014/main" id="{9AFB538B-1419-5AA0-114C-DAE892E27936}"/>
                  </a:ext>
                </a:extLst>
              </p:cNvPr>
              <p:cNvGrpSpPr/>
              <p:nvPr/>
            </p:nvGrpSpPr>
            <p:grpSpPr>
              <a:xfrm>
                <a:off x="2722449" y="2295287"/>
                <a:ext cx="334720" cy="557866"/>
                <a:chOff x="2743201" y="1066800"/>
                <a:chExt cx="457200" cy="762000"/>
              </a:xfrm>
            </p:grpSpPr>
            <p:sp>
              <p:nvSpPr>
                <p:cNvPr id="356" name="Rectangle 355">
                  <a:extLst>
                    <a:ext uri="{FF2B5EF4-FFF2-40B4-BE49-F238E27FC236}">
                      <a16:creationId xmlns:a16="http://schemas.microsoft.com/office/drawing/2014/main" id="{A9D8C27C-CAF2-EA97-B1EC-97DF5C1F2E98}"/>
                    </a:ext>
                  </a:extLst>
                </p:cNvPr>
                <p:cNvSpPr/>
                <p:nvPr/>
              </p:nvSpPr>
              <p:spPr>
                <a:xfrm>
                  <a:off x="2743201" y="1066800"/>
                  <a:ext cx="457200" cy="7620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1C3C9DD5-C776-F771-A883-7AE34792717C}"/>
                    </a:ext>
                  </a:extLst>
                </p:cNvPr>
                <p:cNvSpPr/>
                <p:nvPr/>
              </p:nvSpPr>
              <p:spPr>
                <a:xfrm>
                  <a:off x="2743201" y="1104900"/>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2C654896-E300-5901-8AA1-02031B8A4598}"/>
                    </a:ext>
                  </a:extLst>
                </p:cNvPr>
                <p:cNvSpPr/>
                <p:nvPr/>
              </p:nvSpPr>
              <p:spPr>
                <a:xfrm>
                  <a:off x="2743201" y="1704975"/>
                  <a:ext cx="457200" cy="762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9" name="Picture 2" descr="http://users.marshall.edu/~brown/nauvoo/images/nt-dstar.jpg">
                  <a:extLst>
                    <a:ext uri="{FF2B5EF4-FFF2-40B4-BE49-F238E27FC236}">
                      <a16:creationId xmlns:a16="http://schemas.microsoft.com/office/drawing/2014/main" id="{7BF417EB-E3B0-6847-CA51-E95242564F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41" t="21938" r="15011" b="31550"/>
                <a:stretch/>
              </p:blipFill>
              <p:spPr bwMode="auto">
                <a:xfrm>
                  <a:off x="2788540" y="1219200"/>
                  <a:ext cx="394336" cy="4286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261" name="Trapezoid 260">
                <a:extLst>
                  <a:ext uri="{FF2B5EF4-FFF2-40B4-BE49-F238E27FC236}">
                    <a16:creationId xmlns:a16="http://schemas.microsoft.com/office/drawing/2014/main" id="{1790B5E1-5DA0-32FB-F6D7-A3800CCEB784}"/>
                  </a:ext>
                </a:extLst>
              </p:cNvPr>
              <p:cNvSpPr/>
              <p:nvPr/>
            </p:nvSpPr>
            <p:spPr>
              <a:xfrm rot="10800000">
                <a:off x="994176" y="2145889"/>
                <a:ext cx="8033839" cy="142738"/>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CAB90FEB-FF45-6C24-ABDF-52C68A61A6E2}"/>
                  </a:ext>
                </a:extLst>
              </p:cNvPr>
              <p:cNvSpPr/>
              <p:nvPr/>
            </p:nvSpPr>
            <p:spPr>
              <a:xfrm>
                <a:off x="1092446" y="1106574"/>
                <a:ext cx="7790082" cy="1013703"/>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98B26461-8000-41CA-7EE3-D8EB62277794}"/>
                  </a:ext>
                </a:extLst>
              </p:cNvPr>
              <p:cNvSpPr/>
              <p:nvPr/>
            </p:nvSpPr>
            <p:spPr>
              <a:xfrm flipV="1">
                <a:off x="1092446" y="2068724"/>
                <a:ext cx="7761633" cy="45719"/>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 name="Group 263">
                <a:extLst>
                  <a:ext uri="{FF2B5EF4-FFF2-40B4-BE49-F238E27FC236}">
                    <a16:creationId xmlns:a16="http://schemas.microsoft.com/office/drawing/2014/main" id="{6927C04A-9B62-9688-64EF-1F5F1BDF6CED}"/>
                  </a:ext>
                </a:extLst>
              </p:cNvPr>
              <p:cNvGrpSpPr/>
              <p:nvPr/>
            </p:nvGrpSpPr>
            <p:grpSpPr>
              <a:xfrm>
                <a:off x="7583951" y="1238547"/>
                <a:ext cx="609506" cy="744738"/>
                <a:chOff x="4193214" y="1038010"/>
                <a:chExt cx="874773" cy="1116915"/>
              </a:xfrm>
            </p:grpSpPr>
            <p:cxnSp>
              <p:nvCxnSpPr>
                <p:cNvPr id="345" name="Straight Connector 344">
                  <a:extLst>
                    <a:ext uri="{FF2B5EF4-FFF2-40B4-BE49-F238E27FC236}">
                      <a16:creationId xmlns:a16="http://schemas.microsoft.com/office/drawing/2014/main" id="{16EB140C-1A6F-D7BA-BA48-E608B463047B}"/>
                    </a:ext>
                  </a:extLst>
                </p:cNvPr>
                <p:cNvCxnSpPr/>
                <p:nvPr/>
              </p:nvCxnSpPr>
              <p:spPr>
                <a:xfrm>
                  <a:off x="4266112" y="19389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DF40603-8BD3-B796-3D3B-220E3C655789}"/>
                    </a:ext>
                  </a:extLst>
                </p:cNvPr>
                <p:cNvCxnSpPr/>
                <p:nvPr/>
              </p:nvCxnSpPr>
              <p:spPr>
                <a:xfrm>
                  <a:off x="4278609" y="1779491"/>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3B2BE6CA-FB30-5D65-60F6-9551AA51CFBC}"/>
                    </a:ext>
                  </a:extLst>
                </p:cNvPr>
                <p:cNvCxnSpPr/>
                <p:nvPr/>
              </p:nvCxnSpPr>
              <p:spPr>
                <a:xfrm>
                  <a:off x="4278609" y="1620058"/>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C7E0F512-3477-9E1B-E751-DA440E03792D}"/>
                    </a:ext>
                  </a:extLst>
                </p:cNvPr>
                <p:cNvCxnSpPr/>
                <p:nvPr/>
              </p:nvCxnSpPr>
              <p:spPr>
                <a:xfrm>
                  <a:off x="4278609" y="14606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6BE0AC1C-26F9-B9D2-9108-BA67E8C2ECBD}"/>
                    </a:ext>
                  </a:extLst>
                </p:cNvPr>
                <p:cNvCxnSpPr/>
                <p:nvPr/>
              </p:nvCxnSpPr>
              <p:spPr>
                <a:xfrm>
                  <a:off x="4278609" y="1301190"/>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B890379C-408E-708A-1554-CA5881EF4B5C}"/>
                    </a:ext>
                  </a:extLst>
                </p:cNvPr>
                <p:cNvCxnSpPr/>
                <p:nvPr/>
              </p:nvCxnSpPr>
              <p:spPr>
                <a:xfrm flipH="1" flipV="1">
                  <a:off x="4843449" y="1162255"/>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D856860D-3AAB-4158-A22D-48760F05E364}"/>
                    </a:ext>
                  </a:extLst>
                </p:cNvPr>
                <p:cNvCxnSpPr/>
                <p:nvPr/>
              </p:nvCxnSpPr>
              <p:spPr>
                <a:xfrm flipH="1" flipV="1">
                  <a:off x="4697654" y="1157701"/>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57C0F0C2-03D5-6757-BC6D-1A11369D3DD0}"/>
                    </a:ext>
                  </a:extLst>
                </p:cNvPr>
                <p:cNvCxnSpPr/>
                <p:nvPr/>
              </p:nvCxnSpPr>
              <p:spPr>
                <a:xfrm flipH="1" flipV="1">
                  <a:off x="4563541" y="1180104"/>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645FFC4-FE75-5041-B42E-5A1AB4C22500}"/>
                    </a:ext>
                  </a:extLst>
                </p:cNvPr>
                <p:cNvCxnSpPr/>
                <p:nvPr/>
              </p:nvCxnSpPr>
              <p:spPr>
                <a:xfrm flipH="1" flipV="1">
                  <a:off x="4413349" y="1173889"/>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4" name="Rectangle 353">
                  <a:extLst>
                    <a:ext uri="{FF2B5EF4-FFF2-40B4-BE49-F238E27FC236}">
                      <a16:creationId xmlns:a16="http://schemas.microsoft.com/office/drawing/2014/main" id="{2CF9B76F-3361-7E52-A1F4-ED4DAA84215B}"/>
                    </a:ext>
                  </a:extLst>
                </p:cNvPr>
                <p:cNvSpPr/>
                <p:nvPr/>
              </p:nvSpPr>
              <p:spPr>
                <a:xfrm>
                  <a:off x="4266112" y="1173889"/>
                  <a:ext cx="741475" cy="9748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ADA720A8-EB13-016C-A42F-27292A1D08CA}"/>
                    </a:ext>
                  </a:extLst>
                </p:cNvPr>
                <p:cNvSpPr/>
                <p:nvPr/>
              </p:nvSpPr>
              <p:spPr>
                <a:xfrm>
                  <a:off x="4193214" y="1038010"/>
                  <a:ext cx="874773" cy="13651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013D0DC1-2F33-4562-5589-F24A2CD933BA}"/>
                  </a:ext>
                </a:extLst>
              </p:cNvPr>
              <p:cNvGrpSpPr/>
              <p:nvPr/>
            </p:nvGrpSpPr>
            <p:grpSpPr>
              <a:xfrm>
                <a:off x="6050324" y="1237834"/>
                <a:ext cx="609506" cy="744738"/>
                <a:chOff x="4193214" y="1038010"/>
                <a:chExt cx="874773" cy="1116915"/>
              </a:xfrm>
            </p:grpSpPr>
            <p:cxnSp>
              <p:nvCxnSpPr>
                <p:cNvPr id="334" name="Straight Connector 333">
                  <a:extLst>
                    <a:ext uri="{FF2B5EF4-FFF2-40B4-BE49-F238E27FC236}">
                      <a16:creationId xmlns:a16="http://schemas.microsoft.com/office/drawing/2014/main" id="{D0072D0B-911E-44CA-A789-DCB76EA24647}"/>
                    </a:ext>
                  </a:extLst>
                </p:cNvPr>
                <p:cNvCxnSpPr/>
                <p:nvPr/>
              </p:nvCxnSpPr>
              <p:spPr>
                <a:xfrm>
                  <a:off x="4266112" y="19389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DC7A4A4-5304-8675-6969-1817D97D4A47}"/>
                    </a:ext>
                  </a:extLst>
                </p:cNvPr>
                <p:cNvCxnSpPr/>
                <p:nvPr/>
              </p:nvCxnSpPr>
              <p:spPr>
                <a:xfrm>
                  <a:off x="4278609" y="1779491"/>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2DC7097D-E9AB-BC83-0CD3-D7318DA38516}"/>
                    </a:ext>
                  </a:extLst>
                </p:cNvPr>
                <p:cNvCxnSpPr/>
                <p:nvPr/>
              </p:nvCxnSpPr>
              <p:spPr>
                <a:xfrm>
                  <a:off x="4278609" y="1620058"/>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BC0FDAC6-1CDC-7952-C8BC-4774942D124D}"/>
                    </a:ext>
                  </a:extLst>
                </p:cNvPr>
                <p:cNvCxnSpPr/>
                <p:nvPr/>
              </p:nvCxnSpPr>
              <p:spPr>
                <a:xfrm>
                  <a:off x="4278609" y="14606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E619FF81-0171-7358-7D2F-86E90C4A8A29}"/>
                    </a:ext>
                  </a:extLst>
                </p:cNvPr>
                <p:cNvCxnSpPr/>
                <p:nvPr/>
              </p:nvCxnSpPr>
              <p:spPr>
                <a:xfrm>
                  <a:off x="4278609" y="1301190"/>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A9771043-6C99-C52E-3875-13693FDC4C0A}"/>
                    </a:ext>
                  </a:extLst>
                </p:cNvPr>
                <p:cNvCxnSpPr/>
                <p:nvPr/>
              </p:nvCxnSpPr>
              <p:spPr>
                <a:xfrm flipH="1" flipV="1">
                  <a:off x="4843449" y="1162255"/>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C47D00B-766A-2442-52CB-3137D4520177}"/>
                    </a:ext>
                  </a:extLst>
                </p:cNvPr>
                <p:cNvCxnSpPr/>
                <p:nvPr/>
              </p:nvCxnSpPr>
              <p:spPr>
                <a:xfrm flipH="1" flipV="1">
                  <a:off x="4697654" y="1157701"/>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A8799D85-7B77-F0E7-B0C7-4D57ADC7D7A2}"/>
                    </a:ext>
                  </a:extLst>
                </p:cNvPr>
                <p:cNvCxnSpPr/>
                <p:nvPr/>
              </p:nvCxnSpPr>
              <p:spPr>
                <a:xfrm flipH="1" flipV="1">
                  <a:off x="4563541" y="1180104"/>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09FC1866-7FF6-2F9D-AFE6-7928C63D802A}"/>
                    </a:ext>
                  </a:extLst>
                </p:cNvPr>
                <p:cNvCxnSpPr/>
                <p:nvPr/>
              </p:nvCxnSpPr>
              <p:spPr>
                <a:xfrm flipH="1" flipV="1">
                  <a:off x="4413349" y="1173889"/>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5F6E2B04-F2EB-ADC8-727F-5A36F3997426}"/>
                    </a:ext>
                  </a:extLst>
                </p:cNvPr>
                <p:cNvSpPr/>
                <p:nvPr/>
              </p:nvSpPr>
              <p:spPr>
                <a:xfrm>
                  <a:off x="4266112" y="1173889"/>
                  <a:ext cx="741475" cy="9748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C0390BB9-9B58-E1AB-B604-4D609A131A93}"/>
                    </a:ext>
                  </a:extLst>
                </p:cNvPr>
                <p:cNvSpPr/>
                <p:nvPr/>
              </p:nvSpPr>
              <p:spPr>
                <a:xfrm>
                  <a:off x="4193214" y="1038010"/>
                  <a:ext cx="874773" cy="13651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D2D821D6-F029-23A6-7B0F-8353221D5FF9}"/>
                  </a:ext>
                </a:extLst>
              </p:cNvPr>
              <p:cNvGrpSpPr/>
              <p:nvPr/>
            </p:nvGrpSpPr>
            <p:grpSpPr>
              <a:xfrm>
                <a:off x="3297236" y="1236712"/>
                <a:ext cx="609506" cy="744738"/>
                <a:chOff x="4193214" y="1038010"/>
                <a:chExt cx="874773" cy="1116915"/>
              </a:xfrm>
            </p:grpSpPr>
            <p:cxnSp>
              <p:nvCxnSpPr>
                <p:cNvPr id="323" name="Straight Connector 322">
                  <a:extLst>
                    <a:ext uri="{FF2B5EF4-FFF2-40B4-BE49-F238E27FC236}">
                      <a16:creationId xmlns:a16="http://schemas.microsoft.com/office/drawing/2014/main" id="{3DD678BC-F339-2A3F-879F-4E2BB06E5D29}"/>
                    </a:ext>
                  </a:extLst>
                </p:cNvPr>
                <p:cNvCxnSpPr/>
                <p:nvPr/>
              </p:nvCxnSpPr>
              <p:spPr>
                <a:xfrm>
                  <a:off x="4266112" y="19389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EDF7765E-EEBE-D65E-1701-F90339CB5FC4}"/>
                    </a:ext>
                  </a:extLst>
                </p:cNvPr>
                <p:cNvCxnSpPr/>
                <p:nvPr/>
              </p:nvCxnSpPr>
              <p:spPr>
                <a:xfrm>
                  <a:off x="4278609" y="1779491"/>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A8905CDC-3BF7-6501-7FE1-0970041C5D5E}"/>
                    </a:ext>
                  </a:extLst>
                </p:cNvPr>
                <p:cNvCxnSpPr/>
                <p:nvPr/>
              </p:nvCxnSpPr>
              <p:spPr>
                <a:xfrm>
                  <a:off x="4278609" y="1620058"/>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A286B71C-B261-9971-CB99-18F0840465D3}"/>
                    </a:ext>
                  </a:extLst>
                </p:cNvPr>
                <p:cNvCxnSpPr/>
                <p:nvPr/>
              </p:nvCxnSpPr>
              <p:spPr>
                <a:xfrm>
                  <a:off x="4278609" y="14606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C7FC804E-68CF-8D71-1D6B-B52686562B38}"/>
                    </a:ext>
                  </a:extLst>
                </p:cNvPr>
                <p:cNvCxnSpPr/>
                <p:nvPr/>
              </p:nvCxnSpPr>
              <p:spPr>
                <a:xfrm>
                  <a:off x="4278609" y="1301190"/>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CD9BA2C6-172F-B4E6-637B-C133669CAA85}"/>
                    </a:ext>
                  </a:extLst>
                </p:cNvPr>
                <p:cNvCxnSpPr/>
                <p:nvPr/>
              </p:nvCxnSpPr>
              <p:spPr>
                <a:xfrm flipH="1" flipV="1">
                  <a:off x="4843449" y="1162255"/>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B6EFED3A-1D78-7868-B194-1C154978124F}"/>
                    </a:ext>
                  </a:extLst>
                </p:cNvPr>
                <p:cNvCxnSpPr/>
                <p:nvPr/>
              </p:nvCxnSpPr>
              <p:spPr>
                <a:xfrm flipH="1" flipV="1">
                  <a:off x="4697654" y="1157701"/>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F850E963-6912-93E2-F64A-B10AC8FB80D4}"/>
                    </a:ext>
                  </a:extLst>
                </p:cNvPr>
                <p:cNvCxnSpPr/>
                <p:nvPr/>
              </p:nvCxnSpPr>
              <p:spPr>
                <a:xfrm flipH="1" flipV="1">
                  <a:off x="4563541" y="1180104"/>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DAEDB1FE-B6CA-D066-3F93-96F2AA097533}"/>
                    </a:ext>
                  </a:extLst>
                </p:cNvPr>
                <p:cNvCxnSpPr/>
                <p:nvPr/>
              </p:nvCxnSpPr>
              <p:spPr>
                <a:xfrm flipH="1" flipV="1">
                  <a:off x="4413349" y="1173889"/>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Rectangle 331">
                  <a:extLst>
                    <a:ext uri="{FF2B5EF4-FFF2-40B4-BE49-F238E27FC236}">
                      <a16:creationId xmlns:a16="http://schemas.microsoft.com/office/drawing/2014/main" id="{D77BE720-203E-2262-4F06-9347122890F1}"/>
                    </a:ext>
                  </a:extLst>
                </p:cNvPr>
                <p:cNvSpPr/>
                <p:nvPr/>
              </p:nvSpPr>
              <p:spPr>
                <a:xfrm>
                  <a:off x="4266112" y="1173889"/>
                  <a:ext cx="741475" cy="9748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E0B7500A-1B2A-7323-C1BB-5EA70A9D001D}"/>
                    </a:ext>
                  </a:extLst>
                </p:cNvPr>
                <p:cNvSpPr/>
                <p:nvPr/>
              </p:nvSpPr>
              <p:spPr>
                <a:xfrm>
                  <a:off x="4193214" y="1038010"/>
                  <a:ext cx="874773" cy="13651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8DA41980-BE74-518A-CDFF-5AD485639DB1}"/>
                  </a:ext>
                </a:extLst>
              </p:cNvPr>
              <p:cNvGrpSpPr/>
              <p:nvPr/>
            </p:nvGrpSpPr>
            <p:grpSpPr>
              <a:xfrm>
                <a:off x="1867634" y="1238250"/>
                <a:ext cx="609506" cy="744738"/>
                <a:chOff x="4193214" y="1038010"/>
                <a:chExt cx="874773" cy="1116915"/>
              </a:xfrm>
            </p:grpSpPr>
            <p:cxnSp>
              <p:nvCxnSpPr>
                <p:cNvPr id="312" name="Straight Connector 311">
                  <a:extLst>
                    <a:ext uri="{FF2B5EF4-FFF2-40B4-BE49-F238E27FC236}">
                      <a16:creationId xmlns:a16="http://schemas.microsoft.com/office/drawing/2014/main" id="{C681E637-0E0E-2BC1-EE18-7E3505A547C6}"/>
                    </a:ext>
                  </a:extLst>
                </p:cNvPr>
                <p:cNvCxnSpPr/>
                <p:nvPr/>
              </p:nvCxnSpPr>
              <p:spPr>
                <a:xfrm>
                  <a:off x="4266112" y="19389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DE08091-FC3A-7D14-C497-F12B9E50102E}"/>
                    </a:ext>
                  </a:extLst>
                </p:cNvPr>
                <p:cNvCxnSpPr/>
                <p:nvPr/>
              </p:nvCxnSpPr>
              <p:spPr>
                <a:xfrm>
                  <a:off x="4278609" y="1779491"/>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4F56437E-8535-645A-2AE1-5AA0FB393734}"/>
                    </a:ext>
                  </a:extLst>
                </p:cNvPr>
                <p:cNvCxnSpPr/>
                <p:nvPr/>
              </p:nvCxnSpPr>
              <p:spPr>
                <a:xfrm>
                  <a:off x="4278609" y="1620058"/>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BF286A36-56F7-1F90-E681-A4322113127E}"/>
                    </a:ext>
                  </a:extLst>
                </p:cNvPr>
                <p:cNvCxnSpPr/>
                <p:nvPr/>
              </p:nvCxnSpPr>
              <p:spPr>
                <a:xfrm>
                  <a:off x="4278609" y="1460624"/>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9EDDBA0-5906-245C-8ABF-F90D9296418E}"/>
                    </a:ext>
                  </a:extLst>
                </p:cNvPr>
                <p:cNvCxnSpPr/>
                <p:nvPr/>
              </p:nvCxnSpPr>
              <p:spPr>
                <a:xfrm>
                  <a:off x="4278609" y="1301190"/>
                  <a:ext cx="728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76DB544-2390-88BE-6AE6-B7756CDE6D8D}"/>
                    </a:ext>
                  </a:extLst>
                </p:cNvPr>
                <p:cNvCxnSpPr/>
                <p:nvPr/>
              </p:nvCxnSpPr>
              <p:spPr>
                <a:xfrm flipH="1" flipV="1">
                  <a:off x="4843449" y="1162255"/>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271A9CB-6216-3373-835F-D3F2465C6D9A}"/>
                    </a:ext>
                  </a:extLst>
                </p:cNvPr>
                <p:cNvCxnSpPr/>
                <p:nvPr/>
              </p:nvCxnSpPr>
              <p:spPr>
                <a:xfrm flipH="1" flipV="1">
                  <a:off x="4697654" y="1157701"/>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BE27AE4F-79C5-170B-986E-17DE6286ABB9}"/>
                    </a:ext>
                  </a:extLst>
                </p:cNvPr>
                <p:cNvCxnSpPr/>
                <p:nvPr/>
              </p:nvCxnSpPr>
              <p:spPr>
                <a:xfrm flipH="1" flipV="1">
                  <a:off x="4563541" y="1180104"/>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455AFB62-249B-CE06-0B72-1DD6F2F7E134}"/>
                    </a:ext>
                  </a:extLst>
                </p:cNvPr>
                <p:cNvCxnSpPr/>
                <p:nvPr/>
              </p:nvCxnSpPr>
              <p:spPr>
                <a:xfrm flipH="1" flipV="1">
                  <a:off x="4413349" y="1173889"/>
                  <a:ext cx="7928" cy="974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155D9111-3D36-7058-74DC-3494FC2EE994}"/>
                    </a:ext>
                  </a:extLst>
                </p:cNvPr>
                <p:cNvSpPr/>
                <p:nvPr/>
              </p:nvSpPr>
              <p:spPr>
                <a:xfrm>
                  <a:off x="4266112" y="1173889"/>
                  <a:ext cx="741475" cy="9748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F1BF7B2E-6953-1BF2-D3F1-9E325C1B4B82}"/>
                    </a:ext>
                  </a:extLst>
                </p:cNvPr>
                <p:cNvSpPr/>
                <p:nvPr/>
              </p:nvSpPr>
              <p:spPr>
                <a:xfrm>
                  <a:off x="4193214" y="1038010"/>
                  <a:ext cx="874773" cy="136514"/>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0073F447-6D1A-E961-317A-930F37FDB9E1}"/>
                  </a:ext>
                </a:extLst>
              </p:cNvPr>
              <p:cNvGrpSpPr/>
              <p:nvPr/>
            </p:nvGrpSpPr>
            <p:grpSpPr>
              <a:xfrm>
                <a:off x="1218879" y="1105353"/>
                <a:ext cx="370656" cy="947450"/>
                <a:chOff x="4305300" y="227465"/>
                <a:chExt cx="876300" cy="3706360"/>
              </a:xfrm>
            </p:grpSpPr>
            <p:sp>
              <p:nvSpPr>
                <p:cNvPr id="307" name="Rectangle 306">
                  <a:extLst>
                    <a:ext uri="{FF2B5EF4-FFF2-40B4-BE49-F238E27FC236}">
                      <a16:creationId xmlns:a16="http://schemas.microsoft.com/office/drawing/2014/main" id="{48D24FFB-45E1-2C93-19F2-0A4A1A751DBB}"/>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Manual Operation 307">
                  <a:extLst>
                    <a:ext uri="{FF2B5EF4-FFF2-40B4-BE49-F238E27FC236}">
                      <a16:creationId xmlns:a16="http://schemas.microsoft.com/office/drawing/2014/main" id="{7411FCD7-1821-CB91-1E6A-8DE50F09A8D1}"/>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0945A8C8-E253-0A52-C50C-9AA1CF935BAF}"/>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Manual Operation 309">
                  <a:extLst>
                    <a:ext uri="{FF2B5EF4-FFF2-40B4-BE49-F238E27FC236}">
                      <a16:creationId xmlns:a16="http://schemas.microsoft.com/office/drawing/2014/main" id="{1EF9EEC1-03D9-6713-1D5C-16EDF712DF3A}"/>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9151CEEC-FC87-0F96-DA17-A88477B9ABDD}"/>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32CF2C20-CF6A-9BCB-D946-A0FF9023F89D}"/>
                  </a:ext>
                </a:extLst>
              </p:cNvPr>
              <p:cNvGrpSpPr/>
              <p:nvPr/>
            </p:nvGrpSpPr>
            <p:grpSpPr>
              <a:xfrm>
                <a:off x="2695516" y="1095970"/>
                <a:ext cx="370656" cy="947450"/>
                <a:chOff x="4305300" y="227465"/>
                <a:chExt cx="876300" cy="3706360"/>
              </a:xfrm>
            </p:grpSpPr>
            <p:sp>
              <p:nvSpPr>
                <p:cNvPr id="302" name="Rectangle 301">
                  <a:extLst>
                    <a:ext uri="{FF2B5EF4-FFF2-40B4-BE49-F238E27FC236}">
                      <a16:creationId xmlns:a16="http://schemas.microsoft.com/office/drawing/2014/main" id="{4A3172C4-E147-25D5-2F47-04E8AD82BCB6}"/>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Manual Operation 302">
                  <a:extLst>
                    <a:ext uri="{FF2B5EF4-FFF2-40B4-BE49-F238E27FC236}">
                      <a16:creationId xmlns:a16="http://schemas.microsoft.com/office/drawing/2014/main" id="{327ACC2D-7A80-11E2-EC0C-F99D7A5AA43C}"/>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191015B3-024A-C772-13EF-17245ABBCEAF}"/>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Manual Operation 304">
                  <a:extLst>
                    <a:ext uri="{FF2B5EF4-FFF2-40B4-BE49-F238E27FC236}">
                      <a16:creationId xmlns:a16="http://schemas.microsoft.com/office/drawing/2014/main" id="{797EE27E-8D22-FF20-2A5E-A646A0591CEE}"/>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83B84824-C6C9-003C-50BF-96A6CF76EB4B}"/>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499AA2D-C77F-7EA7-2596-9FF66690734C}"/>
                  </a:ext>
                </a:extLst>
              </p:cNvPr>
              <p:cNvGrpSpPr/>
              <p:nvPr/>
            </p:nvGrpSpPr>
            <p:grpSpPr>
              <a:xfrm>
                <a:off x="4075741" y="1095970"/>
                <a:ext cx="370656" cy="947450"/>
                <a:chOff x="4305300" y="227465"/>
                <a:chExt cx="876300" cy="3706360"/>
              </a:xfrm>
            </p:grpSpPr>
            <p:sp>
              <p:nvSpPr>
                <p:cNvPr id="297" name="Rectangle 296">
                  <a:extLst>
                    <a:ext uri="{FF2B5EF4-FFF2-40B4-BE49-F238E27FC236}">
                      <a16:creationId xmlns:a16="http://schemas.microsoft.com/office/drawing/2014/main" id="{94B7AE95-C8EA-D372-1DE1-6C52DF5DD671}"/>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Manual Operation 297">
                  <a:extLst>
                    <a:ext uri="{FF2B5EF4-FFF2-40B4-BE49-F238E27FC236}">
                      <a16:creationId xmlns:a16="http://schemas.microsoft.com/office/drawing/2014/main" id="{F8EB9999-7E8B-5280-83E6-622DA04657B2}"/>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594A06F5-E609-813D-0576-19F34A5CD8BE}"/>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Manual Operation 299">
                  <a:extLst>
                    <a:ext uri="{FF2B5EF4-FFF2-40B4-BE49-F238E27FC236}">
                      <a16:creationId xmlns:a16="http://schemas.microsoft.com/office/drawing/2014/main" id="{11A881B8-B5D5-7EAB-A720-47971B7EA0AF}"/>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CDA63087-F6E9-4435-FFD3-1ACF00345D0A}"/>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C454DBF8-55B2-EA87-EC91-73809BFF4512}"/>
                  </a:ext>
                </a:extLst>
              </p:cNvPr>
              <p:cNvGrpSpPr/>
              <p:nvPr/>
            </p:nvGrpSpPr>
            <p:grpSpPr>
              <a:xfrm>
                <a:off x="5514634" y="1104994"/>
                <a:ext cx="370656" cy="947450"/>
                <a:chOff x="4305300" y="227465"/>
                <a:chExt cx="876300" cy="3706360"/>
              </a:xfrm>
            </p:grpSpPr>
            <p:sp>
              <p:nvSpPr>
                <p:cNvPr id="292" name="Rectangle 291">
                  <a:extLst>
                    <a:ext uri="{FF2B5EF4-FFF2-40B4-BE49-F238E27FC236}">
                      <a16:creationId xmlns:a16="http://schemas.microsoft.com/office/drawing/2014/main" id="{54589369-85C2-6D7A-0177-D49744451081}"/>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Manual Operation 292">
                  <a:extLst>
                    <a:ext uri="{FF2B5EF4-FFF2-40B4-BE49-F238E27FC236}">
                      <a16:creationId xmlns:a16="http://schemas.microsoft.com/office/drawing/2014/main" id="{5C0AECE8-E03F-84C7-602D-895167F05F7F}"/>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5C568D08-9648-8162-3A4A-F7DF4F46CE2F}"/>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Manual Operation 294">
                  <a:extLst>
                    <a:ext uri="{FF2B5EF4-FFF2-40B4-BE49-F238E27FC236}">
                      <a16:creationId xmlns:a16="http://schemas.microsoft.com/office/drawing/2014/main" id="{8EEB0478-BB8E-6C9F-5AFE-4AC1990D3D1F}"/>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F0452A38-A972-AB63-694D-4B40D6A6A641}"/>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B88D55AB-2248-3A14-AFD1-1D0BDD471603}"/>
                  </a:ext>
                </a:extLst>
              </p:cNvPr>
              <p:cNvGrpSpPr/>
              <p:nvPr/>
            </p:nvGrpSpPr>
            <p:grpSpPr>
              <a:xfrm>
                <a:off x="6898277" y="1124607"/>
                <a:ext cx="370656" cy="947450"/>
                <a:chOff x="4305300" y="227465"/>
                <a:chExt cx="876300" cy="3706360"/>
              </a:xfrm>
            </p:grpSpPr>
            <p:sp>
              <p:nvSpPr>
                <p:cNvPr id="287" name="Rectangle 286">
                  <a:extLst>
                    <a:ext uri="{FF2B5EF4-FFF2-40B4-BE49-F238E27FC236}">
                      <a16:creationId xmlns:a16="http://schemas.microsoft.com/office/drawing/2014/main" id="{0B7BC95C-6D61-2993-CC20-25794F68483D}"/>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Manual Operation 287">
                  <a:extLst>
                    <a:ext uri="{FF2B5EF4-FFF2-40B4-BE49-F238E27FC236}">
                      <a16:creationId xmlns:a16="http://schemas.microsoft.com/office/drawing/2014/main" id="{083B13B6-E12D-E97D-4A04-14C1A5FDD0C5}"/>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190DFAC9-A65B-B21A-C7BF-874EF0334A52}"/>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Manual Operation 289">
                  <a:extLst>
                    <a:ext uri="{FF2B5EF4-FFF2-40B4-BE49-F238E27FC236}">
                      <a16:creationId xmlns:a16="http://schemas.microsoft.com/office/drawing/2014/main" id="{882379DE-DDEE-32F3-497C-5AB51B5451D0}"/>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E5330D7D-44EB-6FF6-91FB-8EB23791C290}"/>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1D956C25-DB27-F386-E473-8F495BAD97E9}"/>
                  </a:ext>
                </a:extLst>
              </p:cNvPr>
              <p:cNvGrpSpPr/>
              <p:nvPr/>
            </p:nvGrpSpPr>
            <p:grpSpPr>
              <a:xfrm>
                <a:off x="8353898" y="1095970"/>
                <a:ext cx="370656" cy="947450"/>
                <a:chOff x="4305300" y="227465"/>
                <a:chExt cx="876300" cy="3706360"/>
              </a:xfrm>
            </p:grpSpPr>
            <p:sp>
              <p:nvSpPr>
                <p:cNvPr id="282" name="Rectangle 281">
                  <a:extLst>
                    <a:ext uri="{FF2B5EF4-FFF2-40B4-BE49-F238E27FC236}">
                      <a16:creationId xmlns:a16="http://schemas.microsoft.com/office/drawing/2014/main" id="{64886813-DA6B-3D98-4BEF-DF4EBC1AF41E}"/>
                    </a:ext>
                  </a:extLst>
                </p:cNvPr>
                <p:cNvSpPr/>
                <p:nvPr/>
              </p:nvSpPr>
              <p:spPr>
                <a:xfrm>
                  <a:off x="4526257" y="739029"/>
                  <a:ext cx="435452" cy="27670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Manual Operation 282">
                  <a:extLst>
                    <a:ext uri="{FF2B5EF4-FFF2-40B4-BE49-F238E27FC236}">
                      <a16:creationId xmlns:a16="http://schemas.microsoft.com/office/drawing/2014/main" id="{2B8F87A8-EA00-472C-033B-39935F161FA4}"/>
                    </a:ext>
                  </a:extLst>
                </p:cNvPr>
                <p:cNvSpPr/>
                <p:nvPr/>
              </p:nvSpPr>
              <p:spPr>
                <a:xfrm rot="10800000">
                  <a:off x="4372674" y="3502680"/>
                  <a:ext cx="755445" cy="431145"/>
                </a:xfrm>
                <a:prstGeom prst="flowChartManualOperation">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405BF8CB-E558-43A7-FE2C-867CB3385D8A}"/>
                    </a:ext>
                  </a:extLst>
                </p:cNvPr>
                <p:cNvSpPr/>
                <p:nvPr/>
              </p:nvSpPr>
              <p:spPr>
                <a:xfrm>
                  <a:off x="4305300" y="227465"/>
                  <a:ext cx="876300" cy="6728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Manual Operation 284">
                  <a:extLst>
                    <a:ext uri="{FF2B5EF4-FFF2-40B4-BE49-F238E27FC236}">
                      <a16:creationId xmlns:a16="http://schemas.microsoft.com/office/drawing/2014/main" id="{0C0FBCBA-1381-078A-3FEE-A5698DFF0439}"/>
                    </a:ext>
                  </a:extLst>
                </p:cNvPr>
                <p:cNvSpPr/>
                <p:nvPr/>
              </p:nvSpPr>
              <p:spPr>
                <a:xfrm>
                  <a:off x="4372674" y="307884"/>
                  <a:ext cx="755445" cy="431145"/>
                </a:xfrm>
                <a:prstGeom prst="flowChartManualOpera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04A9606B-A2A4-0341-B9C2-C14FCD7E3E01}"/>
                    </a:ext>
                  </a:extLst>
                </p:cNvPr>
                <p:cNvSpPr/>
                <p:nvPr/>
              </p:nvSpPr>
              <p:spPr>
                <a:xfrm>
                  <a:off x="4475267" y="722530"/>
                  <a:ext cx="553933" cy="10998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Trapezoid 273">
                <a:extLst>
                  <a:ext uri="{FF2B5EF4-FFF2-40B4-BE49-F238E27FC236}">
                    <a16:creationId xmlns:a16="http://schemas.microsoft.com/office/drawing/2014/main" id="{FD9D188E-C42A-1620-8ACF-D271524D3969}"/>
                  </a:ext>
                </a:extLst>
              </p:cNvPr>
              <p:cNvSpPr/>
              <p:nvPr/>
            </p:nvSpPr>
            <p:spPr>
              <a:xfrm rot="10800000">
                <a:off x="975126" y="955264"/>
                <a:ext cx="8033839" cy="142738"/>
              </a:xfrm>
              <a:prstGeom prst="trapezoid">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97B96D52-20EE-AEBF-0979-B9F18FE65B78}"/>
                  </a:ext>
                </a:extLst>
              </p:cNvPr>
              <p:cNvSpPr/>
              <p:nvPr/>
            </p:nvSpPr>
            <p:spPr>
              <a:xfrm rot="5400000">
                <a:off x="1255768" y="5794513"/>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4A4E8D60-F1D1-F398-ECD9-FB78C68AD539}"/>
                  </a:ext>
                </a:extLst>
              </p:cNvPr>
              <p:cNvSpPr/>
              <p:nvPr/>
            </p:nvSpPr>
            <p:spPr>
              <a:xfrm rot="5400000">
                <a:off x="2817857" y="5803148"/>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a:extLst>
                  <a:ext uri="{FF2B5EF4-FFF2-40B4-BE49-F238E27FC236}">
                    <a16:creationId xmlns:a16="http://schemas.microsoft.com/office/drawing/2014/main" id="{E32DB9C3-B7EE-1C74-CCF2-C21B8B8E2BF1}"/>
                  </a:ext>
                </a:extLst>
              </p:cNvPr>
              <p:cNvSpPr/>
              <p:nvPr/>
            </p:nvSpPr>
            <p:spPr>
              <a:xfrm rot="5400000">
                <a:off x="4142556" y="5815207"/>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a:extLst>
                  <a:ext uri="{FF2B5EF4-FFF2-40B4-BE49-F238E27FC236}">
                    <a16:creationId xmlns:a16="http://schemas.microsoft.com/office/drawing/2014/main" id="{6BAEF659-1DE3-6ACA-512C-33B4BA937DC9}"/>
                  </a:ext>
                </a:extLst>
              </p:cNvPr>
              <p:cNvSpPr/>
              <p:nvPr/>
            </p:nvSpPr>
            <p:spPr>
              <a:xfrm rot="5400000">
                <a:off x="5599152" y="5840904"/>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278">
                <a:extLst>
                  <a:ext uri="{FF2B5EF4-FFF2-40B4-BE49-F238E27FC236}">
                    <a16:creationId xmlns:a16="http://schemas.microsoft.com/office/drawing/2014/main" id="{0325BDAE-9177-8B29-8E2A-013CE146C45E}"/>
                  </a:ext>
                </a:extLst>
              </p:cNvPr>
              <p:cNvSpPr/>
              <p:nvPr/>
            </p:nvSpPr>
            <p:spPr>
              <a:xfrm rot="5400000">
                <a:off x="6961204" y="5822550"/>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a:extLst>
                  <a:ext uri="{FF2B5EF4-FFF2-40B4-BE49-F238E27FC236}">
                    <a16:creationId xmlns:a16="http://schemas.microsoft.com/office/drawing/2014/main" id="{02502753-5AA6-D0E3-6850-F60DE2F10379}"/>
                  </a:ext>
                </a:extLst>
              </p:cNvPr>
              <p:cNvSpPr/>
              <p:nvPr/>
            </p:nvSpPr>
            <p:spPr>
              <a:xfrm rot="5400000">
                <a:off x="8477552" y="5822550"/>
                <a:ext cx="245758" cy="499990"/>
              </a:xfrm>
              <a:prstGeom prst="moon">
                <a:avLst>
                  <a:gd name="adj" fmla="val 62978"/>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E9FBA941-FCDB-E4CD-F28F-4FC417EC96CC}"/>
                  </a:ext>
                </a:extLst>
              </p:cNvPr>
              <p:cNvSpPr txBox="1"/>
              <p:nvPr/>
            </p:nvSpPr>
            <p:spPr>
              <a:xfrm>
                <a:off x="4227235" y="1168657"/>
                <a:ext cx="1490061" cy="852713"/>
              </a:xfrm>
              <a:prstGeom prst="rect">
                <a:avLst/>
              </a:prstGeom>
              <a:noFill/>
              <a:ln w="19050">
                <a:solidFill>
                  <a:schemeClr val="tx1"/>
                </a:solidFill>
              </a:ln>
            </p:spPr>
            <p:txBody>
              <a:bodyPr wrap="square" rtlCol="0">
                <a:spAutoFit/>
              </a:bodyPr>
              <a:lstStyle/>
              <a:p>
                <a:pPr algn="ctr"/>
                <a:r>
                  <a:rPr lang="en-US" sz="300" dirty="0"/>
                  <a:t>THE HOUSE OF THE LORD</a:t>
                </a:r>
              </a:p>
              <a:p>
                <a:pPr algn="ctr"/>
                <a:r>
                  <a:rPr lang="en-US" sz="300" dirty="0"/>
                  <a:t>Built by</a:t>
                </a:r>
              </a:p>
              <a:p>
                <a:pPr algn="ctr"/>
                <a:r>
                  <a:rPr lang="en-US" sz="300" dirty="0"/>
                  <a:t>THE CHURCH OF JESUS CHRIST OF LATTER-DAY SAINTS</a:t>
                </a:r>
              </a:p>
              <a:p>
                <a:pPr algn="ctr"/>
                <a:r>
                  <a:rPr lang="en-US" sz="300" dirty="0"/>
                  <a:t>COMMENCED APRIL 6, 1841</a:t>
                </a:r>
              </a:p>
              <a:p>
                <a:pPr algn="ctr"/>
                <a:r>
                  <a:rPr lang="en-US" sz="300" dirty="0"/>
                  <a:t>HOLINESS TO THE LORD</a:t>
                </a:r>
              </a:p>
            </p:txBody>
          </p:sp>
        </p:grpSp>
        <p:grpSp>
          <p:nvGrpSpPr>
            <p:cNvPr id="166" name="Group 165">
              <a:extLst>
                <a:ext uri="{FF2B5EF4-FFF2-40B4-BE49-F238E27FC236}">
                  <a16:creationId xmlns:a16="http://schemas.microsoft.com/office/drawing/2014/main" id="{3DC49A14-F60B-ABF6-AF44-DC8193697282}"/>
                </a:ext>
              </a:extLst>
            </p:cNvPr>
            <p:cNvGrpSpPr/>
            <p:nvPr/>
          </p:nvGrpSpPr>
          <p:grpSpPr>
            <a:xfrm>
              <a:off x="2156883" y="3778246"/>
              <a:ext cx="154748" cy="232346"/>
              <a:chOff x="657122" y="3633701"/>
              <a:chExt cx="562077" cy="557299"/>
            </a:xfrm>
          </p:grpSpPr>
          <p:sp>
            <p:nvSpPr>
              <p:cNvPr id="209" name="Rectangle 208">
                <a:extLst>
                  <a:ext uri="{FF2B5EF4-FFF2-40B4-BE49-F238E27FC236}">
                    <a16:creationId xmlns:a16="http://schemas.microsoft.com/office/drawing/2014/main" id="{334AB17E-23CE-173A-D3AA-E01CFEC78549}"/>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 descr="http://fc08.deviantart.net/fs6/i/2005/056/c/2/Silver_Star_icon_by_sgraves.png">
                <a:extLst>
                  <a:ext uri="{FF2B5EF4-FFF2-40B4-BE49-F238E27FC236}">
                    <a16:creationId xmlns:a16="http://schemas.microsoft.com/office/drawing/2014/main" id="{617A6601-A383-EB2F-543E-169F39611E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273" y="3633701"/>
                <a:ext cx="547774" cy="5477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167" name="Group 166">
              <a:extLst>
                <a:ext uri="{FF2B5EF4-FFF2-40B4-BE49-F238E27FC236}">
                  <a16:creationId xmlns:a16="http://schemas.microsoft.com/office/drawing/2014/main" id="{A6EBE461-46BB-A115-C9B7-554109DA5246}"/>
                </a:ext>
              </a:extLst>
            </p:cNvPr>
            <p:cNvGrpSpPr/>
            <p:nvPr/>
          </p:nvGrpSpPr>
          <p:grpSpPr>
            <a:xfrm>
              <a:off x="2860009" y="3778246"/>
              <a:ext cx="154748" cy="232346"/>
              <a:chOff x="657122" y="3633701"/>
              <a:chExt cx="562077" cy="557299"/>
            </a:xfrm>
          </p:grpSpPr>
          <p:sp>
            <p:nvSpPr>
              <p:cNvPr id="207" name="Rectangle 206">
                <a:extLst>
                  <a:ext uri="{FF2B5EF4-FFF2-40B4-BE49-F238E27FC236}">
                    <a16:creationId xmlns:a16="http://schemas.microsoft.com/office/drawing/2014/main" id="{EEF95410-6C3A-8AAF-F7FA-FA6D526B0176}"/>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 name="Picture 2" descr="http://fc08.deviantart.net/fs6/i/2005/056/c/2/Silver_Star_icon_by_sgraves.png">
                <a:extLst>
                  <a:ext uri="{FF2B5EF4-FFF2-40B4-BE49-F238E27FC236}">
                    <a16:creationId xmlns:a16="http://schemas.microsoft.com/office/drawing/2014/main" id="{912081E5-75EF-4986-834D-E9CA25171A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273" y="3633701"/>
                <a:ext cx="547774" cy="5477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168" name="Group 167">
              <a:extLst>
                <a:ext uri="{FF2B5EF4-FFF2-40B4-BE49-F238E27FC236}">
                  <a16:creationId xmlns:a16="http://schemas.microsoft.com/office/drawing/2014/main" id="{F52C6CF7-2ED8-3481-C1C1-5F1B2CD837A6}"/>
                </a:ext>
              </a:extLst>
            </p:cNvPr>
            <p:cNvGrpSpPr/>
            <p:nvPr/>
          </p:nvGrpSpPr>
          <p:grpSpPr>
            <a:xfrm>
              <a:off x="4807956" y="3780052"/>
              <a:ext cx="154748" cy="232346"/>
              <a:chOff x="657122" y="3633701"/>
              <a:chExt cx="562077" cy="557299"/>
            </a:xfrm>
          </p:grpSpPr>
          <p:sp>
            <p:nvSpPr>
              <p:cNvPr id="205" name="Rectangle 204">
                <a:extLst>
                  <a:ext uri="{FF2B5EF4-FFF2-40B4-BE49-F238E27FC236}">
                    <a16:creationId xmlns:a16="http://schemas.microsoft.com/office/drawing/2014/main" id="{1A7BCD45-91FA-274B-B0EC-6DBB15025072}"/>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 name="Picture 2" descr="http://fc08.deviantart.net/fs6/i/2005/056/c/2/Silver_Star_icon_by_sgraves.png">
                <a:extLst>
                  <a:ext uri="{FF2B5EF4-FFF2-40B4-BE49-F238E27FC236}">
                    <a16:creationId xmlns:a16="http://schemas.microsoft.com/office/drawing/2014/main" id="{E3339D5D-0F79-ACB3-2811-DE4896A98C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273" y="3633701"/>
                <a:ext cx="547774" cy="5477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169" name="Group 168">
              <a:extLst>
                <a:ext uri="{FF2B5EF4-FFF2-40B4-BE49-F238E27FC236}">
                  <a16:creationId xmlns:a16="http://schemas.microsoft.com/office/drawing/2014/main" id="{722B9187-5434-6CFC-0443-5355538CCC7B}"/>
                </a:ext>
              </a:extLst>
            </p:cNvPr>
            <p:cNvGrpSpPr/>
            <p:nvPr/>
          </p:nvGrpSpPr>
          <p:grpSpPr>
            <a:xfrm>
              <a:off x="5487422" y="3786881"/>
              <a:ext cx="154748" cy="232346"/>
              <a:chOff x="657122" y="3633701"/>
              <a:chExt cx="562077" cy="557299"/>
            </a:xfrm>
          </p:grpSpPr>
          <p:sp>
            <p:nvSpPr>
              <p:cNvPr id="203" name="Rectangle 202">
                <a:extLst>
                  <a:ext uri="{FF2B5EF4-FFF2-40B4-BE49-F238E27FC236}">
                    <a16:creationId xmlns:a16="http://schemas.microsoft.com/office/drawing/2014/main" id="{A52A8BC7-2A39-95D2-8B52-C44AF7FD6298}"/>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icture 2" descr="http://fc08.deviantart.net/fs6/i/2005/056/c/2/Silver_Star_icon_by_sgraves.png">
                <a:extLst>
                  <a:ext uri="{FF2B5EF4-FFF2-40B4-BE49-F238E27FC236}">
                    <a16:creationId xmlns:a16="http://schemas.microsoft.com/office/drawing/2014/main" id="{0BADABFD-A1D2-112B-D274-96375BC1A3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273" y="3633701"/>
                <a:ext cx="547774" cy="5477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70" name="Rectangle 169">
              <a:extLst>
                <a:ext uri="{FF2B5EF4-FFF2-40B4-BE49-F238E27FC236}">
                  <a16:creationId xmlns:a16="http://schemas.microsoft.com/office/drawing/2014/main" id="{77C66471-B509-E76F-FF13-A775D74CCACF}"/>
                </a:ext>
              </a:extLst>
            </p:cNvPr>
            <p:cNvSpPr/>
            <p:nvPr/>
          </p:nvSpPr>
          <p:spPr>
            <a:xfrm flipV="1">
              <a:off x="2070615" y="3765692"/>
              <a:ext cx="21397" cy="2487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90406B53-BA3E-4B57-8E11-85F3403744DA}"/>
                </a:ext>
              </a:extLst>
            </p:cNvPr>
            <p:cNvSpPr/>
            <p:nvPr/>
          </p:nvSpPr>
          <p:spPr>
            <a:xfrm flipV="1">
              <a:off x="5726260" y="3767891"/>
              <a:ext cx="21397" cy="248712"/>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BD038DFD-2845-ED1D-3EC6-CECB906883B3}"/>
                </a:ext>
              </a:extLst>
            </p:cNvPr>
            <p:cNvSpPr/>
            <p:nvPr/>
          </p:nvSpPr>
          <p:spPr>
            <a:xfrm flipV="1">
              <a:off x="2381418" y="3807661"/>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F423CF8F-A19B-17EA-4DB2-8123DC7BB0FC}"/>
                </a:ext>
              </a:extLst>
            </p:cNvPr>
            <p:cNvSpPr/>
            <p:nvPr/>
          </p:nvSpPr>
          <p:spPr>
            <a:xfrm flipV="1">
              <a:off x="2469715" y="3809859"/>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382B72D-5493-1BCF-D004-3C352117BB19}"/>
                </a:ext>
              </a:extLst>
            </p:cNvPr>
            <p:cNvSpPr/>
            <p:nvPr/>
          </p:nvSpPr>
          <p:spPr>
            <a:xfrm flipV="1">
              <a:off x="2558114" y="381083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D3E4391-CB07-EFED-30F2-85A172529627}"/>
                </a:ext>
              </a:extLst>
            </p:cNvPr>
            <p:cNvSpPr/>
            <p:nvPr/>
          </p:nvSpPr>
          <p:spPr>
            <a:xfrm flipV="1">
              <a:off x="2646513" y="381181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4C81AAF8-137B-2E88-D55C-361647EE89DE}"/>
                </a:ext>
              </a:extLst>
            </p:cNvPr>
            <p:cNvSpPr/>
            <p:nvPr/>
          </p:nvSpPr>
          <p:spPr>
            <a:xfrm flipV="1">
              <a:off x="2734911" y="3812797"/>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B35E0214-3D73-AFBD-E510-6A24E0898C3F}"/>
                </a:ext>
              </a:extLst>
            </p:cNvPr>
            <p:cNvSpPr/>
            <p:nvPr/>
          </p:nvSpPr>
          <p:spPr>
            <a:xfrm flipV="1">
              <a:off x="3062620" y="3815410"/>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23E8422-C907-E2F0-B64C-AD799CEB4985}"/>
                </a:ext>
              </a:extLst>
            </p:cNvPr>
            <p:cNvSpPr/>
            <p:nvPr/>
          </p:nvSpPr>
          <p:spPr>
            <a:xfrm flipV="1">
              <a:off x="3150917" y="381760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D34375FD-D36D-A7D3-7F66-3836224D3A22}"/>
                </a:ext>
              </a:extLst>
            </p:cNvPr>
            <p:cNvSpPr/>
            <p:nvPr/>
          </p:nvSpPr>
          <p:spPr>
            <a:xfrm flipV="1">
              <a:off x="3239316" y="3818587"/>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8A7F180-3CA3-2213-BD5B-0A8A6C39AB35}"/>
                </a:ext>
              </a:extLst>
            </p:cNvPr>
            <p:cNvSpPr/>
            <p:nvPr/>
          </p:nvSpPr>
          <p:spPr>
            <a:xfrm flipV="1">
              <a:off x="3327715" y="3819566"/>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668BBC56-7290-5104-12E3-54BF907F4D3D}"/>
                </a:ext>
              </a:extLst>
            </p:cNvPr>
            <p:cNvSpPr/>
            <p:nvPr/>
          </p:nvSpPr>
          <p:spPr>
            <a:xfrm flipV="1">
              <a:off x="3416113" y="3820545"/>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0732C65E-25F8-BA05-D712-546FA649CD7B}"/>
                </a:ext>
              </a:extLst>
            </p:cNvPr>
            <p:cNvSpPr/>
            <p:nvPr/>
          </p:nvSpPr>
          <p:spPr>
            <a:xfrm flipV="1">
              <a:off x="4364949" y="3809619"/>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37C7D91E-2F2C-3DD3-2152-747AF37B7AED}"/>
                </a:ext>
              </a:extLst>
            </p:cNvPr>
            <p:cNvSpPr/>
            <p:nvPr/>
          </p:nvSpPr>
          <p:spPr>
            <a:xfrm flipV="1">
              <a:off x="4453246" y="381181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7379E69-B4A3-83CD-EF68-DD7023B4651E}"/>
                </a:ext>
              </a:extLst>
            </p:cNvPr>
            <p:cNvSpPr/>
            <p:nvPr/>
          </p:nvSpPr>
          <p:spPr>
            <a:xfrm flipV="1">
              <a:off x="4541645" y="3812797"/>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A126299-C334-9130-E864-CF7D8DF2FDC3}"/>
                </a:ext>
              </a:extLst>
            </p:cNvPr>
            <p:cNvSpPr/>
            <p:nvPr/>
          </p:nvSpPr>
          <p:spPr>
            <a:xfrm flipV="1">
              <a:off x="4630044" y="3813776"/>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D221B44B-85E6-3011-B6F8-D96241F6A2AD}"/>
                </a:ext>
              </a:extLst>
            </p:cNvPr>
            <p:cNvSpPr/>
            <p:nvPr/>
          </p:nvSpPr>
          <p:spPr>
            <a:xfrm flipV="1">
              <a:off x="4718443" y="3814755"/>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6DB4E89-D832-34E4-B490-514FD7E9D331}"/>
                </a:ext>
              </a:extLst>
            </p:cNvPr>
            <p:cNvSpPr/>
            <p:nvPr/>
          </p:nvSpPr>
          <p:spPr>
            <a:xfrm flipV="1">
              <a:off x="5026161" y="3809619"/>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7CD28D5-C638-396C-AC88-6E473BA21784}"/>
                </a:ext>
              </a:extLst>
            </p:cNvPr>
            <p:cNvSpPr/>
            <p:nvPr/>
          </p:nvSpPr>
          <p:spPr>
            <a:xfrm flipV="1">
              <a:off x="5114458" y="381181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123FE26-DAF6-A535-F654-6ECA8D441FBD}"/>
                </a:ext>
              </a:extLst>
            </p:cNvPr>
            <p:cNvSpPr/>
            <p:nvPr/>
          </p:nvSpPr>
          <p:spPr>
            <a:xfrm flipV="1">
              <a:off x="5202857" y="3812797"/>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658BF32-7706-9266-4A0B-7FD1AAFEC431}"/>
                </a:ext>
              </a:extLst>
            </p:cNvPr>
            <p:cNvSpPr/>
            <p:nvPr/>
          </p:nvSpPr>
          <p:spPr>
            <a:xfrm flipV="1">
              <a:off x="5291256" y="3813776"/>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64807D8-6A36-5B14-08AF-E1B62390D618}"/>
                </a:ext>
              </a:extLst>
            </p:cNvPr>
            <p:cNvSpPr/>
            <p:nvPr/>
          </p:nvSpPr>
          <p:spPr>
            <a:xfrm flipV="1">
              <a:off x="5379655" y="3814755"/>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5234CB86-4ED5-12A0-280F-EB69E7E72CE4}"/>
                </a:ext>
              </a:extLst>
            </p:cNvPr>
            <p:cNvSpPr/>
            <p:nvPr/>
          </p:nvSpPr>
          <p:spPr>
            <a:xfrm flipV="1">
              <a:off x="3720038" y="3810240"/>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C0B5961-9DD4-0611-298C-8517A676631F}"/>
                </a:ext>
              </a:extLst>
            </p:cNvPr>
            <p:cNvSpPr/>
            <p:nvPr/>
          </p:nvSpPr>
          <p:spPr>
            <a:xfrm flipV="1">
              <a:off x="3808336" y="3812439"/>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C1EAA48-B927-EAAB-D538-B3D9CBBD6727}"/>
                </a:ext>
              </a:extLst>
            </p:cNvPr>
            <p:cNvSpPr/>
            <p:nvPr/>
          </p:nvSpPr>
          <p:spPr>
            <a:xfrm flipV="1">
              <a:off x="3896734" y="3813418"/>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6DD34E36-AFB2-8900-101D-237251AC0C28}"/>
                </a:ext>
              </a:extLst>
            </p:cNvPr>
            <p:cNvSpPr/>
            <p:nvPr/>
          </p:nvSpPr>
          <p:spPr>
            <a:xfrm flipV="1">
              <a:off x="3985133" y="3814397"/>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6A3AA78-7BD9-93EB-65B5-F4A18BBF99BA}"/>
                </a:ext>
              </a:extLst>
            </p:cNvPr>
            <p:cNvSpPr/>
            <p:nvPr/>
          </p:nvSpPr>
          <p:spPr>
            <a:xfrm flipV="1">
              <a:off x="4073532" y="3815376"/>
              <a:ext cx="21341" cy="195568"/>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A91EF11E-6884-1C4C-66D3-82EE429D4E9F}"/>
                </a:ext>
              </a:extLst>
            </p:cNvPr>
            <p:cNvSpPr/>
            <p:nvPr/>
          </p:nvSpPr>
          <p:spPr>
            <a:xfrm>
              <a:off x="3826757" y="3318795"/>
              <a:ext cx="378570" cy="8039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D75EC80C-4EA3-75AF-1B98-EA5202C1453A}"/>
                </a:ext>
              </a:extLst>
            </p:cNvPr>
            <p:cNvGrpSpPr/>
            <p:nvPr/>
          </p:nvGrpSpPr>
          <p:grpSpPr>
            <a:xfrm>
              <a:off x="4356028" y="3763653"/>
              <a:ext cx="197311" cy="264569"/>
              <a:chOff x="657122" y="3657600"/>
              <a:chExt cx="562077" cy="533400"/>
            </a:xfrm>
          </p:grpSpPr>
          <p:sp>
            <p:nvSpPr>
              <p:cNvPr id="201" name="Rectangle 200">
                <a:extLst>
                  <a:ext uri="{FF2B5EF4-FFF2-40B4-BE49-F238E27FC236}">
                    <a16:creationId xmlns:a16="http://schemas.microsoft.com/office/drawing/2014/main" id="{FCB4C889-EB8B-968D-1D28-C60193EE7B44}"/>
                  </a:ext>
                </a:extLst>
              </p:cNvPr>
              <p:cNvSpPr/>
              <p:nvPr/>
            </p:nvSpPr>
            <p:spPr>
              <a:xfrm>
                <a:off x="657122" y="3657600"/>
                <a:ext cx="562077" cy="533400"/>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 descr="http://fc08.deviantart.net/fs6/i/2005/056/c/2/Silver_Star_icon_by_sgraves.png">
                <a:extLst>
                  <a:ext uri="{FF2B5EF4-FFF2-40B4-BE49-F238E27FC236}">
                    <a16:creationId xmlns:a16="http://schemas.microsoft.com/office/drawing/2014/main" id="{E16C01AF-BEC8-2156-61C3-728284D63C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272" y="3706291"/>
                <a:ext cx="475186" cy="4751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200" name="Rectangle 199">
              <a:extLst>
                <a:ext uri="{FF2B5EF4-FFF2-40B4-BE49-F238E27FC236}">
                  <a16:creationId xmlns:a16="http://schemas.microsoft.com/office/drawing/2014/main" id="{5DB873CC-ACC1-5C30-3870-5CD30EB87047}"/>
                </a:ext>
              </a:extLst>
            </p:cNvPr>
            <p:cNvSpPr/>
            <p:nvPr/>
          </p:nvSpPr>
          <p:spPr>
            <a:xfrm flipV="1">
              <a:off x="2087656" y="3771617"/>
              <a:ext cx="3638813" cy="32317"/>
            </a:xfrm>
            <a:prstGeom prst="rect">
              <a:avLst/>
            </a:prstGeom>
            <a:solidFill>
              <a:srgbClr val="F9F9F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8" name="Group 1017">
            <a:extLst>
              <a:ext uri="{FF2B5EF4-FFF2-40B4-BE49-F238E27FC236}">
                <a16:creationId xmlns:a16="http://schemas.microsoft.com/office/drawing/2014/main" id="{3A577E7D-BA0C-D46D-E95D-B24FFE749358}"/>
              </a:ext>
            </a:extLst>
          </p:cNvPr>
          <p:cNvGrpSpPr/>
          <p:nvPr/>
        </p:nvGrpSpPr>
        <p:grpSpPr>
          <a:xfrm>
            <a:off x="1090077" y="1048382"/>
            <a:ext cx="3268732" cy="5431864"/>
            <a:chOff x="228600" y="573741"/>
            <a:chExt cx="3048000" cy="5065059"/>
          </a:xfrm>
        </p:grpSpPr>
        <p:grpSp>
          <p:nvGrpSpPr>
            <p:cNvPr id="1019" name="Group 1018">
              <a:extLst>
                <a:ext uri="{FF2B5EF4-FFF2-40B4-BE49-F238E27FC236}">
                  <a16:creationId xmlns:a16="http://schemas.microsoft.com/office/drawing/2014/main" id="{A3EBC8A7-020E-DCEB-445A-C35A100C870B}"/>
                </a:ext>
              </a:extLst>
            </p:cNvPr>
            <p:cNvGrpSpPr/>
            <p:nvPr/>
          </p:nvGrpSpPr>
          <p:grpSpPr>
            <a:xfrm>
              <a:off x="228600" y="1256634"/>
              <a:ext cx="3048000" cy="4382166"/>
              <a:chOff x="4114800" y="502025"/>
              <a:chExt cx="4472382" cy="6225987"/>
            </a:xfrm>
          </p:grpSpPr>
          <p:sp>
            <p:nvSpPr>
              <p:cNvPr id="1025" name="Rectangle 1024">
                <a:extLst>
                  <a:ext uri="{FF2B5EF4-FFF2-40B4-BE49-F238E27FC236}">
                    <a16:creationId xmlns:a16="http://schemas.microsoft.com/office/drawing/2014/main" id="{A90566E9-FBD4-0E4F-4C44-F20805DDD71C}"/>
                  </a:ext>
                </a:extLst>
              </p:cNvPr>
              <p:cNvSpPr/>
              <p:nvPr/>
            </p:nvSpPr>
            <p:spPr>
              <a:xfrm rot="5400000" flipH="1">
                <a:off x="6172200" y="5257800"/>
                <a:ext cx="228600" cy="2667000"/>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6" name="Group 1025">
                <a:extLst>
                  <a:ext uri="{FF2B5EF4-FFF2-40B4-BE49-F238E27FC236}">
                    <a16:creationId xmlns:a16="http://schemas.microsoft.com/office/drawing/2014/main" id="{C816DE0B-1D1F-4529-1567-B879B011A10D}"/>
                  </a:ext>
                </a:extLst>
              </p:cNvPr>
              <p:cNvGrpSpPr/>
              <p:nvPr/>
            </p:nvGrpSpPr>
            <p:grpSpPr>
              <a:xfrm>
                <a:off x="6019801" y="914400"/>
                <a:ext cx="609600" cy="914400"/>
                <a:chOff x="4142110" y="1523505"/>
                <a:chExt cx="838200" cy="1145410"/>
              </a:xfrm>
            </p:grpSpPr>
            <p:sp>
              <p:nvSpPr>
                <p:cNvPr id="1176" name="Chord 1175">
                  <a:extLst>
                    <a:ext uri="{FF2B5EF4-FFF2-40B4-BE49-F238E27FC236}">
                      <a16:creationId xmlns:a16="http://schemas.microsoft.com/office/drawing/2014/main" id="{E6164566-1795-D05C-C433-884446287484}"/>
                    </a:ext>
                  </a:extLst>
                </p:cNvPr>
                <p:cNvSpPr/>
                <p:nvPr/>
              </p:nvSpPr>
              <p:spPr>
                <a:xfrm rot="4302055">
                  <a:off x="42564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Chord 1176">
                  <a:extLst>
                    <a:ext uri="{FF2B5EF4-FFF2-40B4-BE49-F238E27FC236}">
                      <a16:creationId xmlns:a16="http://schemas.microsoft.com/office/drawing/2014/main" id="{8064CCBF-DF19-2CA0-F933-121B77CED4CF}"/>
                    </a:ext>
                  </a:extLst>
                </p:cNvPr>
                <p:cNvSpPr/>
                <p:nvPr/>
              </p:nvSpPr>
              <p:spPr>
                <a:xfrm rot="6646644">
                  <a:off x="37992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Chord 1177">
                  <a:extLst>
                    <a:ext uri="{FF2B5EF4-FFF2-40B4-BE49-F238E27FC236}">
                      <a16:creationId xmlns:a16="http://schemas.microsoft.com/office/drawing/2014/main" id="{B2736573-9FF5-30D9-1CD6-F6B08A1EC7CA}"/>
                    </a:ext>
                  </a:extLst>
                </p:cNvPr>
                <p:cNvSpPr/>
                <p:nvPr/>
              </p:nvSpPr>
              <p:spPr>
                <a:xfrm rot="5222268">
                  <a:off x="4023672" y="1905710"/>
                  <a:ext cx="114541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Rectangle 1026">
                <a:extLst>
                  <a:ext uri="{FF2B5EF4-FFF2-40B4-BE49-F238E27FC236}">
                    <a16:creationId xmlns:a16="http://schemas.microsoft.com/office/drawing/2014/main" id="{3C900E89-C574-8A37-FDF4-B77113A074A9}"/>
                  </a:ext>
                </a:extLst>
              </p:cNvPr>
              <p:cNvSpPr/>
              <p:nvPr/>
            </p:nvSpPr>
            <p:spPr>
              <a:xfrm>
                <a:off x="6019801" y="1447800"/>
                <a:ext cx="609600" cy="12595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BBE849E-1CF7-483E-4F32-07C22B8BE50B}"/>
                  </a:ext>
                </a:extLst>
              </p:cNvPr>
              <p:cNvSpPr/>
              <p:nvPr/>
            </p:nvSpPr>
            <p:spPr>
              <a:xfrm>
                <a:off x="5943600" y="2362200"/>
                <a:ext cx="806825" cy="14881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47FEFF8F-1B19-1BEB-26A8-C564864E2EF6}"/>
                  </a:ext>
                </a:extLst>
              </p:cNvPr>
              <p:cNvSpPr/>
              <p:nvPr/>
            </p:nvSpPr>
            <p:spPr>
              <a:xfrm>
                <a:off x="5029200" y="4114800"/>
                <a:ext cx="2563906" cy="2438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1029">
                <a:extLst>
                  <a:ext uri="{FF2B5EF4-FFF2-40B4-BE49-F238E27FC236}">
                    <a16:creationId xmlns:a16="http://schemas.microsoft.com/office/drawing/2014/main" id="{5A117EEE-AE49-504C-49CE-22AC6D1DD9F7}"/>
                  </a:ext>
                </a:extLst>
              </p:cNvPr>
              <p:cNvGrpSpPr/>
              <p:nvPr/>
            </p:nvGrpSpPr>
            <p:grpSpPr>
              <a:xfrm>
                <a:off x="4953000" y="3352800"/>
                <a:ext cx="2709339" cy="762001"/>
                <a:chOff x="4807567" y="815786"/>
                <a:chExt cx="2709339" cy="762001"/>
              </a:xfrm>
            </p:grpSpPr>
            <p:sp>
              <p:nvSpPr>
                <p:cNvPr id="1174" name="Isosceles Triangle 1173">
                  <a:extLst>
                    <a:ext uri="{FF2B5EF4-FFF2-40B4-BE49-F238E27FC236}">
                      <a16:creationId xmlns:a16="http://schemas.microsoft.com/office/drawing/2014/main" id="{798B36C6-6DC5-0F84-4F1E-4F36BD5D9498}"/>
                    </a:ext>
                  </a:extLst>
                </p:cNvPr>
                <p:cNvSpPr/>
                <p:nvPr/>
              </p:nvSpPr>
              <p:spPr>
                <a:xfrm>
                  <a:off x="4807567" y="815786"/>
                  <a:ext cx="2709339" cy="76200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Isosceles Triangle 1174">
                  <a:extLst>
                    <a:ext uri="{FF2B5EF4-FFF2-40B4-BE49-F238E27FC236}">
                      <a16:creationId xmlns:a16="http://schemas.microsoft.com/office/drawing/2014/main" id="{2EC5F23F-BEBE-342C-6A35-7279964749F4}"/>
                    </a:ext>
                  </a:extLst>
                </p:cNvPr>
                <p:cNvSpPr/>
                <p:nvPr/>
              </p:nvSpPr>
              <p:spPr>
                <a:xfrm>
                  <a:off x="5105400" y="914400"/>
                  <a:ext cx="2167467" cy="6096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1" name="Group 1030">
                <a:extLst>
                  <a:ext uri="{FF2B5EF4-FFF2-40B4-BE49-F238E27FC236}">
                    <a16:creationId xmlns:a16="http://schemas.microsoft.com/office/drawing/2014/main" id="{52E328B4-CB70-EB0E-C121-8888E7E154E2}"/>
                  </a:ext>
                </a:extLst>
              </p:cNvPr>
              <p:cNvGrpSpPr/>
              <p:nvPr/>
            </p:nvGrpSpPr>
            <p:grpSpPr>
              <a:xfrm>
                <a:off x="5921188" y="2129118"/>
                <a:ext cx="829236" cy="259976"/>
                <a:chOff x="4379259" y="923365"/>
                <a:chExt cx="918882" cy="389964"/>
              </a:xfrm>
            </p:grpSpPr>
            <p:sp>
              <p:nvSpPr>
                <p:cNvPr id="1168" name="Rectangle 1167">
                  <a:extLst>
                    <a:ext uri="{FF2B5EF4-FFF2-40B4-BE49-F238E27FC236}">
                      <a16:creationId xmlns:a16="http://schemas.microsoft.com/office/drawing/2014/main" id="{B5177BB2-7DBE-69A0-E133-F5C9A904CB70}"/>
                    </a:ext>
                  </a:extLst>
                </p:cNvPr>
                <p:cNvSpPr/>
                <p:nvPr/>
              </p:nvSpPr>
              <p:spPr>
                <a:xfrm>
                  <a:off x="4419600" y="990600"/>
                  <a:ext cx="838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ectangle 1168">
                  <a:extLst>
                    <a:ext uri="{FF2B5EF4-FFF2-40B4-BE49-F238E27FC236}">
                      <a16:creationId xmlns:a16="http://schemas.microsoft.com/office/drawing/2014/main" id="{CACA7BCA-2780-98AB-1D93-74E408857C32}"/>
                    </a:ext>
                  </a:extLst>
                </p:cNvPr>
                <p:cNvSpPr/>
                <p:nvPr/>
              </p:nvSpPr>
              <p:spPr>
                <a:xfrm flipH="1">
                  <a:off x="4572000" y="990600"/>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ectangle 1169">
                  <a:extLst>
                    <a:ext uri="{FF2B5EF4-FFF2-40B4-BE49-F238E27FC236}">
                      <a16:creationId xmlns:a16="http://schemas.microsoft.com/office/drawing/2014/main" id="{523E9BB3-9E40-267F-67D6-9A49DE67D7A8}"/>
                    </a:ext>
                  </a:extLst>
                </p:cNvPr>
                <p:cNvSpPr/>
                <p:nvPr/>
              </p:nvSpPr>
              <p:spPr>
                <a:xfrm flipH="1">
                  <a:off x="4787153"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ectangle 1170">
                  <a:extLst>
                    <a:ext uri="{FF2B5EF4-FFF2-40B4-BE49-F238E27FC236}">
                      <a16:creationId xmlns:a16="http://schemas.microsoft.com/office/drawing/2014/main" id="{33496A59-DFA6-D65E-A99F-44D411C94082}"/>
                    </a:ext>
                  </a:extLst>
                </p:cNvPr>
                <p:cNvSpPr/>
                <p:nvPr/>
              </p:nvSpPr>
              <p:spPr>
                <a:xfrm flipH="1">
                  <a:off x="5033682"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Rectangle 1171">
                  <a:extLst>
                    <a:ext uri="{FF2B5EF4-FFF2-40B4-BE49-F238E27FC236}">
                      <a16:creationId xmlns:a16="http://schemas.microsoft.com/office/drawing/2014/main" id="{C4E14C67-7125-E4CF-06E4-401922735B7C}"/>
                    </a:ext>
                  </a:extLst>
                </p:cNvPr>
                <p:cNvSpPr/>
                <p:nvPr/>
              </p:nvSpPr>
              <p:spPr>
                <a:xfrm flipH="1">
                  <a:off x="4379259"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Rectangle 1172">
                  <a:extLst>
                    <a:ext uri="{FF2B5EF4-FFF2-40B4-BE49-F238E27FC236}">
                      <a16:creationId xmlns:a16="http://schemas.microsoft.com/office/drawing/2014/main" id="{79848064-9A84-9A22-F60B-790988E6FEFF}"/>
                    </a:ext>
                  </a:extLst>
                </p:cNvPr>
                <p:cNvSpPr/>
                <p:nvPr/>
              </p:nvSpPr>
              <p:spPr>
                <a:xfrm flipH="1">
                  <a:off x="5230906"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2" name="Flowchart: Delay 1031">
                <a:extLst>
                  <a:ext uri="{FF2B5EF4-FFF2-40B4-BE49-F238E27FC236}">
                    <a16:creationId xmlns:a16="http://schemas.microsoft.com/office/drawing/2014/main" id="{3D6C2F68-5EAE-0A0C-E859-DE8B69F6B7B6}"/>
                  </a:ext>
                </a:extLst>
              </p:cNvPr>
              <p:cNvSpPr/>
              <p:nvPr/>
            </p:nvSpPr>
            <p:spPr>
              <a:xfrm rot="16200000">
                <a:off x="5867400" y="1752600"/>
                <a:ext cx="609600" cy="152400"/>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lowchart: Delay 1032">
                <a:extLst>
                  <a:ext uri="{FF2B5EF4-FFF2-40B4-BE49-F238E27FC236}">
                    <a16:creationId xmlns:a16="http://schemas.microsoft.com/office/drawing/2014/main" id="{BF5FCC15-A4B6-B9E3-2AD5-2BB89A4A9959}"/>
                  </a:ext>
                </a:extLst>
              </p:cNvPr>
              <p:cNvSpPr/>
              <p:nvPr/>
            </p:nvSpPr>
            <p:spPr>
              <a:xfrm rot="16200000">
                <a:off x="6145306" y="1743635"/>
                <a:ext cx="609600" cy="152400"/>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ed Rectangle 26">
                <a:extLst>
                  <a:ext uri="{FF2B5EF4-FFF2-40B4-BE49-F238E27FC236}">
                    <a16:creationId xmlns:a16="http://schemas.microsoft.com/office/drawing/2014/main" id="{4C236EE5-7A22-4F24-CDC7-5EEF914375A1}"/>
                  </a:ext>
                </a:extLst>
              </p:cNvPr>
              <p:cNvSpPr/>
              <p:nvPr/>
            </p:nvSpPr>
            <p:spPr>
              <a:xfrm>
                <a:off x="6248400" y="533400"/>
                <a:ext cx="152400" cy="4572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4CCE9F71-355F-7DC5-61BE-E8368E2487C3}"/>
                  </a:ext>
                </a:extLst>
              </p:cNvPr>
              <p:cNvSpPr/>
              <p:nvPr/>
            </p:nvSpPr>
            <p:spPr>
              <a:xfrm>
                <a:off x="6212541" y="883025"/>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55893262-C924-467D-0597-DDE3D6344521}"/>
                  </a:ext>
                </a:extLst>
              </p:cNvPr>
              <p:cNvSpPr/>
              <p:nvPr/>
            </p:nvSpPr>
            <p:spPr>
              <a:xfrm>
                <a:off x="6208059" y="502025"/>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851CF4B8-5775-2B78-DBC5-114EBB1CD21B}"/>
                  </a:ext>
                </a:extLst>
              </p:cNvPr>
              <p:cNvGrpSpPr/>
              <p:nvPr/>
            </p:nvGrpSpPr>
            <p:grpSpPr>
              <a:xfrm>
                <a:off x="6001870" y="3653117"/>
                <a:ext cx="609601" cy="304801"/>
                <a:chOff x="3657599" y="1676399"/>
                <a:chExt cx="1488141" cy="1030941"/>
              </a:xfrm>
            </p:grpSpPr>
            <p:sp>
              <p:nvSpPr>
                <p:cNvPr id="1162" name="Oval 1161">
                  <a:extLst>
                    <a:ext uri="{FF2B5EF4-FFF2-40B4-BE49-F238E27FC236}">
                      <a16:creationId xmlns:a16="http://schemas.microsoft.com/office/drawing/2014/main" id="{3CC0629A-E06B-57D2-80BF-ED7CF7C99070}"/>
                    </a:ext>
                  </a:extLst>
                </p:cNvPr>
                <p:cNvSpPr/>
                <p:nvPr/>
              </p:nvSpPr>
              <p:spPr>
                <a:xfrm>
                  <a:off x="3657599" y="1676399"/>
                  <a:ext cx="1488141" cy="1030941"/>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3" name="Straight Connector 1162">
                  <a:extLst>
                    <a:ext uri="{FF2B5EF4-FFF2-40B4-BE49-F238E27FC236}">
                      <a16:creationId xmlns:a16="http://schemas.microsoft.com/office/drawing/2014/main" id="{5859B07B-0F43-BC61-9160-2F7CD6AFF6C6}"/>
                    </a:ext>
                  </a:extLst>
                </p:cNvPr>
                <p:cNvCxnSpPr>
                  <a:stCxn id="1162" idx="0"/>
                  <a:endCxn id="1162" idx="4"/>
                </p:cNvCxnSpPr>
                <p:nvPr/>
              </p:nvCxnSpPr>
              <p:spPr>
                <a:xfrm>
                  <a:off x="4401670" y="1676399"/>
                  <a:ext cx="0" cy="10309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167DE2BB-D324-32A0-20D7-961BDF788BA1}"/>
                    </a:ext>
                  </a:extLst>
                </p:cNvPr>
                <p:cNvCxnSpPr>
                  <a:stCxn id="1162" idx="2"/>
                  <a:endCxn id="1162" idx="6"/>
                </p:cNvCxnSpPr>
                <p:nvPr/>
              </p:nvCxnSpPr>
              <p:spPr>
                <a:xfrm>
                  <a:off x="3657599" y="2191870"/>
                  <a:ext cx="14881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975D5E44-3509-5D26-3ECD-6FDAE21CDE67}"/>
                    </a:ext>
                  </a:extLst>
                </p:cNvPr>
                <p:cNvCxnSpPr>
                  <a:stCxn id="1162" idx="7"/>
                  <a:endCxn id="1162" idx="3"/>
                </p:cNvCxnSpPr>
                <p:nvPr/>
              </p:nvCxnSpPr>
              <p:spPr>
                <a:xfrm flipH="1">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5B02A34F-EB4B-2FF8-6EB1-B3C2ADAA9823}"/>
                    </a:ext>
                  </a:extLst>
                </p:cNvPr>
                <p:cNvCxnSpPr>
                  <a:stCxn id="1162" idx="1"/>
                  <a:endCxn id="1162" idx="5"/>
                </p:cNvCxnSpPr>
                <p:nvPr/>
              </p:nvCxnSpPr>
              <p:spPr>
                <a:xfrm>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67" name="Oval 1166">
                  <a:extLst>
                    <a:ext uri="{FF2B5EF4-FFF2-40B4-BE49-F238E27FC236}">
                      <a16:creationId xmlns:a16="http://schemas.microsoft.com/office/drawing/2014/main" id="{3A14E2FB-70BC-48DA-23EE-6EA54299833D}"/>
                    </a:ext>
                  </a:extLst>
                </p:cNvPr>
                <p:cNvSpPr/>
                <p:nvPr/>
              </p:nvSpPr>
              <p:spPr>
                <a:xfrm>
                  <a:off x="4231341" y="2106706"/>
                  <a:ext cx="304800" cy="1524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1037">
                <a:extLst>
                  <a:ext uri="{FF2B5EF4-FFF2-40B4-BE49-F238E27FC236}">
                    <a16:creationId xmlns:a16="http://schemas.microsoft.com/office/drawing/2014/main" id="{4297F3E8-A2FE-2CCD-4C5A-FF22879255F2}"/>
                  </a:ext>
                </a:extLst>
              </p:cNvPr>
              <p:cNvGrpSpPr/>
              <p:nvPr/>
            </p:nvGrpSpPr>
            <p:grpSpPr>
              <a:xfrm>
                <a:off x="6104965" y="4679576"/>
                <a:ext cx="528917" cy="733660"/>
                <a:chOff x="3469341" y="1371600"/>
                <a:chExt cx="833717" cy="1156447"/>
              </a:xfrm>
            </p:grpSpPr>
            <p:sp>
              <p:nvSpPr>
                <p:cNvPr id="1153" name="Flowchart: Delay 1152">
                  <a:extLst>
                    <a:ext uri="{FF2B5EF4-FFF2-40B4-BE49-F238E27FC236}">
                      <a16:creationId xmlns:a16="http://schemas.microsoft.com/office/drawing/2014/main" id="{695089A3-4419-FC99-8096-80D570A7158D}"/>
                    </a:ext>
                  </a:extLst>
                </p:cNvPr>
                <p:cNvSpPr/>
                <p:nvPr/>
              </p:nvSpPr>
              <p:spPr>
                <a:xfrm rot="16200000">
                  <a:off x="3314700" y="1562100"/>
                  <a:ext cx="1143000" cy="762000"/>
                </a:xfrm>
                <a:prstGeom prst="flowChartDelay">
                  <a:avLst/>
                </a:prstGeom>
                <a:solidFill>
                  <a:schemeClr val="tx1">
                    <a:lumMod val="75000"/>
                    <a:lumOff val="2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Rectangle 1153">
                  <a:extLst>
                    <a:ext uri="{FF2B5EF4-FFF2-40B4-BE49-F238E27FC236}">
                      <a16:creationId xmlns:a16="http://schemas.microsoft.com/office/drawing/2014/main" id="{13AAA88C-1AEA-1F75-9ACC-EB6EE29A964F}"/>
                    </a:ext>
                  </a:extLst>
                </p:cNvPr>
                <p:cNvSpPr/>
                <p:nvPr/>
              </p:nvSpPr>
              <p:spPr>
                <a:xfrm flipH="1">
                  <a:off x="3723939" y="1806388"/>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Rectangle 1154">
                  <a:extLst>
                    <a:ext uri="{FF2B5EF4-FFF2-40B4-BE49-F238E27FC236}">
                      <a16:creationId xmlns:a16="http://schemas.microsoft.com/office/drawing/2014/main" id="{0F9ED7CE-F560-F957-E603-DFF1ED4BE7A1}"/>
                    </a:ext>
                  </a:extLst>
                </p:cNvPr>
                <p:cNvSpPr/>
                <p:nvPr/>
              </p:nvSpPr>
              <p:spPr>
                <a:xfrm flipH="1">
                  <a:off x="4015292" y="181983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ectangle 1155">
                  <a:extLst>
                    <a:ext uri="{FF2B5EF4-FFF2-40B4-BE49-F238E27FC236}">
                      <a16:creationId xmlns:a16="http://schemas.microsoft.com/office/drawing/2014/main" id="{E97C8833-10D3-8DF5-0808-BC494E6DA554}"/>
                    </a:ext>
                  </a:extLst>
                </p:cNvPr>
                <p:cNvSpPr/>
                <p:nvPr/>
              </p:nvSpPr>
              <p:spPr>
                <a:xfrm flipH="1">
                  <a:off x="3495337" y="2057400"/>
                  <a:ext cx="771863" cy="85165"/>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Flowchart: Delay 1156">
                  <a:extLst>
                    <a:ext uri="{FF2B5EF4-FFF2-40B4-BE49-F238E27FC236}">
                      <a16:creationId xmlns:a16="http://schemas.microsoft.com/office/drawing/2014/main" id="{9E54A608-E950-B8C4-6C80-B26585F053BB}"/>
                    </a:ext>
                  </a:extLst>
                </p:cNvPr>
                <p:cNvSpPr/>
                <p:nvPr/>
              </p:nvSpPr>
              <p:spPr>
                <a:xfrm rot="16200000">
                  <a:off x="3832412" y="1595718"/>
                  <a:ext cx="76200" cy="228600"/>
                </a:xfrm>
                <a:prstGeom prst="flowChartDelay">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ectangle 1157">
                  <a:extLst>
                    <a:ext uri="{FF2B5EF4-FFF2-40B4-BE49-F238E27FC236}">
                      <a16:creationId xmlns:a16="http://schemas.microsoft.com/office/drawing/2014/main" id="{2BD4ED27-F77D-F24F-78FA-8CC83359AFF0}"/>
                    </a:ext>
                  </a:extLst>
                </p:cNvPr>
                <p:cNvSpPr/>
                <p:nvPr/>
              </p:nvSpPr>
              <p:spPr>
                <a:xfrm flipH="1">
                  <a:off x="4230445" y="180190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ectangle 1158">
                  <a:extLst>
                    <a:ext uri="{FF2B5EF4-FFF2-40B4-BE49-F238E27FC236}">
                      <a16:creationId xmlns:a16="http://schemas.microsoft.com/office/drawing/2014/main" id="{89DCFD4D-6C88-3961-1CFE-9B53CDEAA3A8}"/>
                    </a:ext>
                  </a:extLst>
                </p:cNvPr>
                <p:cNvSpPr/>
                <p:nvPr/>
              </p:nvSpPr>
              <p:spPr>
                <a:xfrm flipH="1">
                  <a:off x="3495339" y="1837764"/>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ectangle 1159">
                  <a:extLst>
                    <a:ext uri="{FF2B5EF4-FFF2-40B4-BE49-F238E27FC236}">
                      <a16:creationId xmlns:a16="http://schemas.microsoft.com/office/drawing/2014/main" id="{7DFBCD1D-0B5B-7F5C-CBA0-9D135E83584E}"/>
                    </a:ext>
                  </a:extLst>
                </p:cNvPr>
                <p:cNvSpPr/>
                <p:nvPr/>
              </p:nvSpPr>
              <p:spPr>
                <a:xfrm rot="5400000" flipH="1">
                  <a:off x="3848100" y="2073088"/>
                  <a:ext cx="76200" cy="833717"/>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Rectangle 1160">
                  <a:extLst>
                    <a:ext uri="{FF2B5EF4-FFF2-40B4-BE49-F238E27FC236}">
                      <a16:creationId xmlns:a16="http://schemas.microsoft.com/office/drawing/2014/main" id="{B2412F44-5F63-0454-04E7-739440BAFAE1}"/>
                    </a:ext>
                  </a:extLst>
                </p:cNvPr>
                <p:cNvSpPr/>
                <p:nvPr/>
              </p:nvSpPr>
              <p:spPr>
                <a:xfrm rot="5400000" flipH="1">
                  <a:off x="3848100" y="1409700"/>
                  <a:ext cx="76200" cy="76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9" name="Group 1038">
                <a:extLst>
                  <a:ext uri="{FF2B5EF4-FFF2-40B4-BE49-F238E27FC236}">
                    <a16:creationId xmlns:a16="http://schemas.microsoft.com/office/drawing/2014/main" id="{2182F9B4-3206-871A-0804-292BF632E24C}"/>
                  </a:ext>
                </a:extLst>
              </p:cNvPr>
              <p:cNvGrpSpPr/>
              <p:nvPr/>
            </p:nvGrpSpPr>
            <p:grpSpPr>
              <a:xfrm>
                <a:off x="5750858" y="5562600"/>
                <a:ext cx="381000" cy="914400"/>
                <a:chOff x="3581400" y="1447800"/>
                <a:chExt cx="712695" cy="1385047"/>
              </a:xfrm>
            </p:grpSpPr>
            <p:sp>
              <p:nvSpPr>
                <p:cNvPr id="1147" name="Oval 1146">
                  <a:extLst>
                    <a:ext uri="{FF2B5EF4-FFF2-40B4-BE49-F238E27FC236}">
                      <a16:creationId xmlns:a16="http://schemas.microsoft.com/office/drawing/2014/main" id="{B9954BDF-39E6-4CC6-8593-A30B49FE5AE5}"/>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Oval 1147">
                  <a:extLst>
                    <a:ext uri="{FF2B5EF4-FFF2-40B4-BE49-F238E27FC236}">
                      <a16:creationId xmlns:a16="http://schemas.microsoft.com/office/drawing/2014/main" id="{A8F5E120-7C4B-34A3-BA1F-29A2494975F1}"/>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Rectangle 1148">
                  <a:extLst>
                    <a:ext uri="{FF2B5EF4-FFF2-40B4-BE49-F238E27FC236}">
                      <a16:creationId xmlns:a16="http://schemas.microsoft.com/office/drawing/2014/main" id="{A508D701-B847-4A5D-E292-D4EF88B1BB2F}"/>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0" name="Group 1149">
                  <a:extLst>
                    <a:ext uri="{FF2B5EF4-FFF2-40B4-BE49-F238E27FC236}">
                      <a16:creationId xmlns:a16="http://schemas.microsoft.com/office/drawing/2014/main" id="{E7622198-2871-A0F0-AA37-0DC7137D2B5D}"/>
                    </a:ext>
                  </a:extLst>
                </p:cNvPr>
                <p:cNvGrpSpPr/>
                <p:nvPr/>
              </p:nvGrpSpPr>
              <p:grpSpPr>
                <a:xfrm>
                  <a:off x="4114800" y="2133600"/>
                  <a:ext cx="58396" cy="152400"/>
                  <a:chOff x="4648200" y="1600200"/>
                  <a:chExt cx="183776" cy="479611"/>
                </a:xfrm>
              </p:grpSpPr>
              <p:sp>
                <p:nvSpPr>
                  <p:cNvPr id="1151" name="Rectangle 1150">
                    <a:extLst>
                      <a:ext uri="{FF2B5EF4-FFF2-40B4-BE49-F238E27FC236}">
                        <a16:creationId xmlns:a16="http://schemas.microsoft.com/office/drawing/2014/main" id="{1B25501E-D7EA-AA4B-613B-0344CB71C4B9}"/>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Oval 1151">
                    <a:extLst>
                      <a:ext uri="{FF2B5EF4-FFF2-40B4-BE49-F238E27FC236}">
                        <a16:creationId xmlns:a16="http://schemas.microsoft.com/office/drawing/2014/main" id="{C3D30B30-9B63-C643-9084-2EC1A4A5B2BF}"/>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0" name="Group 1039">
                <a:extLst>
                  <a:ext uri="{FF2B5EF4-FFF2-40B4-BE49-F238E27FC236}">
                    <a16:creationId xmlns:a16="http://schemas.microsoft.com/office/drawing/2014/main" id="{18AFE013-9F37-C4DC-0631-C6F18E5CDAFD}"/>
                  </a:ext>
                </a:extLst>
              </p:cNvPr>
              <p:cNvGrpSpPr/>
              <p:nvPr/>
            </p:nvGrpSpPr>
            <p:grpSpPr>
              <a:xfrm>
                <a:off x="5311588" y="4222376"/>
                <a:ext cx="313765" cy="914400"/>
                <a:chOff x="3818965" y="1837932"/>
                <a:chExt cx="421341" cy="1066800"/>
              </a:xfrm>
            </p:grpSpPr>
            <p:sp>
              <p:nvSpPr>
                <p:cNvPr id="1145" name="Chord 1144">
                  <a:extLst>
                    <a:ext uri="{FF2B5EF4-FFF2-40B4-BE49-F238E27FC236}">
                      <a16:creationId xmlns:a16="http://schemas.microsoft.com/office/drawing/2014/main" id="{A07114D0-1DE6-8D44-B72D-862DD7121F73}"/>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ectangle 1145">
                  <a:extLst>
                    <a:ext uri="{FF2B5EF4-FFF2-40B4-BE49-F238E27FC236}">
                      <a16:creationId xmlns:a16="http://schemas.microsoft.com/office/drawing/2014/main" id="{CC22303A-FA30-FB7A-1380-D15B881242C0}"/>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1040">
                <a:extLst>
                  <a:ext uri="{FF2B5EF4-FFF2-40B4-BE49-F238E27FC236}">
                    <a16:creationId xmlns:a16="http://schemas.microsoft.com/office/drawing/2014/main" id="{B73560FD-2033-3E28-B315-9B776F71175B}"/>
                  </a:ext>
                </a:extLst>
              </p:cNvPr>
              <p:cNvGrpSpPr/>
              <p:nvPr/>
            </p:nvGrpSpPr>
            <p:grpSpPr>
              <a:xfrm>
                <a:off x="6983506" y="4240306"/>
                <a:ext cx="313765" cy="932329"/>
                <a:chOff x="3818965" y="1837932"/>
                <a:chExt cx="421341" cy="1066800"/>
              </a:xfrm>
            </p:grpSpPr>
            <p:sp>
              <p:nvSpPr>
                <p:cNvPr id="1143" name="Chord 1142">
                  <a:extLst>
                    <a:ext uri="{FF2B5EF4-FFF2-40B4-BE49-F238E27FC236}">
                      <a16:creationId xmlns:a16="http://schemas.microsoft.com/office/drawing/2014/main" id="{D060C134-5B3E-1686-B353-FDFA45DA2AAC}"/>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ectangle 1143">
                  <a:extLst>
                    <a:ext uri="{FF2B5EF4-FFF2-40B4-BE49-F238E27FC236}">
                      <a16:creationId xmlns:a16="http://schemas.microsoft.com/office/drawing/2014/main" id="{425C9696-E7D3-7FA0-DB7D-6191C38059D8}"/>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2" name="Group 1041">
                <a:extLst>
                  <a:ext uri="{FF2B5EF4-FFF2-40B4-BE49-F238E27FC236}">
                    <a16:creationId xmlns:a16="http://schemas.microsoft.com/office/drawing/2014/main" id="{259DA278-0E57-B836-BFDF-37E6C4B9FFE1}"/>
                  </a:ext>
                </a:extLst>
              </p:cNvPr>
              <p:cNvGrpSpPr/>
              <p:nvPr/>
            </p:nvGrpSpPr>
            <p:grpSpPr>
              <a:xfrm>
                <a:off x="5311589" y="5334000"/>
                <a:ext cx="313765" cy="1030941"/>
                <a:chOff x="3818965" y="1837932"/>
                <a:chExt cx="421341" cy="1066800"/>
              </a:xfrm>
            </p:grpSpPr>
            <p:sp>
              <p:nvSpPr>
                <p:cNvPr id="1141" name="Chord 1140">
                  <a:extLst>
                    <a:ext uri="{FF2B5EF4-FFF2-40B4-BE49-F238E27FC236}">
                      <a16:creationId xmlns:a16="http://schemas.microsoft.com/office/drawing/2014/main" id="{E0C25BDF-2D42-8E3B-FDE3-0327A041AAED}"/>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Rectangle 1141">
                  <a:extLst>
                    <a:ext uri="{FF2B5EF4-FFF2-40B4-BE49-F238E27FC236}">
                      <a16:creationId xmlns:a16="http://schemas.microsoft.com/office/drawing/2014/main" id="{E1A4439C-2636-6377-A674-77E031342AD4}"/>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3" name="Group 1042">
                <a:extLst>
                  <a:ext uri="{FF2B5EF4-FFF2-40B4-BE49-F238E27FC236}">
                    <a16:creationId xmlns:a16="http://schemas.microsoft.com/office/drawing/2014/main" id="{0EFB7F2E-5C38-7B03-F6B3-E247A1328698}"/>
                  </a:ext>
                </a:extLst>
              </p:cNvPr>
              <p:cNvGrpSpPr/>
              <p:nvPr/>
            </p:nvGrpSpPr>
            <p:grpSpPr>
              <a:xfrm>
                <a:off x="7014882" y="5392270"/>
                <a:ext cx="313765" cy="932329"/>
                <a:chOff x="3818965" y="1837932"/>
                <a:chExt cx="421341" cy="1066800"/>
              </a:xfrm>
            </p:grpSpPr>
            <p:sp>
              <p:nvSpPr>
                <p:cNvPr id="1139" name="Chord 1138">
                  <a:extLst>
                    <a:ext uri="{FF2B5EF4-FFF2-40B4-BE49-F238E27FC236}">
                      <a16:creationId xmlns:a16="http://schemas.microsoft.com/office/drawing/2014/main" id="{5C10EA45-9A3B-21E7-714C-E6FD4F3071D2}"/>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ectangle 1139">
                  <a:extLst>
                    <a:ext uri="{FF2B5EF4-FFF2-40B4-BE49-F238E27FC236}">
                      <a16:creationId xmlns:a16="http://schemas.microsoft.com/office/drawing/2014/main" id="{7F10A022-7841-B400-ECB1-9BA67F52FE82}"/>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4" name="Group 1043">
                <a:extLst>
                  <a:ext uri="{FF2B5EF4-FFF2-40B4-BE49-F238E27FC236}">
                    <a16:creationId xmlns:a16="http://schemas.microsoft.com/office/drawing/2014/main" id="{AF449111-8E64-A378-DA8A-2A5C5506ABB7}"/>
                  </a:ext>
                </a:extLst>
              </p:cNvPr>
              <p:cNvGrpSpPr/>
              <p:nvPr/>
            </p:nvGrpSpPr>
            <p:grpSpPr>
              <a:xfrm>
                <a:off x="6521824" y="5562600"/>
                <a:ext cx="381000" cy="914400"/>
                <a:chOff x="3581400" y="1447800"/>
                <a:chExt cx="712695" cy="1385047"/>
              </a:xfrm>
            </p:grpSpPr>
            <p:sp>
              <p:nvSpPr>
                <p:cNvPr id="1133" name="Oval 1132">
                  <a:extLst>
                    <a:ext uri="{FF2B5EF4-FFF2-40B4-BE49-F238E27FC236}">
                      <a16:creationId xmlns:a16="http://schemas.microsoft.com/office/drawing/2014/main" id="{ED356B05-9FD7-BFCF-C7C2-3A9B477D3534}"/>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1133">
                  <a:extLst>
                    <a:ext uri="{FF2B5EF4-FFF2-40B4-BE49-F238E27FC236}">
                      <a16:creationId xmlns:a16="http://schemas.microsoft.com/office/drawing/2014/main" id="{BF50497F-FC60-0303-2A41-2BA783D81F0C}"/>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ectangle 1134">
                  <a:extLst>
                    <a:ext uri="{FF2B5EF4-FFF2-40B4-BE49-F238E27FC236}">
                      <a16:creationId xmlns:a16="http://schemas.microsoft.com/office/drawing/2014/main" id="{B6BA1FA0-B8DB-7DE1-E5CA-17BADE6B18DB}"/>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6" name="Group 65">
                  <a:extLst>
                    <a:ext uri="{FF2B5EF4-FFF2-40B4-BE49-F238E27FC236}">
                      <a16:creationId xmlns:a16="http://schemas.microsoft.com/office/drawing/2014/main" id="{E2FADBF7-F3D8-3F6B-B1DE-2B57C483C94C}"/>
                    </a:ext>
                  </a:extLst>
                </p:cNvPr>
                <p:cNvGrpSpPr/>
                <p:nvPr/>
              </p:nvGrpSpPr>
              <p:grpSpPr>
                <a:xfrm>
                  <a:off x="4114800" y="2133600"/>
                  <a:ext cx="58396" cy="152400"/>
                  <a:chOff x="4648200" y="1600200"/>
                  <a:chExt cx="183776" cy="479611"/>
                </a:xfrm>
              </p:grpSpPr>
              <p:sp>
                <p:nvSpPr>
                  <p:cNvPr id="1137" name="Rectangle 1136">
                    <a:extLst>
                      <a:ext uri="{FF2B5EF4-FFF2-40B4-BE49-F238E27FC236}">
                        <a16:creationId xmlns:a16="http://schemas.microsoft.com/office/drawing/2014/main" id="{4F70EACB-E82D-AF44-974E-1B949D658757}"/>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Oval 1137">
                    <a:extLst>
                      <a:ext uri="{FF2B5EF4-FFF2-40B4-BE49-F238E27FC236}">
                        <a16:creationId xmlns:a16="http://schemas.microsoft.com/office/drawing/2014/main" id="{68F92153-6D05-BAA3-D940-E9FB2A433B5E}"/>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5" name="Rectangle 1044">
                <a:extLst>
                  <a:ext uri="{FF2B5EF4-FFF2-40B4-BE49-F238E27FC236}">
                    <a16:creationId xmlns:a16="http://schemas.microsoft.com/office/drawing/2014/main" id="{1EFACDF7-581C-3219-65D5-9DD08856F5FF}"/>
                  </a:ext>
                </a:extLst>
              </p:cNvPr>
              <p:cNvSpPr/>
              <p:nvPr/>
            </p:nvSpPr>
            <p:spPr>
              <a:xfrm>
                <a:off x="6087035" y="4168588"/>
                <a:ext cx="533400" cy="3809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394CE1-6743-AB3F-F628-C05F3631864E}"/>
                  </a:ext>
                </a:extLst>
              </p:cNvPr>
              <p:cNvSpPr/>
              <p:nvPr/>
            </p:nvSpPr>
            <p:spPr>
              <a:xfrm rot="5400000" flipH="1">
                <a:off x="6248400" y="5181600"/>
                <a:ext cx="76200" cy="266700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F9D9FFC3-3CD5-B7AC-3173-04300354DBCC}"/>
                  </a:ext>
                </a:extLst>
              </p:cNvPr>
              <p:cNvSpPr/>
              <p:nvPr/>
            </p:nvSpPr>
            <p:spPr>
              <a:xfrm rot="5400000" flipH="1">
                <a:off x="6264089" y="5394511"/>
                <a:ext cx="80682" cy="239805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B42C0376-6F1D-E060-EDF6-E7C0D551D30F}"/>
                  </a:ext>
                </a:extLst>
              </p:cNvPr>
              <p:cNvSpPr/>
              <p:nvPr/>
            </p:nvSpPr>
            <p:spPr>
              <a:xfrm rot="5400000" flipH="1">
                <a:off x="6261848" y="5616388"/>
                <a:ext cx="85163" cy="212911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9" name="Group 1048">
                <a:extLst>
                  <a:ext uri="{FF2B5EF4-FFF2-40B4-BE49-F238E27FC236}">
                    <a16:creationId xmlns:a16="http://schemas.microsoft.com/office/drawing/2014/main" id="{9F580DD4-2BD5-937C-418C-562F485010DA}"/>
                  </a:ext>
                </a:extLst>
              </p:cNvPr>
              <p:cNvGrpSpPr/>
              <p:nvPr/>
            </p:nvGrpSpPr>
            <p:grpSpPr>
              <a:xfrm>
                <a:off x="5038165" y="4137212"/>
                <a:ext cx="192741" cy="2317377"/>
                <a:chOff x="3657600" y="2667000"/>
                <a:chExt cx="192741" cy="2317377"/>
              </a:xfrm>
            </p:grpSpPr>
            <p:grpSp>
              <p:nvGrpSpPr>
                <p:cNvPr id="1113" name="Group 1112">
                  <a:extLst>
                    <a:ext uri="{FF2B5EF4-FFF2-40B4-BE49-F238E27FC236}">
                      <a16:creationId xmlns:a16="http://schemas.microsoft.com/office/drawing/2014/main" id="{4C367167-CCB6-E1B6-05C1-FE471DA80953}"/>
                    </a:ext>
                  </a:extLst>
                </p:cNvPr>
                <p:cNvGrpSpPr/>
                <p:nvPr/>
              </p:nvGrpSpPr>
              <p:grpSpPr>
                <a:xfrm>
                  <a:off x="3657600" y="2667000"/>
                  <a:ext cx="183776" cy="389965"/>
                  <a:chOff x="3657600" y="2667000"/>
                  <a:chExt cx="183776" cy="389965"/>
                </a:xfrm>
              </p:grpSpPr>
              <p:sp>
                <p:nvSpPr>
                  <p:cNvPr id="1130" name="Rectangle 1129">
                    <a:extLst>
                      <a:ext uri="{FF2B5EF4-FFF2-40B4-BE49-F238E27FC236}">
                        <a16:creationId xmlns:a16="http://schemas.microsoft.com/office/drawing/2014/main" id="{6DB654FF-1BC9-17CF-6A01-B63CBE4B0AA2}"/>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Rectangle 1130">
                    <a:extLst>
                      <a:ext uri="{FF2B5EF4-FFF2-40B4-BE49-F238E27FC236}">
                        <a16:creationId xmlns:a16="http://schemas.microsoft.com/office/drawing/2014/main" id="{16E8C2C1-70E7-AFD4-CD13-AC80A1E34201}"/>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ectangle 1131">
                    <a:extLst>
                      <a:ext uri="{FF2B5EF4-FFF2-40B4-BE49-F238E27FC236}">
                        <a16:creationId xmlns:a16="http://schemas.microsoft.com/office/drawing/2014/main" id="{A5AB7DCD-EBBC-D001-A34B-DAF3C65EF75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4" name="Group 1113">
                  <a:extLst>
                    <a:ext uri="{FF2B5EF4-FFF2-40B4-BE49-F238E27FC236}">
                      <a16:creationId xmlns:a16="http://schemas.microsoft.com/office/drawing/2014/main" id="{2936CD43-FF96-47EB-CAB5-0955765154F0}"/>
                    </a:ext>
                  </a:extLst>
                </p:cNvPr>
                <p:cNvGrpSpPr/>
                <p:nvPr/>
              </p:nvGrpSpPr>
              <p:grpSpPr>
                <a:xfrm>
                  <a:off x="3666565" y="3155576"/>
                  <a:ext cx="183776" cy="389965"/>
                  <a:chOff x="3657600" y="2667000"/>
                  <a:chExt cx="183776" cy="389965"/>
                </a:xfrm>
              </p:grpSpPr>
              <p:sp>
                <p:nvSpPr>
                  <p:cNvPr id="1127" name="Rectangle 1126">
                    <a:extLst>
                      <a:ext uri="{FF2B5EF4-FFF2-40B4-BE49-F238E27FC236}">
                        <a16:creationId xmlns:a16="http://schemas.microsoft.com/office/drawing/2014/main" id="{71A15B5A-0058-3AF5-FA1C-9B8C88A5837F}"/>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ectangle 1127">
                    <a:extLst>
                      <a:ext uri="{FF2B5EF4-FFF2-40B4-BE49-F238E27FC236}">
                        <a16:creationId xmlns:a16="http://schemas.microsoft.com/office/drawing/2014/main" id="{49489111-1D52-5905-5DA0-72C183621EC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Rectangle 1128">
                    <a:extLst>
                      <a:ext uri="{FF2B5EF4-FFF2-40B4-BE49-F238E27FC236}">
                        <a16:creationId xmlns:a16="http://schemas.microsoft.com/office/drawing/2014/main" id="{3FEFC838-E03E-8C60-1F3D-A2B3A375C5A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5" name="Group 1114">
                  <a:extLst>
                    <a:ext uri="{FF2B5EF4-FFF2-40B4-BE49-F238E27FC236}">
                      <a16:creationId xmlns:a16="http://schemas.microsoft.com/office/drawing/2014/main" id="{464F682D-6D50-67D3-81C5-FF0FC6EF5CDD}"/>
                    </a:ext>
                  </a:extLst>
                </p:cNvPr>
                <p:cNvGrpSpPr/>
                <p:nvPr/>
              </p:nvGrpSpPr>
              <p:grpSpPr>
                <a:xfrm>
                  <a:off x="3657600" y="3626224"/>
                  <a:ext cx="183776" cy="389965"/>
                  <a:chOff x="3657600" y="2667000"/>
                  <a:chExt cx="183776" cy="389965"/>
                </a:xfrm>
              </p:grpSpPr>
              <p:sp>
                <p:nvSpPr>
                  <p:cNvPr id="1124" name="Rectangle 1123">
                    <a:extLst>
                      <a:ext uri="{FF2B5EF4-FFF2-40B4-BE49-F238E27FC236}">
                        <a16:creationId xmlns:a16="http://schemas.microsoft.com/office/drawing/2014/main" id="{21B7A3AB-AA5C-463F-81C5-E6B6B2E67386}"/>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ectangle 1124">
                    <a:extLst>
                      <a:ext uri="{FF2B5EF4-FFF2-40B4-BE49-F238E27FC236}">
                        <a16:creationId xmlns:a16="http://schemas.microsoft.com/office/drawing/2014/main" id="{33CDEAFD-F896-C223-69A2-EA95D305DA70}"/>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ectangle 1125">
                    <a:extLst>
                      <a:ext uri="{FF2B5EF4-FFF2-40B4-BE49-F238E27FC236}">
                        <a16:creationId xmlns:a16="http://schemas.microsoft.com/office/drawing/2014/main" id="{FC295742-508F-FECF-AC2D-5FD674603A1F}"/>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6" name="Group 1115">
                  <a:extLst>
                    <a:ext uri="{FF2B5EF4-FFF2-40B4-BE49-F238E27FC236}">
                      <a16:creationId xmlns:a16="http://schemas.microsoft.com/office/drawing/2014/main" id="{65416FDF-CFC4-4199-B3AC-573624E7BF49}"/>
                    </a:ext>
                  </a:extLst>
                </p:cNvPr>
                <p:cNvGrpSpPr/>
                <p:nvPr/>
              </p:nvGrpSpPr>
              <p:grpSpPr>
                <a:xfrm>
                  <a:off x="3657600" y="4119282"/>
                  <a:ext cx="183776" cy="389965"/>
                  <a:chOff x="3657600" y="2667000"/>
                  <a:chExt cx="183776" cy="389965"/>
                </a:xfrm>
              </p:grpSpPr>
              <p:sp>
                <p:nvSpPr>
                  <p:cNvPr id="1121" name="Rectangle 1120">
                    <a:extLst>
                      <a:ext uri="{FF2B5EF4-FFF2-40B4-BE49-F238E27FC236}">
                        <a16:creationId xmlns:a16="http://schemas.microsoft.com/office/drawing/2014/main" id="{F11B537D-8602-D2BB-A27A-30621F90B05C}"/>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1121">
                    <a:extLst>
                      <a:ext uri="{FF2B5EF4-FFF2-40B4-BE49-F238E27FC236}">
                        <a16:creationId xmlns:a16="http://schemas.microsoft.com/office/drawing/2014/main" id="{25E8EEF5-02FC-5A8D-C453-1DD49768DE32}"/>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Rectangle 1122">
                    <a:extLst>
                      <a:ext uri="{FF2B5EF4-FFF2-40B4-BE49-F238E27FC236}">
                        <a16:creationId xmlns:a16="http://schemas.microsoft.com/office/drawing/2014/main" id="{D4788AFF-9F23-3961-80A6-795A9B438E35}"/>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7" name="Group 1116">
                  <a:extLst>
                    <a:ext uri="{FF2B5EF4-FFF2-40B4-BE49-F238E27FC236}">
                      <a16:creationId xmlns:a16="http://schemas.microsoft.com/office/drawing/2014/main" id="{8B0903C5-8D8C-EC6D-4236-9B62FCE3B07A}"/>
                    </a:ext>
                  </a:extLst>
                </p:cNvPr>
                <p:cNvGrpSpPr/>
                <p:nvPr/>
              </p:nvGrpSpPr>
              <p:grpSpPr>
                <a:xfrm>
                  <a:off x="3657600" y="4594412"/>
                  <a:ext cx="183776" cy="389965"/>
                  <a:chOff x="3657600" y="2667000"/>
                  <a:chExt cx="183776" cy="389965"/>
                </a:xfrm>
              </p:grpSpPr>
              <p:sp>
                <p:nvSpPr>
                  <p:cNvPr id="1118" name="Rectangle 1117">
                    <a:extLst>
                      <a:ext uri="{FF2B5EF4-FFF2-40B4-BE49-F238E27FC236}">
                        <a16:creationId xmlns:a16="http://schemas.microsoft.com/office/drawing/2014/main" id="{FAD04A39-6E7F-43A6-CBB6-F9945945A2AD}"/>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Rectangle 1118">
                    <a:extLst>
                      <a:ext uri="{FF2B5EF4-FFF2-40B4-BE49-F238E27FC236}">
                        <a16:creationId xmlns:a16="http://schemas.microsoft.com/office/drawing/2014/main" id="{BC7B33FE-8D34-B013-6B9B-3422CB6638FE}"/>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Rectangle 1119">
                    <a:extLst>
                      <a:ext uri="{FF2B5EF4-FFF2-40B4-BE49-F238E27FC236}">
                        <a16:creationId xmlns:a16="http://schemas.microsoft.com/office/drawing/2014/main" id="{A8BF7E7B-B60C-9033-C746-868D3BC7AD9B}"/>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0" name="Group 1049">
                <a:extLst>
                  <a:ext uri="{FF2B5EF4-FFF2-40B4-BE49-F238E27FC236}">
                    <a16:creationId xmlns:a16="http://schemas.microsoft.com/office/drawing/2014/main" id="{8EB39810-9EA5-26D0-D219-CB1ACC2A23F1}"/>
                  </a:ext>
                </a:extLst>
              </p:cNvPr>
              <p:cNvGrpSpPr/>
              <p:nvPr/>
            </p:nvGrpSpPr>
            <p:grpSpPr>
              <a:xfrm>
                <a:off x="7404847" y="4146176"/>
                <a:ext cx="192741" cy="2317377"/>
                <a:chOff x="3657600" y="2667000"/>
                <a:chExt cx="192741" cy="2317377"/>
              </a:xfrm>
            </p:grpSpPr>
            <p:grpSp>
              <p:nvGrpSpPr>
                <p:cNvPr id="1093" name="Group 108">
                  <a:extLst>
                    <a:ext uri="{FF2B5EF4-FFF2-40B4-BE49-F238E27FC236}">
                      <a16:creationId xmlns:a16="http://schemas.microsoft.com/office/drawing/2014/main" id="{B3214C89-8008-0CF2-BD46-5D7177EB8FAF}"/>
                    </a:ext>
                  </a:extLst>
                </p:cNvPr>
                <p:cNvGrpSpPr/>
                <p:nvPr/>
              </p:nvGrpSpPr>
              <p:grpSpPr>
                <a:xfrm>
                  <a:off x="3657600" y="2667000"/>
                  <a:ext cx="183776" cy="389965"/>
                  <a:chOff x="3657600" y="2667000"/>
                  <a:chExt cx="183776" cy="389965"/>
                </a:xfrm>
              </p:grpSpPr>
              <p:sp>
                <p:nvSpPr>
                  <p:cNvPr id="1110" name="Rectangle 1109">
                    <a:extLst>
                      <a:ext uri="{FF2B5EF4-FFF2-40B4-BE49-F238E27FC236}">
                        <a16:creationId xmlns:a16="http://schemas.microsoft.com/office/drawing/2014/main" id="{5D848CA7-56C5-A643-897D-C453B51E65D9}"/>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1110">
                    <a:extLst>
                      <a:ext uri="{FF2B5EF4-FFF2-40B4-BE49-F238E27FC236}">
                        <a16:creationId xmlns:a16="http://schemas.microsoft.com/office/drawing/2014/main" id="{60F9AE9E-2E5D-021E-5FBD-BD42D82B27A1}"/>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1111">
                    <a:extLst>
                      <a:ext uri="{FF2B5EF4-FFF2-40B4-BE49-F238E27FC236}">
                        <a16:creationId xmlns:a16="http://schemas.microsoft.com/office/drawing/2014/main" id="{AC09AB39-A55D-2B51-91B3-DE096604709E}"/>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4" name="Group 109">
                  <a:extLst>
                    <a:ext uri="{FF2B5EF4-FFF2-40B4-BE49-F238E27FC236}">
                      <a16:creationId xmlns:a16="http://schemas.microsoft.com/office/drawing/2014/main" id="{4B58025E-482E-E038-2EE6-CD581DBAA088}"/>
                    </a:ext>
                  </a:extLst>
                </p:cNvPr>
                <p:cNvGrpSpPr/>
                <p:nvPr/>
              </p:nvGrpSpPr>
              <p:grpSpPr>
                <a:xfrm>
                  <a:off x="3666565" y="3155576"/>
                  <a:ext cx="183776" cy="389965"/>
                  <a:chOff x="3657600" y="2667000"/>
                  <a:chExt cx="183776" cy="389965"/>
                </a:xfrm>
              </p:grpSpPr>
              <p:sp>
                <p:nvSpPr>
                  <p:cNvPr id="1107" name="Rectangle 1106">
                    <a:extLst>
                      <a:ext uri="{FF2B5EF4-FFF2-40B4-BE49-F238E27FC236}">
                        <a16:creationId xmlns:a16="http://schemas.microsoft.com/office/drawing/2014/main" id="{44BB3ACF-F1E7-FB75-E455-B79B05C74950}"/>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ectangle 1107">
                    <a:extLst>
                      <a:ext uri="{FF2B5EF4-FFF2-40B4-BE49-F238E27FC236}">
                        <a16:creationId xmlns:a16="http://schemas.microsoft.com/office/drawing/2014/main" id="{14F381BB-2CEC-D66C-F15A-E0DF1CE91C9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ectangle 1108">
                    <a:extLst>
                      <a:ext uri="{FF2B5EF4-FFF2-40B4-BE49-F238E27FC236}">
                        <a16:creationId xmlns:a16="http://schemas.microsoft.com/office/drawing/2014/main" id="{BF031B58-1818-7B6D-CC2E-EACF8AA57867}"/>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5" name="Group 113">
                  <a:extLst>
                    <a:ext uri="{FF2B5EF4-FFF2-40B4-BE49-F238E27FC236}">
                      <a16:creationId xmlns:a16="http://schemas.microsoft.com/office/drawing/2014/main" id="{1FF71B97-B4C8-4924-E477-1CF3BE961224}"/>
                    </a:ext>
                  </a:extLst>
                </p:cNvPr>
                <p:cNvGrpSpPr/>
                <p:nvPr/>
              </p:nvGrpSpPr>
              <p:grpSpPr>
                <a:xfrm>
                  <a:off x="3657600" y="3626224"/>
                  <a:ext cx="183776" cy="389965"/>
                  <a:chOff x="3657600" y="2667000"/>
                  <a:chExt cx="183776" cy="389965"/>
                </a:xfrm>
              </p:grpSpPr>
              <p:sp>
                <p:nvSpPr>
                  <p:cNvPr id="1104" name="Rectangle 1103">
                    <a:extLst>
                      <a:ext uri="{FF2B5EF4-FFF2-40B4-BE49-F238E27FC236}">
                        <a16:creationId xmlns:a16="http://schemas.microsoft.com/office/drawing/2014/main" id="{37C3E19A-19D3-7896-9BF2-A045CE5D50D3}"/>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ectangle 1104">
                    <a:extLst>
                      <a:ext uri="{FF2B5EF4-FFF2-40B4-BE49-F238E27FC236}">
                        <a16:creationId xmlns:a16="http://schemas.microsoft.com/office/drawing/2014/main" id="{08F3D028-CAA1-82EF-B18F-145CA761B58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ectangle 1105">
                    <a:extLst>
                      <a:ext uri="{FF2B5EF4-FFF2-40B4-BE49-F238E27FC236}">
                        <a16:creationId xmlns:a16="http://schemas.microsoft.com/office/drawing/2014/main" id="{28C31D04-B3F4-CB72-8635-711BAE625E63}"/>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6" name="Group 117">
                  <a:extLst>
                    <a:ext uri="{FF2B5EF4-FFF2-40B4-BE49-F238E27FC236}">
                      <a16:creationId xmlns:a16="http://schemas.microsoft.com/office/drawing/2014/main" id="{2D97DCDF-8106-3B93-1FD9-D27C371CD1C5}"/>
                    </a:ext>
                  </a:extLst>
                </p:cNvPr>
                <p:cNvGrpSpPr/>
                <p:nvPr/>
              </p:nvGrpSpPr>
              <p:grpSpPr>
                <a:xfrm>
                  <a:off x="3657600" y="4119282"/>
                  <a:ext cx="183776" cy="389965"/>
                  <a:chOff x="3657600" y="2667000"/>
                  <a:chExt cx="183776" cy="389965"/>
                </a:xfrm>
              </p:grpSpPr>
              <p:sp>
                <p:nvSpPr>
                  <p:cNvPr id="1101" name="Rectangle 1100">
                    <a:extLst>
                      <a:ext uri="{FF2B5EF4-FFF2-40B4-BE49-F238E27FC236}">
                        <a16:creationId xmlns:a16="http://schemas.microsoft.com/office/drawing/2014/main" id="{5C788F11-A81B-B7D9-1FDF-ADBFCE5B97B1}"/>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1101">
                    <a:extLst>
                      <a:ext uri="{FF2B5EF4-FFF2-40B4-BE49-F238E27FC236}">
                        <a16:creationId xmlns:a16="http://schemas.microsoft.com/office/drawing/2014/main" id="{C867F80C-B992-B76A-D42E-C669FA204EE8}"/>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ectangle 1102">
                    <a:extLst>
                      <a:ext uri="{FF2B5EF4-FFF2-40B4-BE49-F238E27FC236}">
                        <a16:creationId xmlns:a16="http://schemas.microsoft.com/office/drawing/2014/main" id="{905A4B3A-AFF2-2F09-15B5-3EDB1921450A}"/>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7" name="Group 121">
                  <a:extLst>
                    <a:ext uri="{FF2B5EF4-FFF2-40B4-BE49-F238E27FC236}">
                      <a16:creationId xmlns:a16="http://schemas.microsoft.com/office/drawing/2014/main" id="{135B3477-A3D5-33BF-7D44-1FCBAF036076}"/>
                    </a:ext>
                  </a:extLst>
                </p:cNvPr>
                <p:cNvGrpSpPr/>
                <p:nvPr/>
              </p:nvGrpSpPr>
              <p:grpSpPr>
                <a:xfrm>
                  <a:off x="3657600" y="4594412"/>
                  <a:ext cx="183776" cy="389965"/>
                  <a:chOff x="3657600" y="2667000"/>
                  <a:chExt cx="183776" cy="389965"/>
                </a:xfrm>
              </p:grpSpPr>
              <p:sp>
                <p:nvSpPr>
                  <p:cNvPr id="1098" name="Rectangle 1097">
                    <a:extLst>
                      <a:ext uri="{FF2B5EF4-FFF2-40B4-BE49-F238E27FC236}">
                        <a16:creationId xmlns:a16="http://schemas.microsoft.com/office/drawing/2014/main" id="{681E80A4-CBD6-A399-F970-5B51FDA5017C}"/>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Rectangle 1098">
                    <a:extLst>
                      <a:ext uri="{FF2B5EF4-FFF2-40B4-BE49-F238E27FC236}">
                        <a16:creationId xmlns:a16="http://schemas.microsoft.com/office/drawing/2014/main" id="{A15CA4AA-483A-171B-B038-4DBBC0781ABE}"/>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Rectangle 1099">
                    <a:extLst>
                      <a:ext uri="{FF2B5EF4-FFF2-40B4-BE49-F238E27FC236}">
                        <a16:creationId xmlns:a16="http://schemas.microsoft.com/office/drawing/2014/main" id="{9BD982B8-AFDD-4F33-33B0-4D663B8A373A}"/>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1" name="Group 1050">
                <a:extLst>
                  <a:ext uri="{FF2B5EF4-FFF2-40B4-BE49-F238E27FC236}">
                    <a16:creationId xmlns:a16="http://schemas.microsoft.com/office/drawing/2014/main" id="{EB2A6C7C-5D77-47A5-15F0-1096473723A2}"/>
                  </a:ext>
                </a:extLst>
              </p:cNvPr>
              <p:cNvGrpSpPr/>
              <p:nvPr/>
            </p:nvGrpSpPr>
            <p:grpSpPr>
              <a:xfrm>
                <a:off x="4114800" y="4800600"/>
                <a:ext cx="1204747" cy="1905000"/>
                <a:chOff x="5791201" y="1828801"/>
                <a:chExt cx="2549023" cy="4030629"/>
              </a:xfrm>
            </p:grpSpPr>
            <p:grpSp>
              <p:nvGrpSpPr>
                <p:cNvPr id="1073" name="Group 49">
                  <a:extLst>
                    <a:ext uri="{FF2B5EF4-FFF2-40B4-BE49-F238E27FC236}">
                      <a16:creationId xmlns:a16="http://schemas.microsoft.com/office/drawing/2014/main" id="{CAC825BC-21E9-657B-76E2-C26E2D4DDD44}"/>
                    </a:ext>
                  </a:extLst>
                </p:cNvPr>
                <p:cNvGrpSpPr/>
                <p:nvPr/>
              </p:nvGrpSpPr>
              <p:grpSpPr>
                <a:xfrm>
                  <a:off x="5791201" y="1828801"/>
                  <a:ext cx="2549023" cy="4030629"/>
                  <a:chOff x="5791200" y="1828800"/>
                  <a:chExt cx="2549022" cy="4030629"/>
                </a:xfrm>
              </p:grpSpPr>
              <p:sp>
                <p:nvSpPr>
                  <p:cNvPr id="1075" name="Rectangle 1074">
                    <a:extLst>
                      <a:ext uri="{FF2B5EF4-FFF2-40B4-BE49-F238E27FC236}">
                        <a16:creationId xmlns:a16="http://schemas.microsoft.com/office/drawing/2014/main" id="{EAEA10B4-8481-97A1-A76C-51E6B5785099}"/>
                      </a:ext>
                    </a:extLst>
                  </p:cNvPr>
                  <p:cNvSpPr/>
                  <p:nvPr/>
                </p:nvSpPr>
                <p:spPr>
                  <a:xfrm>
                    <a:off x="6874105" y="2354229"/>
                    <a:ext cx="304800" cy="35052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Lightning Bolt 1075">
                    <a:extLst>
                      <a:ext uri="{FF2B5EF4-FFF2-40B4-BE49-F238E27FC236}">
                        <a16:creationId xmlns:a16="http://schemas.microsoft.com/office/drawing/2014/main" id="{1062FA4D-B18A-1C9E-689B-0A55D8B22866}"/>
                      </a:ext>
                    </a:extLst>
                  </p:cNvPr>
                  <p:cNvSpPr/>
                  <p:nvPr/>
                </p:nvSpPr>
                <p:spPr>
                  <a:xfrm rot="20382424">
                    <a:off x="7008188" y="4074826"/>
                    <a:ext cx="1332034" cy="145102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Lightning Bolt 1076">
                    <a:extLst>
                      <a:ext uri="{FF2B5EF4-FFF2-40B4-BE49-F238E27FC236}">
                        <a16:creationId xmlns:a16="http://schemas.microsoft.com/office/drawing/2014/main" id="{A659FA5D-3973-4D00-CEE7-6FAF8902E998}"/>
                      </a:ext>
                    </a:extLst>
                  </p:cNvPr>
                  <p:cNvSpPr/>
                  <p:nvPr/>
                </p:nvSpPr>
                <p:spPr>
                  <a:xfrm rot="21317321">
                    <a:off x="6930454" y="4080932"/>
                    <a:ext cx="1283495" cy="1424865"/>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Lightning Bolt 1077">
                    <a:extLst>
                      <a:ext uri="{FF2B5EF4-FFF2-40B4-BE49-F238E27FC236}">
                        <a16:creationId xmlns:a16="http://schemas.microsoft.com/office/drawing/2014/main" id="{166A8BB6-8155-00C5-2F65-5F903BA4AA72}"/>
                      </a:ext>
                    </a:extLst>
                  </p:cNvPr>
                  <p:cNvSpPr/>
                  <p:nvPr/>
                </p:nvSpPr>
                <p:spPr>
                  <a:xfrm>
                    <a:off x="6821455" y="182880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Lightning Bolt 1078">
                    <a:extLst>
                      <a:ext uri="{FF2B5EF4-FFF2-40B4-BE49-F238E27FC236}">
                        <a16:creationId xmlns:a16="http://schemas.microsoft.com/office/drawing/2014/main" id="{35A34DB2-D9F2-3C45-1A32-E702DBF5476E}"/>
                      </a:ext>
                    </a:extLst>
                  </p:cNvPr>
                  <p:cNvSpPr/>
                  <p:nvPr/>
                </p:nvSpPr>
                <p:spPr>
                  <a:xfrm>
                    <a:off x="6745255" y="213359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Lightning Bolt 1079">
                    <a:extLst>
                      <a:ext uri="{FF2B5EF4-FFF2-40B4-BE49-F238E27FC236}">
                        <a16:creationId xmlns:a16="http://schemas.microsoft.com/office/drawing/2014/main" id="{F8EC3C5B-D909-4A28-A2FA-743EDAFC7ACD}"/>
                      </a:ext>
                    </a:extLst>
                  </p:cNvPr>
                  <p:cNvSpPr/>
                  <p:nvPr/>
                </p:nvSpPr>
                <p:spPr>
                  <a:xfrm>
                    <a:off x="6897654" y="2590801"/>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Lightning Bolt 1080">
                    <a:extLst>
                      <a:ext uri="{FF2B5EF4-FFF2-40B4-BE49-F238E27FC236}">
                        <a16:creationId xmlns:a16="http://schemas.microsoft.com/office/drawing/2014/main" id="{76246B29-937D-F68B-150E-0C6CE6E73B30}"/>
                      </a:ext>
                    </a:extLst>
                  </p:cNvPr>
                  <p:cNvSpPr/>
                  <p:nvPr/>
                </p:nvSpPr>
                <p:spPr>
                  <a:xfrm>
                    <a:off x="6797905" y="28876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Lightning Bolt 1081">
                    <a:extLst>
                      <a:ext uri="{FF2B5EF4-FFF2-40B4-BE49-F238E27FC236}">
                        <a16:creationId xmlns:a16="http://schemas.microsoft.com/office/drawing/2014/main" id="{7892D4FC-9F43-D873-FB74-C73494FCCB9A}"/>
                      </a:ext>
                    </a:extLst>
                  </p:cNvPr>
                  <p:cNvSpPr/>
                  <p:nvPr/>
                </p:nvSpPr>
                <p:spPr>
                  <a:xfrm>
                    <a:off x="6721705" y="3421029"/>
                    <a:ext cx="1447800" cy="12954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Lightning Bolt 1082">
                    <a:extLst>
                      <a:ext uri="{FF2B5EF4-FFF2-40B4-BE49-F238E27FC236}">
                        <a16:creationId xmlns:a16="http://schemas.microsoft.com/office/drawing/2014/main" id="{8F2B53DE-968B-E091-6267-7A73A3599488}"/>
                      </a:ext>
                    </a:extLst>
                  </p:cNvPr>
                  <p:cNvSpPr/>
                  <p:nvPr/>
                </p:nvSpPr>
                <p:spPr>
                  <a:xfrm rot="1217576" flipH="1">
                    <a:off x="5895979" y="4131375"/>
                    <a:ext cx="1366504" cy="163475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Lightning Bolt 1083">
                    <a:extLst>
                      <a:ext uri="{FF2B5EF4-FFF2-40B4-BE49-F238E27FC236}">
                        <a16:creationId xmlns:a16="http://schemas.microsoft.com/office/drawing/2014/main" id="{0A91EC32-64AE-3345-0B7C-54D7B7D113FD}"/>
                      </a:ext>
                    </a:extLst>
                  </p:cNvPr>
                  <p:cNvSpPr/>
                  <p:nvPr/>
                </p:nvSpPr>
                <p:spPr>
                  <a:xfrm rot="282679" flipH="1">
                    <a:off x="5791200" y="3788978"/>
                    <a:ext cx="1448252" cy="15229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Lightning Bolt 1084">
                    <a:extLst>
                      <a:ext uri="{FF2B5EF4-FFF2-40B4-BE49-F238E27FC236}">
                        <a16:creationId xmlns:a16="http://schemas.microsoft.com/office/drawing/2014/main" id="{CCCE5E89-9D9D-7CCE-C458-E857749C751D}"/>
                      </a:ext>
                    </a:extLst>
                  </p:cNvPr>
                  <p:cNvSpPr/>
                  <p:nvPr/>
                </p:nvSpPr>
                <p:spPr>
                  <a:xfrm flipH="1">
                    <a:off x="6337007" y="18970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Lightning Bolt 1085">
                    <a:extLst>
                      <a:ext uri="{FF2B5EF4-FFF2-40B4-BE49-F238E27FC236}">
                        <a16:creationId xmlns:a16="http://schemas.microsoft.com/office/drawing/2014/main" id="{DD7D1B96-7044-2AA0-6E47-65B67C18E88C}"/>
                      </a:ext>
                    </a:extLst>
                  </p:cNvPr>
                  <p:cNvSpPr/>
                  <p:nvPr/>
                </p:nvSpPr>
                <p:spPr>
                  <a:xfrm flipH="1">
                    <a:off x="6413207" y="220182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Lightning Bolt 1086">
                    <a:extLst>
                      <a:ext uri="{FF2B5EF4-FFF2-40B4-BE49-F238E27FC236}">
                        <a16:creationId xmlns:a16="http://schemas.microsoft.com/office/drawing/2014/main" id="{70220220-148C-6DE9-31DC-E1559134B765}"/>
                      </a:ext>
                    </a:extLst>
                  </p:cNvPr>
                  <p:cNvSpPr/>
                  <p:nvPr/>
                </p:nvSpPr>
                <p:spPr>
                  <a:xfrm flipH="1">
                    <a:off x="6260808" y="265903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Lightning Bolt 1087">
                    <a:extLst>
                      <a:ext uri="{FF2B5EF4-FFF2-40B4-BE49-F238E27FC236}">
                        <a16:creationId xmlns:a16="http://schemas.microsoft.com/office/drawing/2014/main" id="{DAA89CE4-B65C-CBEC-E026-547EFCD4138A}"/>
                      </a:ext>
                    </a:extLst>
                  </p:cNvPr>
                  <p:cNvSpPr/>
                  <p:nvPr/>
                </p:nvSpPr>
                <p:spPr>
                  <a:xfrm flipH="1">
                    <a:off x="6360557" y="29558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Lightning Bolt 1088">
                    <a:extLst>
                      <a:ext uri="{FF2B5EF4-FFF2-40B4-BE49-F238E27FC236}">
                        <a16:creationId xmlns:a16="http://schemas.microsoft.com/office/drawing/2014/main" id="{75024288-4773-67F7-CEA2-27BA7E889826}"/>
                      </a:ext>
                    </a:extLst>
                  </p:cNvPr>
                  <p:cNvSpPr/>
                  <p:nvPr/>
                </p:nvSpPr>
                <p:spPr>
                  <a:xfrm flipH="1">
                    <a:off x="6284357" y="34892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Oval 1089">
                    <a:extLst>
                      <a:ext uri="{FF2B5EF4-FFF2-40B4-BE49-F238E27FC236}">
                        <a16:creationId xmlns:a16="http://schemas.microsoft.com/office/drawing/2014/main" id="{BBE42B7F-26FD-E3FE-6A92-04C748A1AF72}"/>
                      </a:ext>
                    </a:extLst>
                  </p:cNvPr>
                  <p:cNvSpPr/>
                  <p:nvPr/>
                </p:nvSpPr>
                <p:spPr>
                  <a:xfrm>
                    <a:off x="6781800" y="22098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6D9E623E-0937-5A6D-FDB8-93199579A1F3}"/>
                      </a:ext>
                    </a:extLst>
                  </p:cNvPr>
                  <p:cNvSpPr/>
                  <p:nvPr/>
                </p:nvSpPr>
                <p:spPr>
                  <a:xfrm>
                    <a:off x="6781800" y="31242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1B542A08-D445-2462-7EF3-0ED1AC77D0D7}"/>
                      </a:ext>
                    </a:extLst>
                  </p:cNvPr>
                  <p:cNvSpPr/>
                  <p:nvPr/>
                </p:nvSpPr>
                <p:spPr>
                  <a:xfrm>
                    <a:off x="6705600" y="39624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4" name="Rectangle 1073">
                  <a:extLst>
                    <a:ext uri="{FF2B5EF4-FFF2-40B4-BE49-F238E27FC236}">
                      <a16:creationId xmlns:a16="http://schemas.microsoft.com/office/drawing/2014/main" id="{A2A20F49-82F8-51B2-EFBB-364DA7D5FAC7}"/>
                    </a:ext>
                  </a:extLst>
                </p:cNvPr>
                <p:cNvSpPr/>
                <p:nvPr/>
              </p:nvSpPr>
              <p:spPr>
                <a:xfrm rot="5400000" flipH="1">
                  <a:off x="6400800" y="3124200"/>
                  <a:ext cx="1600200" cy="685800"/>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2" name="Group 1051">
                <a:extLst>
                  <a:ext uri="{FF2B5EF4-FFF2-40B4-BE49-F238E27FC236}">
                    <a16:creationId xmlns:a16="http://schemas.microsoft.com/office/drawing/2014/main" id="{2AD54A63-197E-C9FF-AA8F-2CA8588F23EF}"/>
                  </a:ext>
                </a:extLst>
              </p:cNvPr>
              <p:cNvGrpSpPr/>
              <p:nvPr/>
            </p:nvGrpSpPr>
            <p:grpSpPr>
              <a:xfrm>
                <a:off x="7382435" y="4823012"/>
                <a:ext cx="1204747" cy="1905000"/>
                <a:chOff x="5791201" y="1828801"/>
                <a:chExt cx="2549023" cy="4030629"/>
              </a:xfrm>
            </p:grpSpPr>
            <p:grpSp>
              <p:nvGrpSpPr>
                <p:cNvPr id="1053" name="Group 49">
                  <a:extLst>
                    <a:ext uri="{FF2B5EF4-FFF2-40B4-BE49-F238E27FC236}">
                      <a16:creationId xmlns:a16="http://schemas.microsoft.com/office/drawing/2014/main" id="{8754B752-4C41-3CD9-F930-3133C00EFB24}"/>
                    </a:ext>
                  </a:extLst>
                </p:cNvPr>
                <p:cNvGrpSpPr/>
                <p:nvPr/>
              </p:nvGrpSpPr>
              <p:grpSpPr>
                <a:xfrm>
                  <a:off x="5791201" y="1828801"/>
                  <a:ext cx="2549023" cy="4030629"/>
                  <a:chOff x="5791200" y="1828800"/>
                  <a:chExt cx="2549022" cy="4030629"/>
                </a:xfrm>
              </p:grpSpPr>
              <p:sp>
                <p:nvSpPr>
                  <p:cNvPr id="1055" name="Rectangle 1054">
                    <a:extLst>
                      <a:ext uri="{FF2B5EF4-FFF2-40B4-BE49-F238E27FC236}">
                        <a16:creationId xmlns:a16="http://schemas.microsoft.com/office/drawing/2014/main" id="{3D6B107A-F093-B299-570A-C39700023B54}"/>
                      </a:ext>
                    </a:extLst>
                  </p:cNvPr>
                  <p:cNvSpPr/>
                  <p:nvPr/>
                </p:nvSpPr>
                <p:spPr>
                  <a:xfrm>
                    <a:off x="6874105" y="2354229"/>
                    <a:ext cx="304800" cy="35052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Lightning Bolt 1055">
                    <a:extLst>
                      <a:ext uri="{FF2B5EF4-FFF2-40B4-BE49-F238E27FC236}">
                        <a16:creationId xmlns:a16="http://schemas.microsoft.com/office/drawing/2014/main" id="{3BC709D9-A168-F3E6-2274-D2CB685B1FE2}"/>
                      </a:ext>
                    </a:extLst>
                  </p:cNvPr>
                  <p:cNvSpPr/>
                  <p:nvPr/>
                </p:nvSpPr>
                <p:spPr>
                  <a:xfrm rot="20382424">
                    <a:off x="7008188" y="4074826"/>
                    <a:ext cx="1332034" cy="145102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Lightning Bolt 1056">
                    <a:extLst>
                      <a:ext uri="{FF2B5EF4-FFF2-40B4-BE49-F238E27FC236}">
                        <a16:creationId xmlns:a16="http://schemas.microsoft.com/office/drawing/2014/main" id="{356F90E8-F173-11DF-A63C-8DDC34430C1E}"/>
                      </a:ext>
                    </a:extLst>
                  </p:cNvPr>
                  <p:cNvSpPr/>
                  <p:nvPr/>
                </p:nvSpPr>
                <p:spPr>
                  <a:xfrm rot="21317321">
                    <a:off x="6930454" y="4080932"/>
                    <a:ext cx="1283495" cy="1424865"/>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Lightning Bolt 1057">
                    <a:extLst>
                      <a:ext uri="{FF2B5EF4-FFF2-40B4-BE49-F238E27FC236}">
                        <a16:creationId xmlns:a16="http://schemas.microsoft.com/office/drawing/2014/main" id="{4EE522F2-53FC-814B-FF31-C24D9F740AB8}"/>
                      </a:ext>
                    </a:extLst>
                  </p:cNvPr>
                  <p:cNvSpPr/>
                  <p:nvPr/>
                </p:nvSpPr>
                <p:spPr>
                  <a:xfrm>
                    <a:off x="6821455" y="182880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Lightning Bolt 1058">
                    <a:extLst>
                      <a:ext uri="{FF2B5EF4-FFF2-40B4-BE49-F238E27FC236}">
                        <a16:creationId xmlns:a16="http://schemas.microsoft.com/office/drawing/2014/main" id="{8A9E3F3E-7B98-C247-3254-A670593519A3}"/>
                      </a:ext>
                    </a:extLst>
                  </p:cNvPr>
                  <p:cNvSpPr/>
                  <p:nvPr/>
                </p:nvSpPr>
                <p:spPr>
                  <a:xfrm>
                    <a:off x="6745255" y="213359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Lightning Bolt 1059">
                    <a:extLst>
                      <a:ext uri="{FF2B5EF4-FFF2-40B4-BE49-F238E27FC236}">
                        <a16:creationId xmlns:a16="http://schemas.microsoft.com/office/drawing/2014/main" id="{1C020575-A252-FCC4-720C-D988ECF7F95B}"/>
                      </a:ext>
                    </a:extLst>
                  </p:cNvPr>
                  <p:cNvSpPr/>
                  <p:nvPr/>
                </p:nvSpPr>
                <p:spPr>
                  <a:xfrm>
                    <a:off x="6897654" y="2590801"/>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Lightning Bolt 1060">
                    <a:extLst>
                      <a:ext uri="{FF2B5EF4-FFF2-40B4-BE49-F238E27FC236}">
                        <a16:creationId xmlns:a16="http://schemas.microsoft.com/office/drawing/2014/main" id="{7BFA1F23-3835-C2A1-15B9-9E585324D304}"/>
                      </a:ext>
                    </a:extLst>
                  </p:cNvPr>
                  <p:cNvSpPr/>
                  <p:nvPr/>
                </p:nvSpPr>
                <p:spPr>
                  <a:xfrm>
                    <a:off x="6797905" y="28876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Lightning Bolt 1061">
                    <a:extLst>
                      <a:ext uri="{FF2B5EF4-FFF2-40B4-BE49-F238E27FC236}">
                        <a16:creationId xmlns:a16="http://schemas.microsoft.com/office/drawing/2014/main" id="{BDD5C564-2511-307B-7B6E-FD41D0ED9143}"/>
                      </a:ext>
                    </a:extLst>
                  </p:cNvPr>
                  <p:cNvSpPr/>
                  <p:nvPr/>
                </p:nvSpPr>
                <p:spPr>
                  <a:xfrm>
                    <a:off x="6721705" y="3421029"/>
                    <a:ext cx="1447800" cy="12954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Lightning Bolt 1062">
                    <a:extLst>
                      <a:ext uri="{FF2B5EF4-FFF2-40B4-BE49-F238E27FC236}">
                        <a16:creationId xmlns:a16="http://schemas.microsoft.com/office/drawing/2014/main" id="{E3677A7A-6EA6-F722-CC7A-AC66D8238493}"/>
                      </a:ext>
                    </a:extLst>
                  </p:cNvPr>
                  <p:cNvSpPr/>
                  <p:nvPr/>
                </p:nvSpPr>
                <p:spPr>
                  <a:xfrm rot="1217576" flipH="1">
                    <a:off x="5895979" y="4131375"/>
                    <a:ext cx="1366504" cy="163475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Lightning Bolt 1063">
                    <a:extLst>
                      <a:ext uri="{FF2B5EF4-FFF2-40B4-BE49-F238E27FC236}">
                        <a16:creationId xmlns:a16="http://schemas.microsoft.com/office/drawing/2014/main" id="{013B1F3F-A967-C661-1834-DC4B8858C0F3}"/>
                      </a:ext>
                    </a:extLst>
                  </p:cNvPr>
                  <p:cNvSpPr/>
                  <p:nvPr/>
                </p:nvSpPr>
                <p:spPr>
                  <a:xfrm rot="282679" flipH="1">
                    <a:off x="5791200" y="3788978"/>
                    <a:ext cx="1448252" cy="15229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Lightning Bolt 1064">
                    <a:extLst>
                      <a:ext uri="{FF2B5EF4-FFF2-40B4-BE49-F238E27FC236}">
                        <a16:creationId xmlns:a16="http://schemas.microsoft.com/office/drawing/2014/main" id="{A55436D9-1E5B-5FA6-CB0C-5A9A2548B998}"/>
                      </a:ext>
                    </a:extLst>
                  </p:cNvPr>
                  <p:cNvSpPr/>
                  <p:nvPr/>
                </p:nvSpPr>
                <p:spPr>
                  <a:xfrm flipH="1">
                    <a:off x="6337007" y="18970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Lightning Bolt 1065">
                    <a:extLst>
                      <a:ext uri="{FF2B5EF4-FFF2-40B4-BE49-F238E27FC236}">
                        <a16:creationId xmlns:a16="http://schemas.microsoft.com/office/drawing/2014/main" id="{2A521352-27DC-24F0-CAFB-B8B559049B20}"/>
                      </a:ext>
                    </a:extLst>
                  </p:cNvPr>
                  <p:cNvSpPr/>
                  <p:nvPr/>
                </p:nvSpPr>
                <p:spPr>
                  <a:xfrm flipH="1">
                    <a:off x="6413207" y="220182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Lightning Bolt 1066">
                    <a:extLst>
                      <a:ext uri="{FF2B5EF4-FFF2-40B4-BE49-F238E27FC236}">
                        <a16:creationId xmlns:a16="http://schemas.microsoft.com/office/drawing/2014/main" id="{FD99054C-1C7C-4CEC-92D7-45EA3770CF56}"/>
                      </a:ext>
                    </a:extLst>
                  </p:cNvPr>
                  <p:cNvSpPr/>
                  <p:nvPr/>
                </p:nvSpPr>
                <p:spPr>
                  <a:xfrm flipH="1">
                    <a:off x="6260808" y="265903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Lightning Bolt 1067">
                    <a:extLst>
                      <a:ext uri="{FF2B5EF4-FFF2-40B4-BE49-F238E27FC236}">
                        <a16:creationId xmlns:a16="http://schemas.microsoft.com/office/drawing/2014/main" id="{40B65DA5-7EE3-94EF-8AFA-2A8E3CBD1B19}"/>
                      </a:ext>
                    </a:extLst>
                  </p:cNvPr>
                  <p:cNvSpPr/>
                  <p:nvPr/>
                </p:nvSpPr>
                <p:spPr>
                  <a:xfrm flipH="1">
                    <a:off x="6360557" y="29558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Lightning Bolt 1068">
                    <a:extLst>
                      <a:ext uri="{FF2B5EF4-FFF2-40B4-BE49-F238E27FC236}">
                        <a16:creationId xmlns:a16="http://schemas.microsoft.com/office/drawing/2014/main" id="{D169E6FA-BD04-06A7-5DDB-2A51C728FE7C}"/>
                      </a:ext>
                    </a:extLst>
                  </p:cNvPr>
                  <p:cNvSpPr/>
                  <p:nvPr/>
                </p:nvSpPr>
                <p:spPr>
                  <a:xfrm flipH="1">
                    <a:off x="6284357" y="34892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0B3EC715-C651-790C-6D83-EA98BF9440DF}"/>
                      </a:ext>
                    </a:extLst>
                  </p:cNvPr>
                  <p:cNvSpPr/>
                  <p:nvPr/>
                </p:nvSpPr>
                <p:spPr>
                  <a:xfrm>
                    <a:off x="6781800" y="22098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963793B7-DD76-7BB8-2B19-7504CC97EF78}"/>
                      </a:ext>
                    </a:extLst>
                  </p:cNvPr>
                  <p:cNvSpPr/>
                  <p:nvPr/>
                </p:nvSpPr>
                <p:spPr>
                  <a:xfrm>
                    <a:off x="6781800" y="31242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1B0B6D4-59E1-B3C3-39A6-E0D10E11AB5B}"/>
                      </a:ext>
                    </a:extLst>
                  </p:cNvPr>
                  <p:cNvSpPr/>
                  <p:nvPr/>
                </p:nvSpPr>
                <p:spPr>
                  <a:xfrm>
                    <a:off x="6705600" y="39624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4" name="Rectangle 1053">
                  <a:extLst>
                    <a:ext uri="{FF2B5EF4-FFF2-40B4-BE49-F238E27FC236}">
                      <a16:creationId xmlns:a16="http://schemas.microsoft.com/office/drawing/2014/main" id="{17F6E170-8F43-8526-CBC5-36BB94ECF75E}"/>
                    </a:ext>
                  </a:extLst>
                </p:cNvPr>
                <p:cNvSpPr/>
                <p:nvPr/>
              </p:nvSpPr>
              <p:spPr>
                <a:xfrm rot="5400000" flipH="1">
                  <a:off x="6400800" y="3124200"/>
                  <a:ext cx="1600200" cy="685800"/>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0" name="Group 1019">
              <a:extLst>
                <a:ext uri="{FF2B5EF4-FFF2-40B4-BE49-F238E27FC236}">
                  <a16:creationId xmlns:a16="http://schemas.microsoft.com/office/drawing/2014/main" id="{FFE0EB79-FD9F-42F0-0E31-C8C96CF45651}"/>
                </a:ext>
              </a:extLst>
            </p:cNvPr>
            <p:cNvGrpSpPr/>
            <p:nvPr/>
          </p:nvGrpSpPr>
          <p:grpSpPr>
            <a:xfrm>
              <a:off x="1353671" y="573741"/>
              <a:ext cx="779929" cy="728143"/>
              <a:chOff x="4027873" y="719657"/>
              <a:chExt cx="2330696" cy="2175943"/>
            </a:xfrm>
          </p:grpSpPr>
          <p:cxnSp>
            <p:nvCxnSpPr>
              <p:cNvPr id="1021" name="Straight Connector 1020">
                <a:extLst>
                  <a:ext uri="{FF2B5EF4-FFF2-40B4-BE49-F238E27FC236}">
                    <a16:creationId xmlns:a16="http://schemas.microsoft.com/office/drawing/2014/main" id="{3E3E3C4A-D49E-8F62-3C13-FACD1AD5A9D7}"/>
                  </a:ext>
                </a:extLst>
              </p:cNvPr>
              <p:cNvCxnSpPr/>
              <p:nvPr/>
            </p:nvCxnSpPr>
            <p:spPr>
              <a:xfrm>
                <a:off x="5181600" y="1371600"/>
                <a:ext cx="0" cy="15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5CE62119-2E04-2F9F-A8E3-97167B41B5E2}"/>
                  </a:ext>
                </a:extLst>
              </p:cNvPr>
              <p:cNvCxnSpPr/>
              <p:nvPr/>
            </p:nvCxnSpPr>
            <p:spPr>
              <a:xfrm flipV="1">
                <a:off x="4027873" y="1791242"/>
                <a:ext cx="2330696" cy="2679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3" name="Frame 1022">
                <a:extLst>
                  <a:ext uri="{FF2B5EF4-FFF2-40B4-BE49-F238E27FC236}">
                    <a16:creationId xmlns:a16="http://schemas.microsoft.com/office/drawing/2014/main" id="{2EA16461-D7D2-C381-B07F-3B62299D755D}"/>
                  </a:ext>
                </a:extLst>
              </p:cNvPr>
              <p:cNvSpPr/>
              <p:nvPr/>
            </p:nvSpPr>
            <p:spPr>
              <a:xfrm rot="2748331">
                <a:off x="4910599" y="722688"/>
                <a:ext cx="541793" cy="535732"/>
              </a:xfrm>
              <a:prstGeom prst="frame">
                <a:avLst>
                  <a:gd name="adj1" fmla="val 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4" name="Frame 1023">
                <a:extLst>
                  <a:ext uri="{FF2B5EF4-FFF2-40B4-BE49-F238E27FC236}">
                    <a16:creationId xmlns:a16="http://schemas.microsoft.com/office/drawing/2014/main" id="{A86B17BA-1975-3A77-EA3D-ECF8197FC30E}"/>
                  </a:ext>
                </a:extLst>
              </p:cNvPr>
              <p:cNvSpPr/>
              <p:nvPr/>
            </p:nvSpPr>
            <p:spPr>
              <a:xfrm rot="2748331">
                <a:off x="5019113" y="906170"/>
                <a:ext cx="325636" cy="321993"/>
              </a:xfrm>
              <a:prstGeom prst="frame">
                <a:avLst>
                  <a:gd name="adj1" fmla="val 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180" name="TextBox 1179">
            <a:extLst>
              <a:ext uri="{FF2B5EF4-FFF2-40B4-BE49-F238E27FC236}">
                <a16:creationId xmlns:a16="http://schemas.microsoft.com/office/drawing/2014/main" id="{5D62ED36-B3D9-5939-0385-4A5ADDCBA72E}"/>
              </a:ext>
            </a:extLst>
          </p:cNvPr>
          <p:cNvSpPr txBox="1"/>
          <p:nvPr/>
        </p:nvSpPr>
        <p:spPr>
          <a:xfrm>
            <a:off x="3459858" y="351548"/>
            <a:ext cx="2696641" cy="2308324"/>
          </a:xfrm>
          <a:prstGeom prst="rect">
            <a:avLst/>
          </a:prstGeom>
          <a:noFill/>
        </p:spPr>
        <p:txBody>
          <a:bodyPr wrap="square">
            <a:spAutoFit/>
          </a:bodyPr>
          <a:lstStyle/>
          <a:p>
            <a:r>
              <a:rPr lang="en-US" b="0" i="0" dirty="0">
                <a:solidFill>
                  <a:srgbClr val="212225"/>
                </a:solidFill>
                <a:effectLst/>
              </a:rPr>
              <a:t>In the Kirtland Temple, the Savior and other heavenly messengers appeared (</a:t>
            </a:r>
            <a:r>
              <a:rPr lang="en-US" dirty="0">
                <a:solidFill>
                  <a:srgbClr val="212225"/>
                </a:solidFill>
              </a:rPr>
              <a:t>D&amp;C </a:t>
            </a:r>
            <a:r>
              <a:rPr lang="en-US" b="0" i="0" u="none" strike="noStrike" dirty="0">
                <a:effectLst/>
              </a:rPr>
              <a:t>110</a:t>
            </a:r>
            <a:r>
              <a:rPr lang="en-US" b="0" i="0" dirty="0">
                <a:solidFill>
                  <a:srgbClr val="212225"/>
                </a:solidFill>
                <a:effectLst/>
              </a:rPr>
              <a:t>). </a:t>
            </a:r>
          </a:p>
          <a:p>
            <a:endParaRPr lang="en-US" dirty="0">
              <a:solidFill>
                <a:srgbClr val="212225"/>
              </a:solidFill>
            </a:endParaRPr>
          </a:p>
          <a:p>
            <a:r>
              <a:rPr lang="en-US" b="0" i="0" dirty="0">
                <a:solidFill>
                  <a:srgbClr val="212225"/>
                </a:solidFill>
                <a:effectLst/>
              </a:rPr>
              <a:t>The Kirtland Temple was also a place of inspiration and learning.</a:t>
            </a:r>
            <a:endParaRPr lang="en-US" dirty="0"/>
          </a:p>
        </p:txBody>
      </p:sp>
      <p:sp>
        <p:nvSpPr>
          <p:cNvPr id="1182" name="TextBox 1181">
            <a:extLst>
              <a:ext uri="{FF2B5EF4-FFF2-40B4-BE49-F238E27FC236}">
                <a16:creationId xmlns:a16="http://schemas.microsoft.com/office/drawing/2014/main" id="{CE15B32F-B0F8-0B5B-F7B3-1174B2D7A8CF}"/>
              </a:ext>
            </a:extLst>
          </p:cNvPr>
          <p:cNvSpPr txBox="1"/>
          <p:nvPr/>
        </p:nvSpPr>
        <p:spPr>
          <a:xfrm>
            <a:off x="6651000" y="2656154"/>
            <a:ext cx="2942897" cy="923330"/>
          </a:xfrm>
          <a:prstGeom prst="rect">
            <a:avLst/>
          </a:prstGeom>
          <a:noFill/>
        </p:spPr>
        <p:txBody>
          <a:bodyPr wrap="square">
            <a:spAutoFit/>
          </a:bodyPr>
          <a:lstStyle/>
          <a:p>
            <a:r>
              <a:rPr lang="en-US" b="0" i="0" dirty="0">
                <a:solidFill>
                  <a:srgbClr val="212225"/>
                </a:solidFill>
                <a:effectLst/>
                <a:latin typeface="Calibri" panose="020F0502020204030204" pitchFamily="34" charset="0"/>
              </a:rPr>
              <a:t>In Nauvoo, the Lord revealed additional ordinances that take place in temples today.</a:t>
            </a:r>
            <a:endParaRPr lang="en-US" dirty="0"/>
          </a:p>
        </p:txBody>
      </p:sp>
    </p:spTree>
    <p:extLst>
      <p:ext uri="{BB962C8B-B14F-4D97-AF65-F5344CB8AC3E}">
        <p14:creationId xmlns:p14="http://schemas.microsoft.com/office/powerpoint/2010/main" val="236729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FD336-6161-2B75-D101-8F54157B117C}"/>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7" name="TextBox 6">
            <a:extLst>
              <a:ext uri="{FF2B5EF4-FFF2-40B4-BE49-F238E27FC236}">
                <a16:creationId xmlns:a16="http://schemas.microsoft.com/office/drawing/2014/main" id="{21CF44A4-F7CE-C394-A6AE-A0435B564AE8}"/>
              </a:ext>
            </a:extLst>
          </p:cNvPr>
          <p:cNvSpPr txBox="1"/>
          <p:nvPr/>
        </p:nvSpPr>
        <p:spPr>
          <a:xfrm>
            <a:off x="3394049" y="300335"/>
            <a:ext cx="6159062" cy="1569660"/>
          </a:xfrm>
          <a:prstGeom prst="rect">
            <a:avLst/>
          </a:prstGeom>
          <a:noFill/>
        </p:spPr>
        <p:txBody>
          <a:bodyPr wrap="square">
            <a:spAutoFit/>
          </a:bodyPr>
          <a:lstStyle/>
          <a:p>
            <a:r>
              <a:rPr lang="en-US" sz="2400" b="0" i="0" dirty="0">
                <a:solidFill>
                  <a:srgbClr val="212225"/>
                </a:solidFill>
                <a:effectLst/>
              </a:rPr>
              <a:t>Today in temples, faithful members of the Church perform baptisms for the dead, receive endowments (including washings and anointings), and participate in temple sealings.</a:t>
            </a:r>
            <a:endParaRPr lang="en-US" sz="2400" dirty="0"/>
          </a:p>
        </p:txBody>
      </p:sp>
      <p:grpSp>
        <p:nvGrpSpPr>
          <p:cNvPr id="8" name="Group 7">
            <a:extLst>
              <a:ext uri="{FF2B5EF4-FFF2-40B4-BE49-F238E27FC236}">
                <a16:creationId xmlns:a16="http://schemas.microsoft.com/office/drawing/2014/main" id="{32E21840-12C0-C501-A5D8-2A558898C09B}"/>
              </a:ext>
            </a:extLst>
          </p:cNvPr>
          <p:cNvGrpSpPr/>
          <p:nvPr/>
        </p:nvGrpSpPr>
        <p:grpSpPr>
          <a:xfrm>
            <a:off x="2857442" y="2922053"/>
            <a:ext cx="6707467" cy="3651438"/>
            <a:chOff x="174172" y="0"/>
            <a:chExt cx="12017828" cy="6542314"/>
          </a:xfrm>
        </p:grpSpPr>
        <p:grpSp>
          <p:nvGrpSpPr>
            <p:cNvPr id="9" name="Group 8">
              <a:extLst>
                <a:ext uri="{FF2B5EF4-FFF2-40B4-BE49-F238E27FC236}">
                  <a16:creationId xmlns:a16="http://schemas.microsoft.com/office/drawing/2014/main" id="{2230883D-26D9-C20F-4114-A229F9AD8995}"/>
                </a:ext>
              </a:extLst>
            </p:cNvPr>
            <p:cNvGrpSpPr/>
            <p:nvPr/>
          </p:nvGrpSpPr>
          <p:grpSpPr>
            <a:xfrm>
              <a:off x="4687039" y="3526971"/>
              <a:ext cx="810245" cy="620487"/>
              <a:chOff x="4571998" y="3820886"/>
              <a:chExt cx="1426029" cy="620487"/>
            </a:xfrm>
          </p:grpSpPr>
          <p:sp>
            <p:nvSpPr>
              <p:cNvPr id="94" name="Rectangle 93">
                <a:extLst>
                  <a:ext uri="{FF2B5EF4-FFF2-40B4-BE49-F238E27FC236}">
                    <a16:creationId xmlns:a16="http://schemas.microsoft.com/office/drawing/2014/main" id="{052BF799-F0A0-77A7-8691-AE208A994428}"/>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88">
                <a:extLst>
                  <a:ext uri="{FF2B5EF4-FFF2-40B4-BE49-F238E27FC236}">
                    <a16:creationId xmlns:a16="http://schemas.microsoft.com/office/drawing/2014/main" id="{4EE5375A-3A44-2A99-D995-94EEC9DC75D0}"/>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AF3C006-89F0-35FE-0FCF-E859E285CE4B}"/>
                </a:ext>
              </a:extLst>
            </p:cNvPr>
            <p:cNvGrpSpPr/>
            <p:nvPr/>
          </p:nvGrpSpPr>
          <p:grpSpPr>
            <a:xfrm>
              <a:off x="6864183" y="3526971"/>
              <a:ext cx="810245" cy="620487"/>
              <a:chOff x="4571998" y="3820886"/>
              <a:chExt cx="1426029" cy="620487"/>
            </a:xfrm>
          </p:grpSpPr>
          <p:sp>
            <p:nvSpPr>
              <p:cNvPr id="92" name="Rectangle 91">
                <a:extLst>
                  <a:ext uri="{FF2B5EF4-FFF2-40B4-BE49-F238E27FC236}">
                    <a16:creationId xmlns:a16="http://schemas.microsoft.com/office/drawing/2014/main" id="{5F637D45-E1C0-5F11-222B-4C9821999088}"/>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86">
                <a:extLst>
                  <a:ext uri="{FF2B5EF4-FFF2-40B4-BE49-F238E27FC236}">
                    <a16:creationId xmlns:a16="http://schemas.microsoft.com/office/drawing/2014/main" id="{B99B0909-466F-B874-3415-D9E93A6BCC6D}"/>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E4317DA-9FEA-9A84-C08F-A482A8764B2E}"/>
                </a:ext>
              </a:extLst>
            </p:cNvPr>
            <p:cNvSpPr/>
            <p:nvPr/>
          </p:nvSpPr>
          <p:spPr>
            <a:xfrm>
              <a:off x="5105400" y="4071258"/>
              <a:ext cx="2177143" cy="94705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5">
              <a:extLst>
                <a:ext uri="{FF2B5EF4-FFF2-40B4-BE49-F238E27FC236}">
                  <a16:creationId xmlns:a16="http://schemas.microsoft.com/office/drawing/2014/main" id="{D135987D-EB55-0545-A0B1-660ED5A3020F}"/>
                </a:ext>
              </a:extLst>
            </p:cNvPr>
            <p:cNvSpPr/>
            <p:nvPr/>
          </p:nvSpPr>
          <p:spPr>
            <a:xfrm>
              <a:off x="5094513" y="4005943"/>
              <a:ext cx="2198915"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95DD372-2FB3-9577-A497-CA6A37B1C8B8}"/>
                </a:ext>
              </a:extLst>
            </p:cNvPr>
            <p:cNvGrpSpPr/>
            <p:nvPr/>
          </p:nvGrpSpPr>
          <p:grpSpPr>
            <a:xfrm>
              <a:off x="7260770" y="4005943"/>
              <a:ext cx="816430" cy="1262743"/>
              <a:chOff x="4561113" y="3820886"/>
              <a:chExt cx="1436914" cy="1262743"/>
            </a:xfrm>
          </p:grpSpPr>
          <p:sp>
            <p:nvSpPr>
              <p:cNvPr id="87" name="Rectangle 86">
                <a:extLst>
                  <a:ext uri="{FF2B5EF4-FFF2-40B4-BE49-F238E27FC236}">
                    <a16:creationId xmlns:a16="http://schemas.microsoft.com/office/drawing/2014/main" id="{043AC481-E1B8-3421-0A43-B05D12FB4F48}"/>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1">
                <a:extLst>
                  <a:ext uri="{FF2B5EF4-FFF2-40B4-BE49-F238E27FC236}">
                    <a16:creationId xmlns:a16="http://schemas.microsoft.com/office/drawing/2014/main" id="{DFB050AE-A1E9-1842-19B1-A587EC5AA643}"/>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564741E-1146-2A65-371F-D923E49ADC56}"/>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3">
                <a:extLst>
                  <a:ext uri="{FF2B5EF4-FFF2-40B4-BE49-F238E27FC236}">
                    <a16:creationId xmlns:a16="http://schemas.microsoft.com/office/drawing/2014/main" id="{1870018A-24A4-1CDD-66A2-46100BFD09BC}"/>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84">
                <a:extLst>
                  <a:ext uri="{FF2B5EF4-FFF2-40B4-BE49-F238E27FC236}">
                    <a16:creationId xmlns:a16="http://schemas.microsoft.com/office/drawing/2014/main" id="{638BE1F3-F47D-0D98-68E3-2B60B0B83BA6}"/>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92E4DA7-3E5E-CC53-1D6A-F7872182921A}"/>
                </a:ext>
              </a:extLst>
            </p:cNvPr>
            <p:cNvGrpSpPr/>
            <p:nvPr/>
          </p:nvGrpSpPr>
          <p:grpSpPr>
            <a:xfrm>
              <a:off x="4310741" y="4005943"/>
              <a:ext cx="816430" cy="1262743"/>
              <a:chOff x="4561113" y="3820886"/>
              <a:chExt cx="1436914" cy="1262743"/>
            </a:xfrm>
          </p:grpSpPr>
          <p:sp>
            <p:nvSpPr>
              <p:cNvPr id="82" name="Rectangle 81">
                <a:extLst>
                  <a:ext uri="{FF2B5EF4-FFF2-40B4-BE49-F238E27FC236}">
                    <a16:creationId xmlns:a16="http://schemas.microsoft.com/office/drawing/2014/main" id="{AE5F998D-CD0B-7CA7-919E-FCA2C23100C6}"/>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76">
                <a:extLst>
                  <a:ext uri="{FF2B5EF4-FFF2-40B4-BE49-F238E27FC236}">
                    <a16:creationId xmlns:a16="http://schemas.microsoft.com/office/drawing/2014/main" id="{2E1344FA-96BB-72AF-7F69-42F9EAC248B4}"/>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8081951-ABA6-46DA-63E6-0F1C29A541D7}"/>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78">
                <a:extLst>
                  <a:ext uri="{FF2B5EF4-FFF2-40B4-BE49-F238E27FC236}">
                    <a16:creationId xmlns:a16="http://schemas.microsoft.com/office/drawing/2014/main" id="{0AA84220-A097-7727-1F8E-0E57943C86E4}"/>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79">
                <a:extLst>
                  <a:ext uri="{FF2B5EF4-FFF2-40B4-BE49-F238E27FC236}">
                    <a16:creationId xmlns:a16="http://schemas.microsoft.com/office/drawing/2014/main" id="{F31979AF-1826-B400-DFF0-45619764A7C6}"/>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D4C4D68-D0D3-6D18-9FE4-385BA6531553}"/>
                </a:ext>
              </a:extLst>
            </p:cNvPr>
            <p:cNvSpPr/>
            <p:nvPr/>
          </p:nvSpPr>
          <p:spPr>
            <a:xfrm>
              <a:off x="228601" y="5018315"/>
              <a:ext cx="11963399" cy="145868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0EB5D03-A0EB-C4D2-FC1A-F047A641A136}"/>
                </a:ext>
              </a:extLst>
            </p:cNvPr>
            <p:cNvGrpSpPr/>
            <p:nvPr/>
          </p:nvGrpSpPr>
          <p:grpSpPr>
            <a:xfrm>
              <a:off x="174172" y="3995057"/>
              <a:ext cx="4201886" cy="1273628"/>
              <a:chOff x="174171" y="3995057"/>
              <a:chExt cx="4669971" cy="1273628"/>
            </a:xfrm>
          </p:grpSpPr>
          <p:grpSp>
            <p:nvGrpSpPr>
              <p:cNvPr id="63" name="Group 62">
                <a:extLst>
                  <a:ext uri="{FF2B5EF4-FFF2-40B4-BE49-F238E27FC236}">
                    <a16:creationId xmlns:a16="http://schemas.microsoft.com/office/drawing/2014/main" id="{2F1BF33B-F158-AC22-7BE3-E6EB1BCBEBCA}"/>
                  </a:ext>
                </a:extLst>
              </p:cNvPr>
              <p:cNvGrpSpPr/>
              <p:nvPr/>
            </p:nvGrpSpPr>
            <p:grpSpPr>
              <a:xfrm>
                <a:off x="1502228" y="4038600"/>
                <a:ext cx="2111830" cy="1143001"/>
                <a:chOff x="5889170" y="3864429"/>
                <a:chExt cx="2111830" cy="1143001"/>
              </a:xfrm>
            </p:grpSpPr>
            <p:grpSp>
              <p:nvGrpSpPr>
                <p:cNvPr id="76" name="Group 75">
                  <a:extLst>
                    <a:ext uri="{FF2B5EF4-FFF2-40B4-BE49-F238E27FC236}">
                      <a16:creationId xmlns:a16="http://schemas.microsoft.com/office/drawing/2014/main" id="{47613A4F-3744-6A31-F73C-38EAED5D6A98}"/>
                    </a:ext>
                  </a:extLst>
                </p:cNvPr>
                <p:cNvGrpSpPr/>
                <p:nvPr/>
              </p:nvGrpSpPr>
              <p:grpSpPr>
                <a:xfrm>
                  <a:off x="5889170" y="3962400"/>
                  <a:ext cx="2111830" cy="1045030"/>
                  <a:chOff x="5889170" y="3820885"/>
                  <a:chExt cx="1426029" cy="1153887"/>
                </a:xfrm>
              </p:grpSpPr>
              <p:sp>
                <p:nvSpPr>
                  <p:cNvPr id="78" name="Rectangle 77">
                    <a:extLst>
                      <a:ext uri="{FF2B5EF4-FFF2-40B4-BE49-F238E27FC236}">
                        <a16:creationId xmlns:a16="http://schemas.microsoft.com/office/drawing/2014/main" id="{7CBFC037-95BC-AEDD-F24D-6E1C49DD427A}"/>
                      </a:ext>
                    </a:extLst>
                  </p:cNvPr>
                  <p:cNvSpPr/>
                  <p:nvPr/>
                </p:nvSpPr>
                <p:spPr>
                  <a:xfrm>
                    <a:off x="5921828" y="4310742"/>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2">
                    <a:extLst>
                      <a:ext uri="{FF2B5EF4-FFF2-40B4-BE49-F238E27FC236}">
                        <a16:creationId xmlns:a16="http://schemas.microsoft.com/office/drawing/2014/main" id="{C8B84924-75A9-F77B-45F0-78CCD11DAD88}"/>
                      </a:ext>
                    </a:extLst>
                  </p:cNvPr>
                  <p:cNvSpPr/>
                  <p:nvPr/>
                </p:nvSpPr>
                <p:spPr>
                  <a:xfrm>
                    <a:off x="5889170" y="4844144"/>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27BCB62-DE1E-E78D-7EEE-1F0591E7470A}"/>
                      </a:ext>
                    </a:extLst>
                  </p:cNvPr>
                  <p:cNvSpPr/>
                  <p:nvPr/>
                </p:nvSpPr>
                <p:spPr>
                  <a:xfrm>
                    <a:off x="5921828" y="3820885"/>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74">
                    <a:extLst>
                      <a:ext uri="{FF2B5EF4-FFF2-40B4-BE49-F238E27FC236}">
                        <a16:creationId xmlns:a16="http://schemas.microsoft.com/office/drawing/2014/main" id="{73EA2CC5-BECE-B00C-0ADB-06DE938E9B55}"/>
                      </a:ext>
                    </a:extLst>
                  </p:cNvPr>
                  <p:cNvSpPr/>
                  <p:nvPr/>
                </p:nvSpPr>
                <p:spPr>
                  <a:xfrm>
                    <a:off x="5889170" y="4354287"/>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ounded Rectangle 70">
                  <a:extLst>
                    <a:ext uri="{FF2B5EF4-FFF2-40B4-BE49-F238E27FC236}">
                      <a16:creationId xmlns:a16="http://schemas.microsoft.com/office/drawing/2014/main" id="{79AB9105-1E52-B600-EBC1-375B73A13059}"/>
                    </a:ext>
                  </a:extLst>
                </p:cNvPr>
                <p:cNvSpPr/>
                <p:nvPr/>
              </p:nvSpPr>
              <p:spPr>
                <a:xfrm>
                  <a:off x="5889170" y="3864429"/>
                  <a:ext cx="2079173" cy="11974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E76120D-8927-F4A7-B442-502DF1FCB21E}"/>
                  </a:ext>
                </a:extLst>
              </p:cNvPr>
              <p:cNvGrpSpPr/>
              <p:nvPr/>
            </p:nvGrpSpPr>
            <p:grpSpPr>
              <a:xfrm>
                <a:off x="174171" y="3995057"/>
                <a:ext cx="1436914" cy="1262743"/>
                <a:chOff x="4561113" y="3820886"/>
                <a:chExt cx="1436914" cy="1262743"/>
              </a:xfrm>
            </p:grpSpPr>
            <p:sp>
              <p:nvSpPr>
                <p:cNvPr id="71" name="Rectangle 70">
                  <a:extLst>
                    <a:ext uri="{FF2B5EF4-FFF2-40B4-BE49-F238E27FC236}">
                      <a16:creationId xmlns:a16="http://schemas.microsoft.com/office/drawing/2014/main" id="{42B21A3D-32E3-81EA-29A3-A50956E63006}"/>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65">
                  <a:extLst>
                    <a:ext uri="{FF2B5EF4-FFF2-40B4-BE49-F238E27FC236}">
                      <a16:creationId xmlns:a16="http://schemas.microsoft.com/office/drawing/2014/main" id="{65332D6C-180F-F297-D418-33D5C549A671}"/>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8204032-0E4C-C8AA-C7C3-71DB649F5FF5}"/>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67">
                  <a:extLst>
                    <a:ext uri="{FF2B5EF4-FFF2-40B4-BE49-F238E27FC236}">
                      <a16:creationId xmlns:a16="http://schemas.microsoft.com/office/drawing/2014/main" id="{FE159443-A14F-2667-B875-3B2F413217E1}"/>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68">
                  <a:extLst>
                    <a:ext uri="{FF2B5EF4-FFF2-40B4-BE49-F238E27FC236}">
                      <a16:creationId xmlns:a16="http://schemas.microsoft.com/office/drawing/2014/main" id="{DE37ECD7-4DD7-DB19-9236-127E31B863D0}"/>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5DA00B3-80CD-817D-EBDD-95545C7AA387}"/>
                  </a:ext>
                </a:extLst>
              </p:cNvPr>
              <p:cNvGrpSpPr/>
              <p:nvPr/>
            </p:nvGrpSpPr>
            <p:grpSpPr>
              <a:xfrm>
                <a:off x="3407228" y="4005942"/>
                <a:ext cx="1436914" cy="1262743"/>
                <a:chOff x="4561113" y="3820886"/>
                <a:chExt cx="1436914" cy="1262743"/>
              </a:xfrm>
            </p:grpSpPr>
            <p:sp>
              <p:nvSpPr>
                <p:cNvPr id="66" name="Rectangle 65">
                  <a:extLst>
                    <a:ext uri="{FF2B5EF4-FFF2-40B4-BE49-F238E27FC236}">
                      <a16:creationId xmlns:a16="http://schemas.microsoft.com/office/drawing/2014/main" id="{AACF6A56-1FB6-6E35-2CF7-D8332BA83270}"/>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0">
                  <a:extLst>
                    <a:ext uri="{FF2B5EF4-FFF2-40B4-BE49-F238E27FC236}">
                      <a16:creationId xmlns:a16="http://schemas.microsoft.com/office/drawing/2014/main" id="{55EDF62F-68EC-9555-230E-88DB158954ED}"/>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074A35C-2029-7D26-B67C-952A71FA3780}"/>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2">
                  <a:extLst>
                    <a:ext uri="{FF2B5EF4-FFF2-40B4-BE49-F238E27FC236}">
                      <a16:creationId xmlns:a16="http://schemas.microsoft.com/office/drawing/2014/main" id="{2FE9F243-D8C0-2144-4805-0C33AF89011C}"/>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3">
                  <a:extLst>
                    <a:ext uri="{FF2B5EF4-FFF2-40B4-BE49-F238E27FC236}">
                      <a16:creationId xmlns:a16="http://schemas.microsoft.com/office/drawing/2014/main" id="{7FFCEF3B-B12F-9092-2DAF-37588932327D}"/>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2E014477-A4C7-1024-696C-73180EFFD8AC}"/>
                </a:ext>
              </a:extLst>
            </p:cNvPr>
            <p:cNvGrpSpPr/>
            <p:nvPr/>
          </p:nvGrpSpPr>
          <p:grpSpPr>
            <a:xfrm>
              <a:off x="8022771" y="3984170"/>
              <a:ext cx="4169229" cy="1273628"/>
              <a:chOff x="7522029" y="3984170"/>
              <a:chExt cx="4669971" cy="1273628"/>
            </a:xfrm>
          </p:grpSpPr>
          <p:grpSp>
            <p:nvGrpSpPr>
              <p:cNvPr id="44" name="Group 43">
                <a:extLst>
                  <a:ext uri="{FF2B5EF4-FFF2-40B4-BE49-F238E27FC236}">
                    <a16:creationId xmlns:a16="http://schemas.microsoft.com/office/drawing/2014/main" id="{B6E8D575-9EE5-0E09-2ED3-E0FD2F1EBF25}"/>
                  </a:ext>
                </a:extLst>
              </p:cNvPr>
              <p:cNvGrpSpPr/>
              <p:nvPr/>
            </p:nvGrpSpPr>
            <p:grpSpPr>
              <a:xfrm>
                <a:off x="8850086" y="4027713"/>
                <a:ext cx="2111830" cy="1143001"/>
                <a:chOff x="5889170" y="3864429"/>
                <a:chExt cx="2111830" cy="1143001"/>
              </a:xfrm>
            </p:grpSpPr>
            <p:grpSp>
              <p:nvGrpSpPr>
                <p:cNvPr id="57" name="Group 56">
                  <a:extLst>
                    <a:ext uri="{FF2B5EF4-FFF2-40B4-BE49-F238E27FC236}">
                      <a16:creationId xmlns:a16="http://schemas.microsoft.com/office/drawing/2014/main" id="{5B1A5355-1414-5540-1D50-5721181564C0}"/>
                    </a:ext>
                  </a:extLst>
                </p:cNvPr>
                <p:cNvGrpSpPr/>
                <p:nvPr/>
              </p:nvGrpSpPr>
              <p:grpSpPr>
                <a:xfrm>
                  <a:off x="5889170" y="3962400"/>
                  <a:ext cx="2111830" cy="1045030"/>
                  <a:chOff x="5889170" y="3820885"/>
                  <a:chExt cx="1426029" cy="1153887"/>
                </a:xfrm>
              </p:grpSpPr>
              <p:sp>
                <p:nvSpPr>
                  <p:cNvPr id="59" name="Rectangle 58">
                    <a:extLst>
                      <a:ext uri="{FF2B5EF4-FFF2-40B4-BE49-F238E27FC236}">
                        <a16:creationId xmlns:a16="http://schemas.microsoft.com/office/drawing/2014/main" id="{2CA2F69F-AAC8-DEF6-1AD4-E1BA6DF4083D}"/>
                      </a:ext>
                    </a:extLst>
                  </p:cNvPr>
                  <p:cNvSpPr/>
                  <p:nvPr/>
                </p:nvSpPr>
                <p:spPr>
                  <a:xfrm>
                    <a:off x="5921828" y="4310742"/>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3">
                    <a:extLst>
                      <a:ext uri="{FF2B5EF4-FFF2-40B4-BE49-F238E27FC236}">
                        <a16:creationId xmlns:a16="http://schemas.microsoft.com/office/drawing/2014/main" id="{34A72007-F925-30DD-4784-CA24F6AD5E71}"/>
                      </a:ext>
                    </a:extLst>
                  </p:cNvPr>
                  <p:cNvSpPr/>
                  <p:nvPr/>
                </p:nvSpPr>
                <p:spPr>
                  <a:xfrm>
                    <a:off x="5889170" y="4844144"/>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EADC3DA-68F3-5DE3-AD70-E0B3E074202D}"/>
                      </a:ext>
                    </a:extLst>
                  </p:cNvPr>
                  <p:cNvSpPr/>
                  <p:nvPr/>
                </p:nvSpPr>
                <p:spPr>
                  <a:xfrm>
                    <a:off x="5921828" y="3820885"/>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55">
                    <a:extLst>
                      <a:ext uri="{FF2B5EF4-FFF2-40B4-BE49-F238E27FC236}">
                        <a16:creationId xmlns:a16="http://schemas.microsoft.com/office/drawing/2014/main" id="{9658C4EA-7213-2A49-617F-0B1D9E122094}"/>
                      </a:ext>
                    </a:extLst>
                  </p:cNvPr>
                  <p:cNvSpPr/>
                  <p:nvPr/>
                </p:nvSpPr>
                <p:spPr>
                  <a:xfrm>
                    <a:off x="5889170" y="4354287"/>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ed Rectangle 51">
                  <a:extLst>
                    <a:ext uri="{FF2B5EF4-FFF2-40B4-BE49-F238E27FC236}">
                      <a16:creationId xmlns:a16="http://schemas.microsoft.com/office/drawing/2014/main" id="{A06F63C5-89D1-C280-670F-0F6436EB30CB}"/>
                    </a:ext>
                  </a:extLst>
                </p:cNvPr>
                <p:cNvSpPr/>
                <p:nvPr/>
              </p:nvSpPr>
              <p:spPr>
                <a:xfrm>
                  <a:off x="5889170" y="3864429"/>
                  <a:ext cx="2079173" cy="11974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99A92EA5-C5C4-4778-CD09-E8F6FD089894}"/>
                  </a:ext>
                </a:extLst>
              </p:cNvPr>
              <p:cNvGrpSpPr/>
              <p:nvPr/>
            </p:nvGrpSpPr>
            <p:grpSpPr>
              <a:xfrm>
                <a:off x="7522029" y="3984170"/>
                <a:ext cx="1436914" cy="1262743"/>
                <a:chOff x="4561113" y="3820886"/>
                <a:chExt cx="1436914" cy="1262743"/>
              </a:xfrm>
            </p:grpSpPr>
            <p:sp>
              <p:nvSpPr>
                <p:cNvPr id="52" name="Rectangle 51">
                  <a:extLst>
                    <a:ext uri="{FF2B5EF4-FFF2-40B4-BE49-F238E27FC236}">
                      <a16:creationId xmlns:a16="http://schemas.microsoft.com/office/drawing/2014/main" id="{8A6605CE-26F2-F2BA-65E3-0E690ACF666C}"/>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46">
                  <a:extLst>
                    <a:ext uri="{FF2B5EF4-FFF2-40B4-BE49-F238E27FC236}">
                      <a16:creationId xmlns:a16="http://schemas.microsoft.com/office/drawing/2014/main" id="{0786E736-2735-C7F8-670E-E8B959A540AE}"/>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92D6B38-E63A-77AE-54A8-5FAA4BD977BE}"/>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48">
                  <a:extLst>
                    <a:ext uri="{FF2B5EF4-FFF2-40B4-BE49-F238E27FC236}">
                      <a16:creationId xmlns:a16="http://schemas.microsoft.com/office/drawing/2014/main" id="{3B27A6F8-D36F-9288-C53C-3467F1CB1FB1}"/>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49">
                  <a:extLst>
                    <a:ext uri="{FF2B5EF4-FFF2-40B4-BE49-F238E27FC236}">
                      <a16:creationId xmlns:a16="http://schemas.microsoft.com/office/drawing/2014/main" id="{8F5A0FDD-1753-9BA9-640D-E480F9A88B77}"/>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A2413EF-204E-C38B-8B32-8C7FECB80523}"/>
                  </a:ext>
                </a:extLst>
              </p:cNvPr>
              <p:cNvGrpSpPr/>
              <p:nvPr/>
            </p:nvGrpSpPr>
            <p:grpSpPr>
              <a:xfrm>
                <a:off x="10755086" y="3995055"/>
                <a:ext cx="1436914" cy="1262743"/>
                <a:chOff x="4561113" y="3820886"/>
                <a:chExt cx="1436914" cy="1262743"/>
              </a:xfrm>
            </p:grpSpPr>
            <p:sp>
              <p:nvSpPr>
                <p:cNvPr id="47" name="Rectangle 46">
                  <a:extLst>
                    <a:ext uri="{FF2B5EF4-FFF2-40B4-BE49-F238E27FC236}">
                      <a16:creationId xmlns:a16="http://schemas.microsoft.com/office/drawing/2014/main" id="{3B6AAB3C-3382-94D6-0D40-D19525C169F9}"/>
                    </a:ext>
                  </a:extLst>
                </p:cNvPr>
                <p:cNvSpPr/>
                <p:nvPr/>
              </p:nvSpPr>
              <p:spPr>
                <a:xfrm>
                  <a:off x="4593771" y="4419599"/>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1">
                  <a:extLst>
                    <a:ext uri="{FF2B5EF4-FFF2-40B4-BE49-F238E27FC236}">
                      <a16:creationId xmlns:a16="http://schemas.microsoft.com/office/drawing/2014/main" id="{F1523CCC-283A-464E-EF49-C140C14AF94A}"/>
                    </a:ext>
                  </a:extLst>
                </p:cNvPr>
                <p:cNvSpPr/>
                <p:nvPr/>
              </p:nvSpPr>
              <p:spPr>
                <a:xfrm>
                  <a:off x="4561113" y="4953001"/>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E1094C-5661-7D8A-7626-448C2AE5C036}"/>
                    </a:ext>
                  </a:extLst>
                </p:cNvPr>
                <p:cNvSpPr/>
                <p:nvPr/>
              </p:nvSpPr>
              <p:spPr>
                <a:xfrm>
                  <a:off x="4604656" y="3842656"/>
                  <a:ext cx="1338943" cy="5987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3">
                  <a:extLst>
                    <a:ext uri="{FF2B5EF4-FFF2-40B4-BE49-F238E27FC236}">
                      <a16:creationId xmlns:a16="http://schemas.microsoft.com/office/drawing/2014/main" id="{E26C51D6-DE05-D559-5DCE-064A5F07D716}"/>
                    </a:ext>
                  </a:extLst>
                </p:cNvPr>
                <p:cNvSpPr/>
                <p:nvPr/>
              </p:nvSpPr>
              <p:spPr>
                <a:xfrm>
                  <a:off x="4571998" y="4376058"/>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44">
                  <a:extLst>
                    <a:ext uri="{FF2B5EF4-FFF2-40B4-BE49-F238E27FC236}">
                      <a16:creationId xmlns:a16="http://schemas.microsoft.com/office/drawing/2014/main" id="{56C9686B-912A-8031-73FB-9F1C6BEB6C00}"/>
                    </a:ext>
                  </a:extLst>
                </p:cNvPr>
                <p:cNvSpPr/>
                <p:nvPr/>
              </p:nvSpPr>
              <p:spPr>
                <a:xfrm>
                  <a:off x="4571998" y="3820886"/>
                  <a:ext cx="1426029" cy="1306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B7420742-9E36-FEB8-68EA-9F428851C0BF}"/>
                </a:ext>
              </a:extLst>
            </p:cNvPr>
            <p:cNvGrpSpPr/>
            <p:nvPr/>
          </p:nvGrpSpPr>
          <p:grpSpPr>
            <a:xfrm>
              <a:off x="1513113" y="5236032"/>
              <a:ext cx="1524000" cy="1230084"/>
              <a:chOff x="1741713" y="5246917"/>
              <a:chExt cx="1524000" cy="1230084"/>
            </a:xfrm>
          </p:grpSpPr>
          <p:sp>
            <p:nvSpPr>
              <p:cNvPr id="41" name="Rectangle 40">
                <a:extLst>
                  <a:ext uri="{FF2B5EF4-FFF2-40B4-BE49-F238E27FC236}">
                    <a16:creationId xmlns:a16="http://schemas.microsoft.com/office/drawing/2014/main" id="{C1E051DB-C600-3A0A-BF78-9ECEEDB462F8}"/>
                  </a:ext>
                </a:extLst>
              </p:cNvPr>
              <p:cNvSpPr/>
              <p:nvPr/>
            </p:nvSpPr>
            <p:spPr>
              <a:xfrm>
                <a:off x="1741713" y="5246917"/>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A9D11E0-DF1D-1A6F-7CDD-25FD851A9EE5}"/>
                  </a:ext>
                </a:extLst>
              </p:cNvPr>
              <p:cNvSpPr/>
              <p:nvPr/>
            </p:nvSpPr>
            <p:spPr>
              <a:xfrm>
                <a:off x="2275113"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B7EAF75-1EFF-7396-BC37-4ADEFD5A4830}"/>
                  </a:ext>
                </a:extLst>
              </p:cNvPr>
              <p:cNvSpPr/>
              <p:nvPr/>
            </p:nvSpPr>
            <p:spPr>
              <a:xfrm>
                <a:off x="2830284"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96414B8-133D-BDAF-D061-C475C6E81CBC}"/>
                </a:ext>
              </a:extLst>
            </p:cNvPr>
            <p:cNvGrpSpPr/>
            <p:nvPr/>
          </p:nvGrpSpPr>
          <p:grpSpPr>
            <a:xfrm>
              <a:off x="9329056" y="5268689"/>
              <a:ext cx="1524000" cy="1230084"/>
              <a:chOff x="1741713" y="5246917"/>
              <a:chExt cx="1524000" cy="1230084"/>
            </a:xfrm>
          </p:grpSpPr>
          <p:sp>
            <p:nvSpPr>
              <p:cNvPr id="38" name="Rectangle 37">
                <a:extLst>
                  <a:ext uri="{FF2B5EF4-FFF2-40B4-BE49-F238E27FC236}">
                    <a16:creationId xmlns:a16="http://schemas.microsoft.com/office/drawing/2014/main" id="{69779FF2-05B8-0DF4-FB9F-27E382593FC0}"/>
                  </a:ext>
                </a:extLst>
              </p:cNvPr>
              <p:cNvSpPr/>
              <p:nvPr/>
            </p:nvSpPr>
            <p:spPr>
              <a:xfrm>
                <a:off x="1741713" y="5246917"/>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6B18679-F1A1-E388-F188-5D5CDB41FCF2}"/>
                  </a:ext>
                </a:extLst>
              </p:cNvPr>
              <p:cNvSpPr/>
              <p:nvPr/>
            </p:nvSpPr>
            <p:spPr>
              <a:xfrm>
                <a:off x="2275113"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E324AC2-AF9A-17A1-D499-5A45E6FAA28D}"/>
                  </a:ext>
                </a:extLst>
              </p:cNvPr>
              <p:cNvSpPr/>
              <p:nvPr/>
            </p:nvSpPr>
            <p:spPr>
              <a:xfrm>
                <a:off x="2830284"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CB99D1E-8517-D1A4-23E4-DB3A536595DE}"/>
                </a:ext>
              </a:extLst>
            </p:cNvPr>
            <p:cNvGrpSpPr/>
            <p:nvPr/>
          </p:nvGrpSpPr>
          <p:grpSpPr>
            <a:xfrm>
              <a:off x="5399313" y="5192489"/>
              <a:ext cx="1524000" cy="1230084"/>
              <a:chOff x="1741713" y="5246917"/>
              <a:chExt cx="1524000" cy="1230084"/>
            </a:xfrm>
          </p:grpSpPr>
          <p:sp>
            <p:nvSpPr>
              <p:cNvPr id="35" name="Rectangle 34">
                <a:extLst>
                  <a:ext uri="{FF2B5EF4-FFF2-40B4-BE49-F238E27FC236}">
                    <a16:creationId xmlns:a16="http://schemas.microsoft.com/office/drawing/2014/main" id="{55AD8078-48A5-579B-7668-D7074A3ED67E}"/>
                  </a:ext>
                </a:extLst>
              </p:cNvPr>
              <p:cNvSpPr/>
              <p:nvPr/>
            </p:nvSpPr>
            <p:spPr>
              <a:xfrm>
                <a:off x="1741713" y="5246917"/>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C3EF51F-A8E5-284D-AADC-951C0DCB02CA}"/>
                  </a:ext>
                </a:extLst>
              </p:cNvPr>
              <p:cNvSpPr/>
              <p:nvPr/>
            </p:nvSpPr>
            <p:spPr>
              <a:xfrm>
                <a:off x="2275113"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E61C4F3-276C-050B-C805-24A6CA346C7F}"/>
                  </a:ext>
                </a:extLst>
              </p:cNvPr>
              <p:cNvSpPr/>
              <p:nvPr/>
            </p:nvSpPr>
            <p:spPr>
              <a:xfrm>
                <a:off x="2830284" y="5257803"/>
                <a:ext cx="435429" cy="121919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14">
              <a:extLst>
                <a:ext uri="{FF2B5EF4-FFF2-40B4-BE49-F238E27FC236}">
                  <a16:creationId xmlns:a16="http://schemas.microsoft.com/office/drawing/2014/main" id="{2C7B61B8-E7A3-1186-3EAC-A3D52EA26CCE}"/>
                </a:ext>
              </a:extLst>
            </p:cNvPr>
            <p:cNvSpPr/>
            <p:nvPr/>
          </p:nvSpPr>
          <p:spPr>
            <a:xfrm>
              <a:off x="5366658" y="5061854"/>
              <a:ext cx="1611086" cy="15240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EF92B7-9DA4-5DE5-D566-11F091A9AEE3}"/>
                </a:ext>
              </a:extLst>
            </p:cNvPr>
            <p:cNvSpPr/>
            <p:nvPr/>
          </p:nvSpPr>
          <p:spPr>
            <a:xfrm>
              <a:off x="5421085" y="3069772"/>
              <a:ext cx="1458685" cy="94705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6">
              <a:extLst>
                <a:ext uri="{FF2B5EF4-FFF2-40B4-BE49-F238E27FC236}">
                  <a16:creationId xmlns:a16="http://schemas.microsoft.com/office/drawing/2014/main" id="{DB404ABA-5E78-D019-9B06-456180AD9C59}"/>
                </a:ext>
              </a:extLst>
            </p:cNvPr>
            <p:cNvSpPr/>
            <p:nvPr/>
          </p:nvSpPr>
          <p:spPr>
            <a:xfrm>
              <a:off x="5355771" y="3047998"/>
              <a:ext cx="1611086" cy="15240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AC85DD8-99CB-D650-6F83-A6175D274863}"/>
                </a:ext>
              </a:extLst>
            </p:cNvPr>
            <p:cNvSpPr/>
            <p:nvPr/>
          </p:nvSpPr>
          <p:spPr>
            <a:xfrm>
              <a:off x="5421085" y="2906486"/>
              <a:ext cx="1458685" cy="15240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8">
              <a:extLst>
                <a:ext uri="{FF2B5EF4-FFF2-40B4-BE49-F238E27FC236}">
                  <a16:creationId xmlns:a16="http://schemas.microsoft.com/office/drawing/2014/main" id="{6BEE7E09-3437-0F6A-D629-AD7E7DC39205}"/>
                </a:ext>
              </a:extLst>
            </p:cNvPr>
            <p:cNvSpPr/>
            <p:nvPr/>
          </p:nvSpPr>
          <p:spPr>
            <a:xfrm>
              <a:off x="5344885" y="2764969"/>
              <a:ext cx="1611086" cy="15240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C56DE64-F3E6-863B-E810-699F1B5A584A}"/>
                </a:ext>
              </a:extLst>
            </p:cNvPr>
            <p:cNvSpPr/>
            <p:nvPr/>
          </p:nvSpPr>
          <p:spPr>
            <a:xfrm>
              <a:off x="5660571" y="1807029"/>
              <a:ext cx="979715" cy="94705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77C53DC-3246-8AFF-CF8C-76D19F9266E8}"/>
                </a:ext>
              </a:extLst>
            </p:cNvPr>
            <p:cNvSpPr/>
            <p:nvPr/>
          </p:nvSpPr>
          <p:spPr>
            <a:xfrm>
              <a:off x="5845629" y="859972"/>
              <a:ext cx="609600" cy="94705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90">
              <a:extLst>
                <a:ext uri="{FF2B5EF4-FFF2-40B4-BE49-F238E27FC236}">
                  <a16:creationId xmlns:a16="http://schemas.microsoft.com/office/drawing/2014/main" id="{D6260FFD-DBB2-4FEE-E958-D6FCF63181A9}"/>
                </a:ext>
              </a:extLst>
            </p:cNvPr>
            <p:cNvSpPr/>
            <p:nvPr/>
          </p:nvSpPr>
          <p:spPr>
            <a:xfrm>
              <a:off x="5812971" y="446314"/>
              <a:ext cx="653142" cy="413658"/>
            </a:xfrm>
            <a:custGeom>
              <a:avLst/>
              <a:gdLst>
                <a:gd name="connsiteX0" fmla="*/ 0 w 762000"/>
                <a:gd name="connsiteY0" fmla="*/ 370114 h 370114"/>
                <a:gd name="connsiteX1" fmla="*/ 359230 w 762000"/>
                <a:gd name="connsiteY1" fmla="*/ 0 h 370114"/>
                <a:gd name="connsiteX2" fmla="*/ 762000 w 762000"/>
                <a:gd name="connsiteY2" fmla="*/ 370114 h 370114"/>
                <a:gd name="connsiteX3" fmla="*/ 0 w 762000"/>
                <a:gd name="connsiteY3" fmla="*/ 370114 h 370114"/>
                <a:gd name="connsiteX0" fmla="*/ 0 w 762000"/>
                <a:gd name="connsiteY0" fmla="*/ 370114 h 370114"/>
                <a:gd name="connsiteX1" fmla="*/ 359230 w 762000"/>
                <a:gd name="connsiteY1" fmla="*/ 0 h 370114"/>
                <a:gd name="connsiteX2" fmla="*/ 762000 w 762000"/>
                <a:gd name="connsiteY2" fmla="*/ 370114 h 370114"/>
                <a:gd name="connsiteX3" fmla="*/ 0 w 762000"/>
                <a:gd name="connsiteY3" fmla="*/ 370114 h 370114"/>
                <a:gd name="connsiteX0" fmla="*/ 0 w 762000"/>
                <a:gd name="connsiteY0" fmla="*/ 370114 h 370114"/>
                <a:gd name="connsiteX1" fmla="*/ 359230 w 762000"/>
                <a:gd name="connsiteY1" fmla="*/ 0 h 370114"/>
                <a:gd name="connsiteX2" fmla="*/ 762000 w 762000"/>
                <a:gd name="connsiteY2" fmla="*/ 370114 h 370114"/>
                <a:gd name="connsiteX3" fmla="*/ 0 w 762000"/>
                <a:gd name="connsiteY3" fmla="*/ 370114 h 370114"/>
              </a:gdLst>
              <a:ahLst/>
              <a:cxnLst>
                <a:cxn ang="0">
                  <a:pos x="connsiteX0" y="connsiteY0"/>
                </a:cxn>
                <a:cxn ang="0">
                  <a:pos x="connsiteX1" y="connsiteY1"/>
                </a:cxn>
                <a:cxn ang="0">
                  <a:pos x="connsiteX2" y="connsiteY2"/>
                </a:cxn>
                <a:cxn ang="0">
                  <a:pos x="connsiteX3" y="connsiteY3"/>
                </a:cxn>
              </a:cxnLst>
              <a:rect l="l" t="t" r="r" b="b"/>
              <a:pathLst>
                <a:path w="762000" h="370114">
                  <a:moveTo>
                    <a:pt x="0" y="370114"/>
                  </a:moveTo>
                  <a:cubicBezTo>
                    <a:pt x="119743" y="246743"/>
                    <a:pt x="283030" y="177799"/>
                    <a:pt x="359230" y="0"/>
                  </a:cubicBezTo>
                  <a:cubicBezTo>
                    <a:pt x="449944" y="145143"/>
                    <a:pt x="627743" y="246743"/>
                    <a:pt x="762000" y="370114"/>
                  </a:cubicBezTo>
                  <a:lnTo>
                    <a:pt x="0" y="370114"/>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2">
              <a:extLst>
                <a:ext uri="{FF2B5EF4-FFF2-40B4-BE49-F238E27FC236}">
                  <a16:creationId xmlns:a16="http://schemas.microsoft.com/office/drawing/2014/main" id="{C7EF2236-48ED-F152-2257-0D1A28774CF2}"/>
                </a:ext>
              </a:extLst>
            </p:cNvPr>
            <p:cNvSpPr/>
            <p:nvPr/>
          </p:nvSpPr>
          <p:spPr>
            <a:xfrm>
              <a:off x="5627913" y="1774371"/>
              <a:ext cx="1023257" cy="1524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3">
              <a:extLst>
                <a:ext uri="{FF2B5EF4-FFF2-40B4-BE49-F238E27FC236}">
                  <a16:creationId xmlns:a16="http://schemas.microsoft.com/office/drawing/2014/main" id="{E067F6BB-808E-AE77-1F30-8E6F69D6B2A3}"/>
                </a:ext>
              </a:extLst>
            </p:cNvPr>
            <p:cNvSpPr/>
            <p:nvPr/>
          </p:nvSpPr>
          <p:spPr>
            <a:xfrm>
              <a:off x="5769427" y="827314"/>
              <a:ext cx="729345" cy="108857"/>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4">
              <a:extLst>
                <a:ext uri="{FF2B5EF4-FFF2-40B4-BE49-F238E27FC236}">
                  <a16:creationId xmlns:a16="http://schemas.microsoft.com/office/drawing/2014/main" id="{E0711CB8-723E-3FF7-5559-8D9DAA52BB25}"/>
                </a:ext>
              </a:extLst>
            </p:cNvPr>
            <p:cNvSpPr/>
            <p:nvPr/>
          </p:nvSpPr>
          <p:spPr>
            <a:xfrm>
              <a:off x="208248" y="6368142"/>
              <a:ext cx="11983751" cy="17417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90E8E70C-B283-520F-69E4-7C1BD8963A1B}"/>
                </a:ext>
              </a:extLst>
            </p:cNvPr>
            <p:cNvGrpSpPr/>
            <p:nvPr/>
          </p:nvGrpSpPr>
          <p:grpSpPr>
            <a:xfrm>
              <a:off x="5943600" y="0"/>
              <a:ext cx="412005" cy="419101"/>
              <a:chOff x="7891606" y="571499"/>
              <a:chExt cx="2041607" cy="2076768"/>
            </a:xfrm>
          </p:grpSpPr>
          <p:sp>
            <p:nvSpPr>
              <p:cNvPr id="33" name="Freeform 26">
                <a:extLst>
                  <a:ext uri="{FF2B5EF4-FFF2-40B4-BE49-F238E27FC236}">
                    <a16:creationId xmlns:a16="http://schemas.microsoft.com/office/drawing/2014/main" id="{100FC30D-C545-F5FA-2E0E-95B840E64446}"/>
                  </a:ext>
                </a:extLst>
              </p:cNvPr>
              <p:cNvSpPr/>
              <p:nvPr/>
            </p:nvSpPr>
            <p:spPr>
              <a:xfrm>
                <a:off x="8854969" y="571499"/>
                <a:ext cx="1078244" cy="566059"/>
              </a:xfrm>
              <a:custGeom>
                <a:avLst/>
                <a:gdLst>
                  <a:gd name="connsiteX0" fmla="*/ 1078244 w 1078244"/>
                  <a:gd name="connsiteY0" fmla="*/ 0 h 566059"/>
                  <a:gd name="connsiteX1" fmla="*/ 1078244 w 1078244"/>
                  <a:gd name="connsiteY1" fmla="*/ 566059 h 566059"/>
                  <a:gd name="connsiteX2" fmla="*/ 842018 w 1078244"/>
                  <a:gd name="connsiteY2" fmla="*/ 320382 h 566059"/>
                  <a:gd name="connsiteX3" fmla="*/ 7620 w 1078244"/>
                  <a:gd name="connsiteY3" fmla="*/ 320382 h 566059"/>
                  <a:gd name="connsiteX4" fmla="*/ 0 w 1078244"/>
                  <a:gd name="connsiteY4" fmla="*/ 312762 h 566059"/>
                  <a:gd name="connsiteX5" fmla="*/ 0 w 1078244"/>
                  <a:gd name="connsiteY5" fmla="*/ 282283 h 566059"/>
                  <a:gd name="connsiteX6" fmla="*/ 7620 w 1078244"/>
                  <a:gd name="connsiteY6" fmla="*/ 274663 h 566059"/>
                  <a:gd name="connsiteX7" fmla="*/ 814147 w 1078244"/>
                  <a:gd name="connsiteY7" fmla="*/ 274663 h 56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244" h="566059">
                    <a:moveTo>
                      <a:pt x="1078244" y="0"/>
                    </a:moveTo>
                    <a:lnTo>
                      <a:pt x="1078244" y="566059"/>
                    </a:lnTo>
                    <a:lnTo>
                      <a:pt x="842018" y="320382"/>
                    </a:lnTo>
                    <a:lnTo>
                      <a:pt x="7620" y="320382"/>
                    </a:lnTo>
                    <a:cubicBezTo>
                      <a:pt x="3412" y="320382"/>
                      <a:pt x="0" y="316970"/>
                      <a:pt x="0" y="312762"/>
                    </a:cubicBezTo>
                    <a:lnTo>
                      <a:pt x="0" y="282283"/>
                    </a:lnTo>
                    <a:cubicBezTo>
                      <a:pt x="0" y="278075"/>
                      <a:pt x="3412" y="274663"/>
                      <a:pt x="7620" y="274663"/>
                    </a:cubicBezTo>
                    <a:lnTo>
                      <a:pt x="814147" y="274663"/>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27">
                <a:extLst>
                  <a:ext uri="{FF2B5EF4-FFF2-40B4-BE49-F238E27FC236}">
                    <a16:creationId xmlns:a16="http://schemas.microsoft.com/office/drawing/2014/main" id="{5579A9BB-7658-B02C-AC1B-ED985BDFAC24}"/>
                  </a:ext>
                </a:extLst>
              </p:cNvPr>
              <p:cNvSpPr/>
              <p:nvPr/>
            </p:nvSpPr>
            <p:spPr>
              <a:xfrm rot="19301974">
                <a:off x="7891606" y="626234"/>
                <a:ext cx="1997909" cy="2022033"/>
              </a:xfrm>
              <a:custGeom>
                <a:avLst/>
                <a:gdLst>
                  <a:gd name="connsiteX0" fmla="*/ 1579170 w 1997909"/>
                  <a:gd name="connsiteY0" fmla="*/ 76531 h 2022033"/>
                  <a:gd name="connsiteX1" fmla="*/ 1637825 w 1997909"/>
                  <a:gd name="connsiteY1" fmla="*/ 575867 h 2022033"/>
                  <a:gd name="connsiteX2" fmla="*/ 1332108 w 1997909"/>
                  <a:gd name="connsiteY2" fmla="*/ 710069 h 2022033"/>
                  <a:gd name="connsiteX3" fmla="*/ 1281281 w 1997909"/>
                  <a:gd name="connsiteY3" fmla="*/ 701282 h 2022033"/>
                  <a:gd name="connsiteX4" fmla="*/ 1294011 w 1997909"/>
                  <a:gd name="connsiteY4" fmla="*/ 711336 h 2022033"/>
                  <a:gd name="connsiteX5" fmla="*/ 1272819 w 1997909"/>
                  <a:gd name="connsiteY5" fmla="*/ 748079 h 2022033"/>
                  <a:gd name="connsiteX6" fmla="*/ 1973800 w 1997909"/>
                  <a:gd name="connsiteY6" fmla="*/ 748079 h 2022033"/>
                  <a:gd name="connsiteX7" fmla="*/ 1997909 w 1997909"/>
                  <a:gd name="connsiteY7" fmla="*/ 772188 h 2022033"/>
                  <a:gd name="connsiteX8" fmla="*/ 1997909 w 1997909"/>
                  <a:gd name="connsiteY8" fmla="*/ 868622 h 2022033"/>
                  <a:gd name="connsiteX9" fmla="*/ 1973800 w 1997909"/>
                  <a:gd name="connsiteY9" fmla="*/ 892731 h 2022033"/>
                  <a:gd name="connsiteX10" fmla="*/ 1189389 w 1997909"/>
                  <a:gd name="connsiteY10" fmla="*/ 892731 h 2022033"/>
                  <a:gd name="connsiteX11" fmla="*/ 727857 w 1997909"/>
                  <a:gd name="connsiteY11" fmla="*/ 1692940 h 2022033"/>
                  <a:gd name="connsiteX12" fmla="*/ 569683 w 1997909"/>
                  <a:gd name="connsiteY12" fmla="*/ 1568019 h 2022033"/>
                  <a:gd name="connsiteX13" fmla="*/ 301496 w 1997909"/>
                  <a:gd name="connsiteY13" fmla="*/ 2022033 h 2022033"/>
                  <a:gd name="connsiteX14" fmla="*/ 0 w 1997909"/>
                  <a:gd name="connsiteY14" fmla="*/ 1783921 h 2022033"/>
                  <a:gd name="connsiteX15" fmla="*/ 379507 w 1997909"/>
                  <a:gd name="connsiteY15" fmla="*/ 1417825 h 2022033"/>
                  <a:gd name="connsiteX16" fmla="*/ 212790 w 1997909"/>
                  <a:gd name="connsiteY16" fmla="*/ 1286158 h 2022033"/>
                  <a:gd name="connsiteX17" fmla="*/ 1036477 w 1997909"/>
                  <a:gd name="connsiteY17" fmla="*/ 507944 h 2022033"/>
                  <a:gd name="connsiteX18" fmla="*/ 1040455 w 1997909"/>
                  <a:gd name="connsiteY18" fmla="*/ 511086 h 2022033"/>
                  <a:gd name="connsiteX19" fmla="*/ 1020130 w 1997909"/>
                  <a:gd name="connsiteY19" fmla="*/ 463679 h 2022033"/>
                  <a:gd name="connsiteX20" fmla="*/ 1079833 w 1997909"/>
                  <a:gd name="connsiteY20" fmla="*/ 135185 h 2022033"/>
                  <a:gd name="connsiteX21" fmla="*/ 1579170 w 1997909"/>
                  <a:gd name="connsiteY21" fmla="*/ 76531 h 202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7909" h="2022033">
                    <a:moveTo>
                      <a:pt x="1579170" y="76531"/>
                    </a:moveTo>
                    <a:cubicBezTo>
                      <a:pt x="1733255" y="198222"/>
                      <a:pt x="1759516" y="421782"/>
                      <a:pt x="1637825" y="575867"/>
                    </a:cubicBezTo>
                    <a:cubicBezTo>
                      <a:pt x="1561768" y="672171"/>
                      <a:pt x="1445918" y="718542"/>
                      <a:pt x="1332108" y="710069"/>
                    </a:cubicBezTo>
                    <a:lnTo>
                      <a:pt x="1281281" y="701282"/>
                    </a:lnTo>
                    <a:lnTo>
                      <a:pt x="1294011" y="711336"/>
                    </a:lnTo>
                    <a:lnTo>
                      <a:pt x="1272819" y="748079"/>
                    </a:lnTo>
                    <a:lnTo>
                      <a:pt x="1973800" y="748079"/>
                    </a:lnTo>
                    <a:cubicBezTo>
                      <a:pt x="1987115" y="748079"/>
                      <a:pt x="1997909" y="758873"/>
                      <a:pt x="1997909" y="772188"/>
                    </a:cubicBezTo>
                    <a:lnTo>
                      <a:pt x="1997909" y="868622"/>
                    </a:lnTo>
                    <a:cubicBezTo>
                      <a:pt x="1997909" y="881937"/>
                      <a:pt x="1987115" y="892731"/>
                      <a:pt x="1973800" y="892731"/>
                    </a:cubicBezTo>
                    <a:lnTo>
                      <a:pt x="1189389" y="892731"/>
                    </a:lnTo>
                    <a:lnTo>
                      <a:pt x="727857" y="1692940"/>
                    </a:lnTo>
                    <a:lnTo>
                      <a:pt x="569683" y="1568019"/>
                    </a:lnTo>
                    <a:lnTo>
                      <a:pt x="301496" y="2022033"/>
                    </a:lnTo>
                    <a:lnTo>
                      <a:pt x="0" y="1783921"/>
                    </a:lnTo>
                    <a:lnTo>
                      <a:pt x="379507" y="1417825"/>
                    </a:lnTo>
                    <a:lnTo>
                      <a:pt x="212790" y="1286158"/>
                    </a:lnTo>
                    <a:lnTo>
                      <a:pt x="1036477" y="507944"/>
                    </a:lnTo>
                    <a:lnTo>
                      <a:pt x="1040455" y="511086"/>
                    </a:lnTo>
                    <a:lnTo>
                      <a:pt x="1020130" y="463679"/>
                    </a:lnTo>
                    <a:cubicBezTo>
                      <a:pt x="985513" y="354931"/>
                      <a:pt x="1003776" y="231489"/>
                      <a:pt x="1079833" y="135185"/>
                    </a:cubicBezTo>
                    <a:cubicBezTo>
                      <a:pt x="1201524" y="-18900"/>
                      <a:pt x="1425085" y="-45160"/>
                      <a:pt x="1579170" y="76531"/>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a16="http://schemas.microsoft.com/office/drawing/2014/main" id="{E212F14A-FBAA-697A-3E1E-7185B31F83EA}"/>
              </a:ext>
            </a:extLst>
          </p:cNvPr>
          <p:cNvGrpSpPr/>
          <p:nvPr/>
        </p:nvGrpSpPr>
        <p:grpSpPr>
          <a:xfrm>
            <a:off x="236647" y="427791"/>
            <a:ext cx="4938325" cy="3762725"/>
            <a:chOff x="491281" y="1428359"/>
            <a:chExt cx="4938325" cy="3762725"/>
          </a:xfrm>
        </p:grpSpPr>
        <p:sp>
          <p:nvSpPr>
            <p:cNvPr id="97" name="Rectangle 96">
              <a:extLst>
                <a:ext uri="{FF2B5EF4-FFF2-40B4-BE49-F238E27FC236}">
                  <a16:creationId xmlns:a16="http://schemas.microsoft.com/office/drawing/2014/main" id="{CF17BF9B-7C7D-ECE5-AB2B-E6369C06968D}"/>
                </a:ext>
              </a:extLst>
            </p:cNvPr>
            <p:cNvSpPr/>
            <p:nvPr/>
          </p:nvSpPr>
          <p:spPr>
            <a:xfrm>
              <a:off x="2677564" y="2762024"/>
              <a:ext cx="540328" cy="515222"/>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C35F83-713E-C4E2-41CB-45943208E76E}"/>
                </a:ext>
              </a:extLst>
            </p:cNvPr>
            <p:cNvSpPr/>
            <p:nvPr/>
          </p:nvSpPr>
          <p:spPr>
            <a:xfrm>
              <a:off x="2052233" y="3322631"/>
              <a:ext cx="1712441" cy="1083338"/>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C1DBE5C-7A2E-5E10-C991-2CC4B09BB129}"/>
                </a:ext>
              </a:extLst>
            </p:cNvPr>
            <p:cNvSpPr/>
            <p:nvPr/>
          </p:nvSpPr>
          <p:spPr>
            <a:xfrm>
              <a:off x="2052233" y="3272666"/>
              <a:ext cx="1729245" cy="49965"/>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5F79B988-CFCC-2271-8F8B-7925788D7D43}"/>
                </a:ext>
              </a:extLst>
            </p:cNvPr>
            <p:cNvGrpSpPr/>
            <p:nvPr/>
          </p:nvGrpSpPr>
          <p:grpSpPr>
            <a:xfrm>
              <a:off x="2345802" y="3158939"/>
              <a:ext cx="291390" cy="114040"/>
              <a:chOff x="5186371" y="1196792"/>
              <a:chExt cx="640247" cy="412386"/>
            </a:xfrm>
          </p:grpSpPr>
          <p:sp>
            <p:nvSpPr>
              <p:cNvPr id="231" name="Trapezoid 94">
                <a:extLst>
                  <a:ext uri="{FF2B5EF4-FFF2-40B4-BE49-F238E27FC236}">
                    <a16:creationId xmlns:a16="http://schemas.microsoft.com/office/drawing/2014/main" id="{66B842B9-C93B-D731-20F8-902F2D86CADD}"/>
                  </a:ext>
                </a:extLst>
              </p:cNvPr>
              <p:cNvSpPr/>
              <p:nvPr/>
            </p:nvSpPr>
            <p:spPr>
              <a:xfrm>
                <a:off x="5186371" y="1319048"/>
                <a:ext cx="640247" cy="290130"/>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2" name="Trapezoid 94">
                <a:extLst>
                  <a:ext uri="{FF2B5EF4-FFF2-40B4-BE49-F238E27FC236}">
                    <a16:creationId xmlns:a16="http://schemas.microsoft.com/office/drawing/2014/main" id="{98159459-3AB2-D2FA-B77D-827F72BF050A}"/>
                  </a:ext>
                </a:extLst>
              </p:cNvPr>
              <p:cNvSpPr/>
              <p:nvPr/>
            </p:nvSpPr>
            <p:spPr>
              <a:xfrm>
                <a:off x="5284436" y="1196792"/>
                <a:ext cx="444115" cy="125488"/>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9DA576D3-AC88-3471-9A0D-E4352F020EA4}"/>
                </a:ext>
              </a:extLst>
            </p:cNvPr>
            <p:cNvGrpSpPr/>
            <p:nvPr/>
          </p:nvGrpSpPr>
          <p:grpSpPr>
            <a:xfrm>
              <a:off x="3187595" y="3158007"/>
              <a:ext cx="291390" cy="114040"/>
              <a:chOff x="5186371" y="1196792"/>
              <a:chExt cx="640247" cy="412386"/>
            </a:xfrm>
          </p:grpSpPr>
          <p:sp>
            <p:nvSpPr>
              <p:cNvPr id="229" name="Trapezoid 94">
                <a:extLst>
                  <a:ext uri="{FF2B5EF4-FFF2-40B4-BE49-F238E27FC236}">
                    <a16:creationId xmlns:a16="http://schemas.microsoft.com/office/drawing/2014/main" id="{B8B9628C-0B0D-CD8B-DC36-2B2C27054C2B}"/>
                  </a:ext>
                </a:extLst>
              </p:cNvPr>
              <p:cNvSpPr/>
              <p:nvPr/>
            </p:nvSpPr>
            <p:spPr>
              <a:xfrm>
                <a:off x="5186371" y="1319048"/>
                <a:ext cx="640247" cy="290130"/>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0" name="Trapezoid 94">
                <a:extLst>
                  <a:ext uri="{FF2B5EF4-FFF2-40B4-BE49-F238E27FC236}">
                    <a16:creationId xmlns:a16="http://schemas.microsoft.com/office/drawing/2014/main" id="{0CA1A7D2-ED8D-DF83-038C-99F90984BC85}"/>
                  </a:ext>
                </a:extLst>
              </p:cNvPr>
              <p:cNvSpPr/>
              <p:nvPr/>
            </p:nvSpPr>
            <p:spPr>
              <a:xfrm>
                <a:off x="5284436" y="1196792"/>
                <a:ext cx="444115" cy="125488"/>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2" name="Rectangle: Rounded Corners 101">
              <a:extLst>
                <a:ext uri="{FF2B5EF4-FFF2-40B4-BE49-F238E27FC236}">
                  <a16:creationId xmlns:a16="http://schemas.microsoft.com/office/drawing/2014/main" id="{30284EB0-1782-AA03-403B-33C024D840B9}"/>
                </a:ext>
              </a:extLst>
            </p:cNvPr>
            <p:cNvSpPr/>
            <p:nvPr/>
          </p:nvSpPr>
          <p:spPr>
            <a:xfrm>
              <a:off x="2544226" y="2822672"/>
              <a:ext cx="179408" cy="450774"/>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8430FEA0-D229-6BC9-D103-ACD5F682E968}"/>
                </a:ext>
              </a:extLst>
            </p:cNvPr>
            <p:cNvSpPr/>
            <p:nvPr/>
          </p:nvSpPr>
          <p:spPr>
            <a:xfrm>
              <a:off x="3153882" y="2826006"/>
              <a:ext cx="179408" cy="450774"/>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Trapezoid 94">
              <a:extLst>
                <a:ext uri="{FF2B5EF4-FFF2-40B4-BE49-F238E27FC236}">
                  <a16:creationId xmlns:a16="http://schemas.microsoft.com/office/drawing/2014/main" id="{F5ED6DE4-6D0F-D55D-D1E7-D09DE7B3486E}"/>
                </a:ext>
              </a:extLst>
            </p:cNvPr>
            <p:cNvSpPr/>
            <p:nvPr/>
          </p:nvSpPr>
          <p:spPr>
            <a:xfrm>
              <a:off x="2516705" y="2816085"/>
              <a:ext cx="234450" cy="49965"/>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 name="Trapezoid 94">
              <a:extLst>
                <a:ext uri="{FF2B5EF4-FFF2-40B4-BE49-F238E27FC236}">
                  <a16:creationId xmlns:a16="http://schemas.microsoft.com/office/drawing/2014/main" id="{3DD75DEA-3F10-944C-E5FC-3E6CA2BC5396}"/>
                </a:ext>
              </a:extLst>
            </p:cNvPr>
            <p:cNvSpPr/>
            <p:nvPr/>
          </p:nvSpPr>
          <p:spPr>
            <a:xfrm>
              <a:off x="3125922" y="2815154"/>
              <a:ext cx="234450" cy="49965"/>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Trapezoid 94">
              <a:extLst>
                <a:ext uri="{FF2B5EF4-FFF2-40B4-BE49-F238E27FC236}">
                  <a16:creationId xmlns:a16="http://schemas.microsoft.com/office/drawing/2014/main" id="{B65832C5-5F2F-35B6-0BC0-4A0908AA9322}"/>
                </a:ext>
              </a:extLst>
            </p:cNvPr>
            <p:cNvSpPr/>
            <p:nvPr/>
          </p:nvSpPr>
          <p:spPr>
            <a:xfrm>
              <a:off x="2663230" y="2532799"/>
              <a:ext cx="554663" cy="225808"/>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 name="Trapezoid 94">
              <a:extLst>
                <a:ext uri="{FF2B5EF4-FFF2-40B4-BE49-F238E27FC236}">
                  <a16:creationId xmlns:a16="http://schemas.microsoft.com/office/drawing/2014/main" id="{032C74D7-5B28-6345-7E6A-072729EDC023}"/>
                </a:ext>
              </a:extLst>
            </p:cNvPr>
            <p:cNvSpPr/>
            <p:nvPr/>
          </p:nvSpPr>
          <p:spPr>
            <a:xfrm>
              <a:off x="2784356" y="2374449"/>
              <a:ext cx="312409" cy="156676"/>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14293C0B-D271-A8FA-C1B0-6B4D4D9E0450}"/>
                </a:ext>
              </a:extLst>
            </p:cNvPr>
            <p:cNvSpPr/>
            <p:nvPr/>
          </p:nvSpPr>
          <p:spPr>
            <a:xfrm>
              <a:off x="2829808" y="1661841"/>
              <a:ext cx="247035" cy="720758"/>
            </a:xfrm>
            <a:prstGeom prst="triangle">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866E7F3-025F-CE8C-E782-496C6920B076}"/>
                </a:ext>
              </a:extLst>
            </p:cNvPr>
            <p:cNvSpPr/>
            <p:nvPr/>
          </p:nvSpPr>
          <p:spPr>
            <a:xfrm>
              <a:off x="1170907" y="3617840"/>
              <a:ext cx="891077" cy="62855"/>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219D241-4F90-84F6-14C6-1423AE569AC7}"/>
                </a:ext>
              </a:extLst>
            </p:cNvPr>
            <p:cNvSpPr/>
            <p:nvPr/>
          </p:nvSpPr>
          <p:spPr>
            <a:xfrm>
              <a:off x="3769589" y="3664027"/>
              <a:ext cx="891077" cy="62855"/>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92F31893-8E09-AAD0-B730-904259ABB362}"/>
                </a:ext>
              </a:extLst>
            </p:cNvPr>
            <p:cNvGrpSpPr/>
            <p:nvPr/>
          </p:nvGrpSpPr>
          <p:grpSpPr>
            <a:xfrm>
              <a:off x="3701841" y="3605254"/>
              <a:ext cx="958706" cy="1071306"/>
              <a:chOff x="7014102" y="125292"/>
              <a:chExt cx="2074789" cy="2318472"/>
            </a:xfrm>
          </p:grpSpPr>
          <p:sp>
            <p:nvSpPr>
              <p:cNvPr id="213" name="Cube 212">
                <a:extLst>
                  <a:ext uri="{FF2B5EF4-FFF2-40B4-BE49-F238E27FC236}">
                    <a16:creationId xmlns:a16="http://schemas.microsoft.com/office/drawing/2014/main" id="{E0E41FA0-8680-7FFB-428B-F929EA585697}"/>
                  </a:ext>
                </a:extLst>
              </p:cNvPr>
              <p:cNvSpPr/>
              <p:nvPr/>
            </p:nvSpPr>
            <p:spPr>
              <a:xfrm flipH="1">
                <a:off x="7014102" y="125292"/>
                <a:ext cx="344694" cy="2318472"/>
              </a:xfrm>
              <a:prstGeom prst="cube">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8B64533-C0B9-45C1-0C43-2863A5802F9E}"/>
                  </a:ext>
                </a:extLst>
              </p:cNvPr>
              <p:cNvSpPr/>
              <p:nvPr/>
            </p:nvSpPr>
            <p:spPr>
              <a:xfrm>
                <a:off x="7314694" y="379434"/>
                <a:ext cx="1774197" cy="2015388"/>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97578E45-F6F0-D342-DEC4-794DFDAF3352}"/>
                  </a:ext>
                </a:extLst>
              </p:cNvPr>
              <p:cNvGrpSpPr/>
              <p:nvPr/>
            </p:nvGrpSpPr>
            <p:grpSpPr>
              <a:xfrm>
                <a:off x="7322201" y="475668"/>
                <a:ext cx="424614" cy="1919155"/>
                <a:chOff x="2377980" y="947572"/>
                <a:chExt cx="424614" cy="1919155"/>
              </a:xfrm>
            </p:grpSpPr>
            <p:sp>
              <p:nvSpPr>
                <p:cNvPr id="227" name="Rectangle: Rounded Corners 226">
                  <a:extLst>
                    <a:ext uri="{FF2B5EF4-FFF2-40B4-BE49-F238E27FC236}">
                      <a16:creationId xmlns:a16="http://schemas.microsoft.com/office/drawing/2014/main" id="{1F01B7A8-917B-1041-7DA3-E11412E7F04C}"/>
                    </a:ext>
                  </a:extLst>
                </p:cNvPr>
                <p:cNvSpPr/>
                <p:nvPr/>
              </p:nvSpPr>
              <p:spPr>
                <a:xfrm>
                  <a:off x="2459571" y="1040525"/>
                  <a:ext cx="261433" cy="1826202"/>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56C02FE1-9A33-F78B-C44E-F339C8DD4603}"/>
                    </a:ext>
                  </a:extLst>
                </p:cNvPr>
                <p:cNvSpPr/>
                <p:nvPr/>
              </p:nvSpPr>
              <p:spPr>
                <a:xfrm rot="10800000">
                  <a:off x="2377980" y="947572"/>
                  <a:ext cx="424614" cy="153844"/>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D4D8213C-E247-412F-953E-77BF54776232}"/>
                  </a:ext>
                </a:extLst>
              </p:cNvPr>
              <p:cNvGrpSpPr/>
              <p:nvPr/>
            </p:nvGrpSpPr>
            <p:grpSpPr>
              <a:xfrm>
                <a:off x="8648468" y="471081"/>
                <a:ext cx="424614" cy="1919155"/>
                <a:chOff x="2377980" y="947572"/>
                <a:chExt cx="424614" cy="1919155"/>
              </a:xfrm>
            </p:grpSpPr>
            <p:sp>
              <p:nvSpPr>
                <p:cNvPr id="225" name="Rectangle: Rounded Corners 224">
                  <a:extLst>
                    <a:ext uri="{FF2B5EF4-FFF2-40B4-BE49-F238E27FC236}">
                      <a16:creationId xmlns:a16="http://schemas.microsoft.com/office/drawing/2014/main" id="{5AC39A0D-66DB-518C-B358-AE6157592763}"/>
                    </a:ext>
                  </a:extLst>
                </p:cNvPr>
                <p:cNvSpPr/>
                <p:nvPr/>
              </p:nvSpPr>
              <p:spPr>
                <a:xfrm>
                  <a:off x="2459571" y="1040525"/>
                  <a:ext cx="261433" cy="1826202"/>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3417D61C-1D69-DBF3-145D-1F82ECE42B1F}"/>
                    </a:ext>
                  </a:extLst>
                </p:cNvPr>
                <p:cNvSpPr/>
                <p:nvPr/>
              </p:nvSpPr>
              <p:spPr>
                <a:xfrm rot="10800000">
                  <a:off x="2377980" y="947572"/>
                  <a:ext cx="424614" cy="153844"/>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E057B67C-0598-4353-9A8C-68EFDF169311}"/>
                  </a:ext>
                </a:extLst>
              </p:cNvPr>
              <p:cNvGrpSpPr/>
              <p:nvPr/>
            </p:nvGrpSpPr>
            <p:grpSpPr>
              <a:xfrm>
                <a:off x="7794936" y="624925"/>
                <a:ext cx="799371" cy="1769897"/>
                <a:chOff x="6169572" y="4366619"/>
                <a:chExt cx="1566042" cy="2233878"/>
              </a:xfrm>
            </p:grpSpPr>
            <p:sp>
              <p:nvSpPr>
                <p:cNvPr id="218" name="Rectangle 217">
                  <a:extLst>
                    <a:ext uri="{FF2B5EF4-FFF2-40B4-BE49-F238E27FC236}">
                      <a16:creationId xmlns:a16="http://schemas.microsoft.com/office/drawing/2014/main" id="{C7140997-96D7-30A6-7F1C-A46AC68FD30D}"/>
                    </a:ext>
                  </a:extLst>
                </p:cNvPr>
                <p:cNvSpPr/>
                <p:nvPr/>
              </p:nvSpPr>
              <p:spPr>
                <a:xfrm>
                  <a:off x="6169572" y="4366619"/>
                  <a:ext cx="1566042" cy="2233878"/>
                </a:xfrm>
                <a:prstGeom prst="rect">
                  <a:avLst/>
                </a:prstGeom>
                <a:solidFill>
                  <a:schemeClr val="bg2"/>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0B449BB8-25A1-E497-39D2-2CB08D94F50D}"/>
                    </a:ext>
                  </a:extLst>
                </p:cNvPr>
                <p:cNvSpPr/>
                <p:nvPr/>
              </p:nvSpPr>
              <p:spPr>
                <a:xfrm>
                  <a:off x="6288478" y="4455957"/>
                  <a:ext cx="131727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60C4FAAC-6F79-1196-B70F-9956DD2BC70E}"/>
                    </a:ext>
                  </a:extLst>
                </p:cNvPr>
                <p:cNvSpPr/>
                <p:nvPr/>
              </p:nvSpPr>
              <p:spPr>
                <a:xfrm>
                  <a:off x="6548055"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41759F4-F01B-DA50-DAD7-C4EDE49BEB1D}"/>
                    </a:ext>
                  </a:extLst>
                </p:cNvPr>
                <p:cNvSpPr/>
                <p:nvPr/>
              </p:nvSpPr>
              <p:spPr>
                <a:xfrm>
                  <a:off x="7216980"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542E34F9-13E0-BC3B-ECD7-4874D887109C}"/>
                    </a:ext>
                  </a:extLst>
                </p:cNvPr>
                <p:cNvSpPr/>
                <p:nvPr/>
              </p:nvSpPr>
              <p:spPr>
                <a:xfrm rot="16200000">
                  <a:off x="6913805" y="4142807"/>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3" name="Rectangle 222">
                  <a:extLst>
                    <a:ext uri="{FF2B5EF4-FFF2-40B4-BE49-F238E27FC236}">
                      <a16:creationId xmlns:a16="http://schemas.microsoft.com/office/drawing/2014/main" id="{71E779AB-EBB3-00FE-F0CA-1A1D6D8913DD}"/>
                    </a:ext>
                  </a:extLst>
                </p:cNvPr>
                <p:cNvSpPr/>
                <p:nvPr/>
              </p:nvSpPr>
              <p:spPr>
                <a:xfrm rot="16200000">
                  <a:off x="6879676" y="5043222"/>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4" name="Rectangle 223">
                  <a:extLst>
                    <a:ext uri="{FF2B5EF4-FFF2-40B4-BE49-F238E27FC236}">
                      <a16:creationId xmlns:a16="http://schemas.microsoft.com/office/drawing/2014/main" id="{14373E2D-3E40-5B82-AD5D-0BE19123C99A}"/>
                    </a:ext>
                  </a:extLst>
                </p:cNvPr>
                <p:cNvSpPr/>
                <p:nvPr/>
              </p:nvSpPr>
              <p:spPr>
                <a:xfrm rot="16200000">
                  <a:off x="6874901" y="5388711"/>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
          <p:nvSpPr>
            <p:cNvPr id="112" name="Cube 111">
              <a:extLst>
                <a:ext uri="{FF2B5EF4-FFF2-40B4-BE49-F238E27FC236}">
                  <a16:creationId xmlns:a16="http://schemas.microsoft.com/office/drawing/2014/main" id="{5C80BB53-5101-665C-3932-292C55DCA5F3}"/>
                </a:ext>
              </a:extLst>
            </p:cNvPr>
            <p:cNvSpPr/>
            <p:nvPr/>
          </p:nvSpPr>
          <p:spPr>
            <a:xfrm>
              <a:off x="1990224" y="3607580"/>
              <a:ext cx="159274" cy="1071306"/>
            </a:xfrm>
            <a:prstGeom prst="cube">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42DEAB2-1533-7251-F32A-AD6796A2A3C1}"/>
                </a:ext>
              </a:extLst>
            </p:cNvPr>
            <p:cNvSpPr/>
            <p:nvPr/>
          </p:nvSpPr>
          <p:spPr>
            <a:xfrm>
              <a:off x="2061983" y="4397530"/>
              <a:ext cx="1738599" cy="67918"/>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27ADC7D-D5D4-07B4-0B2E-D741F7EA627E}"/>
                </a:ext>
              </a:extLst>
            </p:cNvPr>
            <p:cNvSpPr/>
            <p:nvPr/>
          </p:nvSpPr>
          <p:spPr>
            <a:xfrm>
              <a:off x="2057946" y="4458911"/>
              <a:ext cx="1738599" cy="174524"/>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6422C05-C85F-EB2C-23F3-9F3E36686A11}"/>
                </a:ext>
              </a:extLst>
            </p:cNvPr>
            <p:cNvSpPr/>
            <p:nvPr/>
          </p:nvSpPr>
          <p:spPr>
            <a:xfrm>
              <a:off x="938678" y="4614074"/>
              <a:ext cx="3985833" cy="80521"/>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C8CD2ED-B574-BE17-99B5-DC3C30D645B9}"/>
                </a:ext>
              </a:extLst>
            </p:cNvPr>
            <p:cNvSpPr/>
            <p:nvPr/>
          </p:nvSpPr>
          <p:spPr>
            <a:xfrm>
              <a:off x="491281" y="4756665"/>
              <a:ext cx="447397" cy="250016"/>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74ABC23-473E-B5CD-B163-263D104AD0F1}"/>
                </a:ext>
              </a:extLst>
            </p:cNvPr>
            <p:cNvSpPr/>
            <p:nvPr/>
          </p:nvSpPr>
          <p:spPr>
            <a:xfrm>
              <a:off x="925792" y="4678887"/>
              <a:ext cx="944546"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5FE5803-2BF0-E507-5BC6-E1EF0B8AB12A}"/>
                </a:ext>
              </a:extLst>
            </p:cNvPr>
            <p:cNvSpPr/>
            <p:nvPr/>
          </p:nvSpPr>
          <p:spPr>
            <a:xfrm>
              <a:off x="1870338" y="4678886"/>
              <a:ext cx="447397"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D716F17-56CF-4A9F-02C9-66AE9AA0C5B6}"/>
                </a:ext>
              </a:extLst>
            </p:cNvPr>
            <p:cNvSpPr/>
            <p:nvPr/>
          </p:nvSpPr>
          <p:spPr>
            <a:xfrm>
              <a:off x="2319175" y="4678886"/>
              <a:ext cx="586489"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D89794C5-4174-815F-6E00-41B25ED53186}"/>
                </a:ext>
              </a:extLst>
            </p:cNvPr>
            <p:cNvSpPr/>
            <p:nvPr/>
          </p:nvSpPr>
          <p:spPr>
            <a:xfrm>
              <a:off x="2473045" y="4751259"/>
              <a:ext cx="110231" cy="250015"/>
            </a:xfrm>
            <a:prstGeom prst="roundRect">
              <a:avLst>
                <a:gd name="adj" fmla="val 7714"/>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35762B7A-E2BD-4FE3-0D58-4C04E983B688}"/>
                </a:ext>
              </a:extLst>
            </p:cNvPr>
            <p:cNvSpPr/>
            <p:nvPr/>
          </p:nvSpPr>
          <p:spPr>
            <a:xfrm>
              <a:off x="2795434" y="4751259"/>
              <a:ext cx="110231" cy="250015"/>
            </a:xfrm>
            <a:prstGeom prst="roundRect">
              <a:avLst>
                <a:gd name="adj" fmla="val 7714"/>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B4B13EC5-3414-EB52-814D-BB6EC3FE5878}"/>
                </a:ext>
              </a:extLst>
            </p:cNvPr>
            <p:cNvSpPr/>
            <p:nvPr/>
          </p:nvSpPr>
          <p:spPr>
            <a:xfrm flipH="1">
              <a:off x="4907893" y="4745415"/>
              <a:ext cx="447397" cy="250016"/>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BDAA49-EC64-0BBB-7A6A-8BC8826E3191}"/>
                </a:ext>
              </a:extLst>
            </p:cNvPr>
            <p:cNvSpPr/>
            <p:nvPr/>
          </p:nvSpPr>
          <p:spPr>
            <a:xfrm flipH="1">
              <a:off x="3921346" y="4678589"/>
              <a:ext cx="1003166"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E966EF4-1563-5659-D4D2-1FA332C7BB89}"/>
                </a:ext>
              </a:extLst>
            </p:cNvPr>
            <p:cNvSpPr/>
            <p:nvPr/>
          </p:nvSpPr>
          <p:spPr>
            <a:xfrm flipH="1">
              <a:off x="3493594" y="4678886"/>
              <a:ext cx="447397"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CFA1F0F-7427-2654-A79B-A44205951C50}"/>
                </a:ext>
              </a:extLst>
            </p:cNvPr>
            <p:cNvSpPr/>
            <p:nvPr/>
          </p:nvSpPr>
          <p:spPr>
            <a:xfrm flipH="1">
              <a:off x="2905664" y="4678886"/>
              <a:ext cx="586489" cy="322389"/>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4BB14FB2-C89D-69C8-F9C8-9DAC9366FC61}"/>
                </a:ext>
              </a:extLst>
            </p:cNvPr>
            <p:cNvSpPr/>
            <p:nvPr/>
          </p:nvSpPr>
          <p:spPr>
            <a:xfrm flipH="1">
              <a:off x="3228054" y="4751259"/>
              <a:ext cx="110231" cy="250015"/>
            </a:xfrm>
            <a:prstGeom prst="roundRect">
              <a:avLst>
                <a:gd name="adj" fmla="val 7714"/>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6643E6B4-FDC2-8C30-837D-790CA8F054E4}"/>
                </a:ext>
              </a:extLst>
            </p:cNvPr>
            <p:cNvSpPr/>
            <p:nvPr/>
          </p:nvSpPr>
          <p:spPr>
            <a:xfrm flipH="1">
              <a:off x="2905664" y="4751259"/>
              <a:ext cx="110231" cy="250015"/>
            </a:xfrm>
            <a:prstGeom prst="roundRect">
              <a:avLst>
                <a:gd name="adj" fmla="val 7714"/>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C15F5A72-9E5E-8FB2-23E8-1C5D17CDF0B2}"/>
                </a:ext>
              </a:extLst>
            </p:cNvPr>
            <p:cNvGrpSpPr/>
            <p:nvPr/>
          </p:nvGrpSpPr>
          <p:grpSpPr>
            <a:xfrm>
              <a:off x="3422398" y="4527518"/>
              <a:ext cx="196203" cy="472025"/>
              <a:chOff x="3584918" y="2530365"/>
              <a:chExt cx="491238" cy="1181819"/>
            </a:xfrm>
          </p:grpSpPr>
          <p:sp>
            <p:nvSpPr>
              <p:cNvPr id="211" name="Rectangle: Rounded Corners 210">
                <a:extLst>
                  <a:ext uri="{FF2B5EF4-FFF2-40B4-BE49-F238E27FC236}">
                    <a16:creationId xmlns:a16="http://schemas.microsoft.com/office/drawing/2014/main" id="{75E92473-F822-464B-B158-05B8CF0A144A}"/>
                  </a:ext>
                </a:extLst>
              </p:cNvPr>
              <p:cNvSpPr/>
              <p:nvPr/>
            </p:nvSpPr>
            <p:spPr>
              <a:xfrm>
                <a:off x="3670350" y="2530365"/>
                <a:ext cx="313253" cy="1181819"/>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2" name="Trapezoid 211">
                <a:extLst>
                  <a:ext uri="{FF2B5EF4-FFF2-40B4-BE49-F238E27FC236}">
                    <a16:creationId xmlns:a16="http://schemas.microsoft.com/office/drawing/2014/main" id="{AEAC8960-D617-3C99-5B1A-E50A9E193344}"/>
                  </a:ext>
                </a:extLst>
              </p:cNvPr>
              <p:cNvSpPr/>
              <p:nvPr/>
            </p:nvSpPr>
            <p:spPr>
              <a:xfrm>
                <a:off x="3584918" y="3534201"/>
                <a:ext cx="491238" cy="177983"/>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08B6B3B-EB8E-F6FA-97EC-A196EC778A2A}"/>
                </a:ext>
              </a:extLst>
            </p:cNvPr>
            <p:cNvGrpSpPr/>
            <p:nvPr/>
          </p:nvGrpSpPr>
          <p:grpSpPr>
            <a:xfrm>
              <a:off x="3825138" y="4530982"/>
              <a:ext cx="196203" cy="472025"/>
              <a:chOff x="3584918" y="2530365"/>
              <a:chExt cx="491238" cy="1181819"/>
            </a:xfrm>
          </p:grpSpPr>
          <p:sp>
            <p:nvSpPr>
              <p:cNvPr id="209" name="Rectangle: Rounded Corners 208">
                <a:extLst>
                  <a:ext uri="{FF2B5EF4-FFF2-40B4-BE49-F238E27FC236}">
                    <a16:creationId xmlns:a16="http://schemas.microsoft.com/office/drawing/2014/main" id="{957F2906-CBE6-C3ED-34DB-5232414137B8}"/>
                  </a:ext>
                </a:extLst>
              </p:cNvPr>
              <p:cNvSpPr/>
              <p:nvPr/>
            </p:nvSpPr>
            <p:spPr>
              <a:xfrm>
                <a:off x="3670350" y="2530365"/>
                <a:ext cx="313253" cy="1181819"/>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CAE935A1-0E62-49C6-236B-AE3E0DA85D86}"/>
                  </a:ext>
                </a:extLst>
              </p:cNvPr>
              <p:cNvSpPr/>
              <p:nvPr/>
            </p:nvSpPr>
            <p:spPr>
              <a:xfrm>
                <a:off x="3584918" y="3534201"/>
                <a:ext cx="491238" cy="177983"/>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04A22946-982B-9DE6-1360-2619ECD0129E}"/>
                </a:ext>
              </a:extLst>
            </p:cNvPr>
            <p:cNvSpPr/>
            <p:nvPr/>
          </p:nvSpPr>
          <p:spPr>
            <a:xfrm>
              <a:off x="494575" y="4699781"/>
              <a:ext cx="431217" cy="65613"/>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1E48DBA0-8E73-DD5B-5F8E-9EE5D1C41689}"/>
                </a:ext>
              </a:extLst>
            </p:cNvPr>
            <p:cNvSpPr/>
            <p:nvPr/>
          </p:nvSpPr>
          <p:spPr>
            <a:xfrm>
              <a:off x="4926128" y="4682727"/>
              <a:ext cx="431217" cy="65613"/>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068A0638-0DF7-871D-675C-388FB7463DB9}"/>
                </a:ext>
              </a:extLst>
            </p:cNvPr>
            <p:cNvSpPr/>
            <p:nvPr/>
          </p:nvSpPr>
          <p:spPr>
            <a:xfrm>
              <a:off x="1168580" y="3682815"/>
              <a:ext cx="819811" cy="931258"/>
            </a:xfrm>
            <a:prstGeom prst="rect">
              <a:avLst/>
            </a:prstGeom>
            <a:solidFill>
              <a:srgbClr val="F8F7F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0B10D94A-BD18-EE15-0FD9-5E72F2E4DD03}"/>
                </a:ext>
              </a:extLst>
            </p:cNvPr>
            <p:cNvGrpSpPr/>
            <p:nvPr/>
          </p:nvGrpSpPr>
          <p:grpSpPr>
            <a:xfrm>
              <a:off x="1172048" y="3727282"/>
              <a:ext cx="196203" cy="886792"/>
              <a:chOff x="2377980" y="947572"/>
              <a:chExt cx="424614" cy="1919155"/>
            </a:xfrm>
          </p:grpSpPr>
          <p:sp>
            <p:nvSpPr>
              <p:cNvPr id="207" name="Rectangle: Rounded Corners 206">
                <a:extLst>
                  <a:ext uri="{FF2B5EF4-FFF2-40B4-BE49-F238E27FC236}">
                    <a16:creationId xmlns:a16="http://schemas.microsoft.com/office/drawing/2014/main" id="{FC0B806F-4600-27B5-1CF6-ECBDBB46F8C3}"/>
                  </a:ext>
                </a:extLst>
              </p:cNvPr>
              <p:cNvSpPr/>
              <p:nvPr/>
            </p:nvSpPr>
            <p:spPr>
              <a:xfrm>
                <a:off x="2459571" y="1040525"/>
                <a:ext cx="261433" cy="1826202"/>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19C4E9AC-C35C-4A93-FAEF-0466DA35017C}"/>
                  </a:ext>
                </a:extLst>
              </p:cNvPr>
              <p:cNvSpPr/>
              <p:nvPr/>
            </p:nvSpPr>
            <p:spPr>
              <a:xfrm rot="10800000">
                <a:off x="2377980" y="947572"/>
                <a:ext cx="424614" cy="153844"/>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130056BB-9DE7-3C13-8735-69C9F6534F1C}"/>
                </a:ext>
              </a:extLst>
            </p:cNvPr>
            <p:cNvGrpSpPr/>
            <p:nvPr/>
          </p:nvGrpSpPr>
          <p:grpSpPr>
            <a:xfrm>
              <a:off x="1784882" y="3725162"/>
              <a:ext cx="196203" cy="886792"/>
              <a:chOff x="2377980" y="947572"/>
              <a:chExt cx="424614" cy="1919155"/>
            </a:xfrm>
          </p:grpSpPr>
          <p:sp>
            <p:nvSpPr>
              <p:cNvPr id="205" name="Rectangle: Rounded Corners 204">
                <a:extLst>
                  <a:ext uri="{FF2B5EF4-FFF2-40B4-BE49-F238E27FC236}">
                    <a16:creationId xmlns:a16="http://schemas.microsoft.com/office/drawing/2014/main" id="{984E945A-E91F-0073-C4E5-11FA0A74FE84}"/>
                  </a:ext>
                </a:extLst>
              </p:cNvPr>
              <p:cNvSpPr/>
              <p:nvPr/>
            </p:nvSpPr>
            <p:spPr>
              <a:xfrm>
                <a:off x="2459571" y="1040525"/>
                <a:ext cx="261433" cy="1826202"/>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39CDA1E9-B4FD-19DA-C7EC-6D7409D990CA}"/>
                  </a:ext>
                </a:extLst>
              </p:cNvPr>
              <p:cNvSpPr/>
              <p:nvPr/>
            </p:nvSpPr>
            <p:spPr>
              <a:xfrm rot="10800000">
                <a:off x="2377980" y="947572"/>
                <a:ext cx="424614" cy="153844"/>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BEDF7A9A-E010-E334-2FB1-814BBFD9C405}"/>
                </a:ext>
              </a:extLst>
            </p:cNvPr>
            <p:cNvGrpSpPr/>
            <p:nvPr/>
          </p:nvGrpSpPr>
          <p:grpSpPr>
            <a:xfrm>
              <a:off x="1390487" y="3796250"/>
              <a:ext cx="369369" cy="817823"/>
              <a:chOff x="6169572" y="4366619"/>
              <a:chExt cx="1566042" cy="2233878"/>
            </a:xfrm>
          </p:grpSpPr>
          <p:sp>
            <p:nvSpPr>
              <p:cNvPr id="198" name="Rectangle 197">
                <a:extLst>
                  <a:ext uri="{FF2B5EF4-FFF2-40B4-BE49-F238E27FC236}">
                    <a16:creationId xmlns:a16="http://schemas.microsoft.com/office/drawing/2014/main" id="{DA8266A7-3781-E36D-69B9-60BE1E5C94A9}"/>
                  </a:ext>
                </a:extLst>
              </p:cNvPr>
              <p:cNvSpPr/>
              <p:nvPr/>
            </p:nvSpPr>
            <p:spPr>
              <a:xfrm>
                <a:off x="6169572" y="4366619"/>
                <a:ext cx="1566042" cy="2233878"/>
              </a:xfrm>
              <a:prstGeom prst="rect">
                <a:avLst/>
              </a:prstGeom>
              <a:solidFill>
                <a:schemeClr val="bg2"/>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097E1AB-4FA6-55BD-0467-25E278261FDE}"/>
                  </a:ext>
                </a:extLst>
              </p:cNvPr>
              <p:cNvSpPr/>
              <p:nvPr/>
            </p:nvSpPr>
            <p:spPr>
              <a:xfrm>
                <a:off x="6288478" y="4455957"/>
                <a:ext cx="131727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DAF99BC-6C1D-E6F6-8934-E3B33FB25333}"/>
                  </a:ext>
                </a:extLst>
              </p:cNvPr>
              <p:cNvSpPr/>
              <p:nvPr/>
            </p:nvSpPr>
            <p:spPr>
              <a:xfrm>
                <a:off x="6548055"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8E480D2-9FDC-A9B4-7CE6-3939F14BF8CF}"/>
                  </a:ext>
                </a:extLst>
              </p:cNvPr>
              <p:cNvSpPr/>
              <p:nvPr/>
            </p:nvSpPr>
            <p:spPr>
              <a:xfrm>
                <a:off x="7216980"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390A8F7-8D55-73D7-95D6-76D0D1369F50}"/>
                  </a:ext>
                </a:extLst>
              </p:cNvPr>
              <p:cNvSpPr/>
              <p:nvPr/>
            </p:nvSpPr>
            <p:spPr>
              <a:xfrm rot="16200000">
                <a:off x="6913805" y="4142807"/>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3" name="Rectangle 202">
                <a:extLst>
                  <a:ext uri="{FF2B5EF4-FFF2-40B4-BE49-F238E27FC236}">
                    <a16:creationId xmlns:a16="http://schemas.microsoft.com/office/drawing/2014/main" id="{E30DAA19-3816-D3F5-AC89-7327DD12BAA9}"/>
                  </a:ext>
                </a:extLst>
              </p:cNvPr>
              <p:cNvSpPr/>
              <p:nvPr/>
            </p:nvSpPr>
            <p:spPr>
              <a:xfrm rot="16200000">
                <a:off x="6879676" y="5043222"/>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7A3740DE-7991-F472-FDFE-365ABB1A31EA}"/>
                  </a:ext>
                </a:extLst>
              </p:cNvPr>
              <p:cNvSpPr/>
              <p:nvPr/>
            </p:nvSpPr>
            <p:spPr>
              <a:xfrm rot="16200000">
                <a:off x="6874901" y="5388711"/>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36" name="Group 135">
              <a:extLst>
                <a:ext uri="{FF2B5EF4-FFF2-40B4-BE49-F238E27FC236}">
                  <a16:creationId xmlns:a16="http://schemas.microsoft.com/office/drawing/2014/main" id="{B756B32A-EA62-AB0D-FEED-7E4E70B80A17}"/>
                </a:ext>
              </a:extLst>
            </p:cNvPr>
            <p:cNvGrpSpPr/>
            <p:nvPr/>
          </p:nvGrpSpPr>
          <p:grpSpPr>
            <a:xfrm>
              <a:off x="1803048" y="4529250"/>
              <a:ext cx="196203" cy="472025"/>
              <a:chOff x="3584918" y="2530365"/>
              <a:chExt cx="491238" cy="1181819"/>
            </a:xfrm>
          </p:grpSpPr>
          <p:sp>
            <p:nvSpPr>
              <p:cNvPr id="196" name="Rectangle: Rounded Corners 195">
                <a:extLst>
                  <a:ext uri="{FF2B5EF4-FFF2-40B4-BE49-F238E27FC236}">
                    <a16:creationId xmlns:a16="http://schemas.microsoft.com/office/drawing/2014/main" id="{1EFCEF6C-9516-A9E5-4F1C-76EA53F0212B}"/>
                  </a:ext>
                </a:extLst>
              </p:cNvPr>
              <p:cNvSpPr/>
              <p:nvPr/>
            </p:nvSpPr>
            <p:spPr>
              <a:xfrm>
                <a:off x="3670350" y="2530365"/>
                <a:ext cx="313253" cy="1181819"/>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4F62A365-14A9-FC86-A110-2FF0153190A4}"/>
                  </a:ext>
                </a:extLst>
              </p:cNvPr>
              <p:cNvSpPr/>
              <p:nvPr/>
            </p:nvSpPr>
            <p:spPr>
              <a:xfrm>
                <a:off x="3584918" y="3534201"/>
                <a:ext cx="491238" cy="177983"/>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86679EA6-9EA0-F3BB-0F27-D00279531CA2}"/>
                </a:ext>
              </a:extLst>
            </p:cNvPr>
            <p:cNvGrpSpPr/>
            <p:nvPr/>
          </p:nvGrpSpPr>
          <p:grpSpPr>
            <a:xfrm>
              <a:off x="2205787" y="4532713"/>
              <a:ext cx="196203" cy="472025"/>
              <a:chOff x="3584918" y="2530365"/>
              <a:chExt cx="491238" cy="1181819"/>
            </a:xfrm>
          </p:grpSpPr>
          <p:sp>
            <p:nvSpPr>
              <p:cNvPr id="194" name="Rectangle: Rounded Corners 193">
                <a:extLst>
                  <a:ext uri="{FF2B5EF4-FFF2-40B4-BE49-F238E27FC236}">
                    <a16:creationId xmlns:a16="http://schemas.microsoft.com/office/drawing/2014/main" id="{3342A987-89EC-570F-E84D-15026A532B18}"/>
                  </a:ext>
                </a:extLst>
              </p:cNvPr>
              <p:cNvSpPr/>
              <p:nvPr/>
            </p:nvSpPr>
            <p:spPr>
              <a:xfrm>
                <a:off x="3670350" y="2530365"/>
                <a:ext cx="313253" cy="1181819"/>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F4A59BD3-1535-4C1A-D2C8-F60C0A034122}"/>
                  </a:ext>
                </a:extLst>
              </p:cNvPr>
              <p:cNvSpPr/>
              <p:nvPr/>
            </p:nvSpPr>
            <p:spPr>
              <a:xfrm>
                <a:off x="3584918" y="3534201"/>
                <a:ext cx="491238" cy="177983"/>
              </a:xfrm>
              <a:prstGeom prst="trapezoid">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31E6F474-4E77-96E1-7DE3-564F180CE759}"/>
                </a:ext>
              </a:extLst>
            </p:cNvPr>
            <p:cNvGrpSpPr/>
            <p:nvPr/>
          </p:nvGrpSpPr>
          <p:grpSpPr>
            <a:xfrm>
              <a:off x="1472080" y="4707159"/>
              <a:ext cx="175082" cy="250015"/>
              <a:chOff x="5750521" y="4735628"/>
              <a:chExt cx="687176" cy="981280"/>
            </a:xfrm>
          </p:grpSpPr>
          <p:grpSp>
            <p:nvGrpSpPr>
              <p:cNvPr id="186" name="Group 185">
                <a:extLst>
                  <a:ext uri="{FF2B5EF4-FFF2-40B4-BE49-F238E27FC236}">
                    <a16:creationId xmlns:a16="http://schemas.microsoft.com/office/drawing/2014/main" id="{5E43C1F5-B19C-96A9-0D8C-6846D5275D1F}"/>
                  </a:ext>
                </a:extLst>
              </p:cNvPr>
              <p:cNvGrpSpPr/>
              <p:nvPr/>
            </p:nvGrpSpPr>
            <p:grpSpPr>
              <a:xfrm>
                <a:off x="5750521" y="4735628"/>
                <a:ext cx="309059" cy="981280"/>
                <a:chOff x="5750521" y="4735628"/>
                <a:chExt cx="309059" cy="981280"/>
              </a:xfrm>
            </p:grpSpPr>
            <p:sp>
              <p:nvSpPr>
                <p:cNvPr id="191" name="Rectangle: Rounded Corners 190">
                  <a:extLst>
                    <a:ext uri="{FF2B5EF4-FFF2-40B4-BE49-F238E27FC236}">
                      <a16:creationId xmlns:a16="http://schemas.microsoft.com/office/drawing/2014/main" id="{E8B707C0-23B6-63B0-3CC7-08722B731BCA}"/>
                    </a:ext>
                  </a:extLst>
                </p:cNvPr>
                <p:cNvSpPr/>
                <p:nvPr/>
              </p:nvSpPr>
              <p:spPr>
                <a:xfrm>
                  <a:off x="5790910" y="4829503"/>
                  <a:ext cx="221007" cy="793532"/>
                </a:xfrm>
                <a:prstGeom prst="roundRect">
                  <a:avLst>
                    <a:gd name="adj" fmla="val 36076"/>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Trapezoid 94">
                  <a:extLst>
                    <a:ext uri="{FF2B5EF4-FFF2-40B4-BE49-F238E27FC236}">
                      <a16:creationId xmlns:a16="http://schemas.microsoft.com/office/drawing/2014/main" id="{08AA2B3D-FEC3-2B23-E8F1-DB9C182B3888}"/>
                    </a:ext>
                  </a:extLst>
                </p:cNvPr>
                <p:cNvSpPr/>
                <p:nvPr/>
              </p:nvSpPr>
              <p:spPr>
                <a:xfrm rot="10800000">
                  <a:off x="5757797" y="4735628"/>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Trapezoid 94">
                  <a:extLst>
                    <a:ext uri="{FF2B5EF4-FFF2-40B4-BE49-F238E27FC236}">
                      <a16:creationId xmlns:a16="http://schemas.microsoft.com/office/drawing/2014/main" id="{F7290F14-D1F9-75A3-8E1F-0EC34A0D94A9}"/>
                    </a:ext>
                  </a:extLst>
                </p:cNvPr>
                <p:cNvSpPr/>
                <p:nvPr/>
              </p:nvSpPr>
              <p:spPr>
                <a:xfrm>
                  <a:off x="5750521" y="5529161"/>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B1985819-3D9E-F5DC-70B4-C53DF5546016}"/>
                  </a:ext>
                </a:extLst>
              </p:cNvPr>
              <p:cNvGrpSpPr/>
              <p:nvPr/>
            </p:nvGrpSpPr>
            <p:grpSpPr>
              <a:xfrm>
                <a:off x="6128638" y="4735628"/>
                <a:ext cx="309059" cy="981280"/>
                <a:chOff x="5750521" y="4735628"/>
                <a:chExt cx="309059" cy="981280"/>
              </a:xfrm>
            </p:grpSpPr>
            <p:sp>
              <p:nvSpPr>
                <p:cNvPr id="188" name="Rectangle: Rounded Corners 187">
                  <a:extLst>
                    <a:ext uri="{FF2B5EF4-FFF2-40B4-BE49-F238E27FC236}">
                      <a16:creationId xmlns:a16="http://schemas.microsoft.com/office/drawing/2014/main" id="{C2097F40-58AC-6A55-D8F5-B74A98C77372}"/>
                    </a:ext>
                  </a:extLst>
                </p:cNvPr>
                <p:cNvSpPr/>
                <p:nvPr/>
              </p:nvSpPr>
              <p:spPr>
                <a:xfrm>
                  <a:off x="5790910" y="4829503"/>
                  <a:ext cx="221007" cy="793532"/>
                </a:xfrm>
                <a:prstGeom prst="roundRect">
                  <a:avLst>
                    <a:gd name="adj" fmla="val 36076"/>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9" name="Trapezoid 94">
                  <a:extLst>
                    <a:ext uri="{FF2B5EF4-FFF2-40B4-BE49-F238E27FC236}">
                      <a16:creationId xmlns:a16="http://schemas.microsoft.com/office/drawing/2014/main" id="{C75664AD-D28F-023C-426F-8B5A6968C8B6}"/>
                    </a:ext>
                  </a:extLst>
                </p:cNvPr>
                <p:cNvSpPr/>
                <p:nvPr/>
              </p:nvSpPr>
              <p:spPr>
                <a:xfrm rot="10800000">
                  <a:off x="5757797" y="4735628"/>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0" name="Trapezoid 94">
                  <a:extLst>
                    <a:ext uri="{FF2B5EF4-FFF2-40B4-BE49-F238E27FC236}">
                      <a16:creationId xmlns:a16="http://schemas.microsoft.com/office/drawing/2014/main" id="{10744D81-C5A2-2DC2-61D5-F6A509D59358}"/>
                    </a:ext>
                  </a:extLst>
                </p:cNvPr>
                <p:cNvSpPr/>
                <p:nvPr/>
              </p:nvSpPr>
              <p:spPr>
                <a:xfrm>
                  <a:off x="5750521" y="5529161"/>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139" name="Trapezoid 94">
              <a:extLst>
                <a:ext uri="{FF2B5EF4-FFF2-40B4-BE49-F238E27FC236}">
                  <a16:creationId xmlns:a16="http://schemas.microsoft.com/office/drawing/2014/main" id="{C6EF1DA6-186A-0E09-A2D7-93419A724423}"/>
                </a:ext>
              </a:extLst>
            </p:cNvPr>
            <p:cNvSpPr/>
            <p:nvPr/>
          </p:nvSpPr>
          <p:spPr>
            <a:xfrm>
              <a:off x="1977290" y="3560826"/>
              <a:ext cx="175845" cy="90155"/>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Trapezoid 94">
              <a:extLst>
                <a:ext uri="{FF2B5EF4-FFF2-40B4-BE49-F238E27FC236}">
                  <a16:creationId xmlns:a16="http://schemas.microsoft.com/office/drawing/2014/main" id="{0AED948E-0BF8-D820-D5E5-153D322F821A}"/>
                </a:ext>
              </a:extLst>
            </p:cNvPr>
            <p:cNvSpPr/>
            <p:nvPr/>
          </p:nvSpPr>
          <p:spPr>
            <a:xfrm>
              <a:off x="3694706" y="3564528"/>
              <a:ext cx="175845" cy="90155"/>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704EB390-C504-21DA-058C-4D43136BC839}"/>
                </a:ext>
              </a:extLst>
            </p:cNvPr>
            <p:cNvGrpSpPr/>
            <p:nvPr/>
          </p:nvGrpSpPr>
          <p:grpSpPr>
            <a:xfrm>
              <a:off x="2842366" y="2848996"/>
              <a:ext cx="201657" cy="427143"/>
              <a:chOff x="6169572" y="4366619"/>
              <a:chExt cx="1566042" cy="2233878"/>
            </a:xfrm>
          </p:grpSpPr>
          <p:sp>
            <p:nvSpPr>
              <p:cNvPr id="179" name="Rectangle 178">
                <a:extLst>
                  <a:ext uri="{FF2B5EF4-FFF2-40B4-BE49-F238E27FC236}">
                    <a16:creationId xmlns:a16="http://schemas.microsoft.com/office/drawing/2014/main" id="{638EAC36-13F4-9EFE-49C9-4145C939D43B}"/>
                  </a:ext>
                </a:extLst>
              </p:cNvPr>
              <p:cNvSpPr/>
              <p:nvPr/>
            </p:nvSpPr>
            <p:spPr>
              <a:xfrm>
                <a:off x="6169572" y="4366619"/>
                <a:ext cx="1566042" cy="223387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3B9273E-BFAB-BE1B-D540-E61E3EE2F0AE}"/>
                  </a:ext>
                </a:extLst>
              </p:cNvPr>
              <p:cNvSpPr/>
              <p:nvPr/>
            </p:nvSpPr>
            <p:spPr>
              <a:xfrm>
                <a:off x="6288478" y="4455957"/>
                <a:ext cx="131727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DD23C7F8-1893-7B8A-5C68-889D9FA2DCF4}"/>
                  </a:ext>
                </a:extLst>
              </p:cNvPr>
              <p:cNvSpPr/>
              <p:nvPr/>
            </p:nvSpPr>
            <p:spPr>
              <a:xfrm>
                <a:off x="6548055"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1648835A-B361-E35D-E331-2D62180E8DEA}"/>
                  </a:ext>
                </a:extLst>
              </p:cNvPr>
              <p:cNvSpPr/>
              <p:nvPr/>
            </p:nvSpPr>
            <p:spPr>
              <a:xfrm>
                <a:off x="7216980" y="4459705"/>
                <a:ext cx="45719" cy="2060457"/>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B8538573-8CC0-2C98-FD61-BE3203EAC7FD}"/>
                  </a:ext>
                </a:extLst>
              </p:cNvPr>
              <p:cNvSpPr/>
              <p:nvPr/>
            </p:nvSpPr>
            <p:spPr>
              <a:xfrm rot="16200000">
                <a:off x="6913805" y="4142807"/>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4B730B75-604A-5072-FB46-C5AC3040D20C}"/>
                  </a:ext>
                </a:extLst>
              </p:cNvPr>
              <p:cNvSpPr/>
              <p:nvPr/>
            </p:nvSpPr>
            <p:spPr>
              <a:xfrm rot="16200000">
                <a:off x="6879676" y="5043222"/>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13045628-4EEF-2C29-B899-B40CB75D66DD}"/>
                  </a:ext>
                </a:extLst>
              </p:cNvPr>
              <p:cNvSpPr/>
              <p:nvPr/>
            </p:nvSpPr>
            <p:spPr>
              <a:xfrm rot="16200000">
                <a:off x="6874901" y="5388711"/>
                <a:ext cx="66624" cy="131728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32C2CD17-5A07-7519-F02E-12D21E00188F}"/>
                </a:ext>
              </a:extLst>
            </p:cNvPr>
            <p:cNvGrpSpPr/>
            <p:nvPr/>
          </p:nvGrpSpPr>
          <p:grpSpPr>
            <a:xfrm>
              <a:off x="2367398" y="3619189"/>
              <a:ext cx="315672" cy="776609"/>
              <a:chOff x="8806608" y="562250"/>
              <a:chExt cx="1597693" cy="2940029"/>
            </a:xfrm>
          </p:grpSpPr>
          <p:grpSp>
            <p:nvGrpSpPr>
              <p:cNvPr id="174" name="Group 173">
                <a:extLst>
                  <a:ext uri="{FF2B5EF4-FFF2-40B4-BE49-F238E27FC236}">
                    <a16:creationId xmlns:a16="http://schemas.microsoft.com/office/drawing/2014/main" id="{FBA2ACCC-6293-8883-E459-5D6197EAB319}"/>
                  </a:ext>
                </a:extLst>
              </p:cNvPr>
              <p:cNvGrpSpPr/>
              <p:nvPr/>
            </p:nvGrpSpPr>
            <p:grpSpPr>
              <a:xfrm rot="5400000">
                <a:off x="8135440" y="1233418"/>
                <a:ext cx="2940029" cy="1597693"/>
                <a:chOff x="8135440" y="1233418"/>
                <a:chExt cx="2940029" cy="1597693"/>
              </a:xfrm>
            </p:grpSpPr>
            <p:sp>
              <p:nvSpPr>
                <p:cNvPr id="177" name="Rectangle 176">
                  <a:extLst>
                    <a:ext uri="{FF2B5EF4-FFF2-40B4-BE49-F238E27FC236}">
                      <a16:creationId xmlns:a16="http://schemas.microsoft.com/office/drawing/2014/main" id="{683B01BC-F5F2-A3B4-8D6C-608C05190735}"/>
                    </a:ext>
                  </a:extLst>
                </p:cNvPr>
                <p:cNvSpPr/>
                <p:nvPr/>
              </p:nvSpPr>
              <p:spPr>
                <a:xfrm>
                  <a:off x="8135440" y="1233418"/>
                  <a:ext cx="2940029" cy="1597693"/>
                </a:xfrm>
                <a:prstGeom prst="rect">
                  <a:avLst/>
                </a:prstGeom>
                <a:solidFill>
                  <a:schemeClr val="bg2">
                    <a:lumMod val="90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3AFC265A-3AFD-6075-0B0C-BC12CC0BFB4B}"/>
                    </a:ext>
                  </a:extLst>
                </p:cNvPr>
                <p:cNvSpPr/>
                <p:nvPr/>
              </p:nvSpPr>
              <p:spPr>
                <a:xfrm>
                  <a:off x="8204448" y="1281100"/>
                  <a:ext cx="2789373" cy="147366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75" name="Rectangle 174">
                <a:extLst>
                  <a:ext uri="{FF2B5EF4-FFF2-40B4-BE49-F238E27FC236}">
                    <a16:creationId xmlns:a16="http://schemas.microsoft.com/office/drawing/2014/main" id="{D6635556-567B-34EA-D9F1-75A97AB598DB}"/>
                  </a:ext>
                </a:extLst>
              </p:cNvPr>
              <p:cNvSpPr/>
              <p:nvPr/>
            </p:nvSpPr>
            <p:spPr>
              <a:xfrm rot="16200000" flipH="1">
                <a:off x="9479626" y="567018"/>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6" name="Rectangle 175">
                <a:extLst>
                  <a:ext uri="{FF2B5EF4-FFF2-40B4-BE49-F238E27FC236}">
                    <a16:creationId xmlns:a16="http://schemas.microsoft.com/office/drawing/2014/main" id="{0C61A501-F456-6D1E-6130-F78BD269CBDB}"/>
                  </a:ext>
                </a:extLst>
              </p:cNvPr>
              <p:cNvSpPr/>
              <p:nvPr/>
            </p:nvSpPr>
            <p:spPr>
              <a:xfrm rot="16200000" flipH="1">
                <a:off x="9474669" y="2022363"/>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AF4A53AC-8A1C-A3F8-0A3C-C19A09DF932A}"/>
                </a:ext>
              </a:extLst>
            </p:cNvPr>
            <p:cNvGrpSpPr/>
            <p:nvPr/>
          </p:nvGrpSpPr>
          <p:grpSpPr>
            <a:xfrm>
              <a:off x="2733713" y="3623119"/>
              <a:ext cx="315672" cy="776609"/>
              <a:chOff x="8806608" y="562250"/>
              <a:chExt cx="1597693" cy="2940029"/>
            </a:xfrm>
          </p:grpSpPr>
          <p:grpSp>
            <p:nvGrpSpPr>
              <p:cNvPr id="169" name="Group 168">
                <a:extLst>
                  <a:ext uri="{FF2B5EF4-FFF2-40B4-BE49-F238E27FC236}">
                    <a16:creationId xmlns:a16="http://schemas.microsoft.com/office/drawing/2014/main" id="{01F11F16-16AB-5EC3-5CD1-2C4ED3A630CD}"/>
                  </a:ext>
                </a:extLst>
              </p:cNvPr>
              <p:cNvGrpSpPr/>
              <p:nvPr/>
            </p:nvGrpSpPr>
            <p:grpSpPr>
              <a:xfrm rot="5400000">
                <a:off x="8135440" y="1233418"/>
                <a:ext cx="2940029" cy="1597693"/>
                <a:chOff x="8135440" y="1233418"/>
                <a:chExt cx="2940029" cy="1597693"/>
              </a:xfrm>
            </p:grpSpPr>
            <p:sp>
              <p:nvSpPr>
                <p:cNvPr id="172" name="Rectangle 171">
                  <a:extLst>
                    <a:ext uri="{FF2B5EF4-FFF2-40B4-BE49-F238E27FC236}">
                      <a16:creationId xmlns:a16="http://schemas.microsoft.com/office/drawing/2014/main" id="{AB79CB83-9F44-F0F1-5264-91C978D03F8F}"/>
                    </a:ext>
                  </a:extLst>
                </p:cNvPr>
                <p:cNvSpPr/>
                <p:nvPr/>
              </p:nvSpPr>
              <p:spPr>
                <a:xfrm>
                  <a:off x="8135440" y="1233418"/>
                  <a:ext cx="2940029" cy="1597693"/>
                </a:xfrm>
                <a:prstGeom prst="rect">
                  <a:avLst/>
                </a:prstGeom>
                <a:solidFill>
                  <a:schemeClr val="bg2">
                    <a:lumMod val="90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8A09199-FEE6-8E94-2E12-8A289C719306}"/>
                    </a:ext>
                  </a:extLst>
                </p:cNvPr>
                <p:cNvSpPr/>
                <p:nvPr/>
              </p:nvSpPr>
              <p:spPr>
                <a:xfrm>
                  <a:off x="8204448" y="1281100"/>
                  <a:ext cx="2789373" cy="147366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0" name="Rectangle 169">
                <a:extLst>
                  <a:ext uri="{FF2B5EF4-FFF2-40B4-BE49-F238E27FC236}">
                    <a16:creationId xmlns:a16="http://schemas.microsoft.com/office/drawing/2014/main" id="{FF90DA0E-E43C-09EC-35D0-8FFEE5D39131}"/>
                  </a:ext>
                </a:extLst>
              </p:cNvPr>
              <p:cNvSpPr/>
              <p:nvPr/>
            </p:nvSpPr>
            <p:spPr>
              <a:xfrm rot="16200000" flipH="1">
                <a:off x="9479626" y="567018"/>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1" name="Rectangle 170">
                <a:extLst>
                  <a:ext uri="{FF2B5EF4-FFF2-40B4-BE49-F238E27FC236}">
                    <a16:creationId xmlns:a16="http://schemas.microsoft.com/office/drawing/2014/main" id="{2563A3A0-00B0-5782-B460-F5C878C9658D}"/>
                  </a:ext>
                </a:extLst>
              </p:cNvPr>
              <p:cNvSpPr/>
              <p:nvPr/>
            </p:nvSpPr>
            <p:spPr>
              <a:xfrm rot="16200000" flipH="1">
                <a:off x="9474669" y="2022363"/>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44" name="Group 143">
              <a:extLst>
                <a:ext uri="{FF2B5EF4-FFF2-40B4-BE49-F238E27FC236}">
                  <a16:creationId xmlns:a16="http://schemas.microsoft.com/office/drawing/2014/main" id="{2755C5A3-2E95-E4FC-D0CB-7DA3E527A031}"/>
                </a:ext>
              </a:extLst>
            </p:cNvPr>
            <p:cNvGrpSpPr/>
            <p:nvPr/>
          </p:nvGrpSpPr>
          <p:grpSpPr>
            <a:xfrm>
              <a:off x="3112857" y="3611716"/>
              <a:ext cx="315672" cy="776609"/>
              <a:chOff x="8806608" y="562250"/>
              <a:chExt cx="1597693" cy="2940029"/>
            </a:xfrm>
          </p:grpSpPr>
          <p:grpSp>
            <p:nvGrpSpPr>
              <p:cNvPr id="164" name="Group 163">
                <a:extLst>
                  <a:ext uri="{FF2B5EF4-FFF2-40B4-BE49-F238E27FC236}">
                    <a16:creationId xmlns:a16="http://schemas.microsoft.com/office/drawing/2014/main" id="{B9F60F06-307A-73C8-BB2D-2ED861483D21}"/>
                  </a:ext>
                </a:extLst>
              </p:cNvPr>
              <p:cNvGrpSpPr/>
              <p:nvPr/>
            </p:nvGrpSpPr>
            <p:grpSpPr>
              <a:xfrm rot="5400000">
                <a:off x="8135440" y="1233418"/>
                <a:ext cx="2940029" cy="1597693"/>
                <a:chOff x="8135440" y="1233418"/>
                <a:chExt cx="2940029" cy="1597693"/>
              </a:xfrm>
            </p:grpSpPr>
            <p:sp>
              <p:nvSpPr>
                <p:cNvPr id="167" name="Rectangle 166">
                  <a:extLst>
                    <a:ext uri="{FF2B5EF4-FFF2-40B4-BE49-F238E27FC236}">
                      <a16:creationId xmlns:a16="http://schemas.microsoft.com/office/drawing/2014/main" id="{AD13B6F6-DEC5-E5ED-5953-EBF071A08766}"/>
                    </a:ext>
                  </a:extLst>
                </p:cNvPr>
                <p:cNvSpPr/>
                <p:nvPr/>
              </p:nvSpPr>
              <p:spPr>
                <a:xfrm>
                  <a:off x="8135440" y="1233418"/>
                  <a:ext cx="2940029" cy="1597693"/>
                </a:xfrm>
                <a:prstGeom prst="rect">
                  <a:avLst/>
                </a:prstGeom>
                <a:solidFill>
                  <a:schemeClr val="bg2">
                    <a:lumMod val="90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A74086A-02B7-3E60-E8FA-BBAFEA978E10}"/>
                    </a:ext>
                  </a:extLst>
                </p:cNvPr>
                <p:cNvSpPr/>
                <p:nvPr/>
              </p:nvSpPr>
              <p:spPr>
                <a:xfrm>
                  <a:off x="8204448" y="1281100"/>
                  <a:ext cx="2789373" cy="1473660"/>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65" name="Rectangle 164">
                <a:extLst>
                  <a:ext uri="{FF2B5EF4-FFF2-40B4-BE49-F238E27FC236}">
                    <a16:creationId xmlns:a16="http://schemas.microsoft.com/office/drawing/2014/main" id="{AAF7EB35-510B-B4DA-9A7A-A40DDAA6C2BD}"/>
                  </a:ext>
                </a:extLst>
              </p:cNvPr>
              <p:cNvSpPr/>
              <p:nvPr/>
            </p:nvSpPr>
            <p:spPr>
              <a:xfrm rot="16200000" flipH="1">
                <a:off x="9479626" y="567018"/>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6" name="Rectangle 165">
                <a:extLst>
                  <a:ext uri="{FF2B5EF4-FFF2-40B4-BE49-F238E27FC236}">
                    <a16:creationId xmlns:a16="http://schemas.microsoft.com/office/drawing/2014/main" id="{666AC7F4-65D8-60C1-6F55-D56D194C54F6}"/>
                  </a:ext>
                </a:extLst>
              </p:cNvPr>
              <p:cNvSpPr/>
              <p:nvPr/>
            </p:nvSpPr>
            <p:spPr>
              <a:xfrm rot="16200000" flipH="1">
                <a:off x="9474669" y="2022363"/>
                <a:ext cx="285284" cy="1478618"/>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45" name="Rectangle 144">
              <a:extLst>
                <a:ext uri="{FF2B5EF4-FFF2-40B4-BE49-F238E27FC236}">
                  <a16:creationId xmlns:a16="http://schemas.microsoft.com/office/drawing/2014/main" id="{881F85B4-A939-8E01-9B12-C4A8BA8751A9}"/>
                </a:ext>
              </a:extLst>
            </p:cNvPr>
            <p:cNvSpPr/>
            <p:nvPr/>
          </p:nvSpPr>
          <p:spPr>
            <a:xfrm rot="16200000" flipH="1">
              <a:off x="2876072" y="2815565"/>
              <a:ext cx="79492" cy="1557779"/>
            </a:xfrm>
            <a:prstGeom prst="rect">
              <a:avLst/>
            </a:prstGeom>
            <a:solidFill>
              <a:schemeClr val="bg1"/>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6" name="Freeform: Shape 145">
              <a:extLst>
                <a:ext uri="{FF2B5EF4-FFF2-40B4-BE49-F238E27FC236}">
                  <a16:creationId xmlns:a16="http://schemas.microsoft.com/office/drawing/2014/main" id="{8CE531D4-611A-E3A6-4275-C8FE08704AFD}"/>
                </a:ext>
              </a:extLst>
            </p:cNvPr>
            <p:cNvSpPr/>
            <p:nvPr/>
          </p:nvSpPr>
          <p:spPr>
            <a:xfrm flipH="1">
              <a:off x="2918598" y="1428359"/>
              <a:ext cx="158236" cy="254751"/>
            </a:xfrm>
            <a:custGeom>
              <a:avLst/>
              <a:gdLst>
                <a:gd name="connsiteX0" fmla="*/ 1960123 w 2684007"/>
                <a:gd name="connsiteY0" fmla="*/ 3449156 h 4321099"/>
                <a:gd name="connsiteX1" fmla="*/ 1991630 w 2684007"/>
                <a:gd name="connsiteY1" fmla="*/ 3996287 h 4321099"/>
                <a:gd name="connsiteX2" fmla="*/ 2072054 w 2684007"/>
                <a:gd name="connsiteY2" fmla="*/ 3994121 h 4321099"/>
                <a:gd name="connsiteX3" fmla="*/ 2152477 w 2684007"/>
                <a:gd name="connsiteY3" fmla="*/ 3996287 h 4321099"/>
                <a:gd name="connsiteX4" fmla="*/ 2183984 w 2684007"/>
                <a:gd name="connsiteY4" fmla="*/ 3449156 h 4321099"/>
                <a:gd name="connsiteX5" fmla="*/ 340308 w 2684007"/>
                <a:gd name="connsiteY5" fmla="*/ 0 h 4321099"/>
                <a:gd name="connsiteX6" fmla="*/ 521846 w 2684007"/>
                <a:gd name="connsiteY6" fmla="*/ 406281 h 4321099"/>
                <a:gd name="connsiteX7" fmla="*/ 1463362 w 2684007"/>
                <a:gd name="connsiteY7" fmla="*/ 989489 h 4321099"/>
                <a:gd name="connsiteX8" fmla="*/ 1460105 w 2684007"/>
                <a:gd name="connsiteY8" fmla="*/ 959949 h 4321099"/>
                <a:gd name="connsiteX9" fmla="*/ 2072056 w 2684007"/>
                <a:gd name="connsiteY9" fmla="*/ 400594 h 4321099"/>
                <a:gd name="connsiteX10" fmla="*/ 2684007 w 2684007"/>
                <a:gd name="connsiteY10" fmla="*/ 959948 h 4321099"/>
                <a:gd name="connsiteX11" fmla="*/ 2310255 w 2684007"/>
                <a:gd name="connsiteY11" fmla="*/ 1475345 h 4321099"/>
                <a:gd name="connsiteX12" fmla="*/ 2270783 w 2684007"/>
                <a:gd name="connsiteY12" fmla="*/ 1486544 h 4321099"/>
                <a:gd name="connsiteX13" fmla="*/ 2270965 w 2684007"/>
                <a:gd name="connsiteY13" fmla="*/ 1487283 h 4321099"/>
                <a:gd name="connsiteX14" fmla="*/ 2439225 w 2684007"/>
                <a:gd name="connsiteY14" fmla="*/ 1487283 h 4321099"/>
                <a:gd name="connsiteX15" fmla="*/ 2684005 w 2684007"/>
                <a:gd name="connsiteY15" fmla="*/ 3449156 h 4321099"/>
                <a:gd name="connsiteX16" fmla="*/ 2504081 w 2684007"/>
                <a:gd name="connsiteY16" fmla="*/ 3449156 h 4321099"/>
                <a:gd name="connsiteX17" fmla="*/ 2538857 w 2684007"/>
                <a:gd name="connsiteY17" fmla="*/ 4053044 h 4321099"/>
                <a:gd name="connsiteX18" fmla="*/ 2579493 w 2684007"/>
                <a:gd name="connsiteY18" fmla="*/ 4066202 h 4321099"/>
                <a:gd name="connsiteX19" fmla="*/ 2684005 w 2684007"/>
                <a:gd name="connsiteY19" fmla="*/ 4157610 h 4321099"/>
                <a:gd name="connsiteX20" fmla="*/ 2072054 w 2684007"/>
                <a:gd name="connsiteY20" fmla="*/ 4321099 h 4321099"/>
                <a:gd name="connsiteX21" fmla="*/ 1460103 w 2684007"/>
                <a:gd name="connsiteY21" fmla="*/ 4157610 h 4321099"/>
                <a:gd name="connsiteX22" fmla="*/ 1564615 w 2684007"/>
                <a:gd name="connsiteY22" fmla="*/ 4066202 h 4321099"/>
                <a:gd name="connsiteX23" fmla="*/ 1605251 w 2684007"/>
                <a:gd name="connsiteY23" fmla="*/ 4053044 h 4321099"/>
                <a:gd name="connsiteX24" fmla="*/ 1640026 w 2684007"/>
                <a:gd name="connsiteY24" fmla="*/ 3449156 h 4321099"/>
                <a:gd name="connsiteX25" fmla="*/ 1460103 w 2684007"/>
                <a:gd name="connsiteY25" fmla="*/ 3449156 h 4321099"/>
                <a:gd name="connsiteX26" fmla="*/ 1680527 w 2684007"/>
                <a:gd name="connsiteY26" fmla="*/ 1682505 h 4321099"/>
                <a:gd name="connsiteX27" fmla="*/ 968116 w 2684007"/>
                <a:gd name="connsiteY27" fmla="*/ 1858053 h 4321099"/>
                <a:gd name="connsiteX28" fmla="*/ 792094 w 2684007"/>
                <a:gd name="connsiteY28" fmla="*/ 1143719 h 4321099"/>
                <a:gd name="connsiteX29" fmla="*/ 731909 w 2684007"/>
                <a:gd name="connsiteY29" fmla="*/ 1158550 h 4321099"/>
                <a:gd name="connsiteX30" fmla="*/ 852476 w 2684007"/>
                <a:gd name="connsiteY30" fmla="*/ 876271 h 4321099"/>
                <a:gd name="connsiteX31" fmla="*/ 1090390 w 2684007"/>
                <a:gd name="connsiteY31" fmla="*/ 1070215 h 4321099"/>
                <a:gd name="connsiteX32" fmla="*/ 1030205 w 2684007"/>
                <a:gd name="connsiteY32" fmla="*/ 1085045 h 4321099"/>
                <a:gd name="connsiteX33" fmla="*/ 1147553 w 2684007"/>
                <a:gd name="connsiteY33" fmla="*/ 1561267 h 4321099"/>
                <a:gd name="connsiteX34" fmla="*/ 1723682 w 2684007"/>
                <a:gd name="connsiteY34" fmla="*/ 1419301 h 4321099"/>
                <a:gd name="connsiteX35" fmla="*/ 1660594 w 2684007"/>
                <a:gd name="connsiteY35" fmla="*/ 1373992 h 4321099"/>
                <a:gd name="connsiteX36" fmla="*/ 1508195 w 2684007"/>
                <a:gd name="connsiteY36" fmla="*/ 1177673 h 4321099"/>
                <a:gd name="connsiteX37" fmla="*/ 1494749 w 2684007"/>
                <a:gd name="connsiteY37" fmla="*/ 1138078 h 4321099"/>
                <a:gd name="connsiteX38" fmla="*/ 1472300 w 2684007"/>
                <a:gd name="connsiteY38" fmla="*/ 1174319 h 4321099"/>
                <a:gd name="connsiteX39" fmla="*/ 447725 w 2684007"/>
                <a:gd name="connsiteY39" fmla="*/ 539662 h 4321099"/>
                <a:gd name="connsiteX40" fmla="*/ 0 w 2684007"/>
                <a:gd name="connsiteY40" fmla="*/ 579307 h 432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84007" h="4321099">
                  <a:moveTo>
                    <a:pt x="1960123" y="3449156"/>
                  </a:moveTo>
                  <a:lnTo>
                    <a:pt x="1991630" y="3996287"/>
                  </a:lnTo>
                  <a:lnTo>
                    <a:pt x="2072054" y="3994121"/>
                  </a:lnTo>
                  <a:lnTo>
                    <a:pt x="2152477" y="3996287"/>
                  </a:lnTo>
                  <a:lnTo>
                    <a:pt x="2183984" y="3449156"/>
                  </a:lnTo>
                  <a:close/>
                  <a:moveTo>
                    <a:pt x="340308" y="0"/>
                  </a:moveTo>
                  <a:lnTo>
                    <a:pt x="521846" y="406281"/>
                  </a:lnTo>
                  <a:lnTo>
                    <a:pt x="1463362" y="989489"/>
                  </a:lnTo>
                  <a:lnTo>
                    <a:pt x="1460105" y="959949"/>
                  </a:lnTo>
                  <a:cubicBezTo>
                    <a:pt x="1460106" y="651025"/>
                    <a:pt x="1734085" y="400593"/>
                    <a:pt x="2072056" y="400594"/>
                  </a:cubicBezTo>
                  <a:cubicBezTo>
                    <a:pt x="2410027" y="400594"/>
                    <a:pt x="2684007" y="651025"/>
                    <a:pt x="2684007" y="959948"/>
                  </a:cubicBezTo>
                  <a:cubicBezTo>
                    <a:pt x="2684007" y="1191640"/>
                    <a:pt x="2529893" y="1390431"/>
                    <a:pt x="2310255" y="1475345"/>
                  </a:cubicBezTo>
                  <a:lnTo>
                    <a:pt x="2270783" y="1486544"/>
                  </a:lnTo>
                  <a:lnTo>
                    <a:pt x="2270965" y="1487283"/>
                  </a:lnTo>
                  <a:lnTo>
                    <a:pt x="2439225" y="1487283"/>
                  </a:lnTo>
                  <a:lnTo>
                    <a:pt x="2684005" y="3449156"/>
                  </a:lnTo>
                  <a:lnTo>
                    <a:pt x="2504081" y="3449156"/>
                  </a:lnTo>
                  <a:lnTo>
                    <a:pt x="2538857" y="4053044"/>
                  </a:lnTo>
                  <a:lnTo>
                    <a:pt x="2579493" y="4066202"/>
                  </a:lnTo>
                  <a:cubicBezTo>
                    <a:pt x="2645477" y="4092295"/>
                    <a:pt x="2684005" y="4123751"/>
                    <a:pt x="2684005" y="4157610"/>
                  </a:cubicBezTo>
                  <a:cubicBezTo>
                    <a:pt x="2684005" y="4247902"/>
                    <a:pt x="2410025" y="4321099"/>
                    <a:pt x="2072054" y="4321099"/>
                  </a:cubicBezTo>
                  <a:cubicBezTo>
                    <a:pt x="1734083" y="4321099"/>
                    <a:pt x="1460103" y="4247902"/>
                    <a:pt x="1460103" y="4157610"/>
                  </a:cubicBezTo>
                  <a:cubicBezTo>
                    <a:pt x="1460103" y="4123751"/>
                    <a:pt x="1498632" y="4092295"/>
                    <a:pt x="1564615" y="4066202"/>
                  </a:cubicBezTo>
                  <a:lnTo>
                    <a:pt x="1605251" y="4053044"/>
                  </a:lnTo>
                  <a:lnTo>
                    <a:pt x="1640026" y="3449156"/>
                  </a:lnTo>
                  <a:lnTo>
                    <a:pt x="1460103" y="3449156"/>
                  </a:lnTo>
                  <a:lnTo>
                    <a:pt x="1680527" y="1682505"/>
                  </a:lnTo>
                  <a:lnTo>
                    <a:pt x="968116" y="1858053"/>
                  </a:lnTo>
                  <a:lnTo>
                    <a:pt x="792094" y="1143719"/>
                  </a:lnTo>
                  <a:lnTo>
                    <a:pt x="731909" y="1158550"/>
                  </a:lnTo>
                  <a:lnTo>
                    <a:pt x="852476" y="876271"/>
                  </a:lnTo>
                  <a:lnTo>
                    <a:pt x="1090390" y="1070215"/>
                  </a:lnTo>
                  <a:lnTo>
                    <a:pt x="1030205" y="1085045"/>
                  </a:lnTo>
                  <a:lnTo>
                    <a:pt x="1147553" y="1561267"/>
                  </a:lnTo>
                  <a:lnTo>
                    <a:pt x="1723682" y="1419301"/>
                  </a:lnTo>
                  <a:lnTo>
                    <a:pt x="1660594" y="1373992"/>
                  </a:lnTo>
                  <a:cubicBezTo>
                    <a:pt x="1595389" y="1319822"/>
                    <a:pt x="1543032" y="1252959"/>
                    <a:pt x="1508195" y="1177673"/>
                  </a:cubicBezTo>
                  <a:lnTo>
                    <a:pt x="1494749" y="1138078"/>
                  </a:lnTo>
                  <a:lnTo>
                    <a:pt x="1472300" y="1174319"/>
                  </a:lnTo>
                  <a:lnTo>
                    <a:pt x="447725" y="539662"/>
                  </a:lnTo>
                  <a:lnTo>
                    <a:pt x="0" y="579307"/>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Cloud 146">
              <a:extLst>
                <a:ext uri="{FF2B5EF4-FFF2-40B4-BE49-F238E27FC236}">
                  <a16:creationId xmlns:a16="http://schemas.microsoft.com/office/drawing/2014/main" id="{473701E4-BCD6-0341-74BE-029ACD455879}"/>
                </a:ext>
              </a:extLst>
            </p:cNvPr>
            <p:cNvSpPr/>
            <p:nvPr/>
          </p:nvSpPr>
          <p:spPr>
            <a:xfrm>
              <a:off x="520799" y="4909339"/>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loud 147">
              <a:extLst>
                <a:ext uri="{FF2B5EF4-FFF2-40B4-BE49-F238E27FC236}">
                  <a16:creationId xmlns:a16="http://schemas.microsoft.com/office/drawing/2014/main" id="{74557DBF-D4B3-72BF-A9A1-DABE9E1AE53B}"/>
                </a:ext>
              </a:extLst>
            </p:cNvPr>
            <p:cNvSpPr/>
            <p:nvPr/>
          </p:nvSpPr>
          <p:spPr>
            <a:xfrm>
              <a:off x="757727" y="4893781"/>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loud 148">
              <a:extLst>
                <a:ext uri="{FF2B5EF4-FFF2-40B4-BE49-F238E27FC236}">
                  <a16:creationId xmlns:a16="http://schemas.microsoft.com/office/drawing/2014/main" id="{6FD965A4-90ED-FE6B-7773-BB53E48DAAE6}"/>
                </a:ext>
              </a:extLst>
            </p:cNvPr>
            <p:cNvSpPr/>
            <p:nvPr/>
          </p:nvSpPr>
          <p:spPr>
            <a:xfrm>
              <a:off x="4855067" y="4852756"/>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BC7E22CA-F777-ED0A-3D82-10FEF254134E}"/>
                </a:ext>
              </a:extLst>
            </p:cNvPr>
            <p:cNvSpPr/>
            <p:nvPr/>
          </p:nvSpPr>
          <p:spPr>
            <a:xfrm>
              <a:off x="5091995" y="4837198"/>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a:extLst>
                <a:ext uri="{FF2B5EF4-FFF2-40B4-BE49-F238E27FC236}">
                  <a16:creationId xmlns:a16="http://schemas.microsoft.com/office/drawing/2014/main" id="{0247DDE1-112D-3B9B-28C2-6BB0C38468EC}"/>
                </a:ext>
              </a:extLst>
            </p:cNvPr>
            <p:cNvSpPr/>
            <p:nvPr/>
          </p:nvSpPr>
          <p:spPr>
            <a:xfrm>
              <a:off x="1829919" y="4934306"/>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a:extLst>
                <a:ext uri="{FF2B5EF4-FFF2-40B4-BE49-F238E27FC236}">
                  <a16:creationId xmlns:a16="http://schemas.microsoft.com/office/drawing/2014/main" id="{2B22A71F-B780-6AB6-A42E-1CFC8EA275B8}"/>
                </a:ext>
              </a:extLst>
            </p:cNvPr>
            <p:cNvSpPr/>
            <p:nvPr/>
          </p:nvSpPr>
          <p:spPr>
            <a:xfrm>
              <a:off x="2066847" y="4918748"/>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8286D42A-2C76-A829-CD63-871C261C119B}"/>
                </a:ext>
              </a:extLst>
            </p:cNvPr>
            <p:cNvGrpSpPr/>
            <p:nvPr/>
          </p:nvGrpSpPr>
          <p:grpSpPr>
            <a:xfrm>
              <a:off x="4221096" y="4712392"/>
              <a:ext cx="175082" cy="250015"/>
              <a:chOff x="5750521" y="4735628"/>
              <a:chExt cx="687176" cy="981280"/>
            </a:xfrm>
          </p:grpSpPr>
          <p:grpSp>
            <p:nvGrpSpPr>
              <p:cNvPr id="156" name="Group 155">
                <a:extLst>
                  <a:ext uri="{FF2B5EF4-FFF2-40B4-BE49-F238E27FC236}">
                    <a16:creationId xmlns:a16="http://schemas.microsoft.com/office/drawing/2014/main" id="{4E24FD77-69AD-D1EE-62CE-2E708AE1AC38}"/>
                  </a:ext>
                </a:extLst>
              </p:cNvPr>
              <p:cNvGrpSpPr/>
              <p:nvPr/>
            </p:nvGrpSpPr>
            <p:grpSpPr>
              <a:xfrm>
                <a:off x="5750521" y="4735628"/>
                <a:ext cx="309059" cy="981280"/>
                <a:chOff x="5750521" y="4735628"/>
                <a:chExt cx="309059" cy="981280"/>
              </a:xfrm>
            </p:grpSpPr>
            <p:sp>
              <p:nvSpPr>
                <p:cNvPr id="161" name="Rectangle: Rounded Corners 160">
                  <a:extLst>
                    <a:ext uri="{FF2B5EF4-FFF2-40B4-BE49-F238E27FC236}">
                      <a16:creationId xmlns:a16="http://schemas.microsoft.com/office/drawing/2014/main" id="{33BA8900-D000-DEDD-BE4C-2F04C7F9B4B3}"/>
                    </a:ext>
                  </a:extLst>
                </p:cNvPr>
                <p:cNvSpPr/>
                <p:nvPr/>
              </p:nvSpPr>
              <p:spPr>
                <a:xfrm>
                  <a:off x="5790910" y="4829503"/>
                  <a:ext cx="221007" cy="793532"/>
                </a:xfrm>
                <a:prstGeom prst="roundRect">
                  <a:avLst>
                    <a:gd name="adj" fmla="val 36076"/>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2" name="Trapezoid 94">
                  <a:extLst>
                    <a:ext uri="{FF2B5EF4-FFF2-40B4-BE49-F238E27FC236}">
                      <a16:creationId xmlns:a16="http://schemas.microsoft.com/office/drawing/2014/main" id="{EA6F0F1B-9B44-6DD1-848E-D35D89B11D6A}"/>
                    </a:ext>
                  </a:extLst>
                </p:cNvPr>
                <p:cNvSpPr/>
                <p:nvPr/>
              </p:nvSpPr>
              <p:spPr>
                <a:xfrm rot="10800000">
                  <a:off x="5757797" y="4735628"/>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3" name="Trapezoid 94">
                  <a:extLst>
                    <a:ext uri="{FF2B5EF4-FFF2-40B4-BE49-F238E27FC236}">
                      <a16:creationId xmlns:a16="http://schemas.microsoft.com/office/drawing/2014/main" id="{34E7EC19-9689-87ED-B96B-DEA04B93EA7F}"/>
                    </a:ext>
                  </a:extLst>
                </p:cNvPr>
                <p:cNvSpPr/>
                <p:nvPr/>
              </p:nvSpPr>
              <p:spPr>
                <a:xfrm>
                  <a:off x="5750521" y="5529161"/>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DD3CD960-8147-69F9-8CB9-800B87E53404}"/>
                  </a:ext>
                </a:extLst>
              </p:cNvPr>
              <p:cNvGrpSpPr/>
              <p:nvPr/>
            </p:nvGrpSpPr>
            <p:grpSpPr>
              <a:xfrm>
                <a:off x="6128638" y="4735628"/>
                <a:ext cx="309059" cy="981280"/>
                <a:chOff x="5750521" y="4735628"/>
                <a:chExt cx="309059" cy="981280"/>
              </a:xfrm>
            </p:grpSpPr>
            <p:sp>
              <p:nvSpPr>
                <p:cNvPr id="158" name="Rectangle: Rounded Corners 157">
                  <a:extLst>
                    <a:ext uri="{FF2B5EF4-FFF2-40B4-BE49-F238E27FC236}">
                      <a16:creationId xmlns:a16="http://schemas.microsoft.com/office/drawing/2014/main" id="{7E1B9908-0C56-653A-6410-BBE70D8C6012}"/>
                    </a:ext>
                  </a:extLst>
                </p:cNvPr>
                <p:cNvSpPr/>
                <p:nvPr/>
              </p:nvSpPr>
              <p:spPr>
                <a:xfrm>
                  <a:off x="5790910" y="4829503"/>
                  <a:ext cx="221007" cy="793532"/>
                </a:xfrm>
                <a:prstGeom prst="roundRect">
                  <a:avLst>
                    <a:gd name="adj" fmla="val 36076"/>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9" name="Trapezoid 94">
                  <a:extLst>
                    <a:ext uri="{FF2B5EF4-FFF2-40B4-BE49-F238E27FC236}">
                      <a16:creationId xmlns:a16="http://schemas.microsoft.com/office/drawing/2014/main" id="{6BC8413E-C828-C247-53D8-9B62277780CC}"/>
                    </a:ext>
                  </a:extLst>
                </p:cNvPr>
                <p:cNvSpPr/>
                <p:nvPr/>
              </p:nvSpPr>
              <p:spPr>
                <a:xfrm rot="10800000">
                  <a:off x="5757797" y="4735628"/>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0" name="Trapezoid 94">
                  <a:extLst>
                    <a:ext uri="{FF2B5EF4-FFF2-40B4-BE49-F238E27FC236}">
                      <a16:creationId xmlns:a16="http://schemas.microsoft.com/office/drawing/2014/main" id="{34F9BC33-2E47-9444-1A6E-B424816EE868}"/>
                    </a:ext>
                  </a:extLst>
                </p:cNvPr>
                <p:cNvSpPr/>
                <p:nvPr/>
              </p:nvSpPr>
              <p:spPr>
                <a:xfrm>
                  <a:off x="5750521" y="5529161"/>
                  <a:ext cx="301783" cy="187747"/>
                </a:xfrm>
                <a:custGeom>
                  <a:avLst/>
                  <a:gdLst>
                    <a:gd name="connsiteX0" fmla="*/ 0 w 1321208"/>
                    <a:gd name="connsiteY0" fmla="*/ 725436 h 725436"/>
                    <a:gd name="connsiteX1" fmla="*/ 202382 w 1321208"/>
                    <a:gd name="connsiteY1" fmla="*/ 0 h 725436"/>
                    <a:gd name="connsiteX2" fmla="*/ 1118826 w 1321208"/>
                    <a:gd name="connsiteY2" fmla="*/ 0 h 725436"/>
                    <a:gd name="connsiteX3" fmla="*/ 1321208 w 1321208"/>
                    <a:gd name="connsiteY3" fmla="*/ 725436 h 725436"/>
                    <a:gd name="connsiteX4" fmla="*/ 0 w 1321208"/>
                    <a:gd name="connsiteY4" fmla="*/ 725436 h 725436"/>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 name="connsiteX0" fmla="*/ 0 w 1321208"/>
                    <a:gd name="connsiteY0" fmla="*/ 732061 h 732061"/>
                    <a:gd name="connsiteX1" fmla="*/ 202382 w 1321208"/>
                    <a:gd name="connsiteY1" fmla="*/ 6625 h 732061"/>
                    <a:gd name="connsiteX2" fmla="*/ 1118826 w 1321208"/>
                    <a:gd name="connsiteY2" fmla="*/ 6625 h 732061"/>
                    <a:gd name="connsiteX3" fmla="*/ 1321208 w 1321208"/>
                    <a:gd name="connsiteY3" fmla="*/ 732061 h 732061"/>
                    <a:gd name="connsiteX4" fmla="*/ 0 w 1321208"/>
                    <a:gd name="connsiteY4" fmla="*/ 732061 h 73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732061">
                      <a:moveTo>
                        <a:pt x="0" y="732061"/>
                      </a:moveTo>
                      <a:cubicBezTo>
                        <a:pt x="67461" y="490249"/>
                        <a:pt x="-85797" y="17209"/>
                        <a:pt x="202382" y="6625"/>
                      </a:cubicBezTo>
                      <a:lnTo>
                        <a:pt x="1118826" y="6625"/>
                      </a:lnTo>
                      <a:cubicBezTo>
                        <a:pt x="1417514" y="-66874"/>
                        <a:pt x="1253747" y="490249"/>
                        <a:pt x="1321208" y="732061"/>
                      </a:cubicBezTo>
                      <a:lnTo>
                        <a:pt x="0" y="732061"/>
                      </a:lnTo>
                      <a:close/>
                    </a:path>
                  </a:pathLst>
                </a:cu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154" name="Cloud 153">
              <a:extLst>
                <a:ext uri="{FF2B5EF4-FFF2-40B4-BE49-F238E27FC236}">
                  <a16:creationId xmlns:a16="http://schemas.microsoft.com/office/drawing/2014/main" id="{138A493D-D693-CF2E-7D60-13B3D8982D01}"/>
                </a:ext>
              </a:extLst>
            </p:cNvPr>
            <p:cNvSpPr/>
            <p:nvPr/>
          </p:nvSpPr>
          <p:spPr>
            <a:xfrm>
              <a:off x="3476046" y="4898092"/>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5E78115D-6D06-B9AD-1655-891526040344}"/>
                </a:ext>
              </a:extLst>
            </p:cNvPr>
            <p:cNvSpPr/>
            <p:nvPr/>
          </p:nvSpPr>
          <p:spPr>
            <a:xfrm>
              <a:off x="3712974" y="4882534"/>
              <a:ext cx="337611" cy="256778"/>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7B11971A-3335-125F-308A-E0893E7D1EF0}"/>
              </a:ext>
            </a:extLst>
          </p:cNvPr>
          <p:cNvGrpSpPr/>
          <p:nvPr/>
        </p:nvGrpSpPr>
        <p:grpSpPr>
          <a:xfrm>
            <a:off x="8530589" y="1813398"/>
            <a:ext cx="3263191" cy="2670424"/>
            <a:chOff x="381000" y="381000"/>
            <a:chExt cx="5307525" cy="4343400"/>
          </a:xfrm>
        </p:grpSpPr>
        <p:sp>
          <p:nvSpPr>
            <p:cNvPr id="234" name="Double Wave 233">
              <a:extLst>
                <a:ext uri="{FF2B5EF4-FFF2-40B4-BE49-F238E27FC236}">
                  <a16:creationId xmlns:a16="http://schemas.microsoft.com/office/drawing/2014/main" id="{411EC0EB-0387-205C-03A5-EC9618FE9E3F}"/>
                </a:ext>
              </a:extLst>
            </p:cNvPr>
            <p:cNvSpPr/>
            <p:nvPr/>
          </p:nvSpPr>
          <p:spPr>
            <a:xfrm>
              <a:off x="609600" y="3886200"/>
              <a:ext cx="4941794" cy="823632"/>
            </a:xfrm>
            <a:prstGeom prst="doubleWave">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234">
              <a:extLst>
                <a:ext uri="{FF2B5EF4-FFF2-40B4-BE49-F238E27FC236}">
                  <a16:creationId xmlns:a16="http://schemas.microsoft.com/office/drawing/2014/main" id="{6323FF3C-F6D8-B009-3462-8CF60260C83F}"/>
                </a:ext>
              </a:extLst>
            </p:cNvPr>
            <p:cNvGrpSpPr/>
            <p:nvPr/>
          </p:nvGrpSpPr>
          <p:grpSpPr>
            <a:xfrm>
              <a:off x="533400" y="381000"/>
              <a:ext cx="5125287" cy="3733800"/>
              <a:chOff x="914400" y="457200"/>
              <a:chExt cx="7112643" cy="5181600"/>
            </a:xfrm>
          </p:grpSpPr>
          <p:grpSp>
            <p:nvGrpSpPr>
              <p:cNvPr id="295" name="Group 220">
                <a:extLst>
                  <a:ext uri="{FF2B5EF4-FFF2-40B4-BE49-F238E27FC236}">
                    <a16:creationId xmlns:a16="http://schemas.microsoft.com/office/drawing/2014/main" id="{4D1137F1-1CE5-162D-252C-0639C591180A}"/>
                  </a:ext>
                </a:extLst>
              </p:cNvPr>
              <p:cNvGrpSpPr/>
              <p:nvPr/>
            </p:nvGrpSpPr>
            <p:grpSpPr>
              <a:xfrm>
                <a:off x="914400" y="457200"/>
                <a:ext cx="6816792" cy="4114800"/>
                <a:chOff x="1371597" y="0"/>
                <a:chExt cx="8665596" cy="5230788"/>
              </a:xfrm>
            </p:grpSpPr>
            <p:grpSp>
              <p:nvGrpSpPr>
                <p:cNvPr id="566" name="Group 141">
                  <a:extLst>
                    <a:ext uri="{FF2B5EF4-FFF2-40B4-BE49-F238E27FC236}">
                      <a16:creationId xmlns:a16="http://schemas.microsoft.com/office/drawing/2014/main" id="{EC9B1E3E-D259-AE65-68FA-8C9C41D5EEA3}"/>
                    </a:ext>
                  </a:extLst>
                </p:cNvPr>
                <p:cNvGrpSpPr/>
                <p:nvPr/>
              </p:nvGrpSpPr>
              <p:grpSpPr>
                <a:xfrm>
                  <a:off x="1371597" y="0"/>
                  <a:ext cx="4343403" cy="5230788"/>
                  <a:chOff x="1371597" y="0"/>
                  <a:chExt cx="4343403" cy="5230788"/>
                </a:xfrm>
              </p:grpSpPr>
              <p:grpSp>
                <p:nvGrpSpPr>
                  <p:cNvPr id="645" name="Group 101">
                    <a:extLst>
                      <a:ext uri="{FF2B5EF4-FFF2-40B4-BE49-F238E27FC236}">
                        <a16:creationId xmlns:a16="http://schemas.microsoft.com/office/drawing/2014/main" id="{86D9087A-F89B-2636-42FB-24E3DE9C67C6}"/>
                      </a:ext>
                    </a:extLst>
                  </p:cNvPr>
                  <p:cNvGrpSpPr/>
                  <p:nvPr/>
                </p:nvGrpSpPr>
                <p:grpSpPr>
                  <a:xfrm>
                    <a:off x="1371597" y="1981200"/>
                    <a:ext cx="688113" cy="1341582"/>
                    <a:chOff x="4140197" y="2082799"/>
                    <a:chExt cx="688113" cy="1341582"/>
                  </a:xfrm>
                </p:grpSpPr>
                <p:sp>
                  <p:nvSpPr>
                    <p:cNvPr id="716" name="Rectangle 715">
                      <a:extLst>
                        <a:ext uri="{FF2B5EF4-FFF2-40B4-BE49-F238E27FC236}">
                          <a16:creationId xmlns:a16="http://schemas.microsoft.com/office/drawing/2014/main" id="{72BCCA9B-AF5F-5463-F136-EE491543D200}"/>
                        </a:ext>
                      </a:extLst>
                    </p:cNvPr>
                    <p:cNvSpPr/>
                    <p:nvPr/>
                  </p:nvSpPr>
                  <p:spPr>
                    <a:xfrm flipH="1">
                      <a:off x="4348017" y="2678545"/>
                      <a:ext cx="298796" cy="74121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Isosceles Triangle 716">
                      <a:extLst>
                        <a:ext uri="{FF2B5EF4-FFF2-40B4-BE49-F238E27FC236}">
                          <a16:creationId xmlns:a16="http://schemas.microsoft.com/office/drawing/2014/main" id="{0DCE1616-AD8D-7180-DCC7-668B961E60C1}"/>
                        </a:ext>
                      </a:extLst>
                    </p:cNvPr>
                    <p:cNvSpPr/>
                    <p:nvPr/>
                  </p:nvSpPr>
                  <p:spPr>
                    <a:xfrm>
                      <a:off x="4382655" y="2082799"/>
                      <a:ext cx="205508" cy="59112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Isosceles Triangle 717">
                      <a:extLst>
                        <a:ext uri="{FF2B5EF4-FFF2-40B4-BE49-F238E27FC236}">
                          <a16:creationId xmlns:a16="http://schemas.microsoft.com/office/drawing/2014/main" id="{D7DA196C-D1B9-A281-3D52-B852C5F84D92}"/>
                        </a:ext>
                      </a:extLst>
                    </p:cNvPr>
                    <p:cNvSpPr/>
                    <p:nvPr/>
                  </p:nvSpPr>
                  <p:spPr>
                    <a:xfrm flipH="1">
                      <a:off x="4211812" y="2355274"/>
                      <a:ext cx="162980" cy="78739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9" name="Group 97">
                      <a:extLst>
                        <a:ext uri="{FF2B5EF4-FFF2-40B4-BE49-F238E27FC236}">
                          <a16:creationId xmlns:a16="http://schemas.microsoft.com/office/drawing/2014/main" id="{790E713A-CAC1-482D-FBCC-756A0AB28D98}"/>
                        </a:ext>
                      </a:extLst>
                    </p:cNvPr>
                    <p:cNvGrpSpPr/>
                    <p:nvPr/>
                  </p:nvGrpSpPr>
                  <p:grpSpPr>
                    <a:xfrm flipH="1">
                      <a:off x="4140197" y="2341418"/>
                      <a:ext cx="688113" cy="1082963"/>
                      <a:chOff x="5548813" y="285134"/>
                      <a:chExt cx="1930332" cy="2305666"/>
                    </a:xfrm>
                  </p:grpSpPr>
                  <p:sp>
                    <p:nvSpPr>
                      <p:cNvPr id="720" name="Isosceles Triangle 719">
                        <a:extLst>
                          <a:ext uri="{FF2B5EF4-FFF2-40B4-BE49-F238E27FC236}">
                            <a16:creationId xmlns:a16="http://schemas.microsoft.com/office/drawing/2014/main" id="{BF0EB9F8-13E5-2960-6CA4-07DDC932F43E}"/>
                          </a:ext>
                        </a:extLst>
                      </p:cNvPr>
                      <p:cNvSpPr/>
                      <p:nvPr/>
                    </p:nvSpPr>
                    <p:spPr>
                      <a:xfrm>
                        <a:off x="5668036" y="285134"/>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ectangle 720">
                        <a:extLst>
                          <a:ext uri="{FF2B5EF4-FFF2-40B4-BE49-F238E27FC236}">
                            <a16:creationId xmlns:a16="http://schemas.microsoft.com/office/drawing/2014/main" id="{C6A32DC8-94C6-B5A0-B934-2EA72B3559AD}"/>
                          </a:ext>
                        </a:extLst>
                      </p:cNvPr>
                      <p:cNvSpPr/>
                      <p:nvPr/>
                    </p:nvSpPr>
                    <p:spPr>
                      <a:xfrm>
                        <a:off x="5548813" y="1981200"/>
                        <a:ext cx="1930332"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6" name="Left-Right Arrow 110">
                    <a:extLst>
                      <a:ext uri="{FF2B5EF4-FFF2-40B4-BE49-F238E27FC236}">
                        <a16:creationId xmlns:a16="http://schemas.microsoft.com/office/drawing/2014/main" id="{59A142F1-77B5-5867-0709-46E284CCF99D}"/>
                      </a:ext>
                    </a:extLst>
                  </p:cNvPr>
                  <p:cNvSpPr/>
                  <p:nvPr/>
                </p:nvSpPr>
                <p:spPr>
                  <a:xfrm rot="16200000" flipH="1">
                    <a:off x="1536362" y="2755562"/>
                    <a:ext cx="363888" cy="68588"/>
                  </a:xfrm>
                  <a:prstGeom prst="leftRightArrow">
                    <a:avLst>
                      <a:gd name="adj1" fmla="val 93637"/>
                      <a:gd name="adj2" fmla="val 38283"/>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ectangle 9">
                    <a:extLst>
                      <a:ext uri="{FF2B5EF4-FFF2-40B4-BE49-F238E27FC236}">
                        <a16:creationId xmlns:a16="http://schemas.microsoft.com/office/drawing/2014/main" id="{80CA07A7-6305-650D-D09F-54DCF0C40D72}"/>
                      </a:ext>
                    </a:extLst>
                  </p:cNvPr>
                  <p:cNvSpPr/>
                  <p:nvPr/>
                </p:nvSpPr>
                <p:spPr>
                  <a:xfrm>
                    <a:off x="3810000" y="3200400"/>
                    <a:ext cx="19050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11">
                    <a:extLst>
                      <a:ext uri="{FF2B5EF4-FFF2-40B4-BE49-F238E27FC236}">
                        <a16:creationId xmlns:a16="http://schemas.microsoft.com/office/drawing/2014/main" id="{C2A9069A-D9FF-D9E9-598A-9E9D38846EAF}"/>
                      </a:ext>
                    </a:extLst>
                  </p:cNvPr>
                  <p:cNvSpPr/>
                  <p:nvPr/>
                </p:nvSpPr>
                <p:spPr>
                  <a:xfrm>
                    <a:off x="3657600" y="4114800"/>
                    <a:ext cx="2057400" cy="111598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16">
                    <a:extLst>
                      <a:ext uri="{FF2B5EF4-FFF2-40B4-BE49-F238E27FC236}">
                        <a16:creationId xmlns:a16="http://schemas.microsoft.com/office/drawing/2014/main" id="{331C9BFF-217B-5C87-669A-CACB00D95482}"/>
                      </a:ext>
                    </a:extLst>
                  </p:cNvPr>
                  <p:cNvSpPr/>
                  <p:nvPr/>
                </p:nvSpPr>
                <p:spPr>
                  <a:xfrm rot="5400000">
                    <a:off x="1295400" y="3352800"/>
                    <a:ext cx="838200" cy="6858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0" name="Group 15">
                    <a:extLst>
                      <a:ext uri="{FF2B5EF4-FFF2-40B4-BE49-F238E27FC236}">
                        <a16:creationId xmlns:a16="http://schemas.microsoft.com/office/drawing/2014/main" id="{E3DD7344-F14D-E72A-B698-58BE5C95826C}"/>
                      </a:ext>
                    </a:extLst>
                  </p:cNvPr>
                  <p:cNvGrpSpPr/>
                  <p:nvPr/>
                </p:nvGrpSpPr>
                <p:grpSpPr>
                  <a:xfrm flipH="1">
                    <a:off x="4001655" y="3433618"/>
                    <a:ext cx="271318" cy="690418"/>
                    <a:chOff x="5372100" y="647700"/>
                    <a:chExt cx="914400" cy="1447800"/>
                  </a:xfrm>
                </p:grpSpPr>
                <p:sp>
                  <p:nvSpPr>
                    <p:cNvPr id="714" name="Rectangle 61">
                      <a:extLst>
                        <a:ext uri="{FF2B5EF4-FFF2-40B4-BE49-F238E27FC236}">
                          <a16:creationId xmlns:a16="http://schemas.microsoft.com/office/drawing/2014/main" id="{096D7E40-575C-7241-0A4A-AF860953CCE4}"/>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Left-Right Arrow 62">
                      <a:extLst>
                        <a:ext uri="{FF2B5EF4-FFF2-40B4-BE49-F238E27FC236}">
                          <a16:creationId xmlns:a16="http://schemas.microsoft.com/office/drawing/2014/main" id="{91CCA75C-C533-05AC-4F25-5E7F9ADA0ECD}"/>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1" name="Group 17">
                    <a:extLst>
                      <a:ext uri="{FF2B5EF4-FFF2-40B4-BE49-F238E27FC236}">
                        <a16:creationId xmlns:a16="http://schemas.microsoft.com/office/drawing/2014/main" id="{908B446A-6C5F-8E74-A50A-39FD47D99B34}"/>
                      </a:ext>
                    </a:extLst>
                  </p:cNvPr>
                  <p:cNvGrpSpPr/>
                  <p:nvPr/>
                </p:nvGrpSpPr>
                <p:grpSpPr>
                  <a:xfrm flipH="1">
                    <a:off x="3716483" y="3417454"/>
                    <a:ext cx="271318" cy="690418"/>
                    <a:chOff x="5372100" y="647700"/>
                    <a:chExt cx="914400" cy="1447800"/>
                  </a:xfrm>
                </p:grpSpPr>
                <p:sp>
                  <p:nvSpPr>
                    <p:cNvPr id="712" name="Rectangle 59">
                      <a:extLst>
                        <a:ext uri="{FF2B5EF4-FFF2-40B4-BE49-F238E27FC236}">
                          <a16:creationId xmlns:a16="http://schemas.microsoft.com/office/drawing/2014/main" id="{C5F1DE33-CCC5-5815-3716-32494640F581}"/>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Left-Right Arrow 60">
                      <a:extLst>
                        <a:ext uri="{FF2B5EF4-FFF2-40B4-BE49-F238E27FC236}">
                          <a16:creationId xmlns:a16="http://schemas.microsoft.com/office/drawing/2014/main" id="{9FD21D5E-921A-D46D-72B5-5E75F31A113F}"/>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2" name="Group 20">
                    <a:extLst>
                      <a:ext uri="{FF2B5EF4-FFF2-40B4-BE49-F238E27FC236}">
                        <a16:creationId xmlns:a16="http://schemas.microsoft.com/office/drawing/2014/main" id="{BEF1BFDF-AC76-5A1A-89EF-5129B39A4B8C}"/>
                      </a:ext>
                    </a:extLst>
                  </p:cNvPr>
                  <p:cNvGrpSpPr/>
                  <p:nvPr/>
                </p:nvGrpSpPr>
                <p:grpSpPr>
                  <a:xfrm flipH="1">
                    <a:off x="3215411" y="3435927"/>
                    <a:ext cx="271318" cy="690418"/>
                    <a:chOff x="5372100" y="647700"/>
                    <a:chExt cx="914400" cy="1447800"/>
                  </a:xfrm>
                </p:grpSpPr>
                <p:sp>
                  <p:nvSpPr>
                    <p:cNvPr id="710" name="Rectangle 57">
                      <a:extLst>
                        <a:ext uri="{FF2B5EF4-FFF2-40B4-BE49-F238E27FC236}">
                          <a16:creationId xmlns:a16="http://schemas.microsoft.com/office/drawing/2014/main" id="{74F124C9-E5F9-4AAB-2662-FEDA27677505}"/>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Left-Right Arrow 58">
                      <a:extLst>
                        <a:ext uri="{FF2B5EF4-FFF2-40B4-BE49-F238E27FC236}">
                          <a16:creationId xmlns:a16="http://schemas.microsoft.com/office/drawing/2014/main" id="{C0100B27-E77F-378A-8776-97AF28FC0AC8}"/>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3" name="Group 23">
                    <a:extLst>
                      <a:ext uri="{FF2B5EF4-FFF2-40B4-BE49-F238E27FC236}">
                        <a16:creationId xmlns:a16="http://schemas.microsoft.com/office/drawing/2014/main" id="{D8E0ED2C-67CA-CF2A-3FEF-46AF079B962D}"/>
                      </a:ext>
                    </a:extLst>
                  </p:cNvPr>
                  <p:cNvGrpSpPr/>
                  <p:nvPr/>
                </p:nvGrpSpPr>
                <p:grpSpPr>
                  <a:xfrm flipH="1">
                    <a:off x="2929084" y="3440545"/>
                    <a:ext cx="271318" cy="690418"/>
                    <a:chOff x="5372100" y="647700"/>
                    <a:chExt cx="914400" cy="1447800"/>
                  </a:xfrm>
                </p:grpSpPr>
                <p:sp>
                  <p:nvSpPr>
                    <p:cNvPr id="708" name="Rectangle 55">
                      <a:extLst>
                        <a:ext uri="{FF2B5EF4-FFF2-40B4-BE49-F238E27FC236}">
                          <a16:creationId xmlns:a16="http://schemas.microsoft.com/office/drawing/2014/main" id="{0FDFCA6A-7166-CFB9-1396-78CCE55C4154}"/>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Left-Right Arrow 56">
                      <a:extLst>
                        <a:ext uri="{FF2B5EF4-FFF2-40B4-BE49-F238E27FC236}">
                          <a16:creationId xmlns:a16="http://schemas.microsoft.com/office/drawing/2014/main" id="{636DC4C2-5061-6753-15B5-564A2EA05DCD}"/>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4" name="Rectangle 45">
                    <a:extLst>
                      <a:ext uri="{FF2B5EF4-FFF2-40B4-BE49-F238E27FC236}">
                        <a16:creationId xmlns:a16="http://schemas.microsoft.com/office/drawing/2014/main" id="{B8445FED-8474-E4C5-3D87-A58652274DEC}"/>
                      </a:ext>
                    </a:extLst>
                  </p:cNvPr>
                  <p:cNvSpPr/>
                  <p:nvPr/>
                </p:nvSpPr>
                <p:spPr>
                  <a:xfrm rot="5400000" flipH="1">
                    <a:off x="3103419" y="4364181"/>
                    <a:ext cx="690418" cy="1916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5" name="Group 29">
                    <a:extLst>
                      <a:ext uri="{FF2B5EF4-FFF2-40B4-BE49-F238E27FC236}">
                        <a16:creationId xmlns:a16="http://schemas.microsoft.com/office/drawing/2014/main" id="{2733FF8A-B206-5069-81BB-BC52600811CA}"/>
                      </a:ext>
                    </a:extLst>
                  </p:cNvPr>
                  <p:cNvGrpSpPr/>
                  <p:nvPr/>
                </p:nvGrpSpPr>
                <p:grpSpPr>
                  <a:xfrm flipH="1">
                    <a:off x="2662382" y="3440545"/>
                    <a:ext cx="271318" cy="690418"/>
                    <a:chOff x="5372100" y="647700"/>
                    <a:chExt cx="914400" cy="1447800"/>
                  </a:xfrm>
                </p:grpSpPr>
                <p:sp>
                  <p:nvSpPr>
                    <p:cNvPr id="706" name="Rectangle 53">
                      <a:extLst>
                        <a:ext uri="{FF2B5EF4-FFF2-40B4-BE49-F238E27FC236}">
                          <a16:creationId xmlns:a16="http://schemas.microsoft.com/office/drawing/2014/main" id="{98F7274F-8281-CD57-E29B-0EC1341F49B1}"/>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Left-Right Arrow 54">
                      <a:extLst>
                        <a:ext uri="{FF2B5EF4-FFF2-40B4-BE49-F238E27FC236}">
                          <a16:creationId xmlns:a16="http://schemas.microsoft.com/office/drawing/2014/main" id="{9FF1F4AB-DBF4-7E13-FB4F-465AAB0FB4A7}"/>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6" name="Group 32">
                    <a:extLst>
                      <a:ext uri="{FF2B5EF4-FFF2-40B4-BE49-F238E27FC236}">
                        <a16:creationId xmlns:a16="http://schemas.microsoft.com/office/drawing/2014/main" id="{2F1F7AB7-9029-9FF6-8FCE-D56E8CB65F7B}"/>
                      </a:ext>
                    </a:extLst>
                  </p:cNvPr>
                  <p:cNvGrpSpPr/>
                  <p:nvPr/>
                </p:nvGrpSpPr>
                <p:grpSpPr>
                  <a:xfrm flipH="1">
                    <a:off x="2362200" y="3438236"/>
                    <a:ext cx="271318" cy="690418"/>
                    <a:chOff x="5372100" y="647700"/>
                    <a:chExt cx="914400" cy="1447800"/>
                  </a:xfrm>
                </p:grpSpPr>
                <p:sp>
                  <p:nvSpPr>
                    <p:cNvPr id="704" name="Rectangle 51">
                      <a:extLst>
                        <a:ext uri="{FF2B5EF4-FFF2-40B4-BE49-F238E27FC236}">
                          <a16:creationId xmlns:a16="http://schemas.microsoft.com/office/drawing/2014/main" id="{F8B9BD32-19D6-DB28-4D7D-05125F74840D}"/>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Left-Right Arrow 52">
                      <a:extLst>
                        <a:ext uri="{FF2B5EF4-FFF2-40B4-BE49-F238E27FC236}">
                          <a16:creationId xmlns:a16="http://schemas.microsoft.com/office/drawing/2014/main" id="{8D2EEBA9-F6A9-61BE-1BDB-A1078B78B445}"/>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7" name="Group 35">
                    <a:extLst>
                      <a:ext uri="{FF2B5EF4-FFF2-40B4-BE49-F238E27FC236}">
                        <a16:creationId xmlns:a16="http://schemas.microsoft.com/office/drawing/2014/main" id="{7CEC6A70-8279-7E51-D939-44918BE33941}"/>
                      </a:ext>
                    </a:extLst>
                  </p:cNvPr>
                  <p:cNvGrpSpPr/>
                  <p:nvPr/>
                </p:nvGrpSpPr>
                <p:grpSpPr>
                  <a:xfrm flipH="1">
                    <a:off x="2057400" y="3429000"/>
                    <a:ext cx="271318" cy="690418"/>
                    <a:chOff x="5372100" y="647700"/>
                    <a:chExt cx="914400" cy="1447800"/>
                  </a:xfrm>
                </p:grpSpPr>
                <p:sp>
                  <p:nvSpPr>
                    <p:cNvPr id="702" name="Rectangle 49">
                      <a:extLst>
                        <a:ext uri="{FF2B5EF4-FFF2-40B4-BE49-F238E27FC236}">
                          <a16:creationId xmlns:a16="http://schemas.microsoft.com/office/drawing/2014/main" id="{6518BE9D-FEA3-1A13-75C7-4300E32405F3}"/>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Left-Right Arrow 50">
                      <a:extLst>
                        <a:ext uri="{FF2B5EF4-FFF2-40B4-BE49-F238E27FC236}">
                          <a16:creationId xmlns:a16="http://schemas.microsoft.com/office/drawing/2014/main" id="{ACF21AB5-F75F-4305-539F-78A9A594EFBB}"/>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8" name="Rectangle 657">
                    <a:extLst>
                      <a:ext uri="{FF2B5EF4-FFF2-40B4-BE49-F238E27FC236}">
                        <a16:creationId xmlns:a16="http://schemas.microsoft.com/office/drawing/2014/main" id="{44625CAA-C5C6-8609-7EC5-FDFB06895C49}"/>
                      </a:ext>
                    </a:extLst>
                  </p:cNvPr>
                  <p:cNvSpPr/>
                  <p:nvPr/>
                </p:nvSpPr>
                <p:spPr>
                  <a:xfrm>
                    <a:off x="1371600" y="4114800"/>
                    <a:ext cx="22860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9" name="Group 69">
                    <a:extLst>
                      <a:ext uri="{FF2B5EF4-FFF2-40B4-BE49-F238E27FC236}">
                        <a16:creationId xmlns:a16="http://schemas.microsoft.com/office/drawing/2014/main" id="{39B4934B-036A-DE9B-D7F0-C6A955D4B745}"/>
                      </a:ext>
                    </a:extLst>
                  </p:cNvPr>
                  <p:cNvGrpSpPr/>
                  <p:nvPr/>
                </p:nvGrpSpPr>
                <p:grpSpPr>
                  <a:xfrm>
                    <a:off x="2667000" y="1676400"/>
                    <a:ext cx="946727" cy="1752600"/>
                    <a:chOff x="3810000" y="685800"/>
                    <a:chExt cx="1066800" cy="1295400"/>
                  </a:xfrm>
                </p:grpSpPr>
                <p:sp>
                  <p:nvSpPr>
                    <p:cNvPr id="698" name="Rectangle 697">
                      <a:extLst>
                        <a:ext uri="{FF2B5EF4-FFF2-40B4-BE49-F238E27FC236}">
                          <a16:creationId xmlns:a16="http://schemas.microsoft.com/office/drawing/2014/main" id="{4A92740A-3907-A0A6-A59F-F7947DB6C765}"/>
                        </a:ext>
                      </a:extLst>
                    </p:cNvPr>
                    <p:cNvSpPr/>
                    <p:nvPr/>
                  </p:nvSpPr>
                  <p:spPr>
                    <a:xfrm rot="5400000">
                      <a:off x="3695700" y="800100"/>
                      <a:ext cx="1295400" cy="10668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Left-Right Arrow 406">
                      <a:extLst>
                        <a:ext uri="{FF2B5EF4-FFF2-40B4-BE49-F238E27FC236}">
                          <a16:creationId xmlns:a16="http://schemas.microsoft.com/office/drawing/2014/main" id="{073F69BA-C883-DF3A-0F70-5BD99CCAFBFC}"/>
                        </a:ext>
                      </a:extLst>
                    </p:cNvPr>
                    <p:cNvSpPr/>
                    <p:nvPr/>
                  </p:nvSpPr>
                  <p:spPr>
                    <a:xfrm rot="16200000" flipH="1">
                      <a:off x="3439373" y="1239368"/>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Left-Right Arrow 407">
                      <a:extLst>
                        <a:ext uri="{FF2B5EF4-FFF2-40B4-BE49-F238E27FC236}">
                          <a16:creationId xmlns:a16="http://schemas.microsoft.com/office/drawing/2014/main" id="{19FF8714-69E0-5014-4F4F-7648DB7CBEAD}"/>
                        </a:ext>
                      </a:extLst>
                    </p:cNvPr>
                    <p:cNvSpPr/>
                    <p:nvPr/>
                  </p:nvSpPr>
                  <p:spPr>
                    <a:xfrm rot="16200000" flipH="1">
                      <a:off x="3753925" y="1234750"/>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Left-Right Arrow 408">
                      <a:extLst>
                        <a:ext uri="{FF2B5EF4-FFF2-40B4-BE49-F238E27FC236}">
                          <a16:creationId xmlns:a16="http://schemas.microsoft.com/office/drawing/2014/main" id="{5246AD0C-A4C6-117A-EF4A-D2A9547DC4E7}"/>
                        </a:ext>
                      </a:extLst>
                    </p:cNvPr>
                    <p:cNvSpPr/>
                    <p:nvPr/>
                  </p:nvSpPr>
                  <p:spPr>
                    <a:xfrm rot="16200000" flipH="1">
                      <a:off x="4085841" y="1239167"/>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0" name="Isosceles Triangle 659">
                    <a:extLst>
                      <a:ext uri="{FF2B5EF4-FFF2-40B4-BE49-F238E27FC236}">
                        <a16:creationId xmlns:a16="http://schemas.microsoft.com/office/drawing/2014/main" id="{BE323B93-518A-7162-47F9-2A281FBBD40D}"/>
                      </a:ext>
                    </a:extLst>
                  </p:cNvPr>
                  <p:cNvSpPr/>
                  <p:nvPr/>
                </p:nvSpPr>
                <p:spPr>
                  <a:xfrm>
                    <a:off x="2895600" y="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1" name="Group 73">
                    <a:extLst>
                      <a:ext uri="{FF2B5EF4-FFF2-40B4-BE49-F238E27FC236}">
                        <a16:creationId xmlns:a16="http://schemas.microsoft.com/office/drawing/2014/main" id="{41D914C2-CEFA-1083-4342-1884CFB4E0D0}"/>
                      </a:ext>
                    </a:extLst>
                  </p:cNvPr>
                  <p:cNvGrpSpPr/>
                  <p:nvPr/>
                </p:nvGrpSpPr>
                <p:grpSpPr>
                  <a:xfrm flipH="1">
                    <a:off x="3237345" y="609600"/>
                    <a:ext cx="391160" cy="1066800"/>
                    <a:chOff x="5410200" y="304800"/>
                    <a:chExt cx="838200" cy="2286000"/>
                  </a:xfrm>
                </p:grpSpPr>
                <p:sp>
                  <p:nvSpPr>
                    <p:cNvPr id="696" name="Rectangle 71">
                      <a:extLst>
                        <a:ext uri="{FF2B5EF4-FFF2-40B4-BE49-F238E27FC236}">
                          <a16:creationId xmlns:a16="http://schemas.microsoft.com/office/drawing/2014/main" id="{4F7F6985-D035-B7DB-1384-2774543C727C}"/>
                        </a:ext>
                      </a:extLst>
                    </p:cNvPr>
                    <p:cNvSpPr/>
                    <p:nvPr/>
                  </p:nvSpPr>
                  <p:spPr>
                    <a:xfrm>
                      <a:off x="5410200" y="1981200"/>
                      <a:ext cx="838200"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Isosceles Triangle 696">
                      <a:extLst>
                        <a:ext uri="{FF2B5EF4-FFF2-40B4-BE49-F238E27FC236}">
                          <a16:creationId xmlns:a16="http://schemas.microsoft.com/office/drawing/2014/main" id="{C70FCF3C-D420-44B5-7D1F-E10AD372A720}"/>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2" name="Group 74">
                    <a:extLst>
                      <a:ext uri="{FF2B5EF4-FFF2-40B4-BE49-F238E27FC236}">
                        <a16:creationId xmlns:a16="http://schemas.microsoft.com/office/drawing/2014/main" id="{8EF19F94-F53D-4174-E45E-9C513BF3BCE7}"/>
                      </a:ext>
                    </a:extLst>
                  </p:cNvPr>
                  <p:cNvGrpSpPr/>
                  <p:nvPr/>
                </p:nvGrpSpPr>
                <p:grpSpPr>
                  <a:xfrm flipH="1">
                    <a:off x="2634672" y="600364"/>
                    <a:ext cx="391160" cy="1066800"/>
                    <a:chOff x="5410200" y="304800"/>
                    <a:chExt cx="838200" cy="2286000"/>
                  </a:xfrm>
                </p:grpSpPr>
                <p:sp>
                  <p:nvSpPr>
                    <p:cNvPr id="694" name="Rectangle 693">
                      <a:extLst>
                        <a:ext uri="{FF2B5EF4-FFF2-40B4-BE49-F238E27FC236}">
                          <a16:creationId xmlns:a16="http://schemas.microsoft.com/office/drawing/2014/main" id="{65000220-BBE0-AF94-C35F-AA617BDD61C1}"/>
                        </a:ext>
                      </a:extLst>
                    </p:cNvPr>
                    <p:cNvSpPr/>
                    <p:nvPr/>
                  </p:nvSpPr>
                  <p:spPr>
                    <a:xfrm>
                      <a:off x="5410200" y="1981200"/>
                      <a:ext cx="838200"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Isosceles Triangle 694">
                      <a:extLst>
                        <a:ext uri="{FF2B5EF4-FFF2-40B4-BE49-F238E27FC236}">
                          <a16:creationId xmlns:a16="http://schemas.microsoft.com/office/drawing/2014/main" id="{AB39C076-AA6C-1ADA-E041-CE21EABAE923}"/>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3" name="Rectangle 662">
                    <a:extLst>
                      <a:ext uri="{FF2B5EF4-FFF2-40B4-BE49-F238E27FC236}">
                        <a16:creationId xmlns:a16="http://schemas.microsoft.com/office/drawing/2014/main" id="{D2EAEEF8-4C53-FD99-69B8-65A7947297A6}"/>
                      </a:ext>
                    </a:extLst>
                  </p:cNvPr>
                  <p:cNvSpPr/>
                  <p:nvPr/>
                </p:nvSpPr>
                <p:spPr>
                  <a:xfrm flipH="1">
                    <a:off x="3576782" y="1681635"/>
                    <a:ext cx="90054" cy="117240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ectangle 663">
                    <a:extLst>
                      <a:ext uri="{FF2B5EF4-FFF2-40B4-BE49-F238E27FC236}">
                        <a16:creationId xmlns:a16="http://schemas.microsoft.com/office/drawing/2014/main" id="{07BF0BDE-A84F-F197-F4F0-C6E84DE02811}"/>
                      </a:ext>
                    </a:extLst>
                  </p:cNvPr>
                  <p:cNvSpPr/>
                  <p:nvPr/>
                </p:nvSpPr>
                <p:spPr>
                  <a:xfrm flipH="1">
                    <a:off x="2565401" y="1677017"/>
                    <a:ext cx="90054" cy="117240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5" name="Group 82">
                    <a:extLst>
                      <a:ext uri="{FF2B5EF4-FFF2-40B4-BE49-F238E27FC236}">
                        <a16:creationId xmlns:a16="http://schemas.microsoft.com/office/drawing/2014/main" id="{FBD5862A-D9E0-2DF5-047C-0203C1471B85}"/>
                      </a:ext>
                    </a:extLst>
                  </p:cNvPr>
                  <p:cNvGrpSpPr/>
                  <p:nvPr/>
                </p:nvGrpSpPr>
                <p:grpSpPr>
                  <a:xfrm flipH="1">
                    <a:off x="2408381" y="1364673"/>
                    <a:ext cx="245687" cy="2064327"/>
                    <a:chOff x="5410203" y="304800"/>
                    <a:chExt cx="838200" cy="3153833"/>
                  </a:xfrm>
                </p:grpSpPr>
                <p:sp>
                  <p:nvSpPr>
                    <p:cNvPr id="692" name="Rectangle 691">
                      <a:extLst>
                        <a:ext uri="{FF2B5EF4-FFF2-40B4-BE49-F238E27FC236}">
                          <a16:creationId xmlns:a16="http://schemas.microsoft.com/office/drawing/2014/main" id="{9C390EE7-D520-45D8-CA75-3DC08F84A455}"/>
                        </a:ext>
                      </a:extLst>
                    </p:cNvPr>
                    <p:cNvSpPr/>
                    <p:nvPr/>
                  </p:nvSpPr>
                  <p:spPr>
                    <a:xfrm>
                      <a:off x="5410203" y="1981200"/>
                      <a:ext cx="838200" cy="1477433"/>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Isosceles Triangle 84">
                      <a:extLst>
                        <a:ext uri="{FF2B5EF4-FFF2-40B4-BE49-F238E27FC236}">
                          <a16:creationId xmlns:a16="http://schemas.microsoft.com/office/drawing/2014/main" id="{A83E0DAD-51B0-A4B7-1A05-7DB28BBB61FE}"/>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6" name="Group 85">
                    <a:extLst>
                      <a:ext uri="{FF2B5EF4-FFF2-40B4-BE49-F238E27FC236}">
                        <a16:creationId xmlns:a16="http://schemas.microsoft.com/office/drawing/2014/main" id="{46FB3879-F594-7B14-FCBB-7202349620B7}"/>
                      </a:ext>
                    </a:extLst>
                  </p:cNvPr>
                  <p:cNvGrpSpPr/>
                  <p:nvPr/>
                </p:nvGrpSpPr>
                <p:grpSpPr>
                  <a:xfrm flipH="1">
                    <a:off x="3581399" y="1371600"/>
                    <a:ext cx="245687" cy="2027382"/>
                    <a:chOff x="5410203" y="304800"/>
                    <a:chExt cx="838200" cy="3097389"/>
                  </a:xfrm>
                </p:grpSpPr>
                <p:sp>
                  <p:nvSpPr>
                    <p:cNvPr id="690" name="Rectangle 689">
                      <a:extLst>
                        <a:ext uri="{FF2B5EF4-FFF2-40B4-BE49-F238E27FC236}">
                          <a16:creationId xmlns:a16="http://schemas.microsoft.com/office/drawing/2014/main" id="{3DFCD7E9-883A-0C28-192F-99193E72FABE}"/>
                        </a:ext>
                      </a:extLst>
                    </p:cNvPr>
                    <p:cNvSpPr/>
                    <p:nvPr/>
                  </p:nvSpPr>
                  <p:spPr>
                    <a:xfrm>
                      <a:off x="5410203" y="1981200"/>
                      <a:ext cx="838200" cy="142098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Isosceles Triangle 690">
                      <a:extLst>
                        <a:ext uri="{FF2B5EF4-FFF2-40B4-BE49-F238E27FC236}">
                          <a16:creationId xmlns:a16="http://schemas.microsoft.com/office/drawing/2014/main" id="{075230EB-4517-8BA8-5D3E-4348A1A5C503}"/>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7" name="Left-Right Arrow 374">
                    <a:extLst>
                      <a:ext uri="{FF2B5EF4-FFF2-40B4-BE49-F238E27FC236}">
                        <a16:creationId xmlns:a16="http://schemas.microsoft.com/office/drawing/2014/main" id="{58007865-B050-D69B-FDC4-B2DE36656A50}"/>
                      </a:ext>
                    </a:extLst>
                  </p:cNvPr>
                  <p:cNvSpPr/>
                  <p:nvPr/>
                </p:nvSpPr>
                <p:spPr>
                  <a:xfrm rot="16200000" flipH="1">
                    <a:off x="2922969" y="1313532"/>
                    <a:ext cx="396220" cy="15402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Snip and Round Single Corner Rectangle 375">
                    <a:extLst>
                      <a:ext uri="{FF2B5EF4-FFF2-40B4-BE49-F238E27FC236}">
                        <a16:creationId xmlns:a16="http://schemas.microsoft.com/office/drawing/2014/main" id="{ABC9F78A-F62B-3682-D6CC-95DF24C06F9C}"/>
                      </a:ext>
                    </a:extLst>
                  </p:cNvPr>
                  <p:cNvSpPr/>
                  <p:nvPr/>
                </p:nvSpPr>
                <p:spPr>
                  <a:xfrm>
                    <a:off x="3676073" y="2872509"/>
                    <a:ext cx="526472" cy="533400"/>
                  </a:xfrm>
                  <a:prstGeom prst="snipRoundRect">
                    <a:avLst>
                      <a:gd name="adj1" fmla="val 0"/>
                      <a:gd name="adj2" fmla="val 5000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9" name="Group 17">
                    <a:extLst>
                      <a:ext uri="{FF2B5EF4-FFF2-40B4-BE49-F238E27FC236}">
                        <a16:creationId xmlns:a16="http://schemas.microsoft.com/office/drawing/2014/main" id="{E16B48C9-72DF-E00B-52E7-953346C8631E}"/>
                      </a:ext>
                    </a:extLst>
                  </p:cNvPr>
                  <p:cNvGrpSpPr/>
                  <p:nvPr/>
                </p:nvGrpSpPr>
                <p:grpSpPr>
                  <a:xfrm flipH="1">
                    <a:off x="4873338" y="3422072"/>
                    <a:ext cx="271318" cy="690418"/>
                    <a:chOff x="5372100" y="647700"/>
                    <a:chExt cx="914400" cy="1447800"/>
                  </a:xfrm>
                </p:grpSpPr>
                <p:sp>
                  <p:nvSpPr>
                    <p:cNvPr id="688" name="Rectangle 131">
                      <a:extLst>
                        <a:ext uri="{FF2B5EF4-FFF2-40B4-BE49-F238E27FC236}">
                          <a16:creationId xmlns:a16="http://schemas.microsoft.com/office/drawing/2014/main" id="{656FDF0F-99E0-731B-8AAA-277D93BDD157}"/>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Left-Right Arrow 396">
                      <a:extLst>
                        <a:ext uri="{FF2B5EF4-FFF2-40B4-BE49-F238E27FC236}">
                          <a16:creationId xmlns:a16="http://schemas.microsoft.com/office/drawing/2014/main" id="{90D9AC40-B2B4-6163-FA3B-B5D54CEADEE4}"/>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 name="Group 20">
                    <a:extLst>
                      <a:ext uri="{FF2B5EF4-FFF2-40B4-BE49-F238E27FC236}">
                        <a16:creationId xmlns:a16="http://schemas.microsoft.com/office/drawing/2014/main" id="{7512B352-CD6F-A64C-B82E-71FE3F2BBC8F}"/>
                      </a:ext>
                    </a:extLst>
                  </p:cNvPr>
                  <p:cNvGrpSpPr/>
                  <p:nvPr/>
                </p:nvGrpSpPr>
                <p:grpSpPr>
                  <a:xfrm flipH="1">
                    <a:off x="4575465" y="3440545"/>
                    <a:ext cx="271318" cy="690418"/>
                    <a:chOff x="5372100" y="647700"/>
                    <a:chExt cx="914400" cy="1447800"/>
                  </a:xfrm>
                </p:grpSpPr>
                <p:sp>
                  <p:nvSpPr>
                    <p:cNvPr id="686" name="Rectangle 685">
                      <a:extLst>
                        <a:ext uri="{FF2B5EF4-FFF2-40B4-BE49-F238E27FC236}">
                          <a16:creationId xmlns:a16="http://schemas.microsoft.com/office/drawing/2014/main" id="{5A84E6FD-60B2-BDAF-AA6C-5223C9BFE5A3}"/>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Left-Right Arrow 130">
                      <a:extLst>
                        <a:ext uri="{FF2B5EF4-FFF2-40B4-BE49-F238E27FC236}">
                          <a16:creationId xmlns:a16="http://schemas.microsoft.com/office/drawing/2014/main" id="{9EAE07B3-B5E7-F55C-4CFF-E1A24123A988}"/>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 name="Group 23">
                    <a:extLst>
                      <a:ext uri="{FF2B5EF4-FFF2-40B4-BE49-F238E27FC236}">
                        <a16:creationId xmlns:a16="http://schemas.microsoft.com/office/drawing/2014/main" id="{60B21E00-9D89-5ED5-59D9-AF8A68CB4376}"/>
                      </a:ext>
                    </a:extLst>
                  </p:cNvPr>
                  <p:cNvGrpSpPr/>
                  <p:nvPr/>
                </p:nvGrpSpPr>
                <p:grpSpPr>
                  <a:xfrm flipH="1">
                    <a:off x="4289138" y="3429000"/>
                    <a:ext cx="271318" cy="690418"/>
                    <a:chOff x="5372100" y="647700"/>
                    <a:chExt cx="914400" cy="1447800"/>
                  </a:xfrm>
                </p:grpSpPr>
                <p:sp>
                  <p:nvSpPr>
                    <p:cNvPr id="684" name="Rectangle 683">
                      <a:extLst>
                        <a:ext uri="{FF2B5EF4-FFF2-40B4-BE49-F238E27FC236}">
                          <a16:creationId xmlns:a16="http://schemas.microsoft.com/office/drawing/2014/main" id="{193F57AF-EB18-C63F-CC75-D080D2DBB70B}"/>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Left-Right Arrow 392">
                      <a:extLst>
                        <a:ext uri="{FF2B5EF4-FFF2-40B4-BE49-F238E27FC236}">
                          <a16:creationId xmlns:a16="http://schemas.microsoft.com/office/drawing/2014/main" id="{D9E44539-B989-4BB7-711F-A49FC1318FC3}"/>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2" name="Group 140">
                    <a:extLst>
                      <a:ext uri="{FF2B5EF4-FFF2-40B4-BE49-F238E27FC236}">
                        <a16:creationId xmlns:a16="http://schemas.microsoft.com/office/drawing/2014/main" id="{E0395DEE-6E29-5063-977B-AFE752D6D961}"/>
                      </a:ext>
                    </a:extLst>
                  </p:cNvPr>
                  <p:cNvGrpSpPr/>
                  <p:nvPr/>
                </p:nvGrpSpPr>
                <p:grpSpPr>
                  <a:xfrm>
                    <a:off x="4195618" y="2045854"/>
                    <a:ext cx="736600" cy="1380837"/>
                    <a:chOff x="4140200" y="2082799"/>
                    <a:chExt cx="736600" cy="1380837"/>
                  </a:xfrm>
                </p:grpSpPr>
                <p:grpSp>
                  <p:nvGrpSpPr>
                    <p:cNvPr id="676" name="Group 100">
                      <a:extLst>
                        <a:ext uri="{FF2B5EF4-FFF2-40B4-BE49-F238E27FC236}">
                          <a16:creationId xmlns:a16="http://schemas.microsoft.com/office/drawing/2014/main" id="{44AEFA5F-C74E-F9CF-6DC5-FEBD30AB12B6}"/>
                        </a:ext>
                      </a:extLst>
                    </p:cNvPr>
                    <p:cNvGrpSpPr/>
                    <p:nvPr/>
                  </p:nvGrpSpPr>
                  <p:grpSpPr>
                    <a:xfrm>
                      <a:off x="4140200" y="2082799"/>
                      <a:ext cx="736600" cy="1380837"/>
                      <a:chOff x="4140200" y="2082799"/>
                      <a:chExt cx="736600" cy="1380837"/>
                    </a:xfrm>
                  </p:grpSpPr>
                  <p:sp>
                    <p:nvSpPr>
                      <p:cNvPr id="678" name="Isosceles Triangle 677">
                        <a:extLst>
                          <a:ext uri="{FF2B5EF4-FFF2-40B4-BE49-F238E27FC236}">
                            <a16:creationId xmlns:a16="http://schemas.microsoft.com/office/drawing/2014/main" id="{31094963-2D33-95BF-972B-540E4EA59098}"/>
                          </a:ext>
                        </a:extLst>
                      </p:cNvPr>
                      <p:cNvSpPr/>
                      <p:nvPr/>
                    </p:nvSpPr>
                    <p:spPr>
                      <a:xfrm>
                        <a:off x="4382655" y="2082799"/>
                        <a:ext cx="205508" cy="59112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3A549542-3FBB-F347-A9D7-B7ED59A4FF9C}"/>
                          </a:ext>
                        </a:extLst>
                      </p:cNvPr>
                      <p:cNvSpPr/>
                      <p:nvPr/>
                    </p:nvSpPr>
                    <p:spPr>
                      <a:xfrm flipH="1">
                        <a:off x="4348017" y="2678545"/>
                        <a:ext cx="298796" cy="74121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0" name="Group 93">
                        <a:extLst>
                          <a:ext uri="{FF2B5EF4-FFF2-40B4-BE49-F238E27FC236}">
                            <a16:creationId xmlns:a16="http://schemas.microsoft.com/office/drawing/2014/main" id="{09E99236-783F-D361-0967-CA43672ADC06}"/>
                          </a:ext>
                        </a:extLst>
                      </p:cNvPr>
                      <p:cNvGrpSpPr/>
                      <p:nvPr/>
                    </p:nvGrpSpPr>
                    <p:grpSpPr>
                      <a:xfrm flipH="1">
                        <a:off x="4140200" y="2355274"/>
                        <a:ext cx="736600" cy="1108362"/>
                        <a:chOff x="4182047" y="304800"/>
                        <a:chExt cx="2066354" cy="2359741"/>
                      </a:xfrm>
                    </p:grpSpPr>
                    <p:sp>
                      <p:nvSpPr>
                        <p:cNvPr id="682" name="Rectangle 681">
                          <a:extLst>
                            <a:ext uri="{FF2B5EF4-FFF2-40B4-BE49-F238E27FC236}">
                              <a16:creationId xmlns:a16="http://schemas.microsoft.com/office/drawing/2014/main" id="{AE4A48C1-7351-3F1B-E2F7-E22C3C82070F}"/>
                            </a:ext>
                          </a:extLst>
                        </p:cNvPr>
                        <p:cNvSpPr/>
                        <p:nvPr/>
                      </p:nvSpPr>
                      <p:spPr>
                        <a:xfrm>
                          <a:off x="4182047" y="1981200"/>
                          <a:ext cx="2066354" cy="68334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Isosceles Triangle 682">
                          <a:extLst>
                            <a:ext uri="{FF2B5EF4-FFF2-40B4-BE49-F238E27FC236}">
                              <a16:creationId xmlns:a16="http://schemas.microsoft.com/office/drawing/2014/main" id="{A2B495F2-29D5-AA60-05D3-E66825C73A63}"/>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1" name="Isosceles Triangle 680">
                        <a:extLst>
                          <a:ext uri="{FF2B5EF4-FFF2-40B4-BE49-F238E27FC236}">
                            <a16:creationId xmlns:a16="http://schemas.microsoft.com/office/drawing/2014/main" id="{79FDF1E5-383A-8519-96E8-2684C9D88905}"/>
                          </a:ext>
                        </a:extLst>
                      </p:cNvPr>
                      <p:cNvSpPr/>
                      <p:nvPr/>
                    </p:nvSpPr>
                    <p:spPr>
                      <a:xfrm flipH="1">
                        <a:off x="4622830" y="2350655"/>
                        <a:ext cx="162980" cy="78739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7" name="Left-Right Arrow 384">
                      <a:extLst>
                        <a:ext uri="{FF2B5EF4-FFF2-40B4-BE49-F238E27FC236}">
                          <a16:creationId xmlns:a16="http://schemas.microsoft.com/office/drawing/2014/main" id="{EE9C2F6D-B249-9956-B5E7-1B3BE84EECAC}"/>
                        </a:ext>
                      </a:extLst>
                    </p:cNvPr>
                    <p:cNvSpPr/>
                    <p:nvPr/>
                  </p:nvSpPr>
                  <p:spPr>
                    <a:xfrm rot="16200000" flipH="1">
                      <a:off x="4293416" y="2871017"/>
                      <a:ext cx="363888" cy="68588"/>
                    </a:xfrm>
                    <a:prstGeom prst="leftRightArrow">
                      <a:avLst>
                        <a:gd name="adj1" fmla="val 93637"/>
                        <a:gd name="adj2" fmla="val 38283"/>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3" name="Rectangle 672">
                    <a:extLst>
                      <a:ext uri="{FF2B5EF4-FFF2-40B4-BE49-F238E27FC236}">
                        <a16:creationId xmlns:a16="http://schemas.microsoft.com/office/drawing/2014/main" id="{90E4B521-DEA4-E913-8434-9B10E18FE773}"/>
                      </a:ext>
                    </a:extLst>
                  </p:cNvPr>
                  <p:cNvSpPr/>
                  <p:nvPr/>
                </p:nvSpPr>
                <p:spPr>
                  <a:xfrm>
                    <a:off x="1371600" y="4114800"/>
                    <a:ext cx="2286000" cy="762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138">
                    <a:extLst>
                      <a:ext uri="{FF2B5EF4-FFF2-40B4-BE49-F238E27FC236}">
                        <a16:creationId xmlns:a16="http://schemas.microsoft.com/office/drawing/2014/main" id="{683AB023-F62B-099D-4F1A-DB1FE676BF32}"/>
                      </a:ext>
                    </a:extLst>
                  </p:cNvPr>
                  <p:cNvSpPr/>
                  <p:nvPr/>
                </p:nvSpPr>
                <p:spPr>
                  <a:xfrm>
                    <a:off x="3664526" y="4126344"/>
                    <a:ext cx="2050473" cy="64655"/>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Snip and Round Single Corner Rectangle 139">
                    <a:extLst>
                      <a:ext uri="{FF2B5EF4-FFF2-40B4-BE49-F238E27FC236}">
                        <a16:creationId xmlns:a16="http://schemas.microsoft.com/office/drawing/2014/main" id="{AE1B3E1D-4AD5-F428-C8EE-54D0A68064B8}"/>
                      </a:ext>
                    </a:extLst>
                  </p:cNvPr>
                  <p:cNvSpPr/>
                  <p:nvPr/>
                </p:nvSpPr>
                <p:spPr>
                  <a:xfrm flipH="1">
                    <a:off x="2057400" y="2895600"/>
                    <a:ext cx="526472" cy="533400"/>
                  </a:xfrm>
                  <a:prstGeom prst="snipRoundRect">
                    <a:avLst>
                      <a:gd name="adj1" fmla="val 0"/>
                      <a:gd name="adj2" fmla="val 5000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142">
                  <a:extLst>
                    <a:ext uri="{FF2B5EF4-FFF2-40B4-BE49-F238E27FC236}">
                      <a16:creationId xmlns:a16="http://schemas.microsoft.com/office/drawing/2014/main" id="{14C7D161-586B-8278-C304-FD9CC116502D}"/>
                    </a:ext>
                  </a:extLst>
                </p:cNvPr>
                <p:cNvGrpSpPr/>
                <p:nvPr/>
              </p:nvGrpSpPr>
              <p:grpSpPr>
                <a:xfrm flipH="1">
                  <a:off x="5693788" y="7855"/>
                  <a:ext cx="4343405" cy="5029200"/>
                  <a:chOff x="1371597" y="0"/>
                  <a:chExt cx="4343405" cy="5029200"/>
                </a:xfrm>
              </p:grpSpPr>
              <p:grpSp>
                <p:nvGrpSpPr>
                  <p:cNvPr id="568" name="Group 101">
                    <a:extLst>
                      <a:ext uri="{FF2B5EF4-FFF2-40B4-BE49-F238E27FC236}">
                        <a16:creationId xmlns:a16="http://schemas.microsoft.com/office/drawing/2014/main" id="{AA7984CA-D2AF-DD27-95F3-C0AB0EE637D6}"/>
                      </a:ext>
                    </a:extLst>
                  </p:cNvPr>
                  <p:cNvGrpSpPr/>
                  <p:nvPr/>
                </p:nvGrpSpPr>
                <p:grpSpPr>
                  <a:xfrm>
                    <a:off x="1371597" y="1981200"/>
                    <a:ext cx="688113" cy="1341582"/>
                    <a:chOff x="4140197" y="2082799"/>
                    <a:chExt cx="688113" cy="1341582"/>
                  </a:xfrm>
                </p:grpSpPr>
                <p:sp>
                  <p:nvSpPr>
                    <p:cNvPr id="639" name="Rectangle 638">
                      <a:extLst>
                        <a:ext uri="{FF2B5EF4-FFF2-40B4-BE49-F238E27FC236}">
                          <a16:creationId xmlns:a16="http://schemas.microsoft.com/office/drawing/2014/main" id="{C1B439FC-0A00-41E1-D75C-9B5E6BEDB1CA}"/>
                        </a:ext>
                      </a:extLst>
                    </p:cNvPr>
                    <p:cNvSpPr/>
                    <p:nvPr/>
                  </p:nvSpPr>
                  <p:spPr>
                    <a:xfrm flipH="1">
                      <a:off x="4348017" y="2678545"/>
                      <a:ext cx="298796" cy="74121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Isosceles Triangle 215">
                      <a:extLst>
                        <a:ext uri="{FF2B5EF4-FFF2-40B4-BE49-F238E27FC236}">
                          <a16:creationId xmlns:a16="http://schemas.microsoft.com/office/drawing/2014/main" id="{D591860D-0019-E918-10FE-1CB6588AB1DE}"/>
                        </a:ext>
                      </a:extLst>
                    </p:cNvPr>
                    <p:cNvSpPr/>
                    <p:nvPr/>
                  </p:nvSpPr>
                  <p:spPr>
                    <a:xfrm>
                      <a:off x="4382655" y="2082799"/>
                      <a:ext cx="205508" cy="59112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Isosceles Triangle 640">
                      <a:extLst>
                        <a:ext uri="{FF2B5EF4-FFF2-40B4-BE49-F238E27FC236}">
                          <a16:creationId xmlns:a16="http://schemas.microsoft.com/office/drawing/2014/main" id="{E55B0C59-FF96-1033-0167-DABC5702D3AF}"/>
                        </a:ext>
                      </a:extLst>
                    </p:cNvPr>
                    <p:cNvSpPr/>
                    <p:nvPr/>
                  </p:nvSpPr>
                  <p:spPr>
                    <a:xfrm flipH="1">
                      <a:off x="4211812" y="2355274"/>
                      <a:ext cx="162980" cy="78739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2" name="Group 97">
                      <a:extLst>
                        <a:ext uri="{FF2B5EF4-FFF2-40B4-BE49-F238E27FC236}">
                          <a16:creationId xmlns:a16="http://schemas.microsoft.com/office/drawing/2014/main" id="{E48C2DD6-B66B-39B3-30DE-733B340FCB87}"/>
                        </a:ext>
                      </a:extLst>
                    </p:cNvPr>
                    <p:cNvGrpSpPr/>
                    <p:nvPr/>
                  </p:nvGrpSpPr>
                  <p:grpSpPr>
                    <a:xfrm flipH="1">
                      <a:off x="4140197" y="2341418"/>
                      <a:ext cx="688113" cy="1082963"/>
                      <a:chOff x="5548813" y="285134"/>
                      <a:chExt cx="1930332" cy="2305666"/>
                    </a:xfrm>
                  </p:grpSpPr>
                  <p:sp>
                    <p:nvSpPr>
                      <p:cNvPr id="643" name="Isosceles Triangle 642">
                        <a:extLst>
                          <a:ext uri="{FF2B5EF4-FFF2-40B4-BE49-F238E27FC236}">
                            <a16:creationId xmlns:a16="http://schemas.microsoft.com/office/drawing/2014/main" id="{8B4B6F15-C5C0-194D-F37B-2B9BB9D78880}"/>
                          </a:ext>
                        </a:extLst>
                      </p:cNvPr>
                      <p:cNvSpPr/>
                      <p:nvPr/>
                    </p:nvSpPr>
                    <p:spPr>
                      <a:xfrm>
                        <a:off x="5668036" y="285134"/>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ectangle 643">
                        <a:extLst>
                          <a:ext uri="{FF2B5EF4-FFF2-40B4-BE49-F238E27FC236}">
                            <a16:creationId xmlns:a16="http://schemas.microsoft.com/office/drawing/2014/main" id="{FFF25A44-A6FC-1EDB-63F4-3B1C080D4A67}"/>
                          </a:ext>
                        </a:extLst>
                      </p:cNvPr>
                      <p:cNvSpPr/>
                      <p:nvPr/>
                    </p:nvSpPr>
                    <p:spPr>
                      <a:xfrm>
                        <a:off x="5548813" y="1981200"/>
                        <a:ext cx="1930332"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9" name="Left-Right Arrow 276">
                    <a:extLst>
                      <a:ext uri="{FF2B5EF4-FFF2-40B4-BE49-F238E27FC236}">
                        <a16:creationId xmlns:a16="http://schemas.microsoft.com/office/drawing/2014/main" id="{011B1982-F38B-8015-172C-61244BBB9110}"/>
                      </a:ext>
                    </a:extLst>
                  </p:cNvPr>
                  <p:cNvSpPr/>
                  <p:nvPr/>
                </p:nvSpPr>
                <p:spPr>
                  <a:xfrm rot="16200000" flipH="1">
                    <a:off x="1536362" y="2755562"/>
                    <a:ext cx="363888" cy="68588"/>
                  </a:xfrm>
                  <a:prstGeom prst="leftRightArrow">
                    <a:avLst>
                      <a:gd name="adj1" fmla="val 93637"/>
                      <a:gd name="adj2" fmla="val 38283"/>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226E89B0-74CF-6F13-86FE-D3FC6B6DE731}"/>
                      </a:ext>
                    </a:extLst>
                  </p:cNvPr>
                  <p:cNvSpPr/>
                  <p:nvPr/>
                </p:nvSpPr>
                <p:spPr>
                  <a:xfrm>
                    <a:off x="3810003" y="3189903"/>
                    <a:ext cx="1904999" cy="92489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ectangle 146">
                    <a:extLst>
                      <a:ext uri="{FF2B5EF4-FFF2-40B4-BE49-F238E27FC236}">
                        <a16:creationId xmlns:a16="http://schemas.microsoft.com/office/drawing/2014/main" id="{C5F0AD85-A108-FAB1-1F82-85D850100772}"/>
                      </a:ext>
                    </a:extLst>
                  </p:cNvPr>
                  <p:cNvSpPr/>
                  <p:nvPr/>
                </p:nvSpPr>
                <p:spPr>
                  <a:xfrm>
                    <a:off x="3657600" y="4114800"/>
                    <a:ext cx="20574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ectangle 147">
                    <a:extLst>
                      <a:ext uri="{FF2B5EF4-FFF2-40B4-BE49-F238E27FC236}">
                        <a16:creationId xmlns:a16="http://schemas.microsoft.com/office/drawing/2014/main" id="{3994056E-4552-010F-FA38-FC810B9B6E92}"/>
                      </a:ext>
                    </a:extLst>
                  </p:cNvPr>
                  <p:cNvSpPr/>
                  <p:nvPr/>
                </p:nvSpPr>
                <p:spPr>
                  <a:xfrm rot="5400000">
                    <a:off x="1295400" y="3352800"/>
                    <a:ext cx="838200" cy="6858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 name="Group 15">
                    <a:extLst>
                      <a:ext uri="{FF2B5EF4-FFF2-40B4-BE49-F238E27FC236}">
                        <a16:creationId xmlns:a16="http://schemas.microsoft.com/office/drawing/2014/main" id="{925AD66D-9C4B-97B1-2EA3-6E2E99DFE016}"/>
                      </a:ext>
                    </a:extLst>
                  </p:cNvPr>
                  <p:cNvGrpSpPr/>
                  <p:nvPr/>
                </p:nvGrpSpPr>
                <p:grpSpPr>
                  <a:xfrm flipH="1">
                    <a:off x="4001655" y="3433618"/>
                    <a:ext cx="271318" cy="690418"/>
                    <a:chOff x="5372100" y="647700"/>
                    <a:chExt cx="914400" cy="1447800"/>
                  </a:xfrm>
                </p:grpSpPr>
                <p:sp>
                  <p:nvSpPr>
                    <p:cNvPr id="637" name="Rectangle 636">
                      <a:extLst>
                        <a:ext uri="{FF2B5EF4-FFF2-40B4-BE49-F238E27FC236}">
                          <a16:creationId xmlns:a16="http://schemas.microsoft.com/office/drawing/2014/main" id="{70175137-CA1D-527B-9106-2644FD3D7A86}"/>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Left-Right Arrow 345">
                      <a:extLst>
                        <a:ext uri="{FF2B5EF4-FFF2-40B4-BE49-F238E27FC236}">
                          <a16:creationId xmlns:a16="http://schemas.microsoft.com/office/drawing/2014/main" id="{A79CDC77-A659-60EE-A7AE-AFB847DCBC85}"/>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17">
                    <a:extLst>
                      <a:ext uri="{FF2B5EF4-FFF2-40B4-BE49-F238E27FC236}">
                        <a16:creationId xmlns:a16="http://schemas.microsoft.com/office/drawing/2014/main" id="{ACF19A81-2926-77A8-8D08-B06A41B9B4C8}"/>
                      </a:ext>
                    </a:extLst>
                  </p:cNvPr>
                  <p:cNvGrpSpPr/>
                  <p:nvPr/>
                </p:nvGrpSpPr>
                <p:grpSpPr>
                  <a:xfrm flipH="1">
                    <a:off x="3716483" y="3417454"/>
                    <a:ext cx="271318" cy="690418"/>
                    <a:chOff x="5372100" y="647700"/>
                    <a:chExt cx="914400" cy="1447800"/>
                  </a:xfrm>
                </p:grpSpPr>
                <p:sp>
                  <p:nvSpPr>
                    <p:cNvPr id="635" name="Rectangle 634">
                      <a:extLst>
                        <a:ext uri="{FF2B5EF4-FFF2-40B4-BE49-F238E27FC236}">
                          <a16:creationId xmlns:a16="http://schemas.microsoft.com/office/drawing/2014/main" id="{2DCB1370-FFBB-4DAC-E08C-744275FF4211}"/>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Left-Right Arrow 343">
                      <a:extLst>
                        <a:ext uri="{FF2B5EF4-FFF2-40B4-BE49-F238E27FC236}">
                          <a16:creationId xmlns:a16="http://schemas.microsoft.com/office/drawing/2014/main" id="{DEB59874-E075-00D8-0648-AA29925C5892}"/>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20">
                    <a:extLst>
                      <a:ext uri="{FF2B5EF4-FFF2-40B4-BE49-F238E27FC236}">
                        <a16:creationId xmlns:a16="http://schemas.microsoft.com/office/drawing/2014/main" id="{C9711CAA-F0D0-A514-DE1C-7DA2EA99FD55}"/>
                      </a:ext>
                    </a:extLst>
                  </p:cNvPr>
                  <p:cNvGrpSpPr/>
                  <p:nvPr/>
                </p:nvGrpSpPr>
                <p:grpSpPr>
                  <a:xfrm flipH="1">
                    <a:off x="3215411" y="3435927"/>
                    <a:ext cx="271318" cy="690418"/>
                    <a:chOff x="5372100" y="647700"/>
                    <a:chExt cx="914400" cy="1447800"/>
                  </a:xfrm>
                </p:grpSpPr>
                <p:sp>
                  <p:nvSpPr>
                    <p:cNvPr id="633" name="Rectangle 208">
                      <a:extLst>
                        <a:ext uri="{FF2B5EF4-FFF2-40B4-BE49-F238E27FC236}">
                          <a16:creationId xmlns:a16="http://schemas.microsoft.com/office/drawing/2014/main" id="{1F29C6A2-C007-F956-8BB5-66AB462035FB}"/>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Left-Right Arrow 341">
                      <a:extLst>
                        <a:ext uri="{FF2B5EF4-FFF2-40B4-BE49-F238E27FC236}">
                          <a16:creationId xmlns:a16="http://schemas.microsoft.com/office/drawing/2014/main" id="{8B0EFD03-6525-2555-46A5-079C0383EC55}"/>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6" name="Group 23">
                    <a:extLst>
                      <a:ext uri="{FF2B5EF4-FFF2-40B4-BE49-F238E27FC236}">
                        <a16:creationId xmlns:a16="http://schemas.microsoft.com/office/drawing/2014/main" id="{511E4E2C-0836-E19B-D0AD-5352E271AAE0}"/>
                      </a:ext>
                    </a:extLst>
                  </p:cNvPr>
                  <p:cNvGrpSpPr/>
                  <p:nvPr/>
                </p:nvGrpSpPr>
                <p:grpSpPr>
                  <a:xfrm flipH="1">
                    <a:off x="2929084" y="3440545"/>
                    <a:ext cx="271318" cy="690418"/>
                    <a:chOff x="5372100" y="647700"/>
                    <a:chExt cx="914400" cy="1447800"/>
                  </a:xfrm>
                </p:grpSpPr>
                <p:sp>
                  <p:nvSpPr>
                    <p:cNvPr id="631" name="Rectangle 630">
                      <a:extLst>
                        <a:ext uri="{FF2B5EF4-FFF2-40B4-BE49-F238E27FC236}">
                          <a16:creationId xmlns:a16="http://schemas.microsoft.com/office/drawing/2014/main" id="{54A616A8-4C21-EFBA-0DF0-3E26BDCCD4A9}"/>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Left-Right Arrow 207">
                      <a:extLst>
                        <a:ext uri="{FF2B5EF4-FFF2-40B4-BE49-F238E27FC236}">
                          <a16:creationId xmlns:a16="http://schemas.microsoft.com/office/drawing/2014/main" id="{FE3452C7-E32E-F340-F151-C8D2E6DC98D8}"/>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7" name="Rectangle 576">
                    <a:extLst>
                      <a:ext uri="{FF2B5EF4-FFF2-40B4-BE49-F238E27FC236}">
                        <a16:creationId xmlns:a16="http://schemas.microsoft.com/office/drawing/2014/main" id="{C728F30D-4EFF-1E1F-47D0-141AFE92D923}"/>
                      </a:ext>
                    </a:extLst>
                  </p:cNvPr>
                  <p:cNvSpPr/>
                  <p:nvPr/>
                </p:nvSpPr>
                <p:spPr>
                  <a:xfrm rot="5400000" flipH="1">
                    <a:off x="3103419" y="4364181"/>
                    <a:ext cx="690418" cy="1916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8" name="Group 29">
                    <a:extLst>
                      <a:ext uri="{FF2B5EF4-FFF2-40B4-BE49-F238E27FC236}">
                        <a16:creationId xmlns:a16="http://schemas.microsoft.com/office/drawing/2014/main" id="{23D077C5-7FF2-4021-60EA-9A965F292C7A}"/>
                      </a:ext>
                    </a:extLst>
                  </p:cNvPr>
                  <p:cNvGrpSpPr/>
                  <p:nvPr/>
                </p:nvGrpSpPr>
                <p:grpSpPr>
                  <a:xfrm flipH="1">
                    <a:off x="2662382" y="3440545"/>
                    <a:ext cx="271318" cy="690418"/>
                    <a:chOff x="5372100" y="647700"/>
                    <a:chExt cx="914400" cy="1447800"/>
                  </a:xfrm>
                </p:grpSpPr>
                <p:sp>
                  <p:nvSpPr>
                    <p:cNvPr id="629" name="Rectangle 628">
                      <a:extLst>
                        <a:ext uri="{FF2B5EF4-FFF2-40B4-BE49-F238E27FC236}">
                          <a16:creationId xmlns:a16="http://schemas.microsoft.com/office/drawing/2014/main" id="{E5E2B38A-637A-5951-26E7-AAAE75106C19}"/>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Left-Right Arrow 337">
                      <a:extLst>
                        <a:ext uri="{FF2B5EF4-FFF2-40B4-BE49-F238E27FC236}">
                          <a16:creationId xmlns:a16="http://schemas.microsoft.com/office/drawing/2014/main" id="{06D51BF4-FF0F-38C7-23B4-E59F1BFD23D0}"/>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9" name="Group 32">
                    <a:extLst>
                      <a:ext uri="{FF2B5EF4-FFF2-40B4-BE49-F238E27FC236}">
                        <a16:creationId xmlns:a16="http://schemas.microsoft.com/office/drawing/2014/main" id="{0BD41D1D-E5A5-B7EC-EC5E-8994565D8726}"/>
                      </a:ext>
                    </a:extLst>
                  </p:cNvPr>
                  <p:cNvGrpSpPr/>
                  <p:nvPr/>
                </p:nvGrpSpPr>
                <p:grpSpPr>
                  <a:xfrm flipH="1">
                    <a:off x="2362200" y="3438236"/>
                    <a:ext cx="271318" cy="690418"/>
                    <a:chOff x="5372100" y="647700"/>
                    <a:chExt cx="914400" cy="1447800"/>
                  </a:xfrm>
                </p:grpSpPr>
                <p:sp>
                  <p:nvSpPr>
                    <p:cNvPr id="627" name="Rectangle 626">
                      <a:extLst>
                        <a:ext uri="{FF2B5EF4-FFF2-40B4-BE49-F238E27FC236}">
                          <a16:creationId xmlns:a16="http://schemas.microsoft.com/office/drawing/2014/main" id="{45B1E9FC-80DF-026D-D456-291A169F19FE}"/>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Left-Right Arrow 335">
                      <a:extLst>
                        <a:ext uri="{FF2B5EF4-FFF2-40B4-BE49-F238E27FC236}">
                          <a16:creationId xmlns:a16="http://schemas.microsoft.com/office/drawing/2014/main" id="{73E8E2F3-85B7-56A1-1F57-A71AC95CD144}"/>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0" name="Group 35">
                    <a:extLst>
                      <a:ext uri="{FF2B5EF4-FFF2-40B4-BE49-F238E27FC236}">
                        <a16:creationId xmlns:a16="http://schemas.microsoft.com/office/drawing/2014/main" id="{D5537BCF-7402-5E7C-FF64-8430298B4B8F}"/>
                      </a:ext>
                    </a:extLst>
                  </p:cNvPr>
                  <p:cNvGrpSpPr/>
                  <p:nvPr/>
                </p:nvGrpSpPr>
                <p:grpSpPr>
                  <a:xfrm flipH="1">
                    <a:off x="2057400" y="3429000"/>
                    <a:ext cx="271318" cy="690418"/>
                    <a:chOff x="5372100" y="647700"/>
                    <a:chExt cx="914400" cy="1447800"/>
                  </a:xfrm>
                </p:grpSpPr>
                <p:sp>
                  <p:nvSpPr>
                    <p:cNvPr id="625" name="Rectangle 200">
                      <a:extLst>
                        <a:ext uri="{FF2B5EF4-FFF2-40B4-BE49-F238E27FC236}">
                          <a16:creationId xmlns:a16="http://schemas.microsoft.com/office/drawing/2014/main" id="{D46F950C-3B85-5575-B5AB-AB0F5E1CE059}"/>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Left-Right Arrow 333">
                      <a:extLst>
                        <a:ext uri="{FF2B5EF4-FFF2-40B4-BE49-F238E27FC236}">
                          <a16:creationId xmlns:a16="http://schemas.microsoft.com/office/drawing/2014/main" id="{871AA090-27F0-8A83-70BB-B72CD5B3F5F9}"/>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Rectangle 580">
                    <a:extLst>
                      <a:ext uri="{FF2B5EF4-FFF2-40B4-BE49-F238E27FC236}">
                        <a16:creationId xmlns:a16="http://schemas.microsoft.com/office/drawing/2014/main" id="{932AC511-0C0F-CB22-5FD6-902021210F7B}"/>
                      </a:ext>
                    </a:extLst>
                  </p:cNvPr>
                  <p:cNvSpPr/>
                  <p:nvPr/>
                </p:nvSpPr>
                <p:spPr>
                  <a:xfrm>
                    <a:off x="1371600" y="4114800"/>
                    <a:ext cx="22860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2" name="Group 69">
                    <a:extLst>
                      <a:ext uri="{FF2B5EF4-FFF2-40B4-BE49-F238E27FC236}">
                        <a16:creationId xmlns:a16="http://schemas.microsoft.com/office/drawing/2014/main" id="{8D5F4EED-24D4-863C-6B50-FE097AA52567}"/>
                      </a:ext>
                    </a:extLst>
                  </p:cNvPr>
                  <p:cNvGrpSpPr/>
                  <p:nvPr/>
                </p:nvGrpSpPr>
                <p:grpSpPr>
                  <a:xfrm>
                    <a:off x="2667000" y="1676400"/>
                    <a:ext cx="946727" cy="1752600"/>
                    <a:chOff x="3810000" y="685800"/>
                    <a:chExt cx="1066800" cy="1295400"/>
                  </a:xfrm>
                </p:grpSpPr>
                <p:sp>
                  <p:nvSpPr>
                    <p:cNvPr id="621" name="Rectangle 620">
                      <a:extLst>
                        <a:ext uri="{FF2B5EF4-FFF2-40B4-BE49-F238E27FC236}">
                          <a16:creationId xmlns:a16="http://schemas.microsoft.com/office/drawing/2014/main" id="{C319071B-B452-EA9D-CF98-AF92476B55C1}"/>
                        </a:ext>
                      </a:extLst>
                    </p:cNvPr>
                    <p:cNvSpPr/>
                    <p:nvPr/>
                  </p:nvSpPr>
                  <p:spPr>
                    <a:xfrm rot="5400000">
                      <a:off x="3695700" y="800100"/>
                      <a:ext cx="1295400" cy="10668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Left-Right Arrow 329">
                      <a:extLst>
                        <a:ext uri="{FF2B5EF4-FFF2-40B4-BE49-F238E27FC236}">
                          <a16:creationId xmlns:a16="http://schemas.microsoft.com/office/drawing/2014/main" id="{16AFBDF1-3C01-D39A-2D5D-D82E89E888D8}"/>
                        </a:ext>
                      </a:extLst>
                    </p:cNvPr>
                    <p:cNvSpPr/>
                    <p:nvPr/>
                  </p:nvSpPr>
                  <p:spPr>
                    <a:xfrm rot="16200000" flipH="1">
                      <a:off x="3439373" y="1239368"/>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Left-Right Arrow 330">
                      <a:extLst>
                        <a:ext uri="{FF2B5EF4-FFF2-40B4-BE49-F238E27FC236}">
                          <a16:creationId xmlns:a16="http://schemas.microsoft.com/office/drawing/2014/main" id="{EAC5B372-9164-FB4A-8163-E512F7D5016B}"/>
                        </a:ext>
                      </a:extLst>
                    </p:cNvPr>
                    <p:cNvSpPr/>
                    <p:nvPr/>
                  </p:nvSpPr>
                  <p:spPr>
                    <a:xfrm rot="16200000" flipH="1">
                      <a:off x="3753925" y="1234750"/>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Left-Right Arrow 199">
                      <a:extLst>
                        <a:ext uri="{FF2B5EF4-FFF2-40B4-BE49-F238E27FC236}">
                          <a16:creationId xmlns:a16="http://schemas.microsoft.com/office/drawing/2014/main" id="{B6E30B2D-12CE-E8DD-D854-CB125FABB29F}"/>
                        </a:ext>
                      </a:extLst>
                    </p:cNvPr>
                    <p:cNvSpPr/>
                    <p:nvPr/>
                  </p:nvSpPr>
                  <p:spPr>
                    <a:xfrm rot="16200000" flipH="1">
                      <a:off x="4085841" y="1239167"/>
                      <a:ext cx="1155153" cy="208840"/>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 name="Isosceles Triangle 582">
                    <a:extLst>
                      <a:ext uri="{FF2B5EF4-FFF2-40B4-BE49-F238E27FC236}">
                        <a16:creationId xmlns:a16="http://schemas.microsoft.com/office/drawing/2014/main" id="{EB81027C-CE67-BBE1-5495-58647E3FBD67}"/>
                      </a:ext>
                    </a:extLst>
                  </p:cNvPr>
                  <p:cNvSpPr/>
                  <p:nvPr/>
                </p:nvSpPr>
                <p:spPr>
                  <a:xfrm>
                    <a:off x="2895600" y="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4" name="Group 73">
                    <a:extLst>
                      <a:ext uri="{FF2B5EF4-FFF2-40B4-BE49-F238E27FC236}">
                        <a16:creationId xmlns:a16="http://schemas.microsoft.com/office/drawing/2014/main" id="{52E91E28-9787-D565-514B-98241D98CA9C}"/>
                      </a:ext>
                    </a:extLst>
                  </p:cNvPr>
                  <p:cNvGrpSpPr/>
                  <p:nvPr/>
                </p:nvGrpSpPr>
                <p:grpSpPr>
                  <a:xfrm flipH="1">
                    <a:off x="3237345" y="609600"/>
                    <a:ext cx="391160" cy="1066800"/>
                    <a:chOff x="5410200" y="304800"/>
                    <a:chExt cx="838200" cy="2286000"/>
                  </a:xfrm>
                </p:grpSpPr>
                <p:sp>
                  <p:nvSpPr>
                    <p:cNvPr id="619" name="Rectangle 618">
                      <a:extLst>
                        <a:ext uri="{FF2B5EF4-FFF2-40B4-BE49-F238E27FC236}">
                          <a16:creationId xmlns:a16="http://schemas.microsoft.com/office/drawing/2014/main" id="{F1B1B6DE-E093-77D0-62FF-BB8CD0802566}"/>
                        </a:ext>
                      </a:extLst>
                    </p:cNvPr>
                    <p:cNvSpPr/>
                    <p:nvPr/>
                  </p:nvSpPr>
                  <p:spPr>
                    <a:xfrm>
                      <a:off x="5410200" y="1981200"/>
                      <a:ext cx="838200"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Isosceles Triangle 619">
                      <a:extLst>
                        <a:ext uri="{FF2B5EF4-FFF2-40B4-BE49-F238E27FC236}">
                          <a16:creationId xmlns:a16="http://schemas.microsoft.com/office/drawing/2014/main" id="{3D78CD91-7E82-B401-2D32-012371D80B8D}"/>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5" name="Group 74">
                    <a:extLst>
                      <a:ext uri="{FF2B5EF4-FFF2-40B4-BE49-F238E27FC236}">
                        <a16:creationId xmlns:a16="http://schemas.microsoft.com/office/drawing/2014/main" id="{D98C37DF-211E-BE97-F8FC-92AD8E5B015A}"/>
                      </a:ext>
                    </a:extLst>
                  </p:cNvPr>
                  <p:cNvGrpSpPr/>
                  <p:nvPr/>
                </p:nvGrpSpPr>
                <p:grpSpPr>
                  <a:xfrm flipH="1">
                    <a:off x="2634672" y="600364"/>
                    <a:ext cx="391160" cy="1066800"/>
                    <a:chOff x="5410200" y="304800"/>
                    <a:chExt cx="838200" cy="2286000"/>
                  </a:xfrm>
                </p:grpSpPr>
                <p:sp>
                  <p:nvSpPr>
                    <p:cNvPr id="617" name="Rectangle 616">
                      <a:extLst>
                        <a:ext uri="{FF2B5EF4-FFF2-40B4-BE49-F238E27FC236}">
                          <a16:creationId xmlns:a16="http://schemas.microsoft.com/office/drawing/2014/main" id="{4F4578DC-AED3-52A7-FFCC-8A5838921A9C}"/>
                        </a:ext>
                      </a:extLst>
                    </p:cNvPr>
                    <p:cNvSpPr/>
                    <p:nvPr/>
                  </p:nvSpPr>
                  <p:spPr>
                    <a:xfrm>
                      <a:off x="5410200" y="1981200"/>
                      <a:ext cx="838200" cy="6096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Isosceles Triangle 617">
                      <a:extLst>
                        <a:ext uri="{FF2B5EF4-FFF2-40B4-BE49-F238E27FC236}">
                          <a16:creationId xmlns:a16="http://schemas.microsoft.com/office/drawing/2014/main" id="{C5A4608E-8C06-50BA-482D-7DD9DF861D92}"/>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6" name="Rectangle 585">
                    <a:extLst>
                      <a:ext uri="{FF2B5EF4-FFF2-40B4-BE49-F238E27FC236}">
                        <a16:creationId xmlns:a16="http://schemas.microsoft.com/office/drawing/2014/main" id="{34482C3E-9E21-10FA-B85A-66FA6D3CEF7F}"/>
                      </a:ext>
                    </a:extLst>
                  </p:cNvPr>
                  <p:cNvSpPr/>
                  <p:nvPr/>
                </p:nvSpPr>
                <p:spPr>
                  <a:xfrm flipH="1">
                    <a:off x="3576782" y="1681635"/>
                    <a:ext cx="90054" cy="117240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162">
                    <a:extLst>
                      <a:ext uri="{FF2B5EF4-FFF2-40B4-BE49-F238E27FC236}">
                        <a16:creationId xmlns:a16="http://schemas.microsoft.com/office/drawing/2014/main" id="{C7089FD1-ED13-ADDF-DCEF-208F8478B15F}"/>
                      </a:ext>
                    </a:extLst>
                  </p:cNvPr>
                  <p:cNvSpPr/>
                  <p:nvPr/>
                </p:nvSpPr>
                <p:spPr>
                  <a:xfrm flipH="1">
                    <a:off x="2565401" y="1677017"/>
                    <a:ext cx="90054" cy="117240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8" name="Group 82">
                    <a:extLst>
                      <a:ext uri="{FF2B5EF4-FFF2-40B4-BE49-F238E27FC236}">
                        <a16:creationId xmlns:a16="http://schemas.microsoft.com/office/drawing/2014/main" id="{F40D5CA2-FC22-7A06-2E04-4C84D9C08BD4}"/>
                      </a:ext>
                    </a:extLst>
                  </p:cNvPr>
                  <p:cNvGrpSpPr/>
                  <p:nvPr/>
                </p:nvGrpSpPr>
                <p:grpSpPr>
                  <a:xfrm flipH="1">
                    <a:off x="2408381" y="1364673"/>
                    <a:ext cx="245687" cy="2064327"/>
                    <a:chOff x="5410203" y="304800"/>
                    <a:chExt cx="838200" cy="3153833"/>
                  </a:xfrm>
                </p:grpSpPr>
                <p:sp>
                  <p:nvSpPr>
                    <p:cNvPr id="615" name="Rectangle 614">
                      <a:extLst>
                        <a:ext uri="{FF2B5EF4-FFF2-40B4-BE49-F238E27FC236}">
                          <a16:creationId xmlns:a16="http://schemas.microsoft.com/office/drawing/2014/main" id="{53211D3D-5E66-2A27-F28E-181CB66BD8C2}"/>
                        </a:ext>
                      </a:extLst>
                    </p:cNvPr>
                    <p:cNvSpPr/>
                    <p:nvPr/>
                  </p:nvSpPr>
                  <p:spPr>
                    <a:xfrm>
                      <a:off x="5410203" y="1981200"/>
                      <a:ext cx="838200" cy="1477433"/>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Isosceles Triangle 615">
                      <a:extLst>
                        <a:ext uri="{FF2B5EF4-FFF2-40B4-BE49-F238E27FC236}">
                          <a16:creationId xmlns:a16="http://schemas.microsoft.com/office/drawing/2014/main" id="{841803EA-AB09-D2A1-F1F2-871BA3B56A20}"/>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9" name="Group 85">
                    <a:extLst>
                      <a:ext uri="{FF2B5EF4-FFF2-40B4-BE49-F238E27FC236}">
                        <a16:creationId xmlns:a16="http://schemas.microsoft.com/office/drawing/2014/main" id="{D454A069-58B7-9717-2072-90DEEDF9FE11}"/>
                      </a:ext>
                    </a:extLst>
                  </p:cNvPr>
                  <p:cNvGrpSpPr/>
                  <p:nvPr/>
                </p:nvGrpSpPr>
                <p:grpSpPr>
                  <a:xfrm flipH="1">
                    <a:off x="3581399" y="1371600"/>
                    <a:ext cx="245687" cy="2027382"/>
                    <a:chOff x="5410203" y="304800"/>
                    <a:chExt cx="838200" cy="3097389"/>
                  </a:xfrm>
                </p:grpSpPr>
                <p:sp>
                  <p:nvSpPr>
                    <p:cNvPr id="613" name="Rectangle 612">
                      <a:extLst>
                        <a:ext uri="{FF2B5EF4-FFF2-40B4-BE49-F238E27FC236}">
                          <a16:creationId xmlns:a16="http://schemas.microsoft.com/office/drawing/2014/main" id="{64841D0A-65C9-4FFE-E897-022AA3D165CF}"/>
                        </a:ext>
                      </a:extLst>
                    </p:cNvPr>
                    <p:cNvSpPr/>
                    <p:nvPr/>
                  </p:nvSpPr>
                  <p:spPr>
                    <a:xfrm>
                      <a:off x="5410203" y="1981200"/>
                      <a:ext cx="838200" cy="142098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Isosceles Triangle 613">
                      <a:extLst>
                        <a:ext uri="{FF2B5EF4-FFF2-40B4-BE49-F238E27FC236}">
                          <a16:creationId xmlns:a16="http://schemas.microsoft.com/office/drawing/2014/main" id="{60D0552C-7FD2-C274-82DB-8D447DF5DC3F}"/>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0" name="Left-Right Arrow 297">
                    <a:extLst>
                      <a:ext uri="{FF2B5EF4-FFF2-40B4-BE49-F238E27FC236}">
                        <a16:creationId xmlns:a16="http://schemas.microsoft.com/office/drawing/2014/main" id="{DBCD015C-2E94-AF3A-80C7-7AF89EDA98AD}"/>
                      </a:ext>
                    </a:extLst>
                  </p:cNvPr>
                  <p:cNvSpPr/>
                  <p:nvPr/>
                </p:nvSpPr>
                <p:spPr>
                  <a:xfrm rot="16200000" flipH="1">
                    <a:off x="2922969" y="1313532"/>
                    <a:ext cx="396220" cy="15402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Snip and Round Single Corner Rectangle 298">
                    <a:extLst>
                      <a:ext uri="{FF2B5EF4-FFF2-40B4-BE49-F238E27FC236}">
                        <a16:creationId xmlns:a16="http://schemas.microsoft.com/office/drawing/2014/main" id="{B7145D65-C9AE-CAD8-623E-9935641D9E82}"/>
                      </a:ext>
                    </a:extLst>
                  </p:cNvPr>
                  <p:cNvSpPr/>
                  <p:nvPr/>
                </p:nvSpPr>
                <p:spPr>
                  <a:xfrm>
                    <a:off x="3676073" y="2872509"/>
                    <a:ext cx="526472" cy="533400"/>
                  </a:xfrm>
                  <a:prstGeom prst="snipRoundRect">
                    <a:avLst>
                      <a:gd name="adj1" fmla="val 0"/>
                      <a:gd name="adj2" fmla="val 5000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2" name="Group 17">
                    <a:extLst>
                      <a:ext uri="{FF2B5EF4-FFF2-40B4-BE49-F238E27FC236}">
                        <a16:creationId xmlns:a16="http://schemas.microsoft.com/office/drawing/2014/main" id="{C9FFC231-2CF8-95A9-9A4B-F0D4CA2C789E}"/>
                      </a:ext>
                    </a:extLst>
                  </p:cNvPr>
                  <p:cNvGrpSpPr/>
                  <p:nvPr/>
                </p:nvGrpSpPr>
                <p:grpSpPr>
                  <a:xfrm flipH="1">
                    <a:off x="4873338" y="3422072"/>
                    <a:ext cx="271318" cy="690418"/>
                    <a:chOff x="5372100" y="647700"/>
                    <a:chExt cx="914400" cy="1447800"/>
                  </a:xfrm>
                </p:grpSpPr>
                <p:sp>
                  <p:nvSpPr>
                    <p:cNvPr id="611" name="Rectangle 610">
                      <a:extLst>
                        <a:ext uri="{FF2B5EF4-FFF2-40B4-BE49-F238E27FC236}">
                          <a16:creationId xmlns:a16="http://schemas.microsoft.com/office/drawing/2014/main" id="{91355BE1-4FED-7086-183D-EBA5DE4B1332}"/>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Left-Right Arrow 319">
                      <a:extLst>
                        <a:ext uri="{FF2B5EF4-FFF2-40B4-BE49-F238E27FC236}">
                          <a16:creationId xmlns:a16="http://schemas.microsoft.com/office/drawing/2014/main" id="{284DF6CA-86A9-3E76-A5DA-277B39CA8AE8}"/>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20">
                    <a:extLst>
                      <a:ext uri="{FF2B5EF4-FFF2-40B4-BE49-F238E27FC236}">
                        <a16:creationId xmlns:a16="http://schemas.microsoft.com/office/drawing/2014/main" id="{74D8B8BC-F007-4315-1390-85F91B954631}"/>
                      </a:ext>
                    </a:extLst>
                  </p:cNvPr>
                  <p:cNvGrpSpPr/>
                  <p:nvPr/>
                </p:nvGrpSpPr>
                <p:grpSpPr>
                  <a:xfrm flipH="1">
                    <a:off x="4575465" y="3440545"/>
                    <a:ext cx="271318" cy="690418"/>
                    <a:chOff x="5372100" y="647700"/>
                    <a:chExt cx="914400" cy="1447800"/>
                  </a:xfrm>
                </p:grpSpPr>
                <p:sp>
                  <p:nvSpPr>
                    <p:cNvPr id="609" name="Rectangle 608">
                      <a:extLst>
                        <a:ext uri="{FF2B5EF4-FFF2-40B4-BE49-F238E27FC236}">
                          <a16:creationId xmlns:a16="http://schemas.microsoft.com/office/drawing/2014/main" id="{119A333F-B6F0-AA3E-B499-D2F3DD680A19}"/>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Left-Right Arrow 185">
                      <a:extLst>
                        <a:ext uri="{FF2B5EF4-FFF2-40B4-BE49-F238E27FC236}">
                          <a16:creationId xmlns:a16="http://schemas.microsoft.com/office/drawing/2014/main" id="{D454B245-1AA4-10E8-1623-4772EF48DB50}"/>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23">
                    <a:extLst>
                      <a:ext uri="{FF2B5EF4-FFF2-40B4-BE49-F238E27FC236}">
                        <a16:creationId xmlns:a16="http://schemas.microsoft.com/office/drawing/2014/main" id="{859AC0F4-6A34-F180-3C8F-167A6F1826E5}"/>
                      </a:ext>
                    </a:extLst>
                  </p:cNvPr>
                  <p:cNvGrpSpPr/>
                  <p:nvPr/>
                </p:nvGrpSpPr>
                <p:grpSpPr>
                  <a:xfrm flipH="1">
                    <a:off x="4289138" y="3429000"/>
                    <a:ext cx="271318" cy="690418"/>
                    <a:chOff x="5372100" y="647700"/>
                    <a:chExt cx="914400" cy="1447800"/>
                  </a:xfrm>
                </p:grpSpPr>
                <p:sp>
                  <p:nvSpPr>
                    <p:cNvPr id="607" name="Rectangle 606">
                      <a:extLst>
                        <a:ext uri="{FF2B5EF4-FFF2-40B4-BE49-F238E27FC236}">
                          <a16:creationId xmlns:a16="http://schemas.microsoft.com/office/drawing/2014/main" id="{1667120D-286E-0A59-2931-510A40186B6B}"/>
                        </a:ext>
                      </a:extLst>
                    </p:cNvPr>
                    <p:cNvSpPr/>
                    <p:nvPr/>
                  </p:nvSpPr>
                  <p:spPr>
                    <a:xfrm rot="16200000">
                      <a:off x="5105400" y="914400"/>
                      <a:ext cx="1447800" cy="9144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Left-Right Arrow 315">
                      <a:extLst>
                        <a:ext uri="{FF2B5EF4-FFF2-40B4-BE49-F238E27FC236}">
                          <a16:creationId xmlns:a16="http://schemas.microsoft.com/office/drawing/2014/main" id="{27A826F4-12E2-A1BB-800E-F5C253F78FC5}"/>
                        </a:ext>
                      </a:extLst>
                    </p:cNvPr>
                    <p:cNvSpPr/>
                    <p:nvPr/>
                  </p:nvSpPr>
                  <p:spPr>
                    <a:xfrm rot="5400000">
                      <a:off x="5168018" y="1080248"/>
                      <a:ext cx="1295400" cy="582707"/>
                    </a:xfrm>
                    <a:prstGeom prst="leftRightArrow">
                      <a:avLst>
                        <a:gd name="adj1" fmla="val 93637"/>
                        <a:gd name="adj2" fmla="val 38283"/>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140">
                    <a:extLst>
                      <a:ext uri="{FF2B5EF4-FFF2-40B4-BE49-F238E27FC236}">
                        <a16:creationId xmlns:a16="http://schemas.microsoft.com/office/drawing/2014/main" id="{F866A3CD-BB40-09D0-7D90-0B97FA39A59B}"/>
                      </a:ext>
                    </a:extLst>
                  </p:cNvPr>
                  <p:cNvGrpSpPr/>
                  <p:nvPr/>
                </p:nvGrpSpPr>
                <p:grpSpPr>
                  <a:xfrm>
                    <a:off x="4195618" y="2045854"/>
                    <a:ext cx="736600" cy="1380837"/>
                    <a:chOff x="4140200" y="2082799"/>
                    <a:chExt cx="736600" cy="1380837"/>
                  </a:xfrm>
                </p:grpSpPr>
                <p:grpSp>
                  <p:nvGrpSpPr>
                    <p:cNvPr id="599" name="Group 100">
                      <a:extLst>
                        <a:ext uri="{FF2B5EF4-FFF2-40B4-BE49-F238E27FC236}">
                          <a16:creationId xmlns:a16="http://schemas.microsoft.com/office/drawing/2014/main" id="{37DC82B6-4308-FB07-782A-45C1FA172BE9}"/>
                        </a:ext>
                      </a:extLst>
                    </p:cNvPr>
                    <p:cNvGrpSpPr/>
                    <p:nvPr/>
                  </p:nvGrpSpPr>
                  <p:grpSpPr>
                    <a:xfrm>
                      <a:off x="4140200" y="2082799"/>
                      <a:ext cx="736600" cy="1380837"/>
                      <a:chOff x="4140200" y="2082799"/>
                      <a:chExt cx="736600" cy="1380837"/>
                    </a:xfrm>
                  </p:grpSpPr>
                  <p:sp>
                    <p:nvSpPr>
                      <p:cNvPr id="601" name="Isosceles Triangle 600">
                        <a:extLst>
                          <a:ext uri="{FF2B5EF4-FFF2-40B4-BE49-F238E27FC236}">
                            <a16:creationId xmlns:a16="http://schemas.microsoft.com/office/drawing/2014/main" id="{470CDF56-0F3A-1A3D-8B4F-4C79E6C9C487}"/>
                          </a:ext>
                        </a:extLst>
                      </p:cNvPr>
                      <p:cNvSpPr/>
                      <p:nvPr/>
                    </p:nvSpPr>
                    <p:spPr>
                      <a:xfrm>
                        <a:off x="4382655" y="2082799"/>
                        <a:ext cx="205508" cy="59112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ectangle 601">
                        <a:extLst>
                          <a:ext uri="{FF2B5EF4-FFF2-40B4-BE49-F238E27FC236}">
                            <a16:creationId xmlns:a16="http://schemas.microsoft.com/office/drawing/2014/main" id="{450C7E62-2515-9EF4-2AAA-C5440F95F8AB}"/>
                          </a:ext>
                        </a:extLst>
                      </p:cNvPr>
                      <p:cNvSpPr/>
                      <p:nvPr/>
                    </p:nvSpPr>
                    <p:spPr>
                      <a:xfrm flipH="1">
                        <a:off x="4348017" y="2678545"/>
                        <a:ext cx="298796" cy="74121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3" name="Group 93">
                        <a:extLst>
                          <a:ext uri="{FF2B5EF4-FFF2-40B4-BE49-F238E27FC236}">
                            <a16:creationId xmlns:a16="http://schemas.microsoft.com/office/drawing/2014/main" id="{7B53C2BA-7129-FB6B-DAEB-F5C7678C02D0}"/>
                          </a:ext>
                        </a:extLst>
                      </p:cNvPr>
                      <p:cNvGrpSpPr/>
                      <p:nvPr/>
                    </p:nvGrpSpPr>
                    <p:grpSpPr>
                      <a:xfrm flipH="1">
                        <a:off x="4140200" y="2355274"/>
                        <a:ext cx="736600" cy="1108362"/>
                        <a:chOff x="4182047" y="304800"/>
                        <a:chExt cx="2066354" cy="2359741"/>
                      </a:xfrm>
                    </p:grpSpPr>
                    <p:sp>
                      <p:nvSpPr>
                        <p:cNvPr id="605" name="Rectangle 604">
                          <a:extLst>
                            <a:ext uri="{FF2B5EF4-FFF2-40B4-BE49-F238E27FC236}">
                              <a16:creationId xmlns:a16="http://schemas.microsoft.com/office/drawing/2014/main" id="{BE2B074F-0BE4-1170-E645-472951BA749F}"/>
                            </a:ext>
                          </a:extLst>
                        </p:cNvPr>
                        <p:cNvSpPr/>
                        <p:nvPr/>
                      </p:nvSpPr>
                      <p:spPr>
                        <a:xfrm>
                          <a:off x="4182047" y="1981200"/>
                          <a:ext cx="2066354" cy="68334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Isosceles Triangle 605">
                          <a:extLst>
                            <a:ext uri="{FF2B5EF4-FFF2-40B4-BE49-F238E27FC236}">
                              <a16:creationId xmlns:a16="http://schemas.microsoft.com/office/drawing/2014/main" id="{9C7066A8-565B-1C13-4C25-4B9561EA1DBE}"/>
                            </a:ext>
                          </a:extLst>
                        </p:cNvPr>
                        <p:cNvSpPr/>
                        <p:nvPr/>
                      </p:nvSpPr>
                      <p:spPr>
                        <a:xfrm>
                          <a:off x="5590310" y="304800"/>
                          <a:ext cx="457200" cy="1676400"/>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Isosceles Triangle 603">
                        <a:extLst>
                          <a:ext uri="{FF2B5EF4-FFF2-40B4-BE49-F238E27FC236}">
                            <a16:creationId xmlns:a16="http://schemas.microsoft.com/office/drawing/2014/main" id="{B116AD8E-A090-6A39-38C6-0C904F96F83B}"/>
                          </a:ext>
                        </a:extLst>
                      </p:cNvPr>
                      <p:cNvSpPr/>
                      <p:nvPr/>
                    </p:nvSpPr>
                    <p:spPr>
                      <a:xfrm flipH="1">
                        <a:off x="4622830" y="2350655"/>
                        <a:ext cx="162980" cy="787399"/>
                      </a:xfrm>
                      <a:prstGeom prst="triangl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0" name="Left-Right Arrow 307">
                      <a:extLst>
                        <a:ext uri="{FF2B5EF4-FFF2-40B4-BE49-F238E27FC236}">
                          <a16:creationId xmlns:a16="http://schemas.microsoft.com/office/drawing/2014/main" id="{5CCE3576-6F2A-7A13-3833-C1280E2EFF20}"/>
                        </a:ext>
                      </a:extLst>
                    </p:cNvPr>
                    <p:cNvSpPr/>
                    <p:nvPr/>
                  </p:nvSpPr>
                  <p:spPr>
                    <a:xfrm rot="16200000" flipH="1">
                      <a:off x="4293416" y="2871017"/>
                      <a:ext cx="363888" cy="68588"/>
                    </a:xfrm>
                    <a:prstGeom prst="leftRightArrow">
                      <a:avLst>
                        <a:gd name="adj1" fmla="val 93637"/>
                        <a:gd name="adj2" fmla="val 38283"/>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6" name="Rectangle 171">
                    <a:extLst>
                      <a:ext uri="{FF2B5EF4-FFF2-40B4-BE49-F238E27FC236}">
                        <a16:creationId xmlns:a16="http://schemas.microsoft.com/office/drawing/2014/main" id="{2E610C42-480B-A1BA-AA44-52DD7B0013AD}"/>
                      </a:ext>
                    </a:extLst>
                  </p:cNvPr>
                  <p:cNvSpPr/>
                  <p:nvPr/>
                </p:nvSpPr>
                <p:spPr>
                  <a:xfrm>
                    <a:off x="1371600" y="4114800"/>
                    <a:ext cx="2286000" cy="762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ectangle 596">
                    <a:extLst>
                      <a:ext uri="{FF2B5EF4-FFF2-40B4-BE49-F238E27FC236}">
                        <a16:creationId xmlns:a16="http://schemas.microsoft.com/office/drawing/2014/main" id="{B15AC9A3-9138-DAA7-E3A9-D1DE1E3332E9}"/>
                      </a:ext>
                    </a:extLst>
                  </p:cNvPr>
                  <p:cNvSpPr/>
                  <p:nvPr/>
                </p:nvSpPr>
                <p:spPr>
                  <a:xfrm>
                    <a:off x="3664526" y="4126344"/>
                    <a:ext cx="2050473" cy="64655"/>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Snip and Round Single Corner Rectangle 305">
                    <a:extLst>
                      <a:ext uri="{FF2B5EF4-FFF2-40B4-BE49-F238E27FC236}">
                        <a16:creationId xmlns:a16="http://schemas.microsoft.com/office/drawing/2014/main" id="{E9D1FFC8-56FE-2ED5-B8BE-41378D01A726}"/>
                      </a:ext>
                    </a:extLst>
                  </p:cNvPr>
                  <p:cNvSpPr/>
                  <p:nvPr/>
                </p:nvSpPr>
                <p:spPr>
                  <a:xfrm flipH="1">
                    <a:off x="2057400" y="2895600"/>
                    <a:ext cx="526472" cy="533400"/>
                  </a:xfrm>
                  <a:prstGeom prst="snipRoundRect">
                    <a:avLst>
                      <a:gd name="adj1" fmla="val 0"/>
                      <a:gd name="adj2" fmla="val 5000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6" name="Double Wave 295">
                <a:extLst>
                  <a:ext uri="{FF2B5EF4-FFF2-40B4-BE49-F238E27FC236}">
                    <a16:creationId xmlns:a16="http://schemas.microsoft.com/office/drawing/2014/main" id="{45463870-2D02-6DD1-1567-94EA7AF7BC1B}"/>
                  </a:ext>
                </a:extLst>
              </p:cNvPr>
              <p:cNvSpPr/>
              <p:nvPr/>
            </p:nvSpPr>
            <p:spPr>
              <a:xfrm>
                <a:off x="914400" y="4343400"/>
                <a:ext cx="6858000" cy="1143000"/>
              </a:xfrm>
              <a:prstGeom prst="doubleWave">
                <a:avLst/>
              </a:prstGeom>
              <a:solidFill>
                <a:srgbClr val="136322"/>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251">
                <a:extLst>
                  <a:ext uri="{FF2B5EF4-FFF2-40B4-BE49-F238E27FC236}">
                    <a16:creationId xmlns:a16="http://schemas.microsoft.com/office/drawing/2014/main" id="{3658B1A7-3C2B-E832-A402-496E8607DA9E}"/>
                  </a:ext>
                </a:extLst>
              </p:cNvPr>
              <p:cNvGrpSpPr/>
              <p:nvPr/>
            </p:nvGrpSpPr>
            <p:grpSpPr>
              <a:xfrm rot="2700000">
                <a:off x="2873302" y="4517540"/>
                <a:ext cx="429506" cy="952226"/>
                <a:chOff x="2315460" y="5039119"/>
                <a:chExt cx="868288" cy="1281624"/>
              </a:xfrm>
            </p:grpSpPr>
            <p:grpSp>
              <p:nvGrpSpPr>
                <p:cNvPr id="558" name="Group 226">
                  <a:extLst>
                    <a:ext uri="{FF2B5EF4-FFF2-40B4-BE49-F238E27FC236}">
                      <a16:creationId xmlns:a16="http://schemas.microsoft.com/office/drawing/2014/main" id="{BF1B9E9E-913A-6ECD-0CBD-4479235722C2}"/>
                    </a:ext>
                  </a:extLst>
                </p:cNvPr>
                <p:cNvGrpSpPr/>
                <p:nvPr/>
              </p:nvGrpSpPr>
              <p:grpSpPr>
                <a:xfrm>
                  <a:off x="2694689" y="5039119"/>
                  <a:ext cx="489059" cy="1120461"/>
                  <a:chOff x="2694689" y="5039119"/>
                  <a:chExt cx="489059" cy="1120461"/>
                </a:xfrm>
              </p:grpSpPr>
              <p:sp>
                <p:nvSpPr>
                  <p:cNvPr id="563" name="Moon 562">
                    <a:extLst>
                      <a:ext uri="{FF2B5EF4-FFF2-40B4-BE49-F238E27FC236}">
                        <a16:creationId xmlns:a16="http://schemas.microsoft.com/office/drawing/2014/main" id="{F5D7BD0C-22B7-0B4D-BE30-FF8D43F870A9}"/>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563">
                    <a:extLst>
                      <a:ext uri="{FF2B5EF4-FFF2-40B4-BE49-F238E27FC236}">
                        <a16:creationId xmlns:a16="http://schemas.microsoft.com/office/drawing/2014/main" id="{2029563C-AD8C-C292-0BB3-592436F96DA7}"/>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oon 564">
                    <a:extLst>
                      <a:ext uri="{FF2B5EF4-FFF2-40B4-BE49-F238E27FC236}">
                        <a16:creationId xmlns:a16="http://schemas.microsoft.com/office/drawing/2014/main" id="{F2636F67-DE31-0888-0C81-0DBB2F131376}"/>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9" name="Group 228">
                  <a:extLst>
                    <a:ext uri="{FF2B5EF4-FFF2-40B4-BE49-F238E27FC236}">
                      <a16:creationId xmlns:a16="http://schemas.microsoft.com/office/drawing/2014/main" id="{D992A7DC-328F-214D-30CC-7FEAC41C9942}"/>
                    </a:ext>
                  </a:extLst>
                </p:cNvPr>
                <p:cNvGrpSpPr/>
                <p:nvPr/>
              </p:nvGrpSpPr>
              <p:grpSpPr>
                <a:xfrm rot="19787853" flipH="1">
                  <a:off x="2315460" y="5200282"/>
                  <a:ext cx="489059" cy="1120461"/>
                  <a:chOff x="2694689" y="5039119"/>
                  <a:chExt cx="489059" cy="1120461"/>
                </a:xfrm>
              </p:grpSpPr>
              <p:sp>
                <p:nvSpPr>
                  <p:cNvPr id="560" name="Moon 559">
                    <a:extLst>
                      <a:ext uri="{FF2B5EF4-FFF2-40B4-BE49-F238E27FC236}">
                        <a16:creationId xmlns:a16="http://schemas.microsoft.com/office/drawing/2014/main" id="{89B149D9-7E69-B8D4-CFA3-46DFFC803EF0}"/>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Moon 560">
                    <a:extLst>
                      <a:ext uri="{FF2B5EF4-FFF2-40B4-BE49-F238E27FC236}">
                        <a16:creationId xmlns:a16="http://schemas.microsoft.com/office/drawing/2014/main" id="{D3FE0A90-45BE-DF5B-A8EE-8B920CACDF25}"/>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Moon 561">
                    <a:extLst>
                      <a:ext uri="{FF2B5EF4-FFF2-40B4-BE49-F238E27FC236}">
                        <a16:creationId xmlns:a16="http://schemas.microsoft.com/office/drawing/2014/main" id="{5BF3EAB8-D65C-6270-32B4-66B90709BC87}"/>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278">
                <a:extLst>
                  <a:ext uri="{FF2B5EF4-FFF2-40B4-BE49-F238E27FC236}">
                    <a16:creationId xmlns:a16="http://schemas.microsoft.com/office/drawing/2014/main" id="{04B7D328-1292-FC2B-7595-1BE3E629215F}"/>
                  </a:ext>
                </a:extLst>
              </p:cNvPr>
              <p:cNvGrpSpPr/>
              <p:nvPr/>
            </p:nvGrpSpPr>
            <p:grpSpPr>
              <a:xfrm rot="20878930">
                <a:off x="7341243" y="4250844"/>
                <a:ext cx="685800" cy="1054273"/>
                <a:chOff x="4609928" y="2603273"/>
                <a:chExt cx="1828800" cy="2044927"/>
              </a:xfrm>
            </p:grpSpPr>
            <p:sp>
              <p:nvSpPr>
                <p:cNvPr id="551" name="Moon 550">
                  <a:extLst>
                    <a:ext uri="{FF2B5EF4-FFF2-40B4-BE49-F238E27FC236}">
                      <a16:creationId xmlns:a16="http://schemas.microsoft.com/office/drawing/2014/main" id="{0E6C32C5-BDBD-81FF-B7D5-ECD82D884ED9}"/>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ound Diagonal Corner Rectangle 259">
                  <a:extLst>
                    <a:ext uri="{FF2B5EF4-FFF2-40B4-BE49-F238E27FC236}">
                      <a16:creationId xmlns:a16="http://schemas.microsoft.com/office/drawing/2014/main" id="{DF45DB14-F8DE-7A91-8982-112FA292D71E}"/>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ound Diagonal Corner Rectangle 260">
                  <a:extLst>
                    <a:ext uri="{FF2B5EF4-FFF2-40B4-BE49-F238E27FC236}">
                      <a16:creationId xmlns:a16="http://schemas.microsoft.com/office/drawing/2014/main" id="{76A0D4AB-3CCD-928D-1E74-2C207C634FB4}"/>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ound Diagonal Corner Rectangle 261">
                  <a:extLst>
                    <a:ext uri="{FF2B5EF4-FFF2-40B4-BE49-F238E27FC236}">
                      <a16:creationId xmlns:a16="http://schemas.microsoft.com/office/drawing/2014/main" id="{5356DBDA-1794-7A6A-D62A-EAF0B014E6EE}"/>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ound Diagonal Corner Rectangle 262">
                  <a:extLst>
                    <a:ext uri="{FF2B5EF4-FFF2-40B4-BE49-F238E27FC236}">
                      <a16:creationId xmlns:a16="http://schemas.microsoft.com/office/drawing/2014/main" id="{5440A4FF-785F-6535-0A72-BDC832D14216}"/>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ound Diagonal Corner Rectangle 263">
                  <a:extLst>
                    <a:ext uri="{FF2B5EF4-FFF2-40B4-BE49-F238E27FC236}">
                      <a16:creationId xmlns:a16="http://schemas.microsoft.com/office/drawing/2014/main" id="{AB87302C-C869-75B2-C22B-DD95DA5D0825}"/>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24-Point Star 264">
                  <a:extLst>
                    <a:ext uri="{FF2B5EF4-FFF2-40B4-BE49-F238E27FC236}">
                      <a16:creationId xmlns:a16="http://schemas.microsoft.com/office/drawing/2014/main" id="{C00C566E-549E-0E5C-DDB1-6DB66F0B711C}"/>
                    </a:ext>
                  </a:extLst>
                </p:cNvPr>
                <p:cNvSpPr/>
                <p:nvPr/>
              </p:nvSpPr>
              <p:spPr>
                <a:xfrm>
                  <a:off x="4609928" y="2603273"/>
                  <a:ext cx="1828800" cy="636560"/>
                </a:xfrm>
                <a:prstGeom prst="star24">
                  <a:avLst>
                    <a:gd name="adj" fmla="val 10967"/>
                  </a:avLst>
                </a:prstGeom>
                <a:solidFill>
                  <a:srgbClr val="CC0000"/>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286">
                <a:extLst>
                  <a:ext uri="{FF2B5EF4-FFF2-40B4-BE49-F238E27FC236}">
                    <a16:creationId xmlns:a16="http://schemas.microsoft.com/office/drawing/2014/main" id="{FD704AD8-DAF0-EC00-8A72-95009E737FAE}"/>
                  </a:ext>
                </a:extLst>
              </p:cNvPr>
              <p:cNvGrpSpPr/>
              <p:nvPr/>
            </p:nvGrpSpPr>
            <p:grpSpPr>
              <a:xfrm>
                <a:off x="1219200" y="4191001"/>
                <a:ext cx="313267" cy="1295400"/>
                <a:chOff x="4800599" y="2785720"/>
                <a:chExt cx="1473988" cy="1862480"/>
              </a:xfrm>
            </p:grpSpPr>
            <p:sp>
              <p:nvSpPr>
                <p:cNvPr id="545" name="Moon 544">
                  <a:extLst>
                    <a:ext uri="{FF2B5EF4-FFF2-40B4-BE49-F238E27FC236}">
                      <a16:creationId xmlns:a16="http://schemas.microsoft.com/office/drawing/2014/main" id="{7626E464-85A8-CAEC-C6A8-5F5E911C3B11}"/>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ound Diagonal Corner Rectangle 253">
                  <a:extLst>
                    <a:ext uri="{FF2B5EF4-FFF2-40B4-BE49-F238E27FC236}">
                      <a16:creationId xmlns:a16="http://schemas.microsoft.com/office/drawing/2014/main" id="{5A682A32-AE68-722A-426D-E387D9AD006D}"/>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ound Diagonal Corner Rectangle 254">
                  <a:extLst>
                    <a:ext uri="{FF2B5EF4-FFF2-40B4-BE49-F238E27FC236}">
                      <a16:creationId xmlns:a16="http://schemas.microsoft.com/office/drawing/2014/main" id="{233DE04A-0E53-1293-A4E3-5E7A82F30886}"/>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ound Diagonal Corner Rectangle 255">
                  <a:extLst>
                    <a:ext uri="{FF2B5EF4-FFF2-40B4-BE49-F238E27FC236}">
                      <a16:creationId xmlns:a16="http://schemas.microsoft.com/office/drawing/2014/main" id="{EEAF6CB1-56C2-4BB2-CD80-CE0146E49553}"/>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ound Diagonal Corner Rectangle 256">
                  <a:extLst>
                    <a:ext uri="{FF2B5EF4-FFF2-40B4-BE49-F238E27FC236}">
                      <a16:creationId xmlns:a16="http://schemas.microsoft.com/office/drawing/2014/main" id="{0C61227E-0BA4-BB45-0F49-284AEF864177}"/>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 Diagonal Corner Rectangle 257">
                  <a:extLst>
                    <a:ext uri="{FF2B5EF4-FFF2-40B4-BE49-F238E27FC236}">
                      <a16:creationId xmlns:a16="http://schemas.microsoft.com/office/drawing/2014/main" id="{25345228-57A0-2E5B-DE68-7C5FDE9D65C3}"/>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69">
                <a:extLst>
                  <a:ext uri="{FF2B5EF4-FFF2-40B4-BE49-F238E27FC236}">
                    <a16:creationId xmlns:a16="http://schemas.microsoft.com/office/drawing/2014/main" id="{48314F52-D696-1054-CDC0-A84F778013C4}"/>
                  </a:ext>
                </a:extLst>
              </p:cNvPr>
              <p:cNvGrpSpPr/>
              <p:nvPr/>
            </p:nvGrpSpPr>
            <p:grpSpPr>
              <a:xfrm>
                <a:off x="914400" y="4038600"/>
                <a:ext cx="838200" cy="457200"/>
                <a:chOff x="1447800" y="1600200"/>
                <a:chExt cx="1219200" cy="1219200"/>
              </a:xfrm>
            </p:grpSpPr>
            <p:grpSp>
              <p:nvGrpSpPr>
                <p:cNvPr id="537" name="Group 8">
                  <a:extLst>
                    <a:ext uri="{FF2B5EF4-FFF2-40B4-BE49-F238E27FC236}">
                      <a16:creationId xmlns:a16="http://schemas.microsoft.com/office/drawing/2014/main" id="{F3CDA94E-52D5-09A0-5958-B237D8A4DF1D}"/>
                    </a:ext>
                  </a:extLst>
                </p:cNvPr>
                <p:cNvGrpSpPr/>
                <p:nvPr/>
              </p:nvGrpSpPr>
              <p:grpSpPr>
                <a:xfrm>
                  <a:off x="1447800" y="1600200"/>
                  <a:ext cx="1219200" cy="1219200"/>
                  <a:chOff x="1447800" y="1600200"/>
                  <a:chExt cx="1219200" cy="1219200"/>
                </a:xfrm>
              </p:grpSpPr>
              <p:sp>
                <p:nvSpPr>
                  <p:cNvPr id="539" name="Cloud 538">
                    <a:extLst>
                      <a:ext uri="{FF2B5EF4-FFF2-40B4-BE49-F238E27FC236}">
                        <a16:creationId xmlns:a16="http://schemas.microsoft.com/office/drawing/2014/main" id="{7EB92CBC-FF54-372D-4985-C8E0F2F7789D}"/>
                      </a:ext>
                    </a:extLst>
                  </p:cNvPr>
                  <p:cNvSpPr/>
                  <p:nvPr/>
                </p:nvSpPr>
                <p:spPr>
                  <a:xfrm>
                    <a:off x="1447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Cloud 2">
                    <a:extLst>
                      <a:ext uri="{FF2B5EF4-FFF2-40B4-BE49-F238E27FC236}">
                        <a16:creationId xmlns:a16="http://schemas.microsoft.com/office/drawing/2014/main" id="{A46B650D-EFBA-97DD-5FF0-4990435A0F13}"/>
                      </a:ext>
                    </a:extLst>
                  </p:cNvPr>
                  <p:cNvSpPr/>
                  <p:nvPr/>
                </p:nvSpPr>
                <p:spPr>
                  <a:xfrm>
                    <a:off x="1828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Cloud 3">
                    <a:extLst>
                      <a:ext uri="{FF2B5EF4-FFF2-40B4-BE49-F238E27FC236}">
                        <a16:creationId xmlns:a16="http://schemas.microsoft.com/office/drawing/2014/main" id="{783A2AF5-9E13-C2DB-30DD-FFC6F8FE5E43}"/>
                      </a:ext>
                    </a:extLst>
                  </p:cNvPr>
                  <p:cNvSpPr/>
                  <p:nvPr/>
                </p:nvSpPr>
                <p:spPr>
                  <a:xfrm>
                    <a:off x="14478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Cloud 4">
                    <a:extLst>
                      <a:ext uri="{FF2B5EF4-FFF2-40B4-BE49-F238E27FC236}">
                        <a16:creationId xmlns:a16="http://schemas.microsoft.com/office/drawing/2014/main" id="{D2AD8CE7-3856-C5D5-9263-50E4BFE11F8B}"/>
                      </a:ext>
                    </a:extLst>
                  </p:cNvPr>
                  <p:cNvSpPr/>
                  <p:nvPr/>
                </p:nvSpPr>
                <p:spPr>
                  <a:xfrm>
                    <a:off x="1676400" y="21336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Cloud 5">
                    <a:extLst>
                      <a:ext uri="{FF2B5EF4-FFF2-40B4-BE49-F238E27FC236}">
                        <a16:creationId xmlns:a16="http://schemas.microsoft.com/office/drawing/2014/main" id="{E29DDEAA-1935-278C-62BA-44509976CDBB}"/>
                      </a:ext>
                    </a:extLst>
                  </p:cNvPr>
                  <p:cNvSpPr/>
                  <p:nvPr/>
                </p:nvSpPr>
                <p:spPr>
                  <a:xfrm>
                    <a:off x="19812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6">
                    <a:extLst>
                      <a:ext uri="{FF2B5EF4-FFF2-40B4-BE49-F238E27FC236}">
                        <a16:creationId xmlns:a16="http://schemas.microsoft.com/office/drawing/2014/main" id="{06327DA5-4FCD-487B-2D1C-A29F14A1CD7A}"/>
                      </a:ext>
                    </a:extLst>
                  </p:cNvPr>
                  <p:cNvSpPr/>
                  <p:nvPr/>
                </p:nvSpPr>
                <p:spPr>
                  <a:xfrm>
                    <a:off x="1600200" y="1752600"/>
                    <a:ext cx="838200" cy="838200"/>
                  </a:xfrm>
                  <a:prstGeom prst="ellipse">
                    <a:avLst/>
                  </a:prstGeom>
                  <a:solidFill>
                    <a:srgbClr val="CC0000"/>
                  </a:solidFill>
                  <a:ln w="2222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8" name="24-Point Star 245">
                  <a:extLst>
                    <a:ext uri="{FF2B5EF4-FFF2-40B4-BE49-F238E27FC236}">
                      <a16:creationId xmlns:a16="http://schemas.microsoft.com/office/drawing/2014/main" id="{EAA2C3B0-8CFF-B8B0-AF66-F8246D2F5847}"/>
                    </a:ext>
                  </a:extLst>
                </p:cNvPr>
                <p:cNvSpPr/>
                <p:nvPr/>
              </p:nvSpPr>
              <p:spPr>
                <a:xfrm>
                  <a:off x="1780309" y="1905000"/>
                  <a:ext cx="443345" cy="507997"/>
                </a:xfrm>
                <a:prstGeom prst="star24">
                  <a:avLst>
                    <a:gd name="adj" fmla="val 5544"/>
                  </a:avLst>
                </a:prstGeom>
                <a:solidFill>
                  <a:srgbClr val="FF3737"/>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260">
                <a:extLst>
                  <a:ext uri="{FF2B5EF4-FFF2-40B4-BE49-F238E27FC236}">
                    <a16:creationId xmlns:a16="http://schemas.microsoft.com/office/drawing/2014/main" id="{F2076430-D247-7655-43DB-C9494C040C8F}"/>
                  </a:ext>
                </a:extLst>
              </p:cNvPr>
              <p:cNvGrpSpPr/>
              <p:nvPr/>
            </p:nvGrpSpPr>
            <p:grpSpPr>
              <a:xfrm rot="400619">
                <a:off x="968302" y="4365141"/>
                <a:ext cx="429506" cy="952226"/>
                <a:chOff x="2315460" y="5039119"/>
                <a:chExt cx="868288" cy="1281624"/>
              </a:xfrm>
            </p:grpSpPr>
            <p:grpSp>
              <p:nvGrpSpPr>
                <p:cNvPr id="529" name="Group 226">
                  <a:extLst>
                    <a:ext uri="{FF2B5EF4-FFF2-40B4-BE49-F238E27FC236}">
                      <a16:creationId xmlns:a16="http://schemas.microsoft.com/office/drawing/2014/main" id="{008BBE3A-4569-83A5-BAE6-D753F0C9F10D}"/>
                    </a:ext>
                  </a:extLst>
                </p:cNvPr>
                <p:cNvGrpSpPr/>
                <p:nvPr/>
              </p:nvGrpSpPr>
              <p:grpSpPr>
                <a:xfrm>
                  <a:off x="2694689" y="5039119"/>
                  <a:ext cx="489059" cy="1120461"/>
                  <a:chOff x="2694689" y="5039119"/>
                  <a:chExt cx="489059" cy="1120461"/>
                </a:xfrm>
              </p:grpSpPr>
              <p:sp>
                <p:nvSpPr>
                  <p:cNvPr id="534" name="Moon 533">
                    <a:extLst>
                      <a:ext uri="{FF2B5EF4-FFF2-40B4-BE49-F238E27FC236}">
                        <a16:creationId xmlns:a16="http://schemas.microsoft.com/office/drawing/2014/main" id="{8A0767CD-CD7F-C667-C3D4-016FD57CC0F7}"/>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Moon 534">
                    <a:extLst>
                      <a:ext uri="{FF2B5EF4-FFF2-40B4-BE49-F238E27FC236}">
                        <a16:creationId xmlns:a16="http://schemas.microsoft.com/office/drawing/2014/main" id="{B06A2F8E-E3B8-BCBF-829C-5D10DAEC6B6B}"/>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Moon 535">
                    <a:extLst>
                      <a:ext uri="{FF2B5EF4-FFF2-40B4-BE49-F238E27FC236}">
                        <a16:creationId xmlns:a16="http://schemas.microsoft.com/office/drawing/2014/main" id="{8E76B66F-8C86-9D9E-4F72-F2FFF6C24E22}"/>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228">
                  <a:extLst>
                    <a:ext uri="{FF2B5EF4-FFF2-40B4-BE49-F238E27FC236}">
                      <a16:creationId xmlns:a16="http://schemas.microsoft.com/office/drawing/2014/main" id="{2B9F2B28-A17A-E170-AC28-4CD299FD927F}"/>
                    </a:ext>
                  </a:extLst>
                </p:cNvPr>
                <p:cNvGrpSpPr/>
                <p:nvPr/>
              </p:nvGrpSpPr>
              <p:grpSpPr>
                <a:xfrm rot="19787853" flipH="1">
                  <a:off x="2315460" y="5200282"/>
                  <a:ext cx="489059" cy="1120461"/>
                  <a:chOff x="2694689" y="5039119"/>
                  <a:chExt cx="489059" cy="1120461"/>
                </a:xfrm>
              </p:grpSpPr>
              <p:sp>
                <p:nvSpPr>
                  <p:cNvPr id="531" name="Moon 530">
                    <a:extLst>
                      <a:ext uri="{FF2B5EF4-FFF2-40B4-BE49-F238E27FC236}">
                        <a16:creationId xmlns:a16="http://schemas.microsoft.com/office/drawing/2014/main" id="{4A902CEE-0EF4-83AC-61E2-C4651F8E477A}"/>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Moon 531">
                    <a:extLst>
                      <a:ext uri="{FF2B5EF4-FFF2-40B4-BE49-F238E27FC236}">
                        <a16:creationId xmlns:a16="http://schemas.microsoft.com/office/drawing/2014/main" id="{72F6C8B3-3AD3-C6E3-8055-7F9654F7D1C6}"/>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Moon 532">
                    <a:extLst>
                      <a:ext uri="{FF2B5EF4-FFF2-40B4-BE49-F238E27FC236}">
                        <a16:creationId xmlns:a16="http://schemas.microsoft.com/office/drawing/2014/main" id="{5F75E619-5D03-C9C1-B116-D6F9D9D58A4D}"/>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2" name="Group 293">
                <a:extLst>
                  <a:ext uri="{FF2B5EF4-FFF2-40B4-BE49-F238E27FC236}">
                    <a16:creationId xmlns:a16="http://schemas.microsoft.com/office/drawing/2014/main" id="{04E673C5-813C-6E26-F3B9-D4B890DFCDB5}"/>
                  </a:ext>
                </a:extLst>
              </p:cNvPr>
              <p:cNvGrpSpPr/>
              <p:nvPr/>
            </p:nvGrpSpPr>
            <p:grpSpPr>
              <a:xfrm rot="20878930">
                <a:off x="5901202" y="4250028"/>
                <a:ext cx="685800" cy="1128803"/>
                <a:chOff x="4652237" y="2458711"/>
                <a:chExt cx="1828800" cy="2189489"/>
              </a:xfrm>
            </p:grpSpPr>
            <p:sp>
              <p:nvSpPr>
                <p:cNvPr id="522" name="Moon 521">
                  <a:extLst>
                    <a:ext uri="{FF2B5EF4-FFF2-40B4-BE49-F238E27FC236}">
                      <a16:creationId xmlns:a16="http://schemas.microsoft.com/office/drawing/2014/main" id="{4F5E0E4A-E6EE-9206-EB2E-A7970809E129}"/>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 Diagonal Corner Rectangle 230">
                  <a:extLst>
                    <a:ext uri="{FF2B5EF4-FFF2-40B4-BE49-F238E27FC236}">
                      <a16:creationId xmlns:a16="http://schemas.microsoft.com/office/drawing/2014/main" id="{83CA0088-6AA6-4760-8E5B-7490F60B2FAD}"/>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 Diagonal Corner Rectangle 231">
                  <a:extLst>
                    <a:ext uri="{FF2B5EF4-FFF2-40B4-BE49-F238E27FC236}">
                      <a16:creationId xmlns:a16="http://schemas.microsoft.com/office/drawing/2014/main" id="{C27A5D2E-641E-6BA2-856F-1436E69C82B4}"/>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ound Diagonal Corner Rectangle 232">
                  <a:extLst>
                    <a:ext uri="{FF2B5EF4-FFF2-40B4-BE49-F238E27FC236}">
                      <a16:creationId xmlns:a16="http://schemas.microsoft.com/office/drawing/2014/main" id="{408DCAAB-E18A-20DD-9681-3693B7564C9D}"/>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ound Diagonal Corner Rectangle 233">
                  <a:extLst>
                    <a:ext uri="{FF2B5EF4-FFF2-40B4-BE49-F238E27FC236}">
                      <a16:creationId xmlns:a16="http://schemas.microsoft.com/office/drawing/2014/main" id="{BE84A512-A7BE-412B-0A6D-6A235959AEDD}"/>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ound Diagonal Corner Rectangle 234">
                  <a:extLst>
                    <a:ext uri="{FF2B5EF4-FFF2-40B4-BE49-F238E27FC236}">
                      <a16:creationId xmlns:a16="http://schemas.microsoft.com/office/drawing/2014/main" id="{BD1F6125-B24A-260D-81ED-F17EA85980E3}"/>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24-Point Star 235">
                  <a:extLst>
                    <a:ext uri="{FF2B5EF4-FFF2-40B4-BE49-F238E27FC236}">
                      <a16:creationId xmlns:a16="http://schemas.microsoft.com/office/drawing/2014/main" id="{0C93B407-629A-DDC1-93BA-D08E3E8CFFCE}"/>
                    </a:ext>
                  </a:extLst>
                </p:cNvPr>
                <p:cNvSpPr/>
                <p:nvPr/>
              </p:nvSpPr>
              <p:spPr>
                <a:xfrm>
                  <a:off x="4652237" y="2458711"/>
                  <a:ext cx="1828800" cy="811897"/>
                </a:xfrm>
                <a:prstGeom prst="star24">
                  <a:avLst>
                    <a:gd name="adj" fmla="val 10967"/>
                  </a:avLst>
                </a:prstGeom>
                <a:solidFill>
                  <a:srgbClr val="CC0000"/>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1">
                <a:extLst>
                  <a:ext uri="{FF2B5EF4-FFF2-40B4-BE49-F238E27FC236}">
                    <a16:creationId xmlns:a16="http://schemas.microsoft.com/office/drawing/2014/main" id="{5A6BA494-6038-B853-775D-67F97EA462A2}"/>
                  </a:ext>
                </a:extLst>
              </p:cNvPr>
              <p:cNvGrpSpPr/>
              <p:nvPr/>
            </p:nvGrpSpPr>
            <p:grpSpPr>
              <a:xfrm>
                <a:off x="6705600" y="4191001"/>
                <a:ext cx="313267" cy="1295400"/>
                <a:chOff x="4800599" y="2785720"/>
                <a:chExt cx="1473988" cy="1862480"/>
              </a:xfrm>
            </p:grpSpPr>
            <p:sp>
              <p:nvSpPr>
                <p:cNvPr id="516" name="Moon 515">
                  <a:extLst>
                    <a:ext uri="{FF2B5EF4-FFF2-40B4-BE49-F238E27FC236}">
                      <a16:creationId xmlns:a16="http://schemas.microsoft.com/office/drawing/2014/main" id="{0EFB96B4-E731-8889-D1CD-F691F281A7DF}"/>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ound Diagonal Corner Rectangle 224">
                  <a:extLst>
                    <a:ext uri="{FF2B5EF4-FFF2-40B4-BE49-F238E27FC236}">
                      <a16:creationId xmlns:a16="http://schemas.microsoft.com/office/drawing/2014/main" id="{24229F41-25D1-B07C-9D92-6A59D6AF61EE}"/>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ound Diagonal Corner Rectangle 225">
                  <a:extLst>
                    <a:ext uri="{FF2B5EF4-FFF2-40B4-BE49-F238E27FC236}">
                      <a16:creationId xmlns:a16="http://schemas.microsoft.com/office/drawing/2014/main" id="{C50A7543-DB25-AA13-DF80-B135CBF651A1}"/>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ound Diagonal Corner Rectangle 226">
                  <a:extLst>
                    <a:ext uri="{FF2B5EF4-FFF2-40B4-BE49-F238E27FC236}">
                      <a16:creationId xmlns:a16="http://schemas.microsoft.com/office/drawing/2014/main" id="{235A1769-678F-3AD4-9113-BDC60CEA7FD2}"/>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ound Diagonal Corner Rectangle 227">
                  <a:extLst>
                    <a:ext uri="{FF2B5EF4-FFF2-40B4-BE49-F238E27FC236}">
                      <a16:creationId xmlns:a16="http://schemas.microsoft.com/office/drawing/2014/main" id="{7F84D943-12D0-3B62-F1CB-939334C70AD7}"/>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ound Diagonal Corner Rectangle 228">
                  <a:extLst>
                    <a:ext uri="{FF2B5EF4-FFF2-40B4-BE49-F238E27FC236}">
                      <a16:creationId xmlns:a16="http://schemas.microsoft.com/office/drawing/2014/main" id="{8393FB5A-70D5-1AEA-09AA-9D34567DDE80}"/>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8">
                <a:extLst>
                  <a:ext uri="{FF2B5EF4-FFF2-40B4-BE49-F238E27FC236}">
                    <a16:creationId xmlns:a16="http://schemas.microsoft.com/office/drawing/2014/main" id="{02627C07-9445-A7CD-2538-0BE17325A42C}"/>
                  </a:ext>
                </a:extLst>
              </p:cNvPr>
              <p:cNvGrpSpPr/>
              <p:nvPr/>
            </p:nvGrpSpPr>
            <p:grpSpPr>
              <a:xfrm>
                <a:off x="6400800" y="4038600"/>
                <a:ext cx="838200" cy="457200"/>
                <a:chOff x="1447800" y="1600200"/>
                <a:chExt cx="1219200" cy="1219200"/>
              </a:xfrm>
            </p:grpSpPr>
            <p:grpSp>
              <p:nvGrpSpPr>
                <p:cNvPr id="508" name="Group 8">
                  <a:extLst>
                    <a:ext uri="{FF2B5EF4-FFF2-40B4-BE49-F238E27FC236}">
                      <a16:creationId xmlns:a16="http://schemas.microsoft.com/office/drawing/2014/main" id="{E665A336-2372-DA3A-9C0F-EF2DC4C20DA3}"/>
                    </a:ext>
                  </a:extLst>
                </p:cNvPr>
                <p:cNvGrpSpPr/>
                <p:nvPr/>
              </p:nvGrpSpPr>
              <p:grpSpPr>
                <a:xfrm>
                  <a:off x="1447800" y="1600200"/>
                  <a:ext cx="1219200" cy="1219200"/>
                  <a:chOff x="1447800" y="1600200"/>
                  <a:chExt cx="1219200" cy="1219200"/>
                </a:xfrm>
              </p:grpSpPr>
              <p:sp>
                <p:nvSpPr>
                  <p:cNvPr id="510" name="Cloud 509">
                    <a:extLst>
                      <a:ext uri="{FF2B5EF4-FFF2-40B4-BE49-F238E27FC236}">
                        <a16:creationId xmlns:a16="http://schemas.microsoft.com/office/drawing/2014/main" id="{91834C80-7BB9-6B4A-CE61-C7663294A040}"/>
                      </a:ext>
                    </a:extLst>
                  </p:cNvPr>
                  <p:cNvSpPr/>
                  <p:nvPr/>
                </p:nvSpPr>
                <p:spPr>
                  <a:xfrm>
                    <a:off x="1447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Cloud 2">
                    <a:extLst>
                      <a:ext uri="{FF2B5EF4-FFF2-40B4-BE49-F238E27FC236}">
                        <a16:creationId xmlns:a16="http://schemas.microsoft.com/office/drawing/2014/main" id="{980065B5-E628-09B9-D352-480AE916D776}"/>
                      </a:ext>
                    </a:extLst>
                  </p:cNvPr>
                  <p:cNvSpPr/>
                  <p:nvPr/>
                </p:nvSpPr>
                <p:spPr>
                  <a:xfrm>
                    <a:off x="1828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Cloud 3">
                    <a:extLst>
                      <a:ext uri="{FF2B5EF4-FFF2-40B4-BE49-F238E27FC236}">
                        <a16:creationId xmlns:a16="http://schemas.microsoft.com/office/drawing/2014/main" id="{C3A1098D-942C-0306-A7F6-F8AAD8FDA8BD}"/>
                      </a:ext>
                    </a:extLst>
                  </p:cNvPr>
                  <p:cNvSpPr/>
                  <p:nvPr/>
                </p:nvSpPr>
                <p:spPr>
                  <a:xfrm>
                    <a:off x="14478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loud 4">
                    <a:extLst>
                      <a:ext uri="{FF2B5EF4-FFF2-40B4-BE49-F238E27FC236}">
                        <a16:creationId xmlns:a16="http://schemas.microsoft.com/office/drawing/2014/main" id="{3377A78E-7B93-D4E2-0925-DAF641F7A289}"/>
                      </a:ext>
                    </a:extLst>
                  </p:cNvPr>
                  <p:cNvSpPr/>
                  <p:nvPr/>
                </p:nvSpPr>
                <p:spPr>
                  <a:xfrm>
                    <a:off x="1676400" y="21336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Cloud 5">
                    <a:extLst>
                      <a:ext uri="{FF2B5EF4-FFF2-40B4-BE49-F238E27FC236}">
                        <a16:creationId xmlns:a16="http://schemas.microsoft.com/office/drawing/2014/main" id="{AAEF166C-D5E5-EF7A-1E08-0089305ADFBA}"/>
                      </a:ext>
                    </a:extLst>
                  </p:cNvPr>
                  <p:cNvSpPr/>
                  <p:nvPr/>
                </p:nvSpPr>
                <p:spPr>
                  <a:xfrm>
                    <a:off x="19812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6">
                    <a:extLst>
                      <a:ext uri="{FF2B5EF4-FFF2-40B4-BE49-F238E27FC236}">
                        <a16:creationId xmlns:a16="http://schemas.microsoft.com/office/drawing/2014/main" id="{17AC11FC-21E3-E644-FD43-BDEF97C7C70E}"/>
                      </a:ext>
                    </a:extLst>
                  </p:cNvPr>
                  <p:cNvSpPr/>
                  <p:nvPr/>
                </p:nvSpPr>
                <p:spPr>
                  <a:xfrm>
                    <a:off x="1600200" y="1752600"/>
                    <a:ext cx="838200" cy="838200"/>
                  </a:xfrm>
                  <a:prstGeom prst="ellipse">
                    <a:avLst/>
                  </a:prstGeom>
                  <a:solidFill>
                    <a:srgbClr val="CC0000"/>
                  </a:solidFill>
                  <a:ln w="2222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9" name="24-Point Star 216">
                  <a:extLst>
                    <a:ext uri="{FF2B5EF4-FFF2-40B4-BE49-F238E27FC236}">
                      <a16:creationId xmlns:a16="http://schemas.microsoft.com/office/drawing/2014/main" id="{B0435C2B-090D-305E-06F2-A286FE9F0BF3}"/>
                    </a:ext>
                  </a:extLst>
                </p:cNvPr>
                <p:cNvSpPr/>
                <p:nvPr/>
              </p:nvSpPr>
              <p:spPr>
                <a:xfrm>
                  <a:off x="1780309" y="1905000"/>
                  <a:ext cx="443345" cy="507997"/>
                </a:xfrm>
                <a:prstGeom prst="star24">
                  <a:avLst>
                    <a:gd name="adj" fmla="val 5544"/>
                  </a:avLst>
                </a:prstGeom>
                <a:solidFill>
                  <a:srgbClr val="FF3737"/>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233">
                <a:extLst>
                  <a:ext uri="{FF2B5EF4-FFF2-40B4-BE49-F238E27FC236}">
                    <a16:creationId xmlns:a16="http://schemas.microsoft.com/office/drawing/2014/main" id="{0049877E-C142-ECDC-FFDD-3C211ADCACE2}"/>
                  </a:ext>
                </a:extLst>
              </p:cNvPr>
              <p:cNvGrpSpPr/>
              <p:nvPr/>
            </p:nvGrpSpPr>
            <p:grpSpPr>
              <a:xfrm rot="2948579">
                <a:off x="6972385" y="4264792"/>
                <a:ext cx="516248" cy="1143000"/>
                <a:chOff x="2315460" y="5039119"/>
                <a:chExt cx="868288" cy="1281624"/>
              </a:xfrm>
            </p:grpSpPr>
            <p:grpSp>
              <p:nvGrpSpPr>
                <p:cNvPr id="500" name="Group 226">
                  <a:extLst>
                    <a:ext uri="{FF2B5EF4-FFF2-40B4-BE49-F238E27FC236}">
                      <a16:creationId xmlns:a16="http://schemas.microsoft.com/office/drawing/2014/main" id="{D34CFA59-005F-D8CC-7238-B091E0CD3301}"/>
                    </a:ext>
                  </a:extLst>
                </p:cNvPr>
                <p:cNvGrpSpPr/>
                <p:nvPr/>
              </p:nvGrpSpPr>
              <p:grpSpPr>
                <a:xfrm>
                  <a:off x="2694689" y="5039119"/>
                  <a:ext cx="489059" cy="1120461"/>
                  <a:chOff x="2694689" y="5039119"/>
                  <a:chExt cx="489059" cy="1120461"/>
                </a:xfrm>
              </p:grpSpPr>
              <p:sp>
                <p:nvSpPr>
                  <p:cNvPr id="505" name="Moon 504">
                    <a:extLst>
                      <a:ext uri="{FF2B5EF4-FFF2-40B4-BE49-F238E27FC236}">
                        <a16:creationId xmlns:a16="http://schemas.microsoft.com/office/drawing/2014/main" id="{DE9D6F3C-A9BC-7683-F22F-F3403C929B1B}"/>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Moon 505">
                    <a:extLst>
                      <a:ext uri="{FF2B5EF4-FFF2-40B4-BE49-F238E27FC236}">
                        <a16:creationId xmlns:a16="http://schemas.microsoft.com/office/drawing/2014/main" id="{F66ACEEB-C295-4C42-618E-9507C417B790}"/>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Moon 506">
                    <a:extLst>
                      <a:ext uri="{FF2B5EF4-FFF2-40B4-BE49-F238E27FC236}">
                        <a16:creationId xmlns:a16="http://schemas.microsoft.com/office/drawing/2014/main" id="{5E8DE20C-57A6-FDC9-A917-17476CFDA40A}"/>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228">
                  <a:extLst>
                    <a:ext uri="{FF2B5EF4-FFF2-40B4-BE49-F238E27FC236}">
                      <a16:creationId xmlns:a16="http://schemas.microsoft.com/office/drawing/2014/main" id="{44745670-E1C7-6EF3-01B2-D79A0721A5F0}"/>
                    </a:ext>
                  </a:extLst>
                </p:cNvPr>
                <p:cNvGrpSpPr/>
                <p:nvPr/>
              </p:nvGrpSpPr>
              <p:grpSpPr>
                <a:xfrm rot="19787853" flipH="1">
                  <a:off x="2315460" y="5200282"/>
                  <a:ext cx="489059" cy="1120461"/>
                  <a:chOff x="2694689" y="5039119"/>
                  <a:chExt cx="489059" cy="1120461"/>
                </a:xfrm>
              </p:grpSpPr>
              <p:sp>
                <p:nvSpPr>
                  <p:cNvPr id="502" name="Moon 501">
                    <a:extLst>
                      <a:ext uri="{FF2B5EF4-FFF2-40B4-BE49-F238E27FC236}">
                        <a16:creationId xmlns:a16="http://schemas.microsoft.com/office/drawing/2014/main" id="{B3EAD89E-D4C2-5B56-EDE4-8F2B2D12E368}"/>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Moon 502">
                    <a:extLst>
                      <a:ext uri="{FF2B5EF4-FFF2-40B4-BE49-F238E27FC236}">
                        <a16:creationId xmlns:a16="http://schemas.microsoft.com/office/drawing/2014/main" id="{71C6B3B9-38D3-C3FB-C336-765A49E643AC}"/>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Moon 503">
                    <a:extLst>
                      <a:ext uri="{FF2B5EF4-FFF2-40B4-BE49-F238E27FC236}">
                        <a16:creationId xmlns:a16="http://schemas.microsoft.com/office/drawing/2014/main" id="{6636F541-4752-F972-BB60-325E0FA20532}"/>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242">
                <a:extLst>
                  <a:ext uri="{FF2B5EF4-FFF2-40B4-BE49-F238E27FC236}">
                    <a16:creationId xmlns:a16="http://schemas.microsoft.com/office/drawing/2014/main" id="{A89D6736-B463-1BC1-988D-893D2350F355}"/>
                  </a:ext>
                </a:extLst>
              </p:cNvPr>
              <p:cNvGrpSpPr/>
              <p:nvPr/>
            </p:nvGrpSpPr>
            <p:grpSpPr>
              <a:xfrm rot="400619">
                <a:off x="6149902" y="4593741"/>
                <a:ext cx="429506" cy="952226"/>
                <a:chOff x="2315460" y="5039119"/>
                <a:chExt cx="868288" cy="1281624"/>
              </a:xfrm>
            </p:grpSpPr>
            <p:grpSp>
              <p:nvGrpSpPr>
                <p:cNvPr id="492" name="Group 226">
                  <a:extLst>
                    <a:ext uri="{FF2B5EF4-FFF2-40B4-BE49-F238E27FC236}">
                      <a16:creationId xmlns:a16="http://schemas.microsoft.com/office/drawing/2014/main" id="{BC518B2A-EE63-E70A-9A5F-8ED84B4E6241}"/>
                    </a:ext>
                  </a:extLst>
                </p:cNvPr>
                <p:cNvGrpSpPr/>
                <p:nvPr/>
              </p:nvGrpSpPr>
              <p:grpSpPr>
                <a:xfrm>
                  <a:off x="2694689" y="5039119"/>
                  <a:ext cx="489059" cy="1120461"/>
                  <a:chOff x="2694689" y="5039119"/>
                  <a:chExt cx="489059" cy="1120461"/>
                </a:xfrm>
              </p:grpSpPr>
              <p:sp>
                <p:nvSpPr>
                  <p:cNvPr id="497" name="Moon 496">
                    <a:extLst>
                      <a:ext uri="{FF2B5EF4-FFF2-40B4-BE49-F238E27FC236}">
                        <a16:creationId xmlns:a16="http://schemas.microsoft.com/office/drawing/2014/main" id="{298F1931-0DA5-67D2-636E-94D2EE0D0A40}"/>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497">
                    <a:extLst>
                      <a:ext uri="{FF2B5EF4-FFF2-40B4-BE49-F238E27FC236}">
                        <a16:creationId xmlns:a16="http://schemas.microsoft.com/office/drawing/2014/main" id="{5FEDD14E-4EA6-F803-3447-B4AF5FFEF98F}"/>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a:extLst>
                      <a:ext uri="{FF2B5EF4-FFF2-40B4-BE49-F238E27FC236}">
                        <a16:creationId xmlns:a16="http://schemas.microsoft.com/office/drawing/2014/main" id="{AD84941A-33FC-42CD-8CE4-AAC3CEF2E478}"/>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3" name="Group 228">
                  <a:extLst>
                    <a:ext uri="{FF2B5EF4-FFF2-40B4-BE49-F238E27FC236}">
                      <a16:creationId xmlns:a16="http://schemas.microsoft.com/office/drawing/2014/main" id="{70391997-A66A-0AC6-BADB-266FAEA73DB7}"/>
                    </a:ext>
                  </a:extLst>
                </p:cNvPr>
                <p:cNvGrpSpPr/>
                <p:nvPr/>
              </p:nvGrpSpPr>
              <p:grpSpPr>
                <a:xfrm rot="19787853" flipH="1">
                  <a:off x="2315460" y="5200282"/>
                  <a:ext cx="489059" cy="1120461"/>
                  <a:chOff x="2694689" y="5039119"/>
                  <a:chExt cx="489059" cy="1120461"/>
                </a:xfrm>
              </p:grpSpPr>
              <p:sp>
                <p:nvSpPr>
                  <p:cNvPr id="494" name="Moon 493">
                    <a:extLst>
                      <a:ext uri="{FF2B5EF4-FFF2-40B4-BE49-F238E27FC236}">
                        <a16:creationId xmlns:a16="http://schemas.microsoft.com/office/drawing/2014/main" id="{F4B08072-B417-AE28-34DC-CE3E1698B56C}"/>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Moon 494">
                    <a:extLst>
                      <a:ext uri="{FF2B5EF4-FFF2-40B4-BE49-F238E27FC236}">
                        <a16:creationId xmlns:a16="http://schemas.microsoft.com/office/drawing/2014/main" id="{47C957D4-28D1-0F16-7C69-AA21F902C1E9}"/>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a:extLst>
                      <a:ext uri="{FF2B5EF4-FFF2-40B4-BE49-F238E27FC236}">
                        <a16:creationId xmlns:a16="http://schemas.microsoft.com/office/drawing/2014/main" id="{87AA2B22-0A92-AA7B-7D00-CA81E848297A}"/>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 name="Group 317">
                <a:extLst>
                  <a:ext uri="{FF2B5EF4-FFF2-40B4-BE49-F238E27FC236}">
                    <a16:creationId xmlns:a16="http://schemas.microsoft.com/office/drawing/2014/main" id="{E064A395-91C1-EB26-7D11-FCE41673018F}"/>
                  </a:ext>
                </a:extLst>
              </p:cNvPr>
              <p:cNvGrpSpPr/>
              <p:nvPr/>
            </p:nvGrpSpPr>
            <p:grpSpPr>
              <a:xfrm>
                <a:off x="5562600" y="4724400"/>
                <a:ext cx="159104" cy="762000"/>
                <a:chOff x="4800599" y="2785720"/>
                <a:chExt cx="1473988" cy="1862480"/>
              </a:xfrm>
            </p:grpSpPr>
            <p:sp>
              <p:nvSpPr>
                <p:cNvPr id="486" name="Moon 485">
                  <a:extLst>
                    <a:ext uri="{FF2B5EF4-FFF2-40B4-BE49-F238E27FC236}">
                      <a16:creationId xmlns:a16="http://schemas.microsoft.com/office/drawing/2014/main" id="{772E0E0C-9B04-7C9C-B669-ACA5AF507CB3}"/>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ound Diagonal Corner Rectangle 194">
                  <a:extLst>
                    <a:ext uri="{FF2B5EF4-FFF2-40B4-BE49-F238E27FC236}">
                      <a16:creationId xmlns:a16="http://schemas.microsoft.com/office/drawing/2014/main" id="{19F3CCC8-4798-1166-2514-69C51235CD19}"/>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ound Diagonal Corner Rectangle 195">
                  <a:extLst>
                    <a:ext uri="{FF2B5EF4-FFF2-40B4-BE49-F238E27FC236}">
                      <a16:creationId xmlns:a16="http://schemas.microsoft.com/office/drawing/2014/main" id="{5711A5AB-CC33-EDFE-D084-B1829691F562}"/>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ound Diagonal Corner Rectangle 196">
                  <a:extLst>
                    <a:ext uri="{FF2B5EF4-FFF2-40B4-BE49-F238E27FC236}">
                      <a16:creationId xmlns:a16="http://schemas.microsoft.com/office/drawing/2014/main" id="{E7E729CE-54C7-E342-E0FA-B23AAE03BA5D}"/>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 Diagonal Corner Rectangle 197">
                  <a:extLst>
                    <a:ext uri="{FF2B5EF4-FFF2-40B4-BE49-F238E27FC236}">
                      <a16:creationId xmlns:a16="http://schemas.microsoft.com/office/drawing/2014/main" id="{EB1BBE3F-F7AD-B89A-B08F-90424576B329}"/>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ound Diagonal Corner Rectangle 198">
                  <a:extLst>
                    <a:ext uri="{FF2B5EF4-FFF2-40B4-BE49-F238E27FC236}">
                      <a16:creationId xmlns:a16="http://schemas.microsoft.com/office/drawing/2014/main" id="{19EFCC29-4403-086D-992D-0638DD9B6FA3}"/>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24">
                <a:extLst>
                  <a:ext uri="{FF2B5EF4-FFF2-40B4-BE49-F238E27FC236}">
                    <a16:creationId xmlns:a16="http://schemas.microsoft.com/office/drawing/2014/main" id="{90E228BA-B607-FA1D-D43D-BDFC7AE38C1F}"/>
                  </a:ext>
                </a:extLst>
              </p:cNvPr>
              <p:cNvGrpSpPr/>
              <p:nvPr/>
            </p:nvGrpSpPr>
            <p:grpSpPr>
              <a:xfrm>
                <a:off x="5334000" y="4571999"/>
                <a:ext cx="468283" cy="255427"/>
                <a:chOff x="1447800" y="1600200"/>
                <a:chExt cx="1219200" cy="1219200"/>
              </a:xfrm>
            </p:grpSpPr>
            <p:grpSp>
              <p:nvGrpSpPr>
                <p:cNvPr id="478" name="Group 8">
                  <a:extLst>
                    <a:ext uri="{FF2B5EF4-FFF2-40B4-BE49-F238E27FC236}">
                      <a16:creationId xmlns:a16="http://schemas.microsoft.com/office/drawing/2014/main" id="{B727C6E0-3AE9-C6A8-0320-E6CCB5715F93}"/>
                    </a:ext>
                  </a:extLst>
                </p:cNvPr>
                <p:cNvGrpSpPr/>
                <p:nvPr/>
              </p:nvGrpSpPr>
              <p:grpSpPr>
                <a:xfrm>
                  <a:off x="1447800" y="1600200"/>
                  <a:ext cx="1219200" cy="1219200"/>
                  <a:chOff x="1447800" y="1600200"/>
                  <a:chExt cx="1219200" cy="1219200"/>
                </a:xfrm>
              </p:grpSpPr>
              <p:sp>
                <p:nvSpPr>
                  <p:cNvPr id="480" name="Cloud 479">
                    <a:extLst>
                      <a:ext uri="{FF2B5EF4-FFF2-40B4-BE49-F238E27FC236}">
                        <a16:creationId xmlns:a16="http://schemas.microsoft.com/office/drawing/2014/main" id="{FB426615-FD9B-7119-8637-41EAAD502AAB}"/>
                      </a:ext>
                    </a:extLst>
                  </p:cNvPr>
                  <p:cNvSpPr/>
                  <p:nvPr/>
                </p:nvSpPr>
                <p:spPr>
                  <a:xfrm>
                    <a:off x="1447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loud 2">
                    <a:extLst>
                      <a:ext uri="{FF2B5EF4-FFF2-40B4-BE49-F238E27FC236}">
                        <a16:creationId xmlns:a16="http://schemas.microsoft.com/office/drawing/2014/main" id="{0F8E00E0-D889-E927-F078-36A7BE92F092}"/>
                      </a:ext>
                    </a:extLst>
                  </p:cNvPr>
                  <p:cNvSpPr/>
                  <p:nvPr/>
                </p:nvSpPr>
                <p:spPr>
                  <a:xfrm>
                    <a:off x="1828800" y="16002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loud 3">
                    <a:extLst>
                      <a:ext uri="{FF2B5EF4-FFF2-40B4-BE49-F238E27FC236}">
                        <a16:creationId xmlns:a16="http://schemas.microsoft.com/office/drawing/2014/main" id="{5E482391-3BCB-E3D4-47BA-EF90846F2DB4}"/>
                      </a:ext>
                    </a:extLst>
                  </p:cNvPr>
                  <p:cNvSpPr/>
                  <p:nvPr/>
                </p:nvSpPr>
                <p:spPr>
                  <a:xfrm>
                    <a:off x="14478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loud 4">
                    <a:extLst>
                      <a:ext uri="{FF2B5EF4-FFF2-40B4-BE49-F238E27FC236}">
                        <a16:creationId xmlns:a16="http://schemas.microsoft.com/office/drawing/2014/main" id="{0A58FEF3-B823-7AAD-84F0-F8B229E96D49}"/>
                      </a:ext>
                    </a:extLst>
                  </p:cNvPr>
                  <p:cNvSpPr/>
                  <p:nvPr/>
                </p:nvSpPr>
                <p:spPr>
                  <a:xfrm>
                    <a:off x="1676400" y="21336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loud 5">
                    <a:extLst>
                      <a:ext uri="{FF2B5EF4-FFF2-40B4-BE49-F238E27FC236}">
                        <a16:creationId xmlns:a16="http://schemas.microsoft.com/office/drawing/2014/main" id="{128800E6-1E5E-732C-44D5-A70CFAC75142}"/>
                      </a:ext>
                    </a:extLst>
                  </p:cNvPr>
                  <p:cNvSpPr/>
                  <p:nvPr/>
                </p:nvSpPr>
                <p:spPr>
                  <a:xfrm>
                    <a:off x="1981200" y="1905000"/>
                    <a:ext cx="685800" cy="685800"/>
                  </a:xfrm>
                  <a:prstGeom prst="cloud">
                    <a:avLst/>
                  </a:prstGeom>
                  <a:solidFill>
                    <a:srgbClr val="CC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6">
                    <a:extLst>
                      <a:ext uri="{FF2B5EF4-FFF2-40B4-BE49-F238E27FC236}">
                        <a16:creationId xmlns:a16="http://schemas.microsoft.com/office/drawing/2014/main" id="{79ECCBFF-FD19-003A-7F90-B7E5FC36554D}"/>
                      </a:ext>
                    </a:extLst>
                  </p:cNvPr>
                  <p:cNvSpPr/>
                  <p:nvPr/>
                </p:nvSpPr>
                <p:spPr>
                  <a:xfrm>
                    <a:off x="1600200" y="1752600"/>
                    <a:ext cx="838200" cy="838200"/>
                  </a:xfrm>
                  <a:prstGeom prst="ellipse">
                    <a:avLst/>
                  </a:prstGeom>
                  <a:solidFill>
                    <a:srgbClr val="CC0000"/>
                  </a:solidFill>
                  <a:ln w="2222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9" name="24-Point Star 186">
                  <a:extLst>
                    <a:ext uri="{FF2B5EF4-FFF2-40B4-BE49-F238E27FC236}">
                      <a16:creationId xmlns:a16="http://schemas.microsoft.com/office/drawing/2014/main" id="{2027E89C-9C1C-590A-C98F-CE42360B2766}"/>
                    </a:ext>
                  </a:extLst>
                </p:cNvPr>
                <p:cNvSpPr/>
                <p:nvPr/>
              </p:nvSpPr>
              <p:spPr>
                <a:xfrm>
                  <a:off x="1780309" y="1905000"/>
                  <a:ext cx="443345" cy="507997"/>
                </a:xfrm>
                <a:prstGeom prst="star24">
                  <a:avLst>
                    <a:gd name="adj" fmla="val 5544"/>
                  </a:avLst>
                </a:prstGeom>
                <a:solidFill>
                  <a:srgbClr val="FF3737"/>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33">
                <a:extLst>
                  <a:ext uri="{FF2B5EF4-FFF2-40B4-BE49-F238E27FC236}">
                    <a16:creationId xmlns:a16="http://schemas.microsoft.com/office/drawing/2014/main" id="{9F288410-4BDE-876B-BED2-013D6C552082}"/>
                  </a:ext>
                </a:extLst>
              </p:cNvPr>
              <p:cNvGrpSpPr/>
              <p:nvPr/>
            </p:nvGrpSpPr>
            <p:grpSpPr>
              <a:xfrm rot="2441255">
                <a:off x="1609930" y="4267193"/>
                <a:ext cx="685800" cy="1219200"/>
                <a:chOff x="4495798" y="2283372"/>
                <a:chExt cx="1828800" cy="2364828"/>
              </a:xfrm>
            </p:grpSpPr>
            <p:sp>
              <p:nvSpPr>
                <p:cNvPr id="471" name="Moon 470">
                  <a:extLst>
                    <a:ext uri="{FF2B5EF4-FFF2-40B4-BE49-F238E27FC236}">
                      <a16:creationId xmlns:a16="http://schemas.microsoft.com/office/drawing/2014/main" id="{C4506668-D1B0-C7FB-9F99-80E7D6AA3CD6}"/>
                    </a:ext>
                  </a:extLst>
                </p:cNvPr>
                <p:cNvSpPr/>
                <p:nvPr/>
              </p:nvSpPr>
              <p:spPr>
                <a:xfrm>
                  <a:off x="5029200" y="2971800"/>
                  <a:ext cx="762000" cy="1676400"/>
                </a:xfrm>
                <a:prstGeom prst="moon">
                  <a:avLst>
                    <a:gd name="adj" fmla="val 81515"/>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ound Diagonal Corner Rectangle 179">
                  <a:extLst>
                    <a:ext uri="{FF2B5EF4-FFF2-40B4-BE49-F238E27FC236}">
                      <a16:creationId xmlns:a16="http://schemas.microsoft.com/office/drawing/2014/main" id="{4BD2E03E-47BD-29D8-4B93-2592F85866BE}"/>
                    </a:ext>
                  </a:extLst>
                </p:cNvPr>
                <p:cNvSpPr/>
                <p:nvPr/>
              </p:nvSpPr>
              <p:spPr>
                <a:xfrm rot="19301954">
                  <a:off x="4800599" y="2971801"/>
                  <a:ext cx="761999"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ound Diagonal Corner Rectangle 180">
                  <a:extLst>
                    <a:ext uri="{FF2B5EF4-FFF2-40B4-BE49-F238E27FC236}">
                      <a16:creationId xmlns:a16="http://schemas.microsoft.com/office/drawing/2014/main" id="{C2CD40F1-A5A9-F93D-1360-08D53BA3E56A}"/>
                    </a:ext>
                  </a:extLst>
                </p:cNvPr>
                <p:cNvSpPr/>
                <p:nvPr/>
              </p:nvSpPr>
              <p:spPr>
                <a:xfrm rot="16599653">
                  <a:off x="5613912" y="3287198"/>
                  <a:ext cx="545029" cy="588405"/>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 Diagonal Corner Rectangle 181">
                  <a:extLst>
                    <a:ext uri="{FF2B5EF4-FFF2-40B4-BE49-F238E27FC236}">
                      <a16:creationId xmlns:a16="http://schemas.microsoft.com/office/drawing/2014/main" id="{9A69E615-9AB9-1E5E-CB59-43D9C877543E}"/>
                    </a:ext>
                  </a:extLst>
                </p:cNvPr>
                <p:cNvSpPr/>
                <p:nvPr/>
              </p:nvSpPr>
              <p:spPr>
                <a:xfrm rot="19261014">
                  <a:off x="4880477" y="3555539"/>
                  <a:ext cx="471748" cy="548097"/>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ound Diagonal Corner Rectangle 182">
                  <a:extLst>
                    <a:ext uri="{FF2B5EF4-FFF2-40B4-BE49-F238E27FC236}">
                      <a16:creationId xmlns:a16="http://schemas.microsoft.com/office/drawing/2014/main" id="{A59DB612-43E9-A5B4-5F83-C3050D37CBAA}"/>
                    </a:ext>
                  </a:extLst>
                </p:cNvPr>
                <p:cNvSpPr/>
                <p:nvPr/>
              </p:nvSpPr>
              <p:spPr>
                <a:xfrm rot="16599653">
                  <a:off x="5566727" y="3675925"/>
                  <a:ext cx="502038" cy="762000"/>
                </a:xfrm>
                <a:prstGeom prst="round2DiagRect">
                  <a:avLst>
                    <a:gd name="adj1" fmla="val 16667"/>
                    <a:gd name="adj2" fmla="val 43636"/>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ound Diagonal Corner Rectangle 183">
                  <a:extLst>
                    <a:ext uri="{FF2B5EF4-FFF2-40B4-BE49-F238E27FC236}">
                      <a16:creationId xmlns:a16="http://schemas.microsoft.com/office/drawing/2014/main" id="{EAEF95E5-2DC6-3F7A-0363-978F4238E6FB}"/>
                    </a:ext>
                  </a:extLst>
                </p:cNvPr>
                <p:cNvSpPr/>
                <p:nvPr/>
              </p:nvSpPr>
              <p:spPr>
                <a:xfrm rot="15394566">
                  <a:off x="5645657" y="2652650"/>
                  <a:ext cx="495859" cy="762000"/>
                </a:xfrm>
                <a:prstGeom prst="round2DiagRect">
                  <a:avLst>
                    <a:gd name="adj1" fmla="val 16667"/>
                    <a:gd name="adj2" fmla="val 50000"/>
                  </a:avLst>
                </a:prstGeom>
                <a:solidFill>
                  <a:schemeClr val="accent3">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24-Point Star 184">
                  <a:extLst>
                    <a:ext uri="{FF2B5EF4-FFF2-40B4-BE49-F238E27FC236}">
                      <a16:creationId xmlns:a16="http://schemas.microsoft.com/office/drawing/2014/main" id="{526A17EF-4707-69EF-2D28-D27C40F01503}"/>
                    </a:ext>
                  </a:extLst>
                </p:cNvPr>
                <p:cNvSpPr/>
                <p:nvPr/>
              </p:nvSpPr>
              <p:spPr>
                <a:xfrm>
                  <a:off x="4495798" y="2283372"/>
                  <a:ext cx="1828800" cy="1050194"/>
                </a:xfrm>
                <a:prstGeom prst="star24">
                  <a:avLst>
                    <a:gd name="adj" fmla="val 10967"/>
                  </a:avLst>
                </a:prstGeom>
                <a:solidFill>
                  <a:srgbClr val="CC0000"/>
                </a:solidFill>
                <a:ln w="2222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232">
                <a:extLst>
                  <a:ext uri="{FF2B5EF4-FFF2-40B4-BE49-F238E27FC236}">
                    <a16:creationId xmlns:a16="http://schemas.microsoft.com/office/drawing/2014/main" id="{43EB4E6D-7181-4D80-247B-19AA33860225}"/>
                  </a:ext>
                </a:extLst>
              </p:cNvPr>
              <p:cNvGrpSpPr/>
              <p:nvPr/>
            </p:nvGrpSpPr>
            <p:grpSpPr>
              <a:xfrm rot="2474737">
                <a:off x="1531940" y="4447985"/>
                <a:ext cx="516248" cy="1143000"/>
                <a:chOff x="2315460" y="5039119"/>
                <a:chExt cx="868288" cy="1281624"/>
              </a:xfrm>
            </p:grpSpPr>
            <p:grpSp>
              <p:nvGrpSpPr>
                <p:cNvPr id="463" name="Group 226">
                  <a:extLst>
                    <a:ext uri="{FF2B5EF4-FFF2-40B4-BE49-F238E27FC236}">
                      <a16:creationId xmlns:a16="http://schemas.microsoft.com/office/drawing/2014/main" id="{5CB21F55-699A-25AB-56C7-DDFB45491E2E}"/>
                    </a:ext>
                  </a:extLst>
                </p:cNvPr>
                <p:cNvGrpSpPr/>
                <p:nvPr/>
              </p:nvGrpSpPr>
              <p:grpSpPr>
                <a:xfrm>
                  <a:off x="2694689" y="5039119"/>
                  <a:ext cx="489059" cy="1120461"/>
                  <a:chOff x="2694689" y="5039119"/>
                  <a:chExt cx="489059" cy="1120461"/>
                </a:xfrm>
              </p:grpSpPr>
              <p:sp>
                <p:nvSpPr>
                  <p:cNvPr id="468" name="Moon 467">
                    <a:extLst>
                      <a:ext uri="{FF2B5EF4-FFF2-40B4-BE49-F238E27FC236}">
                        <a16:creationId xmlns:a16="http://schemas.microsoft.com/office/drawing/2014/main" id="{5E791810-1BEA-67F2-97B7-C2D34AD560B8}"/>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Moon 468">
                    <a:extLst>
                      <a:ext uri="{FF2B5EF4-FFF2-40B4-BE49-F238E27FC236}">
                        <a16:creationId xmlns:a16="http://schemas.microsoft.com/office/drawing/2014/main" id="{51AEE4DB-EAFF-7182-2591-10A6B41643FF}"/>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Moon 469">
                    <a:extLst>
                      <a:ext uri="{FF2B5EF4-FFF2-40B4-BE49-F238E27FC236}">
                        <a16:creationId xmlns:a16="http://schemas.microsoft.com/office/drawing/2014/main" id="{05AFB1FF-BADC-F2FE-5F78-9EBB505FACCD}"/>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4" name="Group 228">
                  <a:extLst>
                    <a:ext uri="{FF2B5EF4-FFF2-40B4-BE49-F238E27FC236}">
                      <a16:creationId xmlns:a16="http://schemas.microsoft.com/office/drawing/2014/main" id="{3649EE20-812D-14C4-070B-A7B86CD91A02}"/>
                    </a:ext>
                  </a:extLst>
                </p:cNvPr>
                <p:cNvGrpSpPr/>
                <p:nvPr/>
              </p:nvGrpSpPr>
              <p:grpSpPr>
                <a:xfrm rot="19787853" flipH="1">
                  <a:off x="2315460" y="5200282"/>
                  <a:ext cx="489059" cy="1120461"/>
                  <a:chOff x="2694689" y="5039119"/>
                  <a:chExt cx="489059" cy="1120461"/>
                </a:xfrm>
              </p:grpSpPr>
              <p:sp>
                <p:nvSpPr>
                  <p:cNvPr id="465" name="Moon 464">
                    <a:extLst>
                      <a:ext uri="{FF2B5EF4-FFF2-40B4-BE49-F238E27FC236}">
                        <a16:creationId xmlns:a16="http://schemas.microsoft.com/office/drawing/2014/main" id="{E5975DD4-C2AC-4F04-A0DC-04B934F9B2B5}"/>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Moon 465">
                    <a:extLst>
                      <a:ext uri="{FF2B5EF4-FFF2-40B4-BE49-F238E27FC236}">
                        <a16:creationId xmlns:a16="http://schemas.microsoft.com/office/drawing/2014/main" id="{E0703B20-1745-80B1-F61F-6695863617A6}"/>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Moon 466">
                    <a:extLst>
                      <a:ext uri="{FF2B5EF4-FFF2-40B4-BE49-F238E27FC236}">
                        <a16:creationId xmlns:a16="http://schemas.microsoft.com/office/drawing/2014/main" id="{7722BF08-76C2-C44D-7CAB-F27C98D5A78C}"/>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1" name="Group 341">
                <a:extLst>
                  <a:ext uri="{FF2B5EF4-FFF2-40B4-BE49-F238E27FC236}">
                    <a16:creationId xmlns:a16="http://schemas.microsoft.com/office/drawing/2014/main" id="{C585232C-7670-8823-6C49-89D04C97AA90}"/>
                  </a:ext>
                </a:extLst>
              </p:cNvPr>
              <p:cNvGrpSpPr/>
              <p:nvPr/>
            </p:nvGrpSpPr>
            <p:grpSpPr>
              <a:xfrm rot="2474737">
                <a:off x="3440047" y="4746150"/>
                <a:ext cx="395592" cy="875862"/>
                <a:chOff x="2315460" y="5039119"/>
                <a:chExt cx="868288" cy="1281624"/>
              </a:xfrm>
            </p:grpSpPr>
            <p:grpSp>
              <p:nvGrpSpPr>
                <p:cNvPr id="455" name="Group 226">
                  <a:extLst>
                    <a:ext uri="{FF2B5EF4-FFF2-40B4-BE49-F238E27FC236}">
                      <a16:creationId xmlns:a16="http://schemas.microsoft.com/office/drawing/2014/main" id="{79085866-A3DA-03C3-D0AB-15FF2EC915A0}"/>
                    </a:ext>
                  </a:extLst>
                </p:cNvPr>
                <p:cNvGrpSpPr/>
                <p:nvPr/>
              </p:nvGrpSpPr>
              <p:grpSpPr>
                <a:xfrm>
                  <a:off x="2694689" y="5039119"/>
                  <a:ext cx="489059" cy="1120461"/>
                  <a:chOff x="2694689" y="5039119"/>
                  <a:chExt cx="489059" cy="1120461"/>
                </a:xfrm>
              </p:grpSpPr>
              <p:sp>
                <p:nvSpPr>
                  <p:cNvPr id="460" name="Moon 459">
                    <a:extLst>
                      <a:ext uri="{FF2B5EF4-FFF2-40B4-BE49-F238E27FC236}">
                        <a16:creationId xmlns:a16="http://schemas.microsoft.com/office/drawing/2014/main" id="{1285DF93-2FC0-3C2F-8E1C-945306BF632B}"/>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Moon 460">
                    <a:extLst>
                      <a:ext uri="{FF2B5EF4-FFF2-40B4-BE49-F238E27FC236}">
                        <a16:creationId xmlns:a16="http://schemas.microsoft.com/office/drawing/2014/main" id="{BC2D26DD-E912-1430-0C66-5A90B779DB97}"/>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Moon 461">
                    <a:extLst>
                      <a:ext uri="{FF2B5EF4-FFF2-40B4-BE49-F238E27FC236}">
                        <a16:creationId xmlns:a16="http://schemas.microsoft.com/office/drawing/2014/main" id="{38982AF7-958C-3709-D32D-C1DE33CC70EC}"/>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228">
                  <a:extLst>
                    <a:ext uri="{FF2B5EF4-FFF2-40B4-BE49-F238E27FC236}">
                      <a16:creationId xmlns:a16="http://schemas.microsoft.com/office/drawing/2014/main" id="{A3DA3E2D-4C19-92C5-7BBF-F0554C0E31B9}"/>
                    </a:ext>
                  </a:extLst>
                </p:cNvPr>
                <p:cNvGrpSpPr/>
                <p:nvPr/>
              </p:nvGrpSpPr>
              <p:grpSpPr>
                <a:xfrm rot="19787853" flipH="1">
                  <a:off x="2315460" y="5200282"/>
                  <a:ext cx="489059" cy="1120461"/>
                  <a:chOff x="2694689" y="5039119"/>
                  <a:chExt cx="489059" cy="1120461"/>
                </a:xfrm>
              </p:grpSpPr>
              <p:sp>
                <p:nvSpPr>
                  <p:cNvPr id="457" name="Moon 456">
                    <a:extLst>
                      <a:ext uri="{FF2B5EF4-FFF2-40B4-BE49-F238E27FC236}">
                        <a16:creationId xmlns:a16="http://schemas.microsoft.com/office/drawing/2014/main" id="{B92AE5FC-47F5-57DC-1E8C-C0C2B0403C89}"/>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57">
                    <a:extLst>
                      <a:ext uri="{FF2B5EF4-FFF2-40B4-BE49-F238E27FC236}">
                        <a16:creationId xmlns:a16="http://schemas.microsoft.com/office/drawing/2014/main" id="{0C0E98B6-57DF-EA24-48F0-B7975F948E0B}"/>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458">
                    <a:extLst>
                      <a:ext uri="{FF2B5EF4-FFF2-40B4-BE49-F238E27FC236}">
                        <a16:creationId xmlns:a16="http://schemas.microsoft.com/office/drawing/2014/main" id="{15F09F33-8390-2316-1F34-EA5F11B9713F}"/>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2" name="Group 350">
                <a:extLst>
                  <a:ext uri="{FF2B5EF4-FFF2-40B4-BE49-F238E27FC236}">
                    <a16:creationId xmlns:a16="http://schemas.microsoft.com/office/drawing/2014/main" id="{649D041A-703E-6F81-6529-AB1D66485ADD}"/>
                  </a:ext>
                </a:extLst>
              </p:cNvPr>
              <p:cNvGrpSpPr/>
              <p:nvPr/>
            </p:nvGrpSpPr>
            <p:grpSpPr>
              <a:xfrm rot="2474737">
                <a:off x="4004803" y="4520395"/>
                <a:ext cx="447348" cy="990452"/>
                <a:chOff x="2315460" y="5039119"/>
                <a:chExt cx="868288" cy="1281624"/>
              </a:xfrm>
            </p:grpSpPr>
            <p:grpSp>
              <p:nvGrpSpPr>
                <p:cNvPr id="447" name="Group 226">
                  <a:extLst>
                    <a:ext uri="{FF2B5EF4-FFF2-40B4-BE49-F238E27FC236}">
                      <a16:creationId xmlns:a16="http://schemas.microsoft.com/office/drawing/2014/main" id="{F4D61C4C-78CD-ADED-BCCC-F8729208823C}"/>
                    </a:ext>
                  </a:extLst>
                </p:cNvPr>
                <p:cNvGrpSpPr/>
                <p:nvPr/>
              </p:nvGrpSpPr>
              <p:grpSpPr>
                <a:xfrm>
                  <a:off x="2694689" y="5039119"/>
                  <a:ext cx="489059" cy="1120461"/>
                  <a:chOff x="2694689" y="5039119"/>
                  <a:chExt cx="489059" cy="1120461"/>
                </a:xfrm>
              </p:grpSpPr>
              <p:sp>
                <p:nvSpPr>
                  <p:cNvPr id="452" name="Moon 451">
                    <a:extLst>
                      <a:ext uri="{FF2B5EF4-FFF2-40B4-BE49-F238E27FC236}">
                        <a16:creationId xmlns:a16="http://schemas.microsoft.com/office/drawing/2014/main" id="{51AFCAE4-3A4F-0362-3A73-6D924C040D6A}"/>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a:extLst>
                      <a:ext uri="{FF2B5EF4-FFF2-40B4-BE49-F238E27FC236}">
                        <a16:creationId xmlns:a16="http://schemas.microsoft.com/office/drawing/2014/main" id="{FF584C62-64C9-10C9-7FA2-FE5192E32A53}"/>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a:extLst>
                      <a:ext uri="{FF2B5EF4-FFF2-40B4-BE49-F238E27FC236}">
                        <a16:creationId xmlns:a16="http://schemas.microsoft.com/office/drawing/2014/main" id="{B3BAFE8C-6CBF-F6DE-BDC6-86C7CF64979F}"/>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228">
                  <a:extLst>
                    <a:ext uri="{FF2B5EF4-FFF2-40B4-BE49-F238E27FC236}">
                      <a16:creationId xmlns:a16="http://schemas.microsoft.com/office/drawing/2014/main" id="{E0D318E3-41ED-0900-83D6-E90075C3A00F}"/>
                    </a:ext>
                  </a:extLst>
                </p:cNvPr>
                <p:cNvGrpSpPr/>
                <p:nvPr/>
              </p:nvGrpSpPr>
              <p:grpSpPr>
                <a:xfrm rot="19787853" flipH="1">
                  <a:off x="2315460" y="5200282"/>
                  <a:ext cx="489059" cy="1120461"/>
                  <a:chOff x="2694689" y="5039119"/>
                  <a:chExt cx="489059" cy="1120461"/>
                </a:xfrm>
              </p:grpSpPr>
              <p:sp>
                <p:nvSpPr>
                  <p:cNvPr id="449" name="Moon 448">
                    <a:extLst>
                      <a:ext uri="{FF2B5EF4-FFF2-40B4-BE49-F238E27FC236}">
                        <a16:creationId xmlns:a16="http://schemas.microsoft.com/office/drawing/2014/main" id="{85E5D3AA-5D38-5E49-E5B3-30473CAE355B}"/>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a:extLst>
                      <a:ext uri="{FF2B5EF4-FFF2-40B4-BE49-F238E27FC236}">
                        <a16:creationId xmlns:a16="http://schemas.microsoft.com/office/drawing/2014/main" id="{E7751D9B-8F17-7586-AAEE-3A6B9DF2B643}"/>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a:extLst>
                      <a:ext uri="{FF2B5EF4-FFF2-40B4-BE49-F238E27FC236}">
                        <a16:creationId xmlns:a16="http://schemas.microsoft.com/office/drawing/2014/main" id="{B21A6C9F-6E16-FFDA-D745-53F0CD4A0128}"/>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3" name="Group 359">
                <a:extLst>
                  <a:ext uri="{FF2B5EF4-FFF2-40B4-BE49-F238E27FC236}">
                    <a16:creationId xmlns:a16="http://schemas.microsoft.com/office/drawing/2014/main" id="{CB47FD74-BB55-43DF-C009-1510C058D5EF}"/>
                  </a:ext>
                </a:extLst>
              </p:cNvPr>
              <p:cNvGrpSpPr/>
              <p:nvPr/>
            </p:nvGrpSpPr>
            <p:grpSpPr>
              <a:xfrm rot="20956310">
                <a:off x="4902473" y="4457661"/>
                <a:ext cx="516248" cy="1143000"/>
                <a:chOff x="2315460" y="5039119"/>
                <a:chExt cx="868288" cy="1281624"/>
              </a:xfrm>
            </p:grpSpPr>
            <p:grpSp>
              <p:nvGrpSpPr>
                <p:cNvPr id="439" name="Group 226">
                  <a:extLst>
                    <a:ext uri="{FF2B5EF4-FFF2-40B4-BE49-F238E27FC236}">
                      <a16:creationId xmlns:a16="http://schemas.microsoft.com/office/drawing/2014/main" id="{0F164B55-DA9D-C64B-9709-949C6E102D4C}"/>
                    </a:ext>
                  </a:extLst>
                </p:cNvPr>
                <p:cNvGrpSpPr/>
                <p:nvPr/>
              </p:nvGrpSpPr>
              <p:grpSpPr>
                <a:xfrm>
                  <a:off x="2694689" y="5039119"/>
                  <a:ext cx="489059" cy="1120461"/>
                  <a:chOff x="2694689" y="5039119"/>
                  <a:chExt cx="489059" cy="1120461"/>
                </a:xfrm>
              </p:grpSpPr>
              <p:sp>
                <p:nvSpPr>
                  <p:cNvPr id="444" name="Moon 443">
                    <a:extLst>
                      <a:ext uri="{FF2B5EF4-FFF2-40B4-BE49-F238E27FC236}">
                        <a16:creationId xmlns:a16="http://schemas.microsoft.com/office/drawing/2014/main" id="{AFC51052-3D4E-FC74-2609-771A469C0837}"/>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a:extLst>
                      <a:ext uri="{FF2B5EF4-FFF2-40B4-BE49-F238E27FC236}">
                        <a16:creationId xmlns:a16="http://schemas.microsoft.com/office/drawing/2014/main" id="{80D97FF7-8F76-4B12-D278-5F3BD7D5F1AF}"/>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Moon 445">
                    <a:extLst>
                      <a:ext uri="{FF2B5EF4-FFF2-40B4-BE49-F238E27FC236}">
                        <a16:creationId xmlns:a16="http://schemas.microsoft.com/office/drawing/2014/main" id="{A48288AB-DDF2-86AE-365F-6555ACE970D4}"/>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228">
                  <a:extLst>
                    <a:ext uri="{FF2B5EF4-FFF2-40B4-BE49-F238E27FC236}">
                      <a16:creationId xmlns:a16="http://schemas.microsoft.com/office/drawing/2014/main" id="{E7140AB5-D4A1-EA0A-0625-85494F275D45}"/>
                    </a:ext>
                  </a:extLst>
                </p:cNvPr>
                <p:cNvGrpSpPr/>
                <p:nvPr/>
              </p:nvGrpSpPr>
              <p:grpSpPr>
                <a:xfrm rot="19787853" flipH="1">
                  <a:off x="2315460" y="5200282"/>
                  <a:ext cx="489059" cy="1120461"/>
                  <a:chOff x="2694689" y="5039119"/>
                  <a:chExt cx="489059" cy="1120461"/>
                </a:xfrm>
              </p:grpSpPr>
              <p:sp>
                <p:nvSpPr>
                  <p:cNvPr id="441" name="Moon 440">
                    <a:extLst>
                      <a:ext uri="{FF2B5EF4-FFF2-40B4-BE49-F238E27FC236}">
                        <a16:creationId xmlns:a16="http://schemas.microsoft.com/office/drawing/2014/main" id="{09FFDEC8-5FA5-24DD-3177-C9305B5486A1}"/>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a:extLst>
                      <a:ext uri="{FF2B5EF4-FFF2-40B4-BE49-F238E27FC236}">
                        <a16:creationId xmlns:a16="http://schemas.microsoft.com/office/drawing/2014/main" id="{0EF6AA75-8C1D-B5F2-20E7-49DFB3E43F3F}"/>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a:extLst>
                      <a:ext uri="{FF2B5EF4-FFF2-40B4-BE49-F238E27FC236}">
                        <a16:creationId xmlns:a16="http://schemas.microsoft.com/office/drawing/2014/main" id="{0CD1A366-21EB-F937-B8D9-F83F7CE36A69}"/>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4" name="Group 368">
                <a:extLst>
                  <a:ext uri="{FF2B5EF4-FFF2-40B4-BE49-F238E27FC236}">
                    <a16:creationId xmlns:a16="http://schemas.microsoft.com/office/drawing/2014/main" id="{F803C3DC-C5DE-2F20-F37D-FB170E623885}"/>
                  </a:ext>
                </a:extLst>
              </p:cNvPr>
              <p:cNvGrpSpPr/>
              <p:nvPr/>
            </p:nvGrpSpPr>
            <p:grpSpPr>
              <a:xfrm rot="2474737">
                <a:off x="1337549" y="4894457"/>
                <a:ext cx="321147" cy="711036"/>
                <a:chOff x="2315460" y="5039119"/>
                <a:chExt cx="868288" cy="1281624"/>
              </a:xfrm>
            </p:grpSpPr>
            <p:grpSp>
              <p:nvGrpSpPr>
                <p:cNvPr id="431" name="Group 226">
                  <a:extLst>
                    <a:ext uri="{FF2B5EF4-FFF2-40B4-BE49-F238E27FC236}">
                      <a16:creationId xmlns:a16="http://schemas.microsoft.com/office/drawing/2014/main" id="{1F88D45E-2F36-EC1F-11C6-4BBF48E2BD78}"/>
                    </a:ext>
                  </a:extLst>
                </p:cNvPr>
                <p:cNvGrpSpPr/>
                <p:nvPr/>
              </p:nvGrpSpPr>
              <p:grpSpPr>
                <a:xfrm>
                  <a:off x="2694689" y="5039119"/>
                  <a:ext cx="489059" cy="1120461"/>
                  <a:chOff x="2694689" y="5039119"/>
                  <a:chExt cx="489059" cy="1120461"/>
                </a:xfrm>
              </p:grpSpPr>
              <p:sp>
                <p:nvSpPr>
                  <p:cNvPr id="436" name="Moon 435">
                    <a:extLst>
                      <a:ext uri="{FF2B5EF4-FFF2-40B4-BE49-F238E27FC236}">
                        <a16:creationId xmlns:a16="http://schemas.microsoft.com/office/drawing/2014/main" id="{EABCEEE9-0F4C-6EAF-3EA6-FDCFE36D1D83}"/>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a:extLst>
                      <a:ext uri="{FF2B5EF4-FFF2-40B4-BE49-F238E27FC236}">
                        <a16:creationId xmlns:a16="http://schemas.microsoft.com/office/drawing/2014/main" id="{2C18AE37-97A4-41B4-FF28-4921D8EC84C2}"/>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a:extLst>
                      <a:ext uri="{FF2B5EF4-FFF2-40B4-BE49-F238E27FC236}">
                        <a16:creationId xmlns:a16="http://schemas.microsoft.com/office/drawing/2014/main" id="{590A69AF-2B0E-3D9B-03B7-808DC0E0C0F4}"/>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228">
                  <a:extLst>
                    <a:ext uri="{FF2B5EF4-FFF2-40B4-BE49-F238E27FC236}">
                      <a16:creationId xmlns:a16="http://schemas.microsoft.com/office/drawing/2014/main" id="{3F25DA76-11AD-F1C2-051D-CE0B57FFF59F}"/>
                    </a:ext>
                  </a:extLst>
                </p:cNvPr>
                <p:cNvGrpSpPr/>
                <p:nvPr/>
              </p:nvGrpSpPr>
              <p:grpSpPr>
                <a:xfrm rot="19787853" flipH="1">
                  <a:off x="2315460" y="5200282"/>
                  <a:ext cx="489059" cy="1120461"/>
                  <a:chOff x="2694689" y="5039119"/>
                  <a:chExt cx="489059" cy="1120461"/>
                </a:xfrm>
              </p:grpSpPr>
              <p:sp>
                <p:nvSpPr>
                  <p:cNvPr id="433" name="Moon 432">
                    <a:extLst>
                      <a:ext uri="{FF2B5EF4-FFF2-40B4-BE49-F238E27FC236}">
                        <a16:creationId xmlns:a16="http://schemas.microsoft.com/office/drawing/2014/main" id="{6911E325-0F8F-38B7-F600-2040E60B789E}"/>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a:extLst>
                      <a:ext uri="{FF2B5EF4-FFF2-40B4-BE49-F238E27FC236}">
                        <a16:creationId xmlns:a16="http://schemas.microsoft.com/office/drawing/2014/main" id="{AA20B5A1-7254-8CF4-F992-BD158D7D2118}"/>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a:extLst>
                      <a:ext uri="{FF2B5EF4-FFF2-40B4-BE49-F238E27FC236}">
                        <a16:creationId xmlns:a16="http://schemas.microsoft.com/office/drawing/2014/main" id="{2930EA34-E3B3-4E83-A5C3-A8BBF3D6FF53}"/>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5" name="Group 386">
                <a:extLst>
                  <a:ext uri="{FF2B5EF4-FFF2-40B4-BE49-F238E27FC236}">
                    <a16:creationId xmlns:a16="http://schemas.microsoft.com/office/drawing/2014/main" id="{12CEB355-29D9-E4C3-14BE-A683F83369B4}"/>
                  </a:ext>
                </a:extLst>
              </p:cNvPr>
              <p:cNvGrpSpPr/>
              <p:nvPr/>
            </p:nvGrpSpPr>
            <p:grpSpPr>
              <a:xfrm rot="2474737">
                <a:off x="5589073" y="4893034"/>
                <a:ext cx="295269" cy="653742"/>
                <a:chOff x="2315460" y="5039119"/>
                <a:chExt cx="868288" cy="1281624"/>
              </a:xfrm>
            </p:grpSpPr>
            <p:grpSp>
              <p:nvGrpSpPr>
                <p:cNvPr id="423" name="Group 226">
                  <a:extLst>
                    <a:ext uri="{FF2B5EF4-FFF2-40B4-BE49-F238E27FC236}">
                      <a16:creationId xmlns:a16="http://schemas.microsoft.com/office/drawing/2014/main" id="{B206163E-91FC-1C5E-BE0F-77DF734104F6}"/>
                    </a:ext>
                  </a:extLst>
                </p:cNvPr>
                <p:cNvGrpSpPr/>
                <p:nvPr/>
              </p:nvGrpSpPr>
              <p:grpSpPr>
                <a:xfrm>
                  <a:off x="2694689" y="5039119"/>
                  <a:ext cx="489059" cy="1120461"/>
                  <a:chOff x="2694689" y="5039119"/>
                  <a:chExt cx="489059" cy="1120461"/>
                </a:xfrm>
              </p:grpSpPr>
              <p:sp>
                <p:nvSpPr>
                  <p:cNvPr id="428" name="Moon 427">
                    <a:extLst>
                      <a:ext uri="{FF2B5EF4-FFF2-40B4-BE49-F238E27FC236}">
                        <a16:creationId xmlns:a16="http://schemas.microsoft.com/office/drawing/2014/main" id="{1121C6FC-B200-E590-E641-39141F167AF2}"/>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428">
                    <a:extLst>
                      <a:ext uri="{FF2B5EF4-FFF2-40B4-BE49-F238E27FC236}">
                        <a16:creationId xmlns:a16="http://schemas.microsoft.com/office/drawing/2014/main" id="{D5F2679B-C3F3-F33B-E681-7B3968540A09}"/>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429">
                    <a:extLst>
                      <a:ext uri="{FF2B5EF4-FFF2-40B4-BE49-F238E27FC236}">
                        <a16:creationId xmlns:a16="http://schemas.microsoft.com/office/drawing/2014/main" id="{227422BA-76DB-57EE-D5B7-8F356B048620}"/>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228">
                  <a:extLst>
                    <a:ext uri="{FF2B5EF4-FFF2-40B4-BE49-F238E27FC236}">
                      <a16:creationId xmlns:a16="http://schemas.microsoft.com/office/drawing/2014/main" id="{62F0622A-9105-653C-E05E-CCF5B1065D64}"/>
                    </a:ext>
                  </a:extLst>
                </p:cNvPr>
                <p:cNvGrpSpPr/>
                <p:nvPr/>
              </p:nvGrpSpPr>
              <p:grpSpPr>
                <a:xfrm rot="19787853" flipH="1">
                  <a:off x="2315460" y="5200282"/>
                  <a:ext cx="489059" cy="1120461"/>
                  <a:chOff x="2694689" y="5039119"/>
                  <a:chExt cx="489059" cy="1120461"/>
                </a:xfrm>
              </p:grpSpPr>
              <p:sp>
                <p:nvSpPr>
                  <p:cNvPr id="425" name="Moon 424">
                    <a:extLst>
                      <a:ext uri="{FF2B5EF4-FFF2-40B4-BE49-F238E27FC236}">
                        <a16:creationId xmlns:a16="http://schemas.microsoft.com/office/drawing/2014/main" id="{42ADAD85-7172-13B7-92DC-E36F9725C978}"/>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Moon 425">
                    <a:extLst>
                      <a:ext uri="{FF2B5EF4-FFF2-40B4-BE49-F238E27FC236}">
                        <a16:creationId xmlns:a16="http://schemas.microsoft.com/office/drawing/2014/main" id="{81CD77C8-0494-8C43-9B39-32A3FBFECC42}"/>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426">
                    <a:extLst>
                      <a:ext uri="{FF2B5EF4-FFF2-40B4-BE49-F238E27FC236}">
                        <a16:creationId xmlns:a16="http://schemas.microsoft.com/office/drawing/2014/main" id="{D8A31063-4428-69A7-18ED-BB3C7AB255AD}"/>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6" name="Group 395">
                <a:extLst>
                  <a:ext uri="{FF2B5EF4-FFF2-40B4-BE49-F238E27FC236}">
                    <a16:creationId xmlns:a16="http://schemas.microsoft.com/office/drawing/2014/main" id="{2E65DD2F-71A7-A70A-6164-1F665134416E}"/>
                  </a:ext>
                </a:extLst>
              </p:cNvPr>
              <p:cNvGrpSpPr/>
              <p:nvPr/>
            </p:nvGrpSpPr>
            <p:grpSpPr>
              <a:xfrm rot="2186775">
                <a:off x="1981200" y="4953000"/>
                <a:ext cx="533400" cy="381000"/>
                <a:chOff x="6335821" y="1816331"/>
                <a:chExt cx="850399" cy="817394"/>
              </a:xfrm>
            </p:grpSpPr>
            <p:sp>
              <p:nvSpPr>
                <p:cNvPr id="410" name="Round Diagonal Corner Rectangle 117">
                  <a:extLst>
                    <a:ext uri="{FF2B5EF4-FFF2-40B4-BE49-F238E27FC236}">
                      <a16:creationId xmlns:a16="http://schemas.microsoft.com/office/drawing/2014/main" id="{B7EAB753-C274-EA85-D9BA-800D69333FBD}"/>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ound Diagonal Corner Rectangle 118">
                  <a:extLst>
                    <a:ext uri="{FF2B5EF4-FFF2-40B4-BE49-F238E27FC236}">
                      <a16:creationId xmlns:a16="http://schemas.microsoft.com/office/drawing/2014/main" id="{CD9FA9B9-BE8C-85FD-E1A9-E198DA77EE96}"/>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ound Diagonal Corner Rectangle 119">
                  <a:extLst>
                    <a:ext uri="{FF2B5EF4-FFF2-40B4-BE49-F238E27FC236}">
                      <a16:creationId xmlns:a16="http://schemas.microsoft.com/office/drawing/2014/main" id="{41687A9C-F98A-A84D-6DE7-C4F347512233}"/>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 Diagonal Corner Rectangle 120">
                  <a:extLst>
                    <a:ext uri="{FF2B5EF4-FFF2-40B4-BE49-F238E27FC236}">
                      <a16:creationId xmlns:a16="http://schemas.microsoft.com/office/drawing/2014/main" id="{B114B585-86AB-ADD6-0E9D-1E0622ED4F82}"/>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 Diagonal Corner Rectangle 121">
                  <a:extLst>
                    <a:ext uri="{FF2B5EF4-FFF2-40B4-BE49-F238E27FC236}">
                      <a16:creationId xmlns:a16="http://schemas.microsoft.com/office/drawing/2014/main" id="{8FB822EA-D754-3357-EDCD-A8710FBAC445}"/>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 Diagonal Corner Rectangle 122">
                  <a:extLst>
                    <a:ext uri="{FF2B5EF4-FFF2-40B4-BE49-F238E27FC236}">
                      <a16:creationId xmlns:a16="http://schemas.microsoft.com/office/drawing/2014/main" id="{229B1080-EC42-55FF-5BC3-2806635F7E1E}"/>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oup 402">
                  <a:extLst>
                    <a:ext uri="{FF2B5EF4-FFF2-40B4-BE49-F238E27FC236}">
                      <a16:creationId xmlns:a16="http://schemas.microsoft.com/office/drawing/2014/main" id="{61D45E47-7A59-EFE1-93F2-7166F4539B31}"/>
                    </a:ext>
                  </a:extLst>
                </p:cNvPr>
                <p:cNvGrpSpPr/>
                <p:nvPr/>
              </p:nvGrpSpPr>
              <p:grpSpPr>
                <a:xfrm>
                  <a:off x="6477000" y="1981200"/>
                  <a:ext cx="609600" cy="609600"/>
                  <a:chOff x="1447800" y="1600200"/>
                  <a:chExt cx="1219200" cy="1219200"/>
                </a:xfrm>
                <a:solidFill>
                  <a:schemeClr val="bg2"/>
                </a:solidFill>
              </p:grpSpPr>
              <p:sp>
                <p:nvSpPr>
                  <p:cNvPr id="417" name="Cloud 416">
                    <a:extLst>
                      <a:ext uri="{FF2B5EF4-FFF2-40B4-BE49-F238E27FC236}">
                        <a16:creationId xmlns:a16="http://schemas.microsoft.com/office/drawing/2014/main" id="{FA038848-9F74-0254-DA3A-A34B7CE89FBF}"/>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Cloud 417">
                    <a:extLst>
                      <a:ext uri="{FF2B5EF4-FFF2-40B4-BE49-F238E27FC236}">
                        <a16:creationId xmlns:a16="http://schemas.microsoft.com/office/drawing/2014/main" id="{0D9D6072-277C-CA20-AFF1-BEC587A82CA3}"/>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Cloud 418">
                    <a:extLst>
                      <a:ext uri="{FF2B5EF4-FFF2-40B4-BE49-F238E27FC236}">
                        <a16:creationId xmlns:a16="http://schemas.microsoft.com/office/drawing/2014/main" id="{21121748-51BC-F90F-6AB4-CFC10891E202}"/>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Cloud 419">
                    <a:extLst>
                      <a:ext uri="{FF2B5EF4-FFF2-40B4-BE49-F238E27FC236}">
                        <a16:creationId xmlns:a16="http://schemas.microsoft.com/office/drawing/2014/main" id="{1796AE2E-F01A-08CE-2566-3A50B252CA9E}"/>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loud 420">
                    <a:extLst>
                      <a:ext uri="{FF2B5EF4-FFF2-40B4-BE49-F238E27FC236}">
                        <a16:creationId xmlns:a16="http://schemas.microsoft.com/office/drawing/2014/main" id="{3CD069D5-1116-EF3E-5FBC-E7DEF7C23FD7}"/>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75F1A501-9EB4-B976-D119-B35FC5172F26}"/>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7" name="Group 409">
                <a:extLst>
                  <a:ext uri="{FF2B5EF4-FFF2-40B4-BE49-F238E27FC236}">
                    <a16:creationId xmlns:a16="http://schemas.microsoft.com/office/drawing/2014/main" id="{8F6DF363-55CC-9C35-671C-D8C081550931}"/>
                  </a:ext>
                </a:extLst>
              </p:cNvPr>
              <p:cNvGrpSpPr/>
              <p:nvPr/>
            </p:nvGrpSpPr>
            <p:grpSpPr>
              <a:xfrm>
                <a:off x="5105400" y="5105400"/>
                <a:ext cx="554938" cy="533400"/>
                <a:chOff x="6335821" y="1816331"/>
                <a:chExt cx="850399" cy="817394"/>
              </a:xfrm>
            </p:grpSpPr>
            <p:sp>
              <p:nvSpPr>
                <p:cNvPr id="397" name="Round Diagonal Corner Rectangle 104">
                  <a:extLst>
                    <a:ext uri="{FF2B5EF4-FFF2-40B4-BE49-F238E27FC236}">
                      <a16:creationId xmlns:a16="http://schemas.microsoft.com/office/drawing/2014/main" id="{1C9111BC-9B1E-A6FC-466D-A38FDBFF8EE2}"/>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105">
                  <a:extLst>
                    <a:ext uri="{FF2B5EF4-FFF2-40B4-BE49-F238E27FC236}">
                      <a16:creationId xmlns:a16="http://schemas.microsoft.com/office/drawing/2014/main" id="{810F1A8F-BA60-40C9-9407-542EBDE86DD2}"/>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 Diagonal Corner Rectangle 106">
                  <a:extLst>
                    <a:ext uri="{FF2B5EF4-FFF2-40B4-BE49-F238E27FC236}">
                      <a16:creationId xmlns:a16="http://schemas.microsoft.com/office/drawing/2014/main" id="{EF602425-6D00-0D84-293C-E8B524E219E1}"/>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ound Diagonal Corner Rectangle 107">
                  <a:extLst>
                    <a:ext uri="{FF2B5EF4-FFF2-40B4-BE49-F238E27FC236}">
                      <a16:creationId xmlns:a16="http://schemas.microsoft.com/office/drawing/2014/main" id="{F977AC13-26DA-B00A-8C0A-411587B34377}"/>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 Diagonal Corner Rectangle 108">
                  <a:extLst>
                    <a:ext uri="{FF2B5EF4-FFF2-40B4-BE49-F238E27FC236}">
                      <a16:creationId xmlns:a16="http://schemas.microsoft.com/office/drawing/2014/main" id="{C7727DDD-2400-3C6A-5EDB-A1490E7B19C9}"/>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 Diagonal Corner Rectangle 109">
                  <a:extLst>
                    <a:ext uri="{FF2B5EF4-FFF2-40B4-BE49-F238E27FC236}">
                      <a16:creationId xmlns:a16="http://schemas.microsoft.com/office/drawing/2014/main" id="{F99DD9CB-60B0-9E06-E0E6-289EA12EDC71}"/>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3" name="Group 402">
                  <a:extLst>
                    <a:ext uri="{FF2B5EF4-FFF2-40B4-BE49-F238E27FC236}">
                      <a16:creationId xmlns:a16="http://schemas.microsoft.com/office/drawing/2014/main" id="{2E017E65-83A1-66D4-CA72-A1B70E3FD530}"/>
                    </a:ext>
                  </a:extLst>
                </p:cNvPr>
                <p:cNvGrpSpPr/>
                <p:nvPr/>
              </p:nvGrpSpPr>
              <p:grpSpPr>
                <a:xfrm>
                  <a:off x="6477000" y="1981200"/>
                  <a:ext cx="609600" cy="609600"/>
                  <a:chOff x="1447800" y="1600200"/>
                  <a:chExt cx="1219200" cy="1219200"/>
                </a:xfrm>
                <a:solidFill>
                  <a:schemeClr val="bg2"/>
                </a:solidFill>
              </p:grpSpPr>
              <p:sp>
                <p:nvSpPr>
                  <p:cNvPr id="404" name="Cloud 403">
                    <a:extLst>
                      <a:ext uri="{FF2B5EF4-FFF2-40B4-BE49-F238E27FC236}">
                        <a16:creationId xmlns:a16="http://schemas.microsoft.com/office/drawing/2014/main" id="{DB75A884-DFFB-E254-5256-ECC2DA66C11E}"/>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loud 404">
                    <a:extLst>
                      <a:ext uri="{FF2B5EF4-FFF2-40B4-BE49-F238E27FC236}">
                        <a16:creationId xmlns:a16="http://schemas.microsoft.com/office/drawing/2014/main" id="{1A95A3FD-1F50-82D9-A787-24B445A0418A}"/>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Cloud 405">
                    <a:extLst>
                      <a:ext uri="{FF2B5EF4-FFF2-40B4-BE49-F238E27FC236}">
                        <a16:creationId xmlns:a16="http://schemas.microsoft.com/office/drawing/2014/main" id="{32E68BC4-1700-8739-0473-09FFD77DD984}"/>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Cloud 406">
                    <a:extLst>
                      <a:ext uri="{FF2B5EF4-FFF2-40B4-BE49-F238E27FC236}">
                        <a16:creationId xmlns:a16="http://schemas.microsoft.com/office/drawing/2014/main" id="{E95BDE08-1924-4FA5-A87B-C89FC11E2FDF}"/>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Cloud 407">
                    <a:extLst>
                      <a:ext uri="{FF2B5EF4-FFF2-40B4-BE49-F238E27FC236}">
                        <a16:creationId xmlns:a16="http://schemas.microsoft.com/office/drawing/2014/main" id="{1BE07FE7-5572-14B4-DEF1-FAE1D8AE4C78}"/>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D460668-F129-926C-57BB-A5491811E3FB}"/>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8" name="Group 423">
                <a:extLst>
                  <a:ext uri="{FF2B5EF4-FFF2-40B4-BE49-F238E27FC236}">
                    <a16:creationId xmlns:a16="http://schemas.microsoft.com/office/drawing/2014/main" id="{FA0736AA-5E36-F6C8-7457-42B45AAF0E66}"/>
                  </a:ext>
                </a:extLst>
              </p:cNvPr>
              <p:cNvGrpSpPr/>
              <p:nvPr/>
            </p:nvGrpSpPr>
            <p:grpSpPr>
              <a:xfrm>
                <a:off x="2895600" y="5181600"/>
                <a:ext cx="317107" cy="304800"/>
                <a:chOff x="6335821" y="1816331"/>
                <a:chExt cx="850399" cy="817394"/>
              </a:xfrm>
            </p:grpSpPr>
            <p:sp>
              <p:nvSpPr>
                <p:cNvPr id="384" name="Round Diagonal Corner Rectangle 91">
                  <a:extLst>
                    <a:ext uri="{FF2B5EF4-FFF2-40B4-BE49-F238E27FC236}">
                      <a16:creationId xmlns:a16="http://schemas.microsoft.com/office/drawing/2014/main" id="{3D7E01C0-5EBB-D859-D8F7-F756AD2EFF45}"/>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ound Diagonal Corner Rectangle 92">
                  <a:extLst>
                    <a:ext uri="{FF2B5EF4-FFF2-40B4-BE49-F238E27FC236}">
                      <a16:creationId xmlns:a16="http://schemas.microsoft.com/office/drawing/2014/main" id="{865C0C23-F715-6213-2589-CAAB48545E2E}"/>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 Diagonal Corner Rectangle 93">
                  <a:extLst>
                    <a:ext uri="{FF2B5EF4-FFF2-40B4-BE49-F238E27FC236}">
                      <a16:creationId xmlns:a16="http://schemas.microsoft.com/office/drawing/2014/main" id="{41789D51-A8F1-634D-2EF6-1A77FF1FD4F9}"/>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ound Diagonal Corner Rectangle 94">
                  <a:extLst>
                    <a:ext uri="{FF2B5EF4-FFF2-40B4-BE49-F238E27FC236}">
                      <a16:creationId xmlns:a16="http://schemas.microsoft.com/office/drawing/2014/main" id="{359541B6-12D0-F41D-AB61-BE6F221A36E8}"/>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ound Diagonal Corner Rectangle 95">
                  <a:extLst>
                    <a:ext uri="{FF2B5EF4-FFF2-40B4-BE49-F238E27FC236}">
                      <a16:creationId xmlns:a16="http://schemas.microsoft.com/office/drawing/2014/main" id="{EFEEDDEC-46BB-5FB4-7D37-A09A9C84F63B}"/>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 Diagonal Corner Rectangle 96">
                  <a:extLst>
                    <a:ext uri="{FF2B5EF4-FFF2-40B4-BE49-F238E27FC236}">
                      <a16:creationId xmlns:a16="http://schemas.microsoft.com/office/drawing/2014/main" id="{3E426E2F-15D9-765F-305C-D6C9415E2DBB}"/>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oup 402">
                  <a:extLst>
                    <a:ext uri="{FF2B5EF4-FFF2-40B4-BE49-F238E27FC236}">
                      <a16:creationId xmlns:a16="http://schemas.microsoft.com/office/drawing/2014/main" id="{4738512A-4FAF-B455-8CFB-F9F1B3C7DD67}"/>
                    </a:ext>
                  </a:extLst>
                </p:cNvPr>
                <p:cNvGrpSpPr/>
                <p:nvPr/>
              </p:nvGrpSpPr>
              <p:grpSpPr>
                <a:xfrm>
                  <a:off x="6477000" y="1981200"/>
                  <a:ext cx="609600" cy="609600"/>
                  <a:chOff x="1447800" y="1600200"/>
                  <a:chExt cx="1219200" cy="1219200"/>
                </a:xfrm>
                <a:solidFill>
                  <a:schemeClr val="bg2"/>
                </a:solidFill>
              </p:grpSpPr>
              <p:sp>
                <p:nvSpPr>
                  <p:cNvPr id="391" name="Cloud 390">
                    <a:extLst>
                      <a:ext uri="{FF2B5EF4-FFF2-40B4-BE49-F238E27FC236}">
                        <a16:creationId xmlns:a16="http://schemas.microsoft.com/office/drawing/2014/main" id="{0165CC36-A5A9-2CC9-8022-6FBB5541C439}"/>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Cloud 391">
                    <a:extLst>
                      <a:ext uri="{FF2B5EF4-FFF2-40B4-BE49-F238E27FC236}">
                        <a16:creationId xmlns:a16="http://schemas.microsoft.com/office/drawing/2014/main" id="{8F4EFA91-AAAE-9C77-4844-37883D408D5D}"/>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loud 392">
                    <a:extLst>
                      <a:ext uri="{FF2B5EF4-FFF2-40B4-BE49-F238E27FC236}">
                        <a16:creationId xmlns:a16="http://schemas.microsoft.com/office/drawing/2014/main" id="{821BC82A-B628-4F28-3ADE-A92F882B207A}"/>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loud 393">
                    <a:extLst>
                      <a:ext uri="{FF2B5EF4-FFF2-40B4-BE49-F238E27FC236}">
                        <a16:creationId xmlns:a16="http://schemas.microsoft.com/office/drawing/2014/main" id="{D0E47EB5-4954-D935-119D-5501FDFA077E}"/>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loud 394">
                    <a:extLst>
                      <a:ext uri="{FF2B5EF4-FFF2-40B4-BE49-F238E27FC236}">
                        <a16:creationId xmlns:a16="http://schemas.microsoft.com/office/drawing/2014/main" id="{382B6B06-804C-8959-089C-034695180B4A}"/>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40D8FE61-DA0A-AD67-498D-8A74B926ED70}"/>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9" name="Group 437">
                <a:extLst>
                  <a:ext uri="{FF2B5EF4-FFF2-40B4-BE49-F238E27FC236}">
                    <a16:creationId xmlns:a16="http://schemas.microsoft.com/office/drawing/2014/main" id="{7CDD22E8-1E69-D846-DA0A-95600966FDD8}"/>
                  </a:ext>
                </a:extLst>
              </p:cNvPr>
              <p:cNvGrpSpPr/>
              <p:nvPr/>
            </p:nvGrpSpPr>
            <p:grpSpPr>
              <a:xfrm rot="3166287">
                <a:off x="3889276" y="5105400"/>
                <a:ext cx="475661" cy="457200"/>
                <a:chOff x="6335821" y="1816331"/>
                <a:chExt cx="850399" cy="817394"/>
              </a:xfrm>
            </p:grpSpPr>
            <p:sp>
              <p:nvSpPr>
                <p:cNvPr id="371" name="Round Diagonal Corner Rectangle 78">
                  <a:extLst>
                    <a:ext uri="{FF2B5EF4-FFF2-40B4-BE49-F238E27FC236}">
                      <a16:creationId xmlns:a16="http://schemas.microsoft.com/office/drawing/2014/main" id="{523216E1-CEAF-66B4-A19B-1EFC209E088F}"/>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 Diagonal Corner Rectangle 79">
                  <a:extLst>
                    <a:ext uri="{FF2B5EF4-FFF2-40B4-BE49-F238E27FC236}">
                      <a16:creationId xmlns:a16="http://schemas.microsoft.com/office/drawing/2014/main" id="{B08A7EB0-92AE-336C-6139-4848424A5527}"/>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 Diagonal Corner Rectangle 80">
                  <a:extLst>
                    <a:ext uri="{FF2B5EF4-FFF2-40B4-BE49-F238E27FC236}">
                      <a16:creationId xmlns:a16="http://schemas.microsoft.com/office/drawing/2014/main" id="{35B154CD-5AF9-BE66-3DC2-578F4B9A9025}"/>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 Diagonal Corner Rectangle 81">
                  <a:extLst>
                    <a:ext uri="{FF2B5EF4-FFF2-40B4-BE49-F238E27FC236}">
                      <a16:creationId xmlns:a16="http://schemas.microsoft.com/office/drawing/2014/main" id="{86758FEA-5DD1-D1E4-79AF-6A664F863E4A}"/>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ound Diagonal Corner Rectangle 82">
                  <a:extLst>
                    <a:ext uri="{FF2B5EF4-FFF2-40B4-BE49-F238E27FC236}">
                      <a16:creationId xmlns:a16="http://schemas.microsoft.com/office/drawing/2014/main" id="{5D632669-F3E6-0A11-65CF-2E6EDA08B6FE}"/>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ound Diagonal Corner Rectangle 83">
                  <a:extLst>
                    <a:ext uri="{FF2B5EF4-FFF2-40B4-BE49-F238E27FC236}">
                      <a16:creationId xmlns:a16="http://schemas.microsoft.com/office/drawing/2014/main" id="{E26780A2-D67A-F7E1-8C2B-49E8A9D44BCC}"/>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402">
                  <a:extLst>
                    <a:ext uri="{FF2B5EF4-FFF2-40B4-BE49-F238E27FC236}">
                      <a16:creationId xmlns:a16="http://schemas.microsoft.com/office/drawing/2014/main" id="{CF520CD6-3E56-F749-5978-3265608D21A2}"/>
                    </a:ext>
                  </a:extLst>
                </p:cNvPr>
                <p:cNvGrpSpPr/>
                <p:nvPr/>
              </p:nvGrpSpPr>
              <p:grpSpPr>
                <a:xfrm>
                  <a:off x="6477000" y="1981200"/>
                  <a:ext cx="609600" cy="609600"/>
                  <a:chOff x="1447800" y="1600200"/>
                  <a:chExt cx="1219200" cy="1219200"/>
                </a:xfrm>
                <a:solidFill>
                  <a:schemeClr val="bg2"/>
                </a:solidFill>
              </p:grpSpPr>
              <p:sp>
                <p:nvSpPr>
                  <p:cNvPr id="378" name="Cloud 377">
                    <a:extLst>
                      <a:ext uri="{FF2B5EF4-FFF2-40B4-BE49-F238E27FC236}">
                        <a16:creationId xmlns:a16="http://schemas.microsoft.com/office/drawing/2014/main" id="{7A71E8D4-64B8-0858-C9AE-6BF447094F6D}"/>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Cloud 378">
                    <a:extLst>
                      <a:ext uri="{FF2B5EF4-FFF2-40B4-BE49-F238E27FC236}">
                        <a16:creationId xmlns:a16="http://schemas.microsoft.com/office/drawing/2014/main" id="{B22D3DDB-E9B8-1F16-881C-7045EE7FC6ED}"/>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Cloud 379">
                    <a:extLst>
                      <a:ext uri="{FF2B5EF4-FFF2-40B4-BE49-F238E27FC236}">
                        <a16:creationId xmlns:a16="http://schemas.microsoft.com/office/drawing/2014/main" id="{A4CCBA93-78D8-DA47-B0F8-011EBBE26C6E}"/>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loud 380">
                    <a:extLst>
                      <a:ext uri="{FF2B5EF4-FFF2-40B4-BE49-F238E27FC236}">
                        <a16:creationId xmlns:a16="http://schemas.microsoft.com/office/drawing/2014/main" id="{58A55A90-1F0F-C427-D2D1-D6C54EBF71D3}"/>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Cloud 381">
                    <a:extLst>
                      <a:ext uri="{FF2B5EF4-FFF2-40B4-BE49-F238E27FC236}">
                        <a16:creationId xmlns:a16="http://schemas.microsoft.com/office/drawing/2014/main" id="{0D55E9AB-18AD-7D0A-1A2E-6FF99BE60AC2}"/>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E8C6C4B0-E74D-4F97-7808-79F846EDDDB9}"/>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0" name="Group 451">
                <a:extLst>
                  <a:ext uri="{FF2B5EF4-FFF2-40B4-BE49-F238E27FC236}">
                    <a16:creationId xmlns:a16="http://schemas.microsoft.com/office/drawing/2014/main" id="{A45274A1-BB3E-9E50-7322-226841F779D8}"/>
                  </a:ext>
                </a:extLst>
              </p:cNvPr>
              <p:cNvGrpSpPr/>
              <p:nvPr/>
            </p:nvGrpSpPr>
            <p:grpSpPr>
              <a:xfrm>
                <a:off x="1600200" y="5257800"/>
                <a:ext cx="317107" cy="304800"/>
                <a:chOff x="6335821" y="1816331"/>
                <a:chExt cx="850399" cy="817394"/>
              </a:xfrm>
            </p:grpSpPr>
            <p:sp>
              <p:nvSpPr>
                <p:cNvPr id="358" name="Round Diagonal Corner Rectangle 65">
                  <a:extLst>
                    <a:ext uri="{FF2B5EF4-FFF2-40B4-BE49-F238E27FC236}">
                      <a16:creationId xmlns:a16="http://schemas.microsoft.com/office/drawing/2014/main" id="{E80404CB-A884-EA92-0F6C-CBEC351D285D}"/>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ound Diagonal Corner Rectangle 66">
                  <a:extLst>
                    <a:ext uri="{FF2B5EF4-FFF2-40B4-BE49-F238E27FC236}">
                      <a16:creationId xmlns:a16="http://schemas.microsoft.com/office/drawing/2014/main" id="{B7D75752-B931-EB46-A926-5C7B718254DF}"/>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 Diagonal Corner Rectangle 67">
                  <a:extLst>
                    <a:ext uri="{FF2B5EF4-FFF2-40B4-BE49-F238E27FC236}">
                      <a16:creationId xmlns:a16="http://schemas.microsoft.com/office/drawing/2014/main" id="{FA44151A-F81F-EC12-3FF1-91E43FB6E7A6}"/>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ound Diagonal Corner Rectangle 68">
                  <a:extLst>
                    <a:ext uri="{FF2B5EF4-FFF2-40B4-BE49-F238E27FC236}">
                      <a16:creationId xmlns:a16="http://schemas.microsoft.com/office/drawing/2014/main" id="{0D7F8BF9-3EF7-EF36-B5BF-7F149070DB10}"/>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 Diagonal Corner Rectangle 69">
                  <a:extLst>
                    <a:ext uri="{FF2B5EF4-FFF2-40B4-BE49-F238E27FC236}">
                      <a16:creationId xmlns:a16="http://schemas.microsoft.com/office/drawing/2014/main" id="{57CAFEC0-8BA4-157A-2E7E-CEA8A24AC1AA}"/>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 Diagonal Corner Rectangle 70">
                  <a:extLst>
                    <a:ext uri="{FF2B5EF4-FFF2-40B4-BE49-F238E27FC236}">
                      <a16:creationId xmlns:a16="http://schemas.microsoft.com/office/drawing/2014/main" id="{9514A3B5-3772-E5D5-6E34-D243F8E49151}"/>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4" name="Group 402">
                  <a:extLst>
                    <a:ext uri="{FF2B5EF4-FFF2-40B4-BE49-F238E27FC236}">
                      <a16:creationId xmlns:a16="http://schemas.microsoft.com/office/drawing/2014/main" id="{BD85309D-289F-F694-7F98-DAAD899323E0}"/>
                    </a:ext>
                  </a:extLst>
                </p:cNvPr>
                <p:cNvGrpSpPr/>
                <p:nvPr/>
              </p:nvGrpSpPr>
              <p:grpSpPr>
                <a:xfrm>
                  <a:off x="6477000" y="1981200"/>
                  <a:ext cx="609600" cy="609600"/>
                  <a:chOff x="1447800" y="1600200"/>
                  <a:chExt cx="1219200" cy="1219200"/>
                </a:xfrm>
                <a:solidFill>
                  <a:schemeClr val="bg2"/>
                </a:solidFill>
              </p:grpSpPr>
              <p:sp>
                <p:nvSpPr>
                  <p:cNvPr id="365" name="Cloud 364">
                    <a:extLst>
                      <a:ext uri="{FF2B5EF4-FFF2-40B4-BE49-F238E27FC236}">
                        <a16:creationId xmlns:a16="http://schemas.microsoft.com/office/drawing/2014/main" id="{B5A2D4D8-B100-2D3A-AB4A-DC2320244766}"/>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Cloud 365">
                    <a:extLst>
                      <a:ext uri="{FF2B5EF4-FFF2-40B4-BE49-F238E27FC236}">
                        <a16:creationId xmlns:a16="http://schemas.microsoft.com/office/drawing/2014/main" id="{3CF57B7A-4D5E-391B-55C5-21DF1A275793}"/>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Cloud 366">
                    <a:extLst>
                      <a:ext uri="{FF2B5EF4-FFF2-40B4-BE49-F238E27FC236}">
                        <a16:creationId xmlns:a16="http://schemas.microsoft.com/office/drawing/2014/main" id="{293282C2-A545-D7E2-3BCD-9CA19D24CBC9}"/>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Cloud 367">
                    <a:extLst>
                      <a:ext uri="{FF2B5EF4-FFF2-40B4-BE49-F238E27FC236}">
                        <a16:creationId xmlns:a16="http://schemas.microsoft.com/office/drawing/2014/main" id="{BEB3D7B5-2B59-F01B-3E96-285170D013FA}"/>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Cloud 368">
                    <a:extLst>
                      <a:ext uri="{FF2B5EF4-FFF2-40B4-BE49-F238E27FC236}">
                        <a16:creationId xmlns:a16="http://schemas.microsoft.com/office/drawing/2014/main" id="{35B72F04-1B45-697F-F228-90CA678E6BFB}"/>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94902340-6770-EF7A-4F0B-14826CC4F90E}"/>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1" name="Group 465">
                <a:extLst>
                  <a:ext uri="{FF2B5EF4-FFF2-40B4-BE49-F238E27FC236}">
                    <a16:creationId xmlns:a16="http://schemas.microsoft.com/office/drawing/2014/main" id="{45DCA1C6-0D6E-B0CF-AE08-55331D92F986}"/>
                  </a:ext>
                </a:extLst>
              </p:cNvPr>
              <p:cNvGrpSpPr/>
              <p:nvPr/>
            </p:nvGrpSpPr>
            <p:grpSpPr>
              <a:xfrm rot="4326996">
                <a:off x="7467600" y="5105400"/>
                <a:ext cx="402538" cy="386915"/>
                <a:chOff x="6335821" y="1816331"/>
                <a:chExt cx="850399" cy="817394"/>
              </a:xfrm>
            </p:grpSpPr>
            <p:sp>
              <p:nvSpPr>
                <p:cNvPr id="345" name="Round Diagonal Corner Rectangle 52">
                  <a:extLst>
                    <a:ext uri="{FF2B5EF4-FFF2-40B4-BE49-F238E27FC236}">
                      <a16:creationId xmlns:a16="http://schemas.microsoft.com/office/drawing/2014/main" id="{2ED0ECA4-33D7-A2FB-36DB-B934925E5E28}"/>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 Diagonal Corner Rectangle 53">
                  <a:extLst>
                    <a:ext uri="{FF2B5EF4-FFF2-40B4-BE49-F238E27FC236}">
                      <a16:creationId xmlns:a16="http://schemas.microsoft.com/office/drawing/2014/main" id="{06D83874-CBCE-0FBB-F1CD-C6B310637633}"/>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 Diagonal Corner Rectangle 54">
                  <a:extLst>
                    <a:ext uri="{FF2B5EF4-FFF2-40B4-BE49-F238E27FC236}">
                      <a16:creationId xmlns:a16="http://schemas.microsoft.com/office/drawing/2014/main" id="{79973EF6-311B-370A-6668-4BBCD8F0E043}"/>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 Diagonal Corner Rectangle 55">
                  <a:extLst>
                    <a:ext uri="{FF2B5EF4-FFF2-40B4-BE49-F238E27FC236}">
                      <a16:creationId xmlns:a16="http://schemas.microsoft.com/office/drawing/2014/main" id="{DDFAD572-7B2A-F0EB-FCFF-448C7F449DEF}"/>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 Diagonal Corner Rectangle 56">
                  <a:extLst>
                    <a:ext uri="{FF2B5EF4-FFF2-40B4-BE49-F238E27FC236}">
                      <a16:creationId xmlns:a16="http://schemas.microsoft.com/office/drawing/2014/main" id="{85D10881-63A7-5A2C-1A5F-E181B76A37A6}"/>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 Diagonal Corner Rectangle 57">
                  <a:extLst>
                    <a:ext uri="{FF2B5EF4-FFF2-40B4-BE49-F238E27FC236}">
                      <a16:creationId xmlns:a16="http://schemas.microsoft.com/office/drawing/2014/main" id="{9F1AAD7A-0C98-D2FB-00B7-9E0E636AF6FE}"/>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1" name="Group 402">
                  <a:extLst>
                    <a:ext uri="{FF2B5EF4-FFF2-40B4-BE49-F238E27FC236}">
                      <a16:creationId xmlns:a16="http://schemas.microsoft.com/office/drawing/2014/main" id="{11E8E41C-32E4-411C-F0CE-E6A0AD7B75A2}"/>
                    </a:ext>
                  </a:extLst>
                </p:cNvPr>
                <p:cNvGrpSpPr/>
                <p:nvPr/>
              </p:nvGrpSpPr>
              <p:grpSpPr>
                <a:xfrm>
                  <a:off x="6477000" y="1981200"/>
                  <a:ext cx="609600" cy="609600"/>
                  <a:chOff x="1447800" y="1600200"/>
                  <a:chExt cx="1219200" cy="1219200"/>
                </a:xfrm>
                <a:solidFill>
                  <a:schemeClr val="bg2"/>
                </a:solidFill>
              </p:grpSpPr>
              <p:sp>
                <p:nvSpPr>
                  <p:cNvPr id="352" name="Cloud 351">
                    <a:extLst>
                      <a:ext uri="{FF2B5EF4-FFF2-40B4-BE49-F238E27FC236}">
                        <a16:creationId xmlns:a16="http://schemas.microsoft.com/office/drawing/2014/main" id="{907F972F-F557-2363-95A1-5EC03BE326AD}"/>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loud 352">
                    <a:extLst>
                      <a:ext uri="{FF2B5EF4-FFF2-40B4-BE49-F238E27FC236}">
                        <a16:creationId xmlns:a16="http://schemas.microsoft.com/office/drawing/2014/main" id="{BBCE023C-CF52-5C4D-B006-8669B0CE9B29}"/>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a:extLst>
                      <a:ext uri="{FF2B5EF4-FFF2-40B4-BE49-F238E27FC236}">
                        <a16:creationId xmlns:a16="http://schemas.microsoft.com/office/drawing/2014/main" id="{58C84B22-904F-36D3-DF75-2E5EF97CA42F}"/>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a:extLst>
                      <a:ext uri="{FF2B5EF4-FFF2-40B4-BE49-F238E27FC236}">
                        <a16:creationId xmlns:a16="http://schemas.microsoft.com/office/drawing/2014/main" id="{14480B68-92A6-2C16-8CD1-90F8D7CB2B4B}"/>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a:extLst>
                      <a:ext uri="{FF2B5EF4-FFF2-40B4-BE49-F238E27FC236}">
                        <a16:creationId xmlns:a16="http://schemas.microsoft.com/office/drawing/2014/main" id="{C50AE9D3-46BB-6915-5115-A4E28201AA84}"/>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35C36BCC-CE72-E4D7-95C8-E2E3BB10ED49}"/>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2" name="Group 479">
                <a:extLst>
                  <a:ext uri="{FF2B5EF4-FFF2-40B4-BE49-F238E27FC236}">
                    <a16:creationId xmlns:a16="http://schemas.microsoft.com/office/drawing/2014/main" id="{8E364251-C81A-54C0-A17C-62D100E29067}"/>
                  </a:ext>
                </a:extLst>
              </p:cNvPr>
              <p:cNvGrpSpPr/>
              <p:nvPr/>
            </p:nvGrpSpPr>
            <p:grpSpPr>
              <a:xfrm rot="4326996">
                <a:off x="7146642" y="5065550"/>
                <a:ext cx="413315" cy="427116"/>
                <a:chOff x="6335821" y="1816331"/>
                <a:chExt cx="850399" cy="817394"/>
              </a:xfrm>
            </p:grpSpPr>
            <p:sp>
              <p:nvSpPr>
                <p:cNvPr id="332" name="Round Diagonal Corner Rectangle 39">
                  <a:extLst>
                    <a:ext uri="{FF2B5EF4-FFF2-40B4-BE49-F238E27FC236}">
                      <a16:creationId xmlns:a16="http://schemas.microsoft.com/office/drawing/2014/main" id="{6BBC5FED-6480-5AD8-C90D-D0DACFCBF89F}"/>
                    </a:ext>
                  </a:extLst>
                </p:cNvPr>
                <p:cNvSpPr/>
                <p:nvPr/>
              </p:nvSpPr>
              <p:spPr>
                <a:xfrm rot="16599653">
                  <a:off x="6781747" y="1946797"/>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 Diagonal Corner Rectangle 40">
                  <a:extLst>
                    <a:ext uri="{FF2B5EF4-FFF2-40B4-BE49-F238E27FC236}">
                      <a16:creationId xmlns:a16="http://schemas.microsoft.com/office/drawing/2014/main" id="{B767B1C6-F64F-133D-7428-6536B1C68210}"/>
                    </a:ext>
                  </a:extLst>
                </p:cNvPr>
                <p:cNvSpPr/>
                <p:nvPr/>
              </p:nvSpPr>
              <p:spPr>
                <a:xfrm rot="16599653">
                  <a:off x="6400748" y="2251598"/>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 Diagonal Corner Rectangle 41">
                  <a:extLst>
                    <a:ext uri="{FF2B5EF4-FFF2-40B4-BE49-F238E27FC236}">
                      <a16:creationId xmlns:a16="http://schemas.microsoft.com/office/drawing/2014/main" id="{B30D9D36-D8D0-E4D9-331E-5EEFFBE32883}"/>
                    </a:ext>
                  </a:extLst>
                </p:cNvPr>
                <p:cNvSpPr/>
                <p:nvPr/>
              </p:nvSpPr>
              <p:spPr>
                <a:xfrm rot="222662">
                  <a:off x="6335821" y="1917711"/>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 Diagonal Corner Rectangle 42">
                  <a:extLst>
                    <a:ext uri="{FF2B5EF4-FFF2-40B4-BE49-F238E27FC236}">
                      <a16:creationId xmlns:a16="http://schemas.microsoft.com/office/drawing/2014/main" id="{290ACDB5-DC4E-AC9D-9D25-AC824DE89FE8}"/>
                    </a:ext>
                  </a:extLst>
                </p:cNvPr>
                <p:cNvSpPr/>
                <p:nvPr/>
              </p:nvSpPr>
              <p:spPr>
                <a:xfrm rot="14343520">
                  <a:off x="6609272" y="1838624"/>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 Diagonal Corner Rectangle 43">
                  <a:extLst>
                    <a:ext uri="{FF2B5EF4-FFF2-40B4-BE49-F238E27FC236}">
                      <a16:creationId xmlns:a16="http://schemas.microsoft.com/office/drawing/2014/main" id="{545991BE-B333-7787-5BB9-D18EDDC6556E}"/>
                    </a:ext>
                  </a:extLst>
                </p:cNvPr>
                <p:cNvSpPr/>
                <p:nvPr/>
              </p:nvSpPr>
              <p:spPr>
                <a:xfrm>
                  <a:off x="6781800" y="220980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 Diagonal Corner Rectangle 44">
                  <a:extLst>
                    <a:ext uri="{FF2B5EF4-FFF2-40B4-BE49-F238E27FC236}">
                      <a16:creationId xmlns:a16="http://schemas.microsoft.com/office/drawing/2014/main" id="{EC9709AD-6713-0BF7-9C38-AF59B4BB7CC9}"/>
                    </a:ext>
                  </a:extLst>
                </p:cNvPr>
                <p:cNvSpPr/>
                <p:nvPr/>
              </p:nvSpPr>
              <p:spPr>
                <a:xfrm rot="13080484">
                  <a:off x="6544904" y="2219960"/>
                  <a:ext cx="404420" cy="359833"/>
                </a:xfrm>
                <a:prstGeom prst="round2DiagRect">
                  <a:avLst>
                    <a:gd name="adj1" fmla="val 16667"/>
                    <a:gd name="adj2" fmla="val 43636"/>
                  </a:avLst>
                </a:prstGeom>
                <a:solidFill>
                  <a:schemeClr val="bg2"/>
                </a:solid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402">
                  <a:extLst>
                    <a:ext uri="{FF2B5EF4-FFF2-40B4-BE49-F238E27FC236}">
                      <a16:creationId xmlns:a16="http://schemas.microsoft.com/office/drawing/2014/main" id="{9CE72F91-C538-546D-3FC7-D2CF3EA1C073}"/>
                    </a:ext>
                  </a:extLst>
                </p:cNvPr>
                <p:cNvGrpSpPr/>
                <p:nvPr/>
              </p:nvGrpSpPr>
              <p:grpSpPr>
                <a:xfrm>
                  <a:off x="6477000" y="1981200"/>
                  <a:ext cx="609600" cy="609600"/>
                  <a:chOff x="1447800" y="1600200"/>
                  <a:chExt cx="1219200" cy="1219200"/>
                </a:xfrm>
                <a:solidFill>
                  <a:schemeClr val="bg2"/>
                </a:solidFill>
              </p:grpSpPr>
              <p:sp>
                <p:nvSpPr>
                  <p:cNvPr id="339" name="Cloud 338">
                    <a:extLst>
                      <a:ext uri="{FF2B5EF4-FFF2-40B4-BE49-F238E27FC236}">
                        <a16:creationId xmlns:a16="http://schemas.microsoft.com/office/drawing/2014/main" id="{20E8982C-FB32-0DA7-D025-9AF07C19B6AF}"/>
                      </a:ext>
                    </a:extLst>
                  </p:cNvPr>
                  <p:cNvSpPr/>
                  <p:nvPr/>
                </p:nvSpPr>
                <p:spPr>
                  <a:xfrm>
                    <a:off x="1447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339">
                    <a:extLst>
                      <a:ext uri="{FF2B5EF4-FFF2-40B4-BE49-F238E27FC236}">
                        <a16:creationId xmlns:a16="http://schemas.microsoft.com/office/drawing/2014/main" id="{ED61BB17-8797-FEC7-0FFB-346CF92ADBE0}"/>
                      </a:ext>
                    </a:extLst>
                  </p:cNvPr>
                  <p:cNvSpPr/>
                  <p:nvPr/>
                </p:nvSpPr>
                <p:spPr>
                  <a:xfrm>
                    <a:off x="1828800" y="16002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loud 340">
                    <a:extLst>
                      <a:ext uri="{FF2B5EF4-FFF2-40B4-BE49-F238E27FC236}">
                        <a16:creationId xmlns:a16="http://schemas.microsoft.com/office/drawing/2014/main" id="{82ED3D44-273B-8951-6924-D7BB68B6B862}"/>
                      </a:ext>
                    </a:extLst>
                  </p:cNvPr>
                  <p:cNvSpPr/>
                  <p:nvPr/>
                </p:nvSpPr>
                <p:spPr>
                  <a:xfrm>
                    <a:off x="14478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loud 341">
                    <a:extLst>
                      <a:ext uri="{FF2B5EF4-FFF2-40B4-BE49-F238E27FC236}">
                        <a16:creationId xmlns:a16="http://schemas.microsoft.com/office/drawing/2014/main" id="{0821DD11-7D6F-2811-4216-1DF201D90994}"/>
                      </a:ext>
                    </a:extLst>
                  </p:cNvPr>
                  <p:cNvSpPr/>
                  <p:nvPr/>
                </p:nvSpPr>
                <p:spPr>
                  <a:xfrm>
                    <a:off x="1676400" y="21336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Cloud 342">
                    <a:extLst>
                      <a:ext uri="{FF2B5EF4-FFF2-40B4-BE49-F238E27FC236}">
                        <a16:creationId xmlns:a16="http://schemas.microsoft.com/office/drawing/2014/main" id="{436D4D00-E80F-D860-C3E4-57CF26F4C549}"/>
                      </a:ext>
                    </a:extLst>
                  </p:cNvPr>
                  <p:cNvSpPr/>
                  <p:nvPr/>
                </p:nvSpPr>
                <p:spPr>
                  <a:xfrm>
                    <a:off x="1981200" y="1905000"/>
                    <a:ext cx="685800" cy="685800"/>
                  </a:xfrm>
                  <a:prstGeom prst="cloud">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337EA66-DD17-FA4A-D978-3EC1273FE4C5}"/>
                      </a:ext>
                    </a:extLst>
                  </p:cNvPr>
                  <p:cNvSpPr/>
                  <p:nvPr/>
                </p:nvSpPr>
                <p:spPr>
                  <a:xfrm>
                    <a:off x="1600200" y="1752600"/>
                    <a:ext cx="838200" cy="838200"/>
                  </a:xfrm>
                  <a:prstGeom prst="ellipse">
                    <a:avLst/>
                  </a:prstGeom>
                  <a:grp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3" name="Group 377">
                <a:extLst>
                  <a:ext uri="{FF2B5EF4-FFF2-40B4-BE49-F238E27FC236}">
                    <a16:creationId xmlns:a16="http://schemas.microsoft.com/office/drawing/2014/main" id="{DD5C0DE5-784A-AE62-8AFB-725440F18E2C}"/>
                  </a:ext>
                </a:extLst>
              </p:cNvPr>
              <p:cNvGrpSpPr/>
              <p:nvPr/>
            </p:nvGrpSpPr>
            <p:grpSpPr>
              <a:xfrm rot="2474737">
                <a:off x="6808274" y="4969234"/>
                <a:ext cx="295269" cy="653742"/>
                <a:chOff x="2315460" y="5039119"/>
                <a:chExt cx="868288" cy="1281624"/>
              </a:xfrm>
            </p:grpSpPr>
            <p:grpSp>
              <p:nvGrpSpPr>
                <p:cNvPr id="324" name="Group 226">
                  <a:extLst>
                    <a:ext uri="{FF2B5EF4-FFF2-40B4-BE49-F238E27FC236}">
                      <a16:creationId xmlns:a16="http://schemas.microsoft.com/office/drawing/2014/main" id="{01465EE0-75D9-DFE3-BDD6-75E2E6C929B1}"/>
                    </a:ext>
                  </a:extLst>
                </p:cNvPr>
                <p:cNvGrpSpPr/>
                <p:nvPr/>
              </p:nvGrpSpPr>
              <p:grpSpPr>
                <a:xfrm>
                  <a:off x="2694689" y="5039119"/>
                  <a:ext cx="489059" cy="1120461"/>
                  <a:chOff x="2694689" y="5039119"/>
                  <a:chExt cx="489059" cy="1120461"/>
                </a:xfrm>
              </p:grpSpPr>
              <p:sp>
                <p:nvSpPr>
                  <p:cNvPr id="329" name="Moon 328">
                    <a:extLst>
                      <a:ext uri="{FF2B5EF4-FFF2-40B4-BE49-F238E27FC236}">
                        <a16:creationId xmlns:a16="http://schemas.microsoft.com/office/drawing/2014/main" id="{B8FBAE0A-78BD-77A6-8BE8-D1572349C19C}"/>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9CF36AD6-2DC4-FF1E-7152-D6BB2F39F90C}"/>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330">
                    <a:extLst>
                      <a:ext uri="{FF2B5EF4-FFF2-40B4-BE49-F238E27FC236}">
                        <a16:creationId xmlns:a16="http://schemas.microsoft.com/office/drawing/2014/main" id="{0751A5F9-B4E0-7DF2-79EB-CA243A11545D}"/>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228">
                  <a:extLst>
                    <a:ext uri="{FF2B5EF4-FFF2-40B4-BE49-F238E27FC236}">
                      <a16:creationId xmlns:a16="http://schemas.microsoft.com/office/drawing/2014/main" id="{B0E938C6-810E-BEE8-8249-22ED386D6645}"/>
                    </a:ext>
                  </a:extLst>
                </p:cNvPr>
                <p:cNvGrpSpPr/>
                <p:nvPr/>
              </p:nvGrpSpPr>
              <p:grpSpPr>
                <a:xfrm rot="19787853" flipH="1">
                  <a:off x="2315460" y="5200282"/>
                  <a:ext cx="489059" cy="1120461"/>
                  <a:chOff x="2694689" y="5039119"/>
                  <a:chExt cx="489059" cy="1120461"/>
                </a:xfrm>
              </p:grpSpPr>
              <p:sp>
                <p:nvSpPr>
                  <p:cNvPr id="326" name="Moon 325">
                    <a:extLst>
                      <a:ext uri="{FF2B5EF4-FFF2-40B4-BE49-F238E27FC236}">
                        <a16:creationId xmlns:a16="http://schemas.microsoft.com/office/drawing/2014/main" id="{825451BD-2A13-EE0E-A62C-B220E8EAEFAE}"/>
                      </a:ext>
                    </a:extLst>
                  </p:cNvPr>
                  <p:cNvSpPr/>
                  <p:nvPr/>
                </p:nvSpPr>
                <p:spPr>
                  <a:xfrm rot="2238098">
                    <a:off x="2916763" y="5245180"/>
                    <a:ext cx="266985"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a:extLst>
                      <a:ext uri="{FF2B5EF4-FFF2-40B4-BE49-F238E27FC236}">
                        <a16:creationId xmlns:a16="http://schemas.microsoft.com/office/drawing/2014/main" id="{22E009E3-8375-4F9B-DF08-8104411F1000}"/>
                      </a:ext>
                    </a:extLst>
                  </p:cNvPr>
                  <p:cNvSpPr/>
                  <p:nvPr/>
                </p:nvSpPr>
                <p:spPr>
                  <a:xfrm rot="21390183">
                    <a:off x="2694689" y="5187232"/>
                    <a:ext cx="212573" cy="914400"/>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a:extLst>
                      <a:ext uri="{FF2B5EF4-FFF2-40B4-BE49-F238E27FC236}">
                        <a16:creationId xmlns:a16="http://schemas.microsoft.com/office/drawing/2014/main" id="{A6DC2FA0-80F0-4791-BD98-7C48EAB042D1}"/>
                      </a:ext>
                    </a:extLst>
                  </p:cNvPr>
                  <p:cNvSpPr/>
                  <p:nvPr/>
                </p:nvSpPr>
                <p:spPr>
                  <a:xfrm rot="1317882">
                    <a:off x="2859566" y="5039119"/>
                    <a:ext cx="244270" cy="1050801"/>
                  </a:xfrm>
                  <a:prstGeom prst="moon">
                    <a:avLst>
                      <a:gd name="adj" fmla="val 84639"/>
                    </a:avLst>
                  </a:prstGeom>
                  <a:solidFill>
                    <a:srgbClr val="19852E"/>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6" name="Group 235">
              <a:extLst>
                <a:ext uri="{FF2B5EF4-FFF2-40B4-BE49-F238E27FC236}">
                  <a16:creationId xmlns:a16="http://schemas.microsoft.com/office/drawing/2014/main" id="{F047B17F-1CA4-8C1F-0854-84BE1813620C}"/>
                </a:ext>
              </a:extLst>
            </p:cNvPr>
            <p:cNvGrpSpPr/>
            <p:nvPr/>
          </p:nvGrpSpPr>
          <p:grpSpPr>
            <a:xfrm>
              <a:off x="381000" y="3429000"/>
              <a:ext cx="2286000" cy="1188788"/>
              <a:chOff x="2667000" y="4343400"/>
              <a:chExt cx="4786652" cy="2489201"/>
            </a:xfrm>
          </p:grpSpPr>
          <p:sp>
            <p:nvSpPr>
              <p:cNvPr id="271" name="Rectangle 270">
                <a:extLst>
                  <a:ext uri="{FF2B5EF4-FFF2-40B4-BE49-F238E27FC236}">
                    <a16:creationId xmlns:a16="http://schemas.microsoft.com/office/drawing/2014/main" id="{F2189002-95A3-8B42-FBB3-8AD651AF7792}"/>
                  </a:ext>
                </a:extLst>
              </p:cNvPr>
              <p:cNvSpPr/>
              <p:nvPr/>
            </p:nvSpPr>
            <p:spPr>
              <a:xfrm>
                <a:off x="6941126" y="5461001"/>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0F325291-2B98-9E96-B8F4-8472475CEC4F}"/>
                  </a:ext>
                </a:extLst>
              </p:cNvPr>
              <p:cNvSpPr/>
              <p:nvPr/>
            </p:nvSpPr>
            <p:spPr>
              <a:xfrm>
                <a:off x="5657273" y="5424055"/>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11BF9E4-48E0-B516-A674-32A2758E15AD}"/>
                  </a:ext>
                </a:extLst>
              </p:cNvPr>
              <p:cNvSpPr/>
              <p:nvPr/>
            </p:nvSpPr>
            <p:spPr>
              <a:xfrm>
                <a:off x="6317672" y="4892964"/>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506FBA65-428E-B3E5-F330-8B1B8C61EF2C}"/>
                  </a:ext>
                </a:extLst>
              </p:cNvPr>
              <p:cNvSpPr/>
              <p:nvPr/>
            </p:nvSpPr>
            <p:spPr>
              <a:xfrm>
                <a:off x="5024581" y="4828309"/>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4535C9C9-BBB6-B3FF-D2D2-74B56A13192C}"/>
                  </a:ext>
                </a:extLst>
              </p:cNvPr>
              <p:cNvSpPr/>
              <p:nvPr/>
            </p:nvSpPr>
            <p:spPr>
              <a:xfrm>
                <a:off x="4359563" y="5400964"/>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9E61F4AA-53D3-F499-D072-20D9240D3EE6}"/>
                  </a:ext>
                </a:extLst>
              </p:cNvPr>
              <p:cNvSpPr/>
              <p:nvPr/>
            </p:nvSpPr>
            <p:spPr>
              <a:xfrm>
                <a:off x="3726872" y="4842164"/>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8ADD493F-E6F0-1952-9996-6C4B2AB08EAD}"/>
                  </a:ext>
                </a:extLst>
              </p:cNvPr>
              <p:cNvSpPr/>
              <p:nvPr/>
            </p:nvSpPr>
            <p:spPr>
              <a:xfrm>
                <a:off x="3084945" y="5354782"/>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8" name="Group 277">
                <a:extLst>
                  <a:ext uri="{FF2B5EF4-FFF2-40B4-BE49-F238E27FC236}">
                    <a16:creationId xmlns:a16="http://schemas.microsoft.com/office/drawing/2014/main" id="{8A46CFF6-2412-C989-9AA1-64F3A84A1912}"/>
                  </a:ext>
                </a:extLst>
              </p:cNvPr>
              <p:cNvGrpSpPr/>
              <p:nvPr/>
            </p:nvGrpSpPr>
            <p:grpSpPr>
              <a:xfrm>
                <a:off x="2667000" y="4343400"/>
                <a:ext cx="4786652" cy="1031912"/>
                <a:chOff x="2215973" y="5252543"/>
                <a:chExt cx="4786652" cy="1031912"/>
              </a:xfrm>
            </p:grpSpPr>
            <p:grpSp>
              <p:nvGrpSpPr>
                <p:cNvPr id="279" name="Group 278">
                  <a:extLst>
                    <a:ext uri="{FF2B5EF4-FFF2-40B4-BE49-F238E27FC236}">
                      <a16:creationId xmlns:a16="http://schemas.microsoft.com/office/drawing/2014/main" id="{E70C0DB9-1997-5155-A51F-AFEA059A4D6F}"/>
                    </a:ext>
                  </a:extLst>
                </p:cNvPr>
                <p:cNvGrpSpPr/>
                <p:nvPr/>
              </p:nvGrpSpPr>
              <p:grpSpPr>
                <a:xfrm>
                  <a:off x="2215973" y="5252543"/>
                  <a:ext cx="921233" cy="934930"/>
                  <a:chOff x="2215973" y="5252543"/>
                  <a:chExt cx="921233" cy="934930"/>
                </a:xfrm>
              </p:grpSpPr>
              <p:sp>
                <p:nvSpPr>
                  <p:cNvPr id="292" name="Frame 291">
                    <a:extLst>
                      <a:ext uri="{FF2B5EF4-FFF2-40B4-BE49-F238E27FC236}">
                        <a16:creationId xmlns:a16="http://schemas.microsoft.com/office/drawing/2014/main" id="{E8C13BA2-1271-C95C-6980-35FC171AA0B3}"/>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3" name="Frame 292">
                    <a:extLst>
                      <a:ext uri="{FF2B5EF4-FFF2-40B4-BE49-F238E27FC236}">
                        <a16:creationId xmlns:a16="http://schemas.microsoft.com/office/drawing/2014/main" id="{CA7996BC-AC4C-2214-E40F-9CA100100489}"/>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4" name="Donut 431">
                    <a:extLst>
                      <a:ext uri="{FF2B5EF4-FFF2-40B4-BE49-F238E27FC236}">
                        <a16:creationId xmlns:a16="http://schemas.microsoft.com/office/drawing/2014/main" id="{F80678D1-944F-BED3-709D-6EE4ADF44B03}"/>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0" name="Group 279">
                  <a:extLst>
                    <a:ext uri="{FF2B5EF4-FFF2-40B4-BE49-F238E27FC236}">
                      <a16:creationId xmlns:a16="http://schemas.microsoft.com/office/drawing/2014/main" id="{41450C4D-AC53-3E0D-D31D-C00CB90F8292}"/>
                    </a:ext>
                  </a:extLst>
                </p:cNvPr>
                <p:cNvGrpSpPr/>
                <p:nvPr/>
              </p:nvGrpSpPr>
              <p:grpSpPr>
                <a:xfrm>
                  <a:off x="3505200" y="5285509"/>
                  <a:ext cx="921233" cy="934930"/>
                  <a:chOff x="2215973" y="5252543"/>
                  <a:chExt cx="921233" cy="934930"/>
                </a:xfrm>
              </p:grpSpPr>
              <p:sp>
                <p:nvSpPr>
                  <p:cNvPr id="289" name="Frame 288">
                    <a:extLst>
                      <a:ext uri="{FF2B5EF4-FFF2-40B4-BE49-F238E27FC236}">
                        <a16:creationId xmlns:a16="http://schemas.microsoft.com/office/drawing/2014/main" id="{C9EBCCD7-4BC2-F063-B0DC-326A44705A50}"/>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Frame 289">
                    <a:extLst>
                      <a:ext uri="{FF2B5EF4-FFF2-40B4-BE49-F238E27FC236}">
                        <a16:creationId xmlns:a16="http://schemas.microsoft.com/office/drawing/2014/main" id="{32B6150E-3EA4-81BA-B56D-B78B829F5CAA}"/>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Donut 437">
                    <a:extLst>
                      <a:ext uri="{FF2B5EF4-FFF2-40B4-BE49-F238E27FC236}">
                        <a16:creationId xmlns:a16="http://schemas.microsoft.com/office/drawing/2014/main" id="{6DA57ABC-1C4A-1FCC-F150-312E1B27EC3C}"/>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1" name="Group 280">
                  <a:extLst>
                    <a:ext uri="{FF2B5EF4-FFF2-40B4-BE49-F238E27FC236}">
                      <a16:creationId xmlns:a16="http://schemas.microsoft.com/office/drawing/2014/main" id="{8D2136AC-3EA8-3666-8C98-3ED037D553BC}"/>
                    </a:ext>
                  </a:extLst>
                </p:cNvPr>
                <p:cNvGrpSpPr/>
                <p:nvPr/>
              </p:nvGrpSpPr>
              <p:grpSpPr>
                <a:xfrm>
                  <a:off x="4788300" y="5312579"/>
                  <a:ext cx="921233" cy="934930"/>
                  <a:chOff x="2215973" y="5252543"/>
                  <a:chExt cx="921233" cy="934930"/>
                </a:xfrm>
              </p:grpSpPr>
              <p:sp>
                <p:nvSpPr>
                  <p:cNvPr id="286" name="Frame 285">
                    <a:extLst>
                      <a:ext uri="{FF2B5EF4-FFF2-40B4-BE49-F238E27FC236}">
                        <a16:creationId xmlns:a16="http://schemas.microsoft.com/office/drawing/2014/main" id="{998B235F-6CD5-91A4-DD0C-6DFFDFEFEEE7}"/>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Frame 286">
                    <a:extLst>
                      <a:ext uri="{FF2B5EF4-FFF2-40B4-BE49-F238E27FC236}">
                        <a16:creationId xmlns:a16="http://schemas.microsoft.com/office/drawing/2014/main" id="{D43282BF-F818-C4F8-3F34-727FE4C5F2E8}"/>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Donut 441">
                    <a:extLst>
                      <a:ext uri="{FF2B5EF4-FFF2-40B4-BE49-F238E27FC236}">
                        <a16:creationId xmlns:a16="http://schemas.microsoft.com/office/drawing/2014/main" id="{E7CD7E64-3BD7-78A5-C85E-9CB332A23B0B}"/>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2" name="Group 281">
                  <a:extLst>
                    <a:ext uri="{FF2B5EF4-FFF2-40B4-BE49-F238E27FC236}">
                      <a16:creationId xmlns:a16="http://schemas.microsoft.com/office/drawing/2014/main" id="{6362034A-4233-A670-92DE-A9B52E946BD5}"/>
                    </a:ext>
                  </a:extLst>
                </p:cNvPr>
                <p:cNvGrpSpPr/>
                <p:nvPr/>
              </p:nvGrpSpPr>
              <p:grpSpPr>
                <a:xfrm>
                  <a:off x="6081392" y="5349525"/>
                  <a:ext cx="921233" cy="934930"/>
                  <a:chOff x="2215973" y="5252543"/>
                  <a:chExt cx="921233" cy="934930"/>
                </a:xfrm>
              </p:grpSpPr>
              <p:sp>
                <p:nvSpPr>
                  <p:cNvPr id="283" name="Frame 282">
                    <a:extLst>
                      <a:ext uri="{FF2B5EF4-FFF2-40B4-BE49-F238E27FC236}">
                        <a16:creationId xmlns:a16="http://schemas.microsoft.com/office/drawing/2014/main" id="{E274E189-0DFF-41AA-9067-A4569C220625}"/>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Frame 283">
                    <a:extLst>
                      <a:ext uri="{FF2B5EF4-FFF2-40B4-BE49-F238E27FC236}">
                        <a16:creationId xmlns:a16="http://schemas.microsoft.com/office/drawing/2014/main" id="{EC6EF6CB-1069-6931-FB63-A17265931753}"/>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5" name="Donut 445">
                    <a:extLst>
                      <a:ext uri="{FF2B5EF4-FFF2-40B4-BE49-F238E27FC236}">
                        <a16:creationId xmlns:a16="http://schemas.microsoft.com/office/drawing/2014/main" id="{FC648545-D630-F537-2D43-5461D9DE59C3}"/>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37" name="Group 236">
              <a:extLst>
                <a:ext uri="{FF2B5EF4-FFF2-40B4-BE49-F238E27FC236}">
                  <a16:creationId xmlns:a16="http://schemas.microsoft.com/office/drawing/2014/main" id="{35E636EA-5EEC-10D7-971C-11F224D6314F}"/>
                </a:ext>
              </a:extLst>
            </p:cNvPr>
            <p:cNvGrpSpPr/>
            <p:nvPr/>
          </p:nvGrpSpPr>
          <p:grpSpPr>
            <a:xfrm>
              <a:off x="2798618" y="3489036"/>
              <a:ext cx="2286000" cy="1188788"/>
              <a:chOff x="2667000" y="4343400"/>
              <a:chExt cx="4786652" cy="2489201"/>
            </a:xfrm>
          </p:grpSpPr>
          <p:sp>
            <p:nvSpPr>
              <p:cNvPr id="247" name="Rectangle 246">
                <a:extLst>
                  <a:ext uri="{FF2B5EF4-FFF2-40B4-BE49-F238E27FC236}">
                    <a16:creationId xmlns:a16="http://schemas.microsoft.com/office/drawing/2014/main" id="{DF25C7A9-2FB2-8656-9335-577D3AFD976C}"/>
                  </a:ext>
                </a:extLst>
              </p:cNvPr>
              <p:cNvSpPr/>
              <p:nvPr/>
            </p:nvSpPr>
            <p:spPr>
              <a:xfrm>
                <a:off x="6941126" y="5461001"/>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59528D92-6CE6-3B2E-4B4F-D45B3D5D87BA}"/>
                  </a:ext>
                </a:extLst>
              </p:cNvPr>
              <p:cNvSpPr/>
              <p:nvPr/>
            </p:nvSpPr>
            <p:spPr>
              <a:xfrm>
                <a:off x="5657273" y="5424055"/>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E30A7DD6-B158-4602-DE09-B2897B8FF7FE}"/>
                  </a:ext>
                </a:extLst>
              </p:cNvPr>
              <p:cNvSpPr/>
              <p:nvPr/>
            </p:nvSpPr>
            <p:spPr>
              <a:xfrm>
                <a:off x="6317672" y="4892964"/>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FA9698D3-70FD-5E90-ED4D-9FFB8FB088AE}"/>
                  </a:ext>
                </a:extLst>
              </p:cNvPr>
              <p:cNvSpPr/>
              <p:nvPr/>
            </p:nvSpPr>
            <p:spPr>
              <a:xfrm>
                <a:off x="5024581" y="4828309"/>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B041BB41-3E27-2DD7-A952-E1784CD246A0}"/>
                  </a:ext>
                </a:extLst>
              </p:cNvPr>
              <p:cNvSpPr/>
              <p:nvPr/>
            </p:nvSpPr>
            <p:spPr>
              <a:xfrm>
                <a:off x="4359563" y="5400964"/>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EE569D3C-DF67-9D8D-2391-6D9413847C96}"/>
                  </a:ext>
                </a:extLst>
              </p:cNvPr>
              <p:cNvSpPr/>
              <p:nvPr/>
            </p:nvSpPr>
            <p:spPr>
              <a:xfrm>
                <a:off x="3726872" y="4842164"/>
                <a:ext cx="60037" cy="1909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B38275C7-971B-1419-0B5D-2039EF7F53F5}"/>
                  </a:ext>
                </a:extLst>
              </p:cNvPr>
              <p:cNvSpPr/>
              <p:nvPr/>
            </p:nvSpPr>
            <p:spPr>
              <a:xfrm>
                <a:off x="3084945" y="5354782"/>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446">
                <a:extLst>
                  <a:ext uri="{FF2B5EF4-FFF2-40B4-BE49-F238E27FC236}">
                    <a16:creationId xmlns:a16="http://schemas.microsoft.com/office/drawing/2014/main" id="{DE8FEC6F-50DC-ADE3-B49E-9A96963128B6}"/>
                  </a:ext>
                </a:extLst>
              </p:cNvPr>
              <p:cNvGrpSpPr/>
              <p:nvPr/>
            </p:nvGrpSpPr>
            <p:grpSpPr>
              <a:xfrm>
                <a:off x="2667000" y="4343400"/>
                <a:ext cx="4786652" cy="1031912"/>
                <a:chOff x="2215973" y="5252543"/>
                <a:chExt cx="4786652" cy="1031912"/>
              </a:xfrm>
            </p:grpSpPr>
            <p:grpSp>
              <p:nvGrpSpPr>
                <p:cNvPr id="255" name="Group 433">
                  <a:extLst>
                    <a:ext uri="{FF2B5EF4-FFF2-40B4-BE49-F238E27FC236}">
                      <a16:creationId xmlns:a16="http://schemas.microsoft.com/office/drawing/2014/main" id="{80F1FB7C-2A6F-660B-BB1E-FD08F1945E0D}"/>
                    </a:ext>
                  </a:extLst>
                </p:cNvPr>
                <p:cNvGrpSpPr/>
                <p:nvPr/>
              </p:nvGrpSpPr>
              <p:grpSpPr>
                <a:xfrm>
                  <a:off x="2215973" y="5252543"/>
                  <a:ext cx="921233" cy="934930"/>
                  <a:chOff x="2215973" y="5252543"/>
                  <a:chExt cx="921233" cy="934930"/>
                </a:xfrm>
              </p:grpSpPr>
              <p:sp>
                <p:nvSpPr>
                  <p:cNvPr id="268" name="Frame 267">
                    <a:extLst>
                      <a:ext uri="{FF2B5EF4-FFF2-40B4-BE49-F238E27FC236}">
                        <a16:creationId xmlns:a16="http://schemas.microsoft.com/office/drawing/2014/main" id="{8BE0468F-A886-2368-FA4E-CAB392EF2D18}"/>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Frame 268">
                    <a:extLst>
                      <a:ext uri="{FF2B5EF4-FFF2-40B4-BE49-F238E27FC236}">
                        <a16:creationId xmlns:a16="http://schemas.microsoft.com/office/drawing/2014/main" id="{FA4E4102-5E80-D4C2-6E11-C48D96345AA1}"/>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onut 479">
                    <a:extLst>
                      <a:ext uri="{FF2B5EF4-FFF2-40B4-BE49-F238E27FC236}">
                        <a16:creationId xmlns:a16="http://schemas.microsoft.com/office/drawing/2014/main" id="{D87216E7-B9D1-6184-953F-C12D04AF74A6}"/>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6" name="Group 434">
                  <a:extLst>
                    <a:ext uri="{FF2B5EF4-FFF2-40B4-BE49-F238E27FC236}">
                      <a16:creationId xmlns:a16="http://schemas.microsoft.com/office/drawing/2014/main" id="{0DB1997B-D8D0-949A-5F2D-C9B6E68CBF22}"/>
                    </a:ext>
                  </a:extLst>
                </p:cNvPr>
                <p:cNvGrpSpPr/>
                <p:nvPr/>
              </p:nvGrpSpPr>
              <p:grpSpPr>
                <a:xfrm>
                  <a:off x="3505200" y="5285509"/>
                  <a:ext cx="921233" cy="934930"/>
                  <a:chOff x="2215973" y="5252543"/>
                  <a:chExt cx="921233" cy="934930"/>
                </a:xfrm>
              </p:grpSpPr>
              <p:sp>
                <p:nvSpPr>
                  <p:cNvPr id="265" name="Frame 264">
                    <a:extLst>
                      <a:ext uri="{FF2B5EF4-FFF2-40B4-BE49-F238E27FC236}">
                        <a16:creationId xmlns:a16="http://schemas.microsoft.com/office/drawing/2014/main" id="{7F2CC3F8-7C84-6E01-7F89-C896ADA4AA0F}"/>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Frame 265">
                    <a:extLst>
                      <a:ext uri="{FF2B5EF4-FFF2-40B4-BE49-F238E27FC236}">
                        <a16:creationId xmlns:a16="http://schemas.microsoft.com/office/drawing/2014/main" id="{15316202-4267-03D0-9152-BF30E6F97516}"/>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Donut 476">
                    <a:extLst>
                      <a:ext uri="{FF2B5EF4-FFF2-40B4-BE49-F238E27FC236}">
                        <a16:creationId xmlns:a16="http://schemas.microsoft.com/office/drawing/2014/main" id="{BFF4F3F8-EECF-2249-1965-4519F02EE434}"/>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7" name="Group 438">
                  <a:extLst>
                    <a:ext uri="{FF2B5EF4-FFF2-40B4-BE49-F238E27FC236}">
                      <a16:creationId xmlns:a16="http://schemas.microsoft.com/office/drawing/2014/main" id="{BA47E90C-AEB2-CB89-D2E9-5927D47542DB}"/>
                    </a:ext>
                  </a:extLst>
                </p:cNvPr>
                <p:cNvGrpSpPr/>
                <p:nvPr/>
              </p:nvGrpSpPr>
              <p:grpSpPr>
                <a:xfrm>
                  <a:off x="4788300" y="5312579"/>
                  <a:ext cx="921233" cy="934930"/>
                  <a:chOff x="2215973" y="5252543"/>
                  <a:chExt cx="921233" cy="934930"/>
                </a:xfrm>
              </p:grpSpPr>
              <p:sp>
                <p:nvSpPr>
                  <p:cNvPr id="262" name="Frame 261">
                    <a:extLst>
                      <a:ext uri="{FF2B5EF4-FFF2-40B4-BE49-F238E27FC236}">
                        <a16:creationId xmlns:a16="http://schemas.microsoft.com/office/drawing/2014/main" id="{89B3A3D1-D76F-B7FE-8F74-2D643E7D5A0F}"/>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Frame 262">
                    <a:extLst>
                      <a:ext uri="{FF2B5EF4-FFF2-40B4-BE49-F238E27FC236}">
                        <a16:creationId xmlns:a16="http://schemas.microsoft.com/office/drawing/2014/main" id="{098AA479-80EE-2743-1CF9-E945066C54A6}"/>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Donut 473">
                    <a:extLst>
                      <a:ext uri="{FF2B5EF4-FFF2-40B4-BE49-F238E27FC236}">
                        <a16:creationId xmlns:a16="http://schemas.microsoft.com/office/drawing/2014/main" id="{D4E3F6D1-A20D-15AE-25A4-33EFB10D0247}"/>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8" name="Group 442">
                  <a:extLst>
                    <a:ext uri="{FF2B5EF4-FFF2-40B4-BE49-F238E27FC236}">
                      <a16:creationId xmlns:a16="http://schemas.microsoft.com/office/drawing/2014/main" id="{2715174E-FC62-29C0-2A25-4213559E6B17}"/>
                    </a:ext>
                  </a:extLst>
                </p:cNvPr>
                <p:cNvGrpSpPr/>
                <p:nvPr/>
              </p:nvGrpSpPr>
              <p:grpSpPr>
                <a:xfrm>
                  <a:off x="6081392" y="5349525"/>
                  <a:ext cx="921233" cy="934930"/>
                  <a:chOff x="2215973" y="5252543"/>
                  <a:chExt cx="921233" cy="934930"/>
                </a:xfrm>
              </p:grpSpPr>
              <p:sp>
                <p:nvSpPr>
                  <p:cNvPr id="259" name="Frame 258">
                    <a:extLst>
                      <a:ext uri="{FF2B5EF4-FFF2-40B4-BE49-F238E27FC236}">
                        <a16:creationId xmlns:a16="http://schemas.microsoft.com/office/drawing/2014/main" id="{472C0C8C-B1B7-84B2-9218-E414F8526A2C}"/>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Frame 259">
                    <a:extLst>
                      <a:ext uri="{FF2B5EF4-FFF2-40B4-BE49-F238E27FC236}">
                        <a16:creationId xmlns:a16="http://schemas.microsoft.com/office/drawing/2014/main" id="{CD661D26-5D02-C816-29A9-CD86AF947377}"/>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Donut 470">
                    <a:extLst>
                      <a:ext uri="{FF2B5EF4-FFF2-40B4-BE49-F238E27FC236}">
                        <a16:creationId xmlns:a16="http://schemas.microsoft.com/office/drawing/2014/main" id="{BE517B7C-DD3D-7809-554C-BCA59BB6BEFD}"/>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38" name="Group 237">
              <a:extLst>
                <a:ext uri="{FF2B5EF4-FFF2-40B4-BE49-F238E27FC236}">
                  <a16:creationId xmlns:a16="http://schemas.microsoft.com/office/drawing/2014/main" id="{E60B12A4-20B7-E6BB-B623-9C9E0AC4688B}"/>
                </a:ext>
              </a:extLst>
            </p:cNvPr>
            <p:cNvGrpSpPr/>
            <p:nvPr/>
          </p:nvGrpSpPr>
          <p:grpSpPr>
            <a:xfrm>
              <a:off x="5248564" y="3539836"/>
              <a:ext cx="439961" cy="1138060"/>
              <a:chOff x="2667000" y="4343400"/>
              <a:chExt cx="921233" cy="2382982"/>
            </a:xfrm>
          </p:grpSpPr>
          <p:sp>
            <p:nvSpPr>
              <p:cNvPr id="242" name="Rectangle 241">
                <a:extLst>
                  <a:ext uri="{FF2B5EF4-FFF2-40B4-BE49-F238E27FC236}">
                    <a16:creationId xmlns:a16="http://schemas.microsoft.com/office/drawing/2014/main" id="{827DB41E-2B53-2779-36F1-39B9EB5A076D}"/>
                  </a:ext>
                </a:extLst>
              </p:cNvPr>
              <p:cNvSpPr/>
              <p:nvPr/>
            </p:nvSpPr>
            <p:spPr>
              <a:xfrm>
                <a:off x="3084945" y="5354782"/>
                <a:ext cx="76200" cy="137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433">
                <a:extLst>
                  <a:ext uri="{FF2B5EF4-FFF2-40B4-BE49-F238E27FC236}">
                    <a16:creationId xmlns:a16="http://schemas.microsoft.com/office/drawing/2014/main" id="{0AD44F69-1763-B5BE-F63B-EEB2082A5F58}"/>
                  </a:ext>
                </a:extLst>
              </p:cNvPr>
              <p:cNvGrpSpPr/>
              <p:nvPr/>
            </p:nvGrpSpPr>
            <p:grpSpPr>
              <a:xfrm>
                <a:off x="2667000" y="4343400"/>
                <a:ext cx="921233" cy="934930"/>
                <a:chOff x="2215973" y="5252543"/>
                <a:chExt cx="921233" cy="934930"/>
              </a:xfrm>
            </p:grpSpPr>
            <p:sp>
              <p:nvSpPr>
                <p:cNvPr id="244" name="Frame 243">
                  <a:extLst>
                    <a:ext uri="{FF2B5EF4-FFF2-40B4-BE49-F238E27FC236}">
                      <a16:creationId xmlns:a16="http://schemas.microsoft.com/office/drawing/2014/main" id="{5D481BD5-A315-3C0C-601E-C23674F647CD}"/>
                    </a:ext>
                  </a:extLst>
                </p:cNvPr>
                <p:cNvSpPr/>
                <p:nvPr/>
              </p:nvSpPr>
              <p:spPr>
                <a:xfrm rot="2759150">
                  <a:off x="2209125" y="5259391"/>
                  <a:ext cx="934930" cy="921233"/>
                </a:xfrm>
                <a:prstGeom prst="frame">
                  <a:avLst>
                    <a:gd name="adj1" fmla="val 778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Frame 244">
                  <a:extLst>
                    <a:ext uri="{FF2B5EF4-FFF2-40B4-BE49-F238E27FC236}">
                      <a16:creationId xmlns:a16="http://schemas.microsoft.com/office/drawing/2014/main" id="{32FDD0FF-0675-748C-E759-27C2B483C2B4}"/>
                    </a:ext>
                  </a:extLst>
                </p:cNvPr>
                <p:cNvSpPr/>
                <p:nvPr/>
              </p:nvSpPr>
              <p:spPr>
                <a:xfrm>
                  <a:off x="2362200" y="5410200"/>
                  <a:ext cx="609600" cy="609600"/>
                </a:xfrm>
                <a:prstGeom prst="frame">
                  <a:avLst>
                    <a:gd name="adj1" fmla="val 89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Donut 504">
                  <a:extLst>
                    <a:ext uri="{FF2B5EF4-FFF2-40B4-BE49-F238E27FC236}">
                      <a16:creationId xmlns:a16="http://schemas.microsoft.com/office/drawing/2014/main" id="{3D4B7B93-5EB0-28BC-3E14-AAD95D85B06C}"/>
                    </a:ext>
                  </a:extLst>
                </p:cNvPr>
                <p:cNvSpPr/>
                <p:nvPr/>
              </p:nvSpPr>
              <p:spPr>
                <a:xfrm>
                  <a:off x="2426855" y="5458691"/>
                  <a:ext cx="473364" cy="489527"/>
                </a:xfrm>
                <a:prstGeom prst="donut">
                  <a:avLst>
                    <a:gd name="adj" fmla="val 163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39" name="Rectangle 238">
              <a:extLst>
                <a:ext uri="{FF2B5EF4-FFF2-40B4-BE49-F238E27FC236}">
                  <a16:creationId xmlns:a16="http://schemas.microsoft.com/office/drawing/2014/main" id="{CE081BCB-14C2-2BCE-C88E-103D32BD9839}"/>
                </a:ext>
              </a:extLst>
            </p:cNvPr>
            <p:cNvSpPr/>
            <p:nvPr/>
          </p:nvSpPr>
          <p:spPr>
            <a:xfrm>
              <a:off x="2706372" y="3703005"/>
              <a:ext cx="28672" cy="91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91F39AC-6E5C-8CE9-FF51-6A63185735BD}"/>
                </a:ext>
              </a:extLst>
            </p:cNvPr>
            <p:cNvSpPr/>
            <p:nvPr/>
          </p:nvSpPr>
          <p:spPr>
            <a:xfrm>
              <a:off x="5140154" y="3769969"/>
              <a:ext cx="28672" cy="91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8B808847-3AEF-DF6B-F294-0C76ACD63935}"/>
                </a:ext>
              </a:extLst>
            </p:cNvPr>
            <p:cNvSpPr/>
            <p:nvPr/>
          </p:nvSpPr>
          <p:spPr>
            <a:xfrm>
              <a:off x="533400" y="4572000"/>
              <a:ext cx="50292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2780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20E656-FD5B-44A1-8FEC-C7F808C5ECF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547459" y="701391"/>
            <a:ext cx="2827906" cy="1477328"/>
          </a:xfrm>
          <a:prstGeom prst="rect">
            <a:avLst/>
          </a:prstGeom>
          <a:noFill/>
        </p:spPr>
        <p:txBody>
          <a:bodyPr wrap="square" rtlCol="0">
            <a:spAutoFit/>
          </a:bodyPr>
          <a:lstStyle/>
          <a:p>
            <a:r>
              <a:rPr lang="en-US" b="1" dirty="0"/>
              <a:t>The building of the Nauvoo Temple was the fifth attempt by the Latter-day Saints to build a house of the Lord.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A House to My Name</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124:25-27</a:t>
            </a:r>
            <a:endParaRPr lang="en-US" sz="1200" dirty="0"/>
          </a:p>
        </p:txBody>
      </p:sp>
      <p:sp>
        <p:nvSpPr>
          <p:cNvPr id="7" name="Rectangle 6"/>
          <p:cNvSpPr/>
          <p:nvPr/>
        </p:nvSpPr>
        <p:spPr>
          <a:xfrm>
            <a:off x="6975467" y="707886"/>
            <a:ext cx="4769427" cy="1477328"/>
          </a:xfrm>
          <a:prstGeom prst="rect">
            <a:avLst/>
          </a:prstGeom>
        </p:spPr>
        <p:txBody>
          <a:bodyPr wrap="square">
            <a:spAutoFit/>
          </a:bodyPr>
          <a:lstStyle/>
          <a:p>
            <a:r>
              <a:rPr lang="en-US" b="1" dirty="0">
                <a:solidFill>
                  <a:srgbClr val="333333"/>
                </a:solidFill>
              </a:rPr>
              <a:t>The other attempts include Jackson County, Missouri; Kirtland, Ohio; and Far West and Adam-</a:t>
            </a:r>
            <a:r>
              <a:rPr lang="en-US" b="1" dirty="0" err="1">
                <a:solidFill>
                  <a:srgbClr val="333333"/>
                </a:solidFill>
              </a:rPr>
              <a:t>ondi</a:t>
            </a:r>
            <a:r>
              <a:rPr lang="en-US" b="1" dirty="0">
                <a:solidFill>
                  <a:srgbClr val="333333"/>
                </a:solidFill>
              </a:rPr>
              <a:t>-</a:t>
            </a:r>
            <a:r>
              <a:rPr lang="en-US" b="1" dirty="0" err="1">
                <a:solidFill>
                  <a:srgbClr val="333333"/>
                </a:solidFill>
              </a:rPr>
              <a:t>Ahman</a:t>
            </a:r>
            <a:r>
              <a:rPr lang="en-US" b="1" dirty="0">
                <a:solidFill>
                  <a:srgbClr val="333333"/>
                </a:solidFill>
              </a:rPr>
              <a:t>, Missouri. Only the Kirtland Temple was completed before the one in Nauvoo, and it was desecrated,</a:t>
            </a:r>
            <a:endParaRPr lang="en-US" b="1" dirty="0"/>
          </a:p>
        </p:txBody>
      </p:sp>
      <p:sp>
        <p:nvSpPr>
          <p:cNvPr id="11" name="Rectangle 10"/>
          <p:cNvSpPr/>
          <p:nvPr/>
        </p:nvSpPr>
        <p:spPr>
          <a:xfrm>
            <a:off x="398845" y="3098812"/>
            <a:ext cx="2551473" cy="1754326"/>
          </a:xfrm>
          <a:prstGeom prst="rect">
            <a:avLst/>
          </a:prstGeom>
        </p:spPr>
        <p:txBody>
          <a:bodyPr wrap="square">
            <a:spAutoFit/>
          </a:bodyPr>
          <a:lstStyle/>
          <a:p>
            <a:r>
              <a:rPr lang="en-US" b="1" dirty="0">
                <a:solidFill>
                  <a:srgbClr val="333333"/>
                </a:solidFill>
              </a:rPr>
              <a:t>Original design for the Nauvoo Temple by William Weeks with </a:t>
            </a:r>
            <a:br>
              <a:rPr lang="en-US" b="1" dirty="0">
                <a:solidFill>
                  <a:srgbClr val="333333"/>
                </a:solidFill>
              </a:rPr>
            </a:br>
            <a:r>
              <a:rPr lang="en-US" b="1" dirty="0">
                <a:solidFill>
                  <a:srgbClr val="333333"/>
                </a:solidFill>
              </a:rPr>
              <a:t>pediment, Corinthian entablature, and square bell-tower base. </a:t>
            </a:r>
            <a:endParaRPr lang="en-US" b="1" dirty="0"/>
          </a:p>
        </p:txBody>
      </p:sp>
      <p:sp>
        <p:nvSpPr>
          <p:cNvPr id="12" name="Rectangle 11"/>
          <p:cNvSpPr/>
          <p:nvPr/>
        </p:nvSpPr>
        <p:spPr>
          <a:xfrm>
            <a:off x="2982191" y="5960628"/>
            <a:ext cx="6989123" cy="646331"/>
          </a:xfrm>
          <a:prstGeom prst="rect">
            <a:avLst/>
          </a:prstGeom>
        </p:spPr>
        <p:txBody>
          <a:bodyPr wrap="square">
            <a:spAutoFit/>
          </a:bodyPr>
          <a:lstStyle/>
          <a:p>
            <a:r>
              <a:rPr lang="en-US" b="1" dirty="0"/>
              <a:t>William Weeks (March 11, 1813 – March 8, 1900), was the first church architect of the Church of Jesus Christ of Latter-Day Saints</a:t>
            </a:r>
          </a:p>
        </p:txBody>
      </p:sp>
      <p:pic>
        <p:nvPicPr>
          <p:cNvPr id="4" name="Picture 3">
            <a:extLst>
              <a:ext uri="{FF2B5EF4-FFF2-40B4-BE49-F238E27FC236}">
                <a16:creationId xmlns:a16="http://schemas.microsoft.com/office/drawing/2014/main" id="{D78B16D3-495A-43A7-8F3F-8BC8BCE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057" y="1264837"/>
            <a:ext cx="2858151" cy="4344390"/>
          </a:xfrm>
          <a:prstGeom prst="rect">
            <a:avLst/>
          </a:prstGeom>
        </p:spPr>
      </p:pic>
      <p:grpSp>
        <p:nvGrpSpPr>
          <p:cNvPr id="16" name="Group 15">
            <a:extLst>
              <a:ext uri="{FF2B5EF4-FFF2-40B4-BE49-F238E27FC236}">
                <a16:creationId xmlns:a16="http://schemas.microsoft.com/office/drawing/2014/main" id="{0638CE33-03CE-4387-83FD-FBD983C2CB01}"/>
              </a:ext>
            </a:extLst>
          </p:cNvPr>
          <p:cNvGrpSpPr/>
          <p:nvPr/>
        </p:nvGrpSpPr>
        <p:grpSpPr>
          <a:xfrm>
            <a:off x="6668686" y="2672434"/>
            <a:ext cx="4962301" cy="2864173"/>
            <a:chOff x="6668686" y="2672434"/>
            <a:chExt cx="4962301" cy="2864173"/>
          </a:xfrm>
        </p:grpSpPr>
        <p:sp>
          <p:nvSpPr>
            <p:cNvPr id="19" name="TextBox 18"/>
            <p:cNvSpPr txBox="1"/>
            <p:nvPr/>
          </p:nvSpPr>
          <p:spPr>
            <a:xfrm>
              <a:off x="8651212" y="3600954"/>
              <a:ext cx="1320102" cy="646331"/>
            </a:xfrm>
            <a:prstGeom prst="rect">
              <a:avLst/>
            </a:prstGeom>
            <a:noFill/>
          </p:spPr>
          <p:txBody>
            <a:bodyPr wrap="square" rtlCol="0">
              <a:spAutoFit/>
            </a:bodyPr>
            <a:lstStyle/>
            <a:p>
              <a:r>
                <a:rPr lang="en-US" sz="1200" b="1" dirty="0"/>
                <a:t>William Weeks Nauvoo Temple architectural plan</a:t>
              </a:r>
            </a:p>
          </p:txBody>
        </p:sp>
        <p:pic>
          <p:nvPicPr>
            <p:cNvPr id="8" name="Picture 7">
              <a:extLst>
                <a:ext uri="{FF2B5EF4-FFF2-40B4-BE49-F238E27FC236}">
                  <a16:creationId xmlns:a16="http://schemas.microsoft.com/office/drawing/2014/main" id="{DD012B30-1FF1-484E-8C1C-B1FA1C836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787" y="2679107"/>
              <a:ext cx="1600200" cy="2857500"/>
            </a:xfrm>
            <a:prstGeom prst="rect">
              <a:avLst/>
            </a:prstGeom>
          </p:spPr>
        </p:pic>
        <p:pic>
          <p:nvPicPr>
            <p:cNvPr id="14" name="Picture 13">
              <a:extLst>
                <a:ext uri="{FF2B5EF4-FFF2-40B4-BE49-F238E27FC236}">
                  <a16:creationId xmlns:a16="http://schemas.microsoft.com/office/drawing/2014/main" id="{DD0A04F7-AA1D-4620-957B-90B6C85E3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686" y="2672434"/>
              <a:ext cx="1873432" cy="2859449"/>
            </a:xfrm>
            <a:prstGeom prst="rect">
              <a:avLst/>
            </a:prstGeom>
          </p:spPr>
        </p:pic>
      </p:grpSp>
    </p:spTree>
    <p:extLst>
      <p:ext uri="{BB962C8B-B14F-4D97-AF65-F5344CB8AC3E}">
        <p14:creationId xmlns:p14="http://schemas.microsoft.com/office/powerpoint/2010/main" val="35432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DA812D-9574-4345-81FE-4FF30A749F93}"/>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436822" y="1225446"/>
            <a:ext cx="4658386" cy="3416320"/>
          </a:xfrm>
          <a:prstGeom prst="rect">
            <a:avLst/>
          </a:prstGeom>
          <a:noFill/>
        </p:spPr>
        <p:txBody>
          <a:bodyPr wrap="square" rtlCol="0">
            <a:spAutoFit/>
          </a:bodyPr>
          <a:lstStyle/>
          <a:p>
            <a:r>
              <a:rPr lang="en-US" b="1" dirty="0"/>
              <a:t>“Every man who is faithful and will receive these ordinances and blessings obtains a </a:t>
            </a:r>
            <a:r>
              <a:rPr lang="en-US" b="1" dirty="0" err="1"/>
              <a:t>fulness</a:t>
            </a:r>
            <a:r>
              <a:rPr lang="en-US" b="1" dirty="0"/>
              <a:t> of the priesthood, and the Lord has said that ‘he makes them equal in power, and in might, and in dominion’. … </a:t>
            </a:r>
          </a:p>
          <a:p>
            <a:endParaRPr lang="en-US" b="1" dirty="0"/>
          </a:p>
          <a:p>
            <a:r>
              <a:rPr lang="en-US" b="1" dirty="0"/>
              <a:t>The Lord has made it possible for every man in this Church, through his obedience, to receive the </a:t>
            </a:r>
            <a:r>
              <a:rPr lang="en-US" b="1" dirty="0" err="1"/>
              <a:t>fulness</a:t>
            </a:r>
            <a:r>
              <a:rPr lang="en-US" b="1" dirty="0"/>
              <a:t> of the priesthood through the ordinances of the temple of the Lord. This cannot be received anywhere else.” </a:t>
            </a:r>
          </a:p>
          <a:p>
            <a:r>
              <a:rPr lang="en-US" sz="1200" b="1" dirty="0"/>
              <a:t>President Joseph Fielding Smith</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err="1">
                <a:latin typeface="Rockwell" panose="02060603020205020403" pitchFamily="18" charset="0"/>
                <a:cs typeface="FrankRuehl" panose="020E0503060101010101" pitchFamily="34" charset="-79"/>
              </a:rPr>
              <a:t>Fulness</a:t>
            </a:r>
            <a:r>
              <a:rPr lang="en-US" sz="4000" dirty="0">
                <a:latin typeface="Rockwell" panose="02060603020205020403" pitchFamily="18" charset="0"/>
                <a:cs typeface="FrankRuehl" panose="020E0503060101010101" pitchFamily="34" charset="-79"/>
              </a:rPr>
              <a:t> of the Priesthood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124:28</a:t>
            </a:r>
            <a:endParaRPr lang="en-US" sz="1200" dirty="0"/>
          </a:p>
        </p:txBody>
      </p:sp>
      <p:sp>
        <p:nvSpPr>
          <p:cNvPr id="7" name="Rectangle 6"/>
          <p:cNvSpPr/>
          <p:nvPr/>
        </p:nvSpPr>
        <p:spPr>
          <a:xfrm>
            <a:off x="5151120" y="5061399"/>
            <a:ext cx="6361479" cy="1477328"/>
          </a:xfrm>
          <a:prstGeom prst="rect">
            <a:avLst/>
          </a:prstGeom>
        </p:spPr>
        <p:txBody>
          <a:bodyPr wrap="square">
            <a:spAutoFit/>
          </a:bodyPr>
          <a:lstStyle/>
          <a:p>
            <a:r>
              <a:rPr lang="en-US" b="1" dirty="0"/>
              <a:t>The restoration of temple ordinances and covenants began in the Kirtland Temple but had not been completed. </a:t>
            </a:r>
          </a:p>
          <a:p>
            <a:endParaRPr lang="en-US" b="1" dirty="0"/>
          </a:p>
          <a:p>
            <a:r>
              <a:rPr lang="en-US" b="1" dirty="0"/>
              <a:t>Building a temple in Nauvoo would allow the restoration of temple ordinances and covenants to continue.</a:t>
            </a:r>
          </a:p>
        </p:txBody>
      </p:sp>
      <p:pic>
        <p:nvPicPr>
          <p:cNvPr id="8194" name="Picture 2" descr="President Joseph Fielding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93" y="2219231"/>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24F9E9-3BED-4AD7-B637-464096FAB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267" y="1121024"/>
            <a:ext cx="4442123" cy="3611542"/>
          </a:xfrm>
          <a:prstGeom prst="rect">
            <a:avLst/>
          </a:prstGeom>
        </p:spPr>
      </p:pic>
    </p:spTree>
    <p:extLst>
      <p:ext uri="{BB962C8B-B14F-4D97-AF65-F5344CB8AC3E}">
        <p14:creationId xmlns:p14="http://schemas.microsoft.com/office/powerpoint/2010/main" val="15900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46CFA9-963D-4037-A03D-5D47FFD87323}"/>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971801" y="707593"/>
            <a:ext cx="6583580" cy="369332"/>
          </a:xfrm>
          <a:prstGeom prst="rect">
            <a:avLst/>
          </a:prstGeom>
          <a:noFill/>
        </p:spPr>
        <p:txBody>
          <a:bodyPr wrap="square" rtlCol="0">
            <a:spAutoFit/>
          </a:bodyPr>
          <a:lstStyle/>
          <a:p>
            <a:r>
              <a:rPr lang="en-US" b="1" dirty="0"/>
              <a:t>A sacred, formal act preformed by the authority of the Priesthood</a:t>
            </a:r>
            <a:endParaRPr lang="en-US" sz="1200" b="1"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Ordinances</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124:28</a:t>
            </a:r>
            <a:endParaRPr lang="en-US" sz="1200" dirty="0"/>
          </a:p>
        </p:txBody>
      </p:sp>
      <p:sp>
        <p:nvSpPr>
          <p:cNvPr id="3" name="Rectangle 2"/>
          <p:cNvSpPr/>
          <p:nvPr/>
        </p:nvSpPr>
        <p:spPr>
          <a:xfrm>
            <a:off x="5209594" y="1349385"/>
            <a:ext cx="6096000" cy="646331"/>
          </a:xfrm>
          <a:prstGeom prst="rect">
            <a:avLst/>
          </a:prstGeom>
        </p:spPr>
        <p:txBody>
          <a:bodyPr>
            <a:spAutoFit/>
          </a:bodyPr>
          <a:lstStyle/>
          <a:p>
            <a:r>
              <a:rPr lang="en-US" b="1" dirty="0">
                <a:solidFill>
                  <a:srgbClr val="333333"/>
                </a:solidFill>
              </a:rPr>
              <a:t>Some ordinances are essential to exaltation, and many of these saving ordinances can be performed only in temples.</a:t>
            </a:r>
            <a:endParaRPr lang="en-US" b="1" dirty="0"/>
          </a:p>
        </p:txBody>
      </p:sp>
      <p:sp>
        <p:nvSpPr>
          <p:cNvPr id="4" name="Rectangle 3"/>
          <p:cNvSpPr/>
          <p:nvPr/>
        </p:nvSpPr>
        <p:spPr>
          <a:xfrm>
            <a:off x="5366984" y="5382748"/>
            <a:ext cx="6096000" cy="1200329"/>
          </a:xfrm>
          <a:prstGeom prst="rect">
            <a:avLst/>
          </a:prstGeom>
        </p:spPr>
        <p:txBody>
          <a:bodyPr>
            <a:spAutoFit/>
          </a:bodyPr>
          <a:lstStyle/>
          <a:p>
            <a:r>
              <a:rPr lang="en-US" b="1" dirty="0"/>
              <a:t>The first is baptism for the dead, mentioned by Paul in the New Testament — “Else what shall they do which are baptized for the dead, if the dead rise not at all? why are they then baptized for the dead.” (1 Corinthians 15:29) </a:t>
            </a:r>
          </a:p>
        </p:txBody>
      </p:sp>
      <p:pic>
        <p:nvPicPr>
          <p:cNvPr id="7" name="Picture 6">
            <a:extLst>
              <a:ext uri="{FF2B5EF4-FFF2-40B4-BE49-F238E27FC236}">
                <a16:creationId xmlns:a16="http://schemas.microsoft.com/office/drawing/2014/main" id="{30C41F72-0B7A-41E8-B7BA-6A6F41B5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6" y="1174837"/>
            <a:ext cx="4151736" cy="5310076"/>
          </a:xfrm>
          <a:prstGeom prst="rect">
            <a:avLst/>
          </a:prstGeom>
        </p:spPr>
      </p:pic>
      <p:pic>
        <p:nvPicPr>
          <p:cNvPr id="10" name="Picture 9">
            <a:extLst>
              <a:ext uri="{FF2B5EF4-FFF2-40B4-BE49-F238E27FC236}">
                <a16:creationId xmlns:a16="http://schemas.microsoft.com/office/drawing/2014/main" id="{AB8EC546-D653-4CBB-B072-42D50CB44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591" y="2096638"/>
            <a:ext cx="4487045" cy="3090940"/>
          </a:xfrm>
          <a:prstGeom prst="rect">
            <a:avLst/>
          </a:prstGeom>
        </p:spPr>
      </p:pic>
    </p:spTree>
    <p:extLst>
      <p:ext uri="{BB962C8B-B14F-4D97-AF65-F5344CB8AC3E}">
        <p14:creationId xmlns:p14="http://schemas.microsoft.com/office/powerpoint/2010/main" val="26428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D4C9CC-5000-4B0C-B945-8B2D8F13567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27394" y="665377"/>
            <a:ext cx="9250522" cy="1169551"/>
          </a:xfrm>
          <a:prstGeom prst="rect">
            <a:avLst/>
          </a:prstGeom>
          <a:noFill/>
        </p:spPr>
        <p:txBody>
          <a:bodyPr wrap="square" rtlCol="0">
            <a:spAutoFit/>
          </a:bodyPr>
          <a:lstStyle/>
          <a:p>
            <a:r>
              <a:rPr lang="en-US" sz="2000" b="1" dirty="0"/>
              <a:t>August 15, 1840, the Prophet Joseph Smith first taught that the Saints could perform saving ordinances like baptism on behalf of their deceased family members and friends who had not had the opportunity to receive the gospel.</a:t>
            </a:r>
          </a:p>
          <a:p>
            <a:r>
              <a:rPr lang="en-US" sz="1000" b="1" dirty="0"/>
              <a:t>Teachings</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On Behalf of Their Deceased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124:29</a:t>
            </a:r>
            <a:endParaRPr lang="en-US" sz="1200" dirty="0"/>
          </a:p>
        </p:txBody>
      </p:sp>
      <p:sp>
        <p:nvSpPr>
          <p:cNvPr id="6" name="Rectangle 5"/>
          <p:cNvSpPr/>
          <p:nvPr/>
        </p:nvSpPr>
        <p:spPr>
          <a:xfrm>
            <a:off x="6410660" y="2093555"/>
            <a:ext cx="5008946" cy="1015663"/>
          </a:xfrm>
          <a:prstGeom prst="rect">
            <a:avLst/>
          </a:prstGeom>
        </p:spPr>
        <p:txBody>
          <a:bodyPr wrap="square">
            <a:spAutoFit/>
          </a:bodyPr>
          <a:lstStyle/>
          <a:p>
            <a:r>
              <a:rPr lang="en-US" sz="2000" b="1" dirty="0">
                <a:solidFill>
                  <a:srgbClr val="333333"/>
                </a:solidFill>
              </a:rPr>
              <a:t>After this announcement, many baptisms for the dead were performed in the Mississippi River or in nearby streams.</a:t>
            </a:r>
            <a:endParaRPr lang="en-US" sz="2000" b="1" dirty="0"/>
          </a:p>
        </p:txBody>
      </p:sp>
      <p:sp>
        <p:nvSpPr>
          <p:cNvPr id="19" name="Rectangle 18"/>
          <p:cNvSpPr/>
          <p:nvPr/>
        </p:nvSpPr>
        <p:spPr>
          <a:xfrm>
            <a:off x="3666477" y="5012841"/>
            <a:ext cx="972919" cy="246221"/>
          </a:xfrm>
          <a:prstGeom prst="rect">
            <a:avLst/>
          </a:prstGeom>
        </p:spPr>
        <p:txBody>
          <a:bodyPr wrap="square">
            <a:spAutoFit/>
          </a:bodyPr>
          <a:lstStyle/>
          <a:p>
            <a:r>
              <a:rPr lang="en-US" sz="1000" dirty="0">
                <a:solidFill>
                  <a:schemeClr val="bg1"/>
                </a:solidFill>
                <a:latin typeface="Open Sans"/>
              </a:rPr>
              <a:t>Nauvoo today</a:t>
            </a:r>
            <a:endParaRPr lang="en-US" sz="1000" dirty="0">
              <a:solidFill>
                <a:schemeClr val="bg1"/>
              </a:solidFill>
            </a:endParaRPr>
          </a:p>
        </p:txBody>
      </p:sp>
      <p:sp>
        <p:nvSpPr>
          <p:cNvPr id="3" name="Rectangle 2"/>
          <p:cNvSpPr/>
          <p:nvPr/>
        </p:nvSpPr>
        <p:spPr>
          <a:xfrm>
            <a:off x="1025622" y="3822744"/>
            <a:ext cx="5385038" cy="1200329"/>
          </a:xfrm>
          <a:prstGeom prst="rect">
            <a:avLst/>
          </a:prstGeom>
        </p:spPr>
        <p:txBody>
          <a:bodyPr wrap="square">
            <a:spAutoFit/>
          </a:bodyPr>
          <a:lstStyle/>
          <a:p>
            <a:r>
              <a:rPr lang="en-US" b="1" i="1" dirty="0">
                <a:solidFill>
                  <a:srgbClr val="FF0000"/>
                </a:solidFill>
              </a:rPr>
              <a:t>Jesus answered, Verily, verily, I say unto thee, Except a man be born of water and of the Spirit, he cannot enter into the kingdom of God.</a:t>
            </a:r>
          </a:p>
          <a:p>
            <a:r>
              <a:rPr lang="en-US" b="1" i="1" dirty="0">
                <a:solidFill>
                  <a:srgbClr val="FF0000"/>
                </a:solidFill>
              </a:rPr>
              <a:t>John 3:5</a:t>
            </a:r>
          </a:p>
        </p:txBody>
      </p:sp>
      <p:pic>
        <p:nvPicPr>
          <p:cNvPr id="7" name="Picture 6">
            <a:extLst>
              <a:ext uri="{FF2B5EF4-FFF2-40B4-BE49-F238E27FC236}">
                <a16:creationId xmlns:a16="http://schemas.microsoft.com/office/drawing/2014/main" id="{90569479-36DE-454C-AE08-8FFB3D2E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649" y="4813527"/>
            <a:ext cx="2857500" cy="1930400"/>
          </a:xfrm>
          <a:prstGeom prst="rect">
            <a:avLst/>
          </a:prstGeom>
        </p:spPr>
      </p:pic>
      <p:pic>
        <p:nvPicPr>
          <p:cNvPr id="9" name="Picture 8">
            <a:extLst>
              <a:ext uri="{FF2B5EF4-FFF2-40B4-BE49-F238E27FC236}">
                <a16:creationId xmlns:a16="http://schemas.microsoft.com/office/drawing/2014/main" id="{1D3FB7DA-32F4-4C44-9C0C-38F5EE97D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994" y="3370266"/>
            <a:ext cx="4762500" cy="3171825"/>
          </a:xfrm>
          <a:prstGeom prst="rect">
            <a:avLst/>
          </a:prstGeom>
        </p:spPr>
      </p:pic>
      <p:pic>
        <p:nvPicPr>
          <p:cNvPr id="12" name="Picture 11">
            <a:extLst>
              <a:ext uri="{FF2B5EF4-FFF2-40B4-BE49-F238E27FC236}">
                <a16:creationId xmlns:a16="http://schemas.microsoft.com/office/drawing/2014/main" id="{5C91C498-ADFA-4217-A31F-94BA046AC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0" y="1738093"/>
            <a:ext cx="4381500" cy="1914525"/>
          </a:xfrm>
          <a:prstGeom prst="rect">
            <a:avLst/>
          </a:prstGeom>
        </p:spPr>
      </p:pic>
    </p:spTree>
    <p:extLst>
      <p:ext uri="{BB962C8B-B14F-4D97-AF65-F5344CB8AC3E}">
        <p14:creationId xmlns:p14="http://schemas.microsoft.com/office/powerpoint/2010/main" val="14825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D4C9CC-5000-4B0C-B945-8B2D8F13567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66542" y="1186502"/>
            <a:ext cx="3808502" cy="4524315"/>
          </a:xfrm>
          <a:prstGeom prst="rect">
            <a:avLst/>
          </a:prstGeom>
          <a:noFill/>
        </p:spPr>
        <p:txBody>
          <a:bodyPr wrap="square" rtlCol="0">
            <a:spAutoFit/>
          </a:bodyPr>
          <a:lstStyle/>
          <a:p>
            <a:r>
              <a:rPr lang="en-US" sz="1800" b="1" dirty="0">
                <a:solidFill>
                  <a:srgbClr val="000000"/>
                </a:solidFill>
                <a:effectLst/>
                <a:ea typeface="Calibri" panose="020F0502020204030204" pitchFamily="34" charset="0"/>
                <a:cs typeface="Times New Roman" panose="02020603050405020304" pitchFamily="18" charset="0"/>
              </a:rPr>
              <a:t>In August 1840, a grieving Jane </a:t>
            </a:r>
            <a:r>
              <a:rPr lang="en-US" sz="1800" b="1" dirty="0" err="1">
                <a:solidFill>
                  <a:srgbClr val="000000"/>
                </a:solidFill>
                <a:effectLst/>
                <a:ea typeface="Calibri" panose="020F0502020204030204" pitchFamily="34" charset="0"/>
                <a:cs typeface="Times New Roman" panose="02020603050405020304" pitchFamily="18" charset="0"/>
              </a:rPr>
              <a:t>Neyman</a:t>
            </a:r>
            <a:r>
              <a:rPr lang="en-US" sz="1800" b="1" dirty="0">
                <a:solidFill>
                  <a:srgbClr val="000000"/>
                </a:solidFill>
                <a:effectLst/>
                <a:ea typeface="Calibri" panose="020F0502020204030204" pitchFamily="34" charset="0"/>
                <a:cs typeface="Times New Roman" panose="02020603050405020304" pitchFamily="18" charset="0"/>
              </a:rPr>
              <a:t> listened to the Prophet Joseph speak at the funeral of his friend Seymour Brunson. Jane’s own teenage son Cyrus had also recently passed away. </a:t>
            </a:r>
          </a:p>
          <a:p>
            <a:endParaRPr lang="en-US" b="1" dirty="0">
              <a:solidFill>
                <a:srgbClr val="000000"/>
              </a:solidFill>
              <a:cs typeface="Times New Roman" panose="02020603050405020304" pitchFamily="18" charset="0"/>
            </a:endParaRPr>
          </a:p>
          <a:p>
            <a:r>
              <a:rPr lang="en-US" sz="1800" b="1" dirty="0">
                <a:solidFill>
                  <a:srgbClr val="000000"/>
                </a:solidFill>
                <a:effectLst/>
                <a:ea typeface="Calibri" panose="020F0502020204030204" pitchFamily="34" charset="0"/>
                <a:cs typeface="Times New Roman" panose="02020603050405020304" pitchFamily="18" charset="0"/>
              </a:rPr>
              <a:t>Jane worried what this would mean for his eternal soul. </a:t>
            </a:r>
          </a:p>
          <a:p>
            <a:endParaRPr lang="en-US" b="1" dirty="0">
              <a:solidFill>
                <a:srgbClr val="000000"/>
              </a:solidFill>
              <a:cs typeface="Times New Roman" panose="02020603050405020304" pitchFamily="18" charset="0"/>
            </a:endParaRPr>
          </a:p>
          <a:p>
            <a:r>
              <a:rPr lang="en-US" b="1" dirty="0">
                <a:solidFill>
                  <a:srgbClr val="000000"/>
                </a:solidFill>
                <a:ea typeface="Calibri" panose="020F0502020204030204" pitchFamily="34" charset="0"/>
                <a:cs typeface="Times New Roman" panose="02020603050405020304" pitchFamily="18" charset="0"/>
              </a:rPr>
              <a:t>T</a:t>
            </a:r>
            <a:r>
              <a:rPr lang="en-US" sz="1800" b="1" dirty="0">
                <a:solidFill>
                  <a:srgbClr val="000000"/>
                </a:solidFill>
                <a:effectLst/>
                <a:ea typeface="Calibri" panose="020F0502020204030204" pitchFamily="34" charset="0"/>
                <a:cs typeface="Times New Roman" panose="02020603050405020304" pitchFamily="18" charset="0"/>
              </a:rPr>
              <a:t>he Prophet decided to share with Jane, and everyone else at the funeral, what the Lord had revealed to him about those who had died without receiving the ordinances of the gospel</a:t>
            </a:r>
            <a:endParaRPr lang="en-US" sz="1000" b="1"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First Person to Baptize for the Dead</a:t>
            </a:r>
          </a:p>
        </p:txBody>
      </p:sp>
      <p:sp>
        <p:nvSpPr>
          <p:cNvPr id="19" name="Rectangle 18"/>
          <p:cNvSpPr/>
          <p:nvPr/>
        </p:nvSpPr>
        <p:spPr>
          <a:xfrm>
            <a:off x="3666477" y="5012841"/>
            <a:ext cx="972919" cy="246221"/>
          </a:xfrm>
          <a:prstGeom prst="rect">
            <a:avLst/>
          </a:prstGeom>
        </p:spPr>
        <p:txBody>
          <a:bodyPr wrap="square">
            <a:spAutoFit/>
          </a:bodyPr>
          <a:lstStyle/>
          <a:p>
            <a:r>
              <a:rPr lang="en-US" sz="1000" dirty="0">
                <a:solidFill>
                  <a:schemeClr val="bg1"/>
                </a:solidFill>
                <a:latin typeface="Open Sans"/>
              </a:rPr>
              <a:t>Nauvoo today</a:t>
            </a:r>
            <a:endParaRPr lang="en-US" sz="1000" dirty="0">
              <a:solidFill>
                <a:schemeClr val="bg1"/>
              </a:solidFill>
            </a:endParaRPr>
          </a:p>
        </p:txBody>
      </p:sp>
      <p:pic>
        <p:nvPicPr>
          <p:cNvPr id="13" name="Picture 2">
            <a:extLst>
              <a:ext uri="{FF2B5EF4-FFF2-40B4-BE49-F238E27FC236}">
                <a16:creationId xmlns:a16="http://schemas.microsoft.com/office/drawing/2014/main" id="{4A706699-2328-4E29-AE86-D21BE811A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423" y="983564"/>
            <a:ext cx="7589070" cy="37471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A10403-35F5-47C5-87CA-B57259F21478}"/>
              </a:ext>
            </a:extLst>
          </p:cNvPr>
          <p:cNvSpPr txBox="1"/>
          <p:nvPr/>
        </p:nvSpPr>
        <p:spPr>
          <a:xfrm>
            <a:off x="4230758" y="4986321"/>
            <a:ext cx="7772400" cy="1200329"/>
          </a:xfrm>
          <a:prstGeom prst="rect">
            <a:avLst/>
          </a:prstGeom>
          <a:noFill/>
        </p:spPr>
        <p:txBody>
          <a:bodyPr wrap="square">
            <a:spAutoFit/>
          </a:bodyPr>
          <a:lstStyle/>
          <a:p>
            <a:pPr marL="0" marR="0" fontAlgn="base">
              <a:spcBef>
                <a:spcPts val="0"/>
              </a:spcBef>
              <a:spcAft>
                <a:spcPts val="0"/>
              </a:spcAft>
            </a:pPr>
            <a:r>
              <a:rPr lang="en-US" sz="1800" b="1" dirty="0">
                <a:solidFill>
                  <a:srgbClr val="000000"/>
                </a:solidFill>
                <a:effectLst/>
                <a:ea typeface="Times New Roman" panose="02020603050405020304" pitchFamily="18" charset="0"/>
              </a:rPr>
              <a:t>The first recorded baptism was performed by Harvey Olmstead, who baptized Jane </a:t>
            </a:r>
            <a:r>
              <a:rPr lang="en-US" sz="1800" b="1" dirty="0" err="1">
                <a:solidFill>
                  <a:srgbClr val="000000"/>
                </a:solidFill>
                <a:effectLst/>
                <a:ea typeface="Times New Roman" panose="02020603050405020304" pitchFamily="18" charset="0"/>
              </a:rPr>
              <a:t>Neyman</a:t>
            </a:r>
            <a:r>
              <a:rPr lang="en-US" sz="1800" b="1" dirty="0">
                <a:solidFill>
                  <a:srgbClr val="000000"/>
                </a:solidFill>
                <a:effectLst/>
                <a:ea typeface="Times New Roman" panose="02020603050405020304" pitchFamily="18" charset="0"/>
              </a:rPr>
              <a:t> in behalf of her recently departed son, Cyrus. The baptism took place in the Mississippi River and was witnessed by Vienna Jacques, who had waded on horseback into the river to hear the prayer.</a:t>
            </a:r>
            <a:endParaRPr lang="en-US" sz="1600" b="1" dirty="0">
              <a:effectLst/>
              <a:ea typeface="Times New Roman" panose="02020603050405020304" pitchFamily="18" charset="0"/>
            </a:endParaRPr>
          </a:p>
        </p:txBody>
      </p:sp>
    </p:spTree>
    <p:extLst>
      <p:ext uri="{BB962C8B-B14F-4D97-AF65-F5344CB8AC3E}">
        <p14:creationId xmlns:p14="http://schemas.microsoft.com/office/powerpoint/2010/main" val="23480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2CBA0A-CB58-4555-A6F3-3B25B3D310AE}"/>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001642" cy="4247317"/>
          </a:xfrm>
          <a:prstGeom prst="rect">
            <a:avLst/>
          </a:prstGeom>
          <a:noFill/>
        </p:spPr>
        <p:txBody>
          <a:bodyPr wrap="square" rtlCol="0">
            <a:spAutoFit/>
          </a:bodyPr>
          <a:lstStyle/>
          <a:p>
            <a:r>
              <a:rPr lang="en-US" b="1" dirty="0"/>
              <a:t>The revelation explains that the ordinance of baptism for the dead is to be done only in a place designated by the Lord. </a:t>
            </a:r>
          </a:p>
          <a:p>
            <a:endParaRPr lang="en-US" b="1" dirty="0"/>
          </a:p>
          <a:p>
            <a:r>
              <a:rPr lang="en-US" b="1" dirty="0"/>
              <a:t>Performing the ordinance was acceptable outside the temple only under special circumstances, and before the completion of the Nauvoo Temple the Lord permitted the ordinance to be performed in the Mississippi River. In October 1841 the Prophet announced that no more baptisms for the dead would be administered until the temple’s font was completed. </a:t>
            </a:r>
          </a:p>
          <a:p>
            <a:endParaRPr lang="en-US" b="1" dirty="0"/>
          </a:p>
          <a:p>
            <a:r>
              <a:rPr lang="en-US" b="1" dirty="0"/>
              <a:t>It was finished in November, and baptisms recommenced on the twenty-first.</a:t>
            </a:r>
            <a:endParaRPr lang="en-US" sz="1200" b="1"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Baptism For the Dead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124:30-34</a:t>
            </a:r>
            <a:endParaRPr lang="en-US" sz="1200" dirty="0"/>
          </a:p>
        </p:txBody>
      </p:sp>
      <p:sp>
        <p:nvSpPr>
          <p:cNvPr id="7" name="Rectangle 6"/>
          <p:cNvSpPr/>
          <p:nvPr/>
        </p:nvSpPr>
        <p:spPr>
          <a:xfrm>
            <a:off x="6095208" y="3685675"/>
            <a:ext cx="4806410" cy="923330"/>
          </a:xfrm>
          <a:prstGeom prst="rect">
            <a:avLst/>
          </a:prstGeom>
        </p:spPr>
        <p:txBody>
          <a:bodyPr wrap="square">
            <a:spAutoFit/>
          </a:bodyPr>
          <a:lstStyle/>
          <a:p>
            <a:r>
              <a:rPr lang="en-US" b="1" dirty="0">
                <a:solidFill>
                  <a:srgbClr val="000000"/>
                </a:solidFill>
              </a:rPr>
              <a:t>The baptismal font was built in the basement of the unfinished temple and dedicated on November 8, 1841, by Brigham Young.</a:t>
            </a:r>
            <a:endParaRPr lang="en-US" b="1" dirty="0"/>
          </a:p>
        </p:txBody>
      </p:sp>
      <p:sp>
        <p:nvSpPr>
          <p:cNvPr id="16" name="Rectangle 15"/>
          <p:cNvSpPr/>
          <p:nvPr/>
        </p:nvSpPr>
        <p:spPr>
          <a:xfrm>
            <a:off x="4130639" y="5374705"/>
            <a:ext cx="4206097" cy="1200329"/>
          </a:xfrm>
          <a:prstGeom prst="rect">
            <a:avLst/>
          </a:prstGeom>
        </p:spPr>
        <p:txBody>
          <a:bodyPr wrap="square">
            <a:spAutoFit/>
          </a:bodyPr>
          <a:lstStyle/>
          <a:p>
            <a:pPr algn="just"/>
            <a:r>
              <a:rPr lang="en-US" b="1" dirty="0">
                <a:solidFill>
                  <a:srgbClr val="333333"/>
                </a:solidFill>
                <a:latin typeface="Abadi" panose="020B0604020104020204" pitchFamily="34" charset="0"/>
              </a:rPr>
              <a:t>Baptisms for the dead are performed in a baptistry that is below ground level, symbolizing being buried, thus death and spiritual rebirth</a:t>
            </a:r>
            <a:endParaRPr lang="en-US" b="1" dirty="0">
              <a:latin typeface="Abadi" panose="020B0604020104020204" pitchFamily="34" charset="0"/>
            </a:endParaRPr>
          </a:p>
        </p:txBody>
      </p:sp>
      <p:pic>
        <p:nvPicPr>
          <p:cNvPr id="8" name="Picture 7">
            <a:extLst>
              <a:ext uri="{FF2B5EF4-FFF2-40B4-BE49-F238E27FC236}">
                <a16:creationId xmlns:a16="http://schemas.microsoft.com/office/drawing/2014/main" id="{0B3DF0EC-FCD4-40B2-98D6-E3760BD5D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04" y="871735"/>
            <a:ext cx="3556064" cy="2698732"/>
          </a:xfrm>
          <a:prstGeom prst="rect">
            <a:avLst/>
          </a:prstGeom>
        </p:spPr>
      </p:pic>
      <p:pic>
        <p:nvPicPr>
          <p:cNvPr id="10" name="Picture 9">
            <a:extLst>
              <a:ext uri="{FF2B5EF4-FFF2-40B4-BE49-F238E27FC236}">
                <a16:creationId xmlns:a16="http://schemas.microsoft.com/office/drawing/2014/main" id="{6404EB67-5E8D-4201-8AAD-41427F0BB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411" y="4724213"/>
            <a:ext cx="3016415" cy="1850821"/>
          </a:xfrm>
          <a:prstGeom prst="rect">
            <a:avLst/>
          </a:prstGeom>
        </p:spPr>
      </p:pic>
    </p:spTree>
    <p:extLst>
      <p:ext uri="{BB962C8B-B14F-4D97-AF65-F5344CB8AC3E}">
        <p14:creationId xmlns:p14="http://schemas.microsoft.com/office/powerpoint/2010/main" val="27097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17429A-E3B2-402C-A61A-54E74D6E5DF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12 Oxen—12 Tribes of Ancient Israel</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124:30-34</a:t>
            </a:r>
            <a:endParaRPr lang="en-US" sz="1200" dirty="0"/>
          </a:p>
        </p:txBody>
      </p:sp>
      <p:sp>
        <p:nvSpPr>
          <p:cNvPr id="11" name="Rectangle 10"/>
          <p:cNvSpPr/>
          <p:nvPr/>
        </p:nvSpPr>
        <p:spPr>
          <a:xfrm>
            <a:off x="8587313" y="1279116"/>
            <a:ext cx="3200531" cy="1754326"/>
          </a:xfrm>
          <a:prstGeom prst="rect">
            <a:avLst/>
          </a:prstGeom>
        </p:spPr>
        <p:txBody>
          <a:bodyPr wrap="square">
            <a:spAutoFit/>
          </a:bodyPr>
          <a:lstStyle/>
          <a:p>
            <a:r>
              <a:rPr lang="en-US" b="1" dirty="0">
                <a:solidFill>
                  <a:srgbClr val="333333"/>
                </a:solidFill>
                <a:latin typeface="Open Sans"/>
              </a:rPr>
              <a:t>The temple is the only place where we can obtain the </a:t>
            </a:r>
            <a:r>
              <a:rPr lang="en-US" b="1" dirty="0" err="1">
                <a:solidFill>
                  <a:srgbClr val="333333"/>
                </a:solidFill>
                <a:latin typeface="Open Sans"/>
              </a:rPr>
              <a:t>fulness</a:t>
            </a:r>
            <a:r>
              <a:rPr lang="en-US" b="1" dirty="0">
                <a:solidFill>
                  <a:srgbClr val="333333"/>
                </a:solidFill>
                <a:latin typeface="Open Sans"/>
              </a:rPr>
              <a:t> of the priesthood ordinances for the redemption of the living and the dead.</a:t>
            </a:r>
            <a:endParaRPr lang="en-US" dirty="0"/>
          </a:p>
        </p:txBody>
      </p:sp>
      <p:pic>
        <p:nvPicPr>
          <p:cNvPr id="7" name="Picture 6">
            <a:extLst>
              <a:ext uri="{FF2B5EF4-FFF2-40B4-BE49-F238E27FC236}">
                <a16:creationId xmlns:a16="http://schemas.microsoft.com/office/drawing/2014/main" id="{1226B67B-BEE1-41F7-B9CA-3302284AC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55" y="2551220"/>
            <a:ext cx="3981033" cy="3481118"/>
          </a:xfrm>
          <a:prstGeom prst="rect">
            <a:avLst/>
          </a:prstGeom>
        </p:spPr>
      </p:pic>
      <p:pic>
        <p:nvPicPr>
          <p:cNvPr id="13" name="Picture 12">
            <a:extLst>
              <a:ext uri="{FF2B5EF4-FFF2-40B4-BE49-F238E27FC236}">
                <a16:creationId xmlns:a16="http://schemas.microsoft.com/office/drawing/2014/main" id="{F3FAEA33-7E4E-4985-A1D0-3009991CE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 y="943070"/>
            <a:ext cx="8083997" cy="2426418"/>
          </a:xfrm>
          <a:prstGeom prst="rect">
            <a:avLst/>
          </a:prstGeom>
        </p:spPr>
      </p:pic>
      <p:pic>
        <p:nvPicPr>
          <p:cNvPr id="16" name="Picture 15">
            <a:extLst>
              <a:ext uri="{FF2B5EF4-FFF2-40B4-BE49-F238E27FC236}">
                <a16:creationId xmlns:a16="http://schemas.microsoft.com/office/drawing/2014/main" id="{5EDDB630-9146-45F1-948F-05466902A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119" y="3772258"/>
            <a:ext cx="5809992" cy="3011685"/>
          </a:xfrm>
          <a:prstGeom prst="rect">
            <a:avLst/>
          </a:prstGeom>
        </p:spPr>
      </p:pic>
    </p:spTree>
    <p:extLst>
      <p:ext uri="{BB962C8B-B14F-4D97-AF65-F5344CB8AC3E}">
        <p14:creationId xmlns:p14="http://schemas.microsoft.com/office/powerpoint/2010/main" val="1430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278CE-8441-4739-99AC-DFE85DA02D1E}"/>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6287344" cy="4278094"/>
          </a:xfrm>
          <a:prstGeom prst="rect">
            <a:avLst/>
          </a:prstGeom>
          <a:noFill/>
        </p:spPr>
        <p:txBody>
          <a:bodyPr wrap="square" rtlCol="0">
            <a:spAutoFit/>
          </a:bodyPr>
          <a:lstStyle/>
          <a:p>
            <a:r>
              <a:rPr lang="en-US" sz="2000" b="1" dirty="0"/>
              <a:t>Some people have misunderstood that when baptisms for the dead are performed, deceased persons are baptized into the Church against their will. </a:t>
            </a:r>
          </a:p>
          <a:p>
            <a:endParaRPr lang="en-US" sz="2000" b="1" dirty="0"/>
          </a:p>
          <a:p>
            <a:r>
              <a:rPr lang="en-US" sz="2000" b="1" dirty="0"/>
              <a:t>This is not the case. Each individual has agency, or the right to choose. </a:t>
            </a:r>
          </a:p>
          <a:p>
            <a:endParaRPr lang="en-US" sz="2000" b="1" dirty="0"/>
          </a:p>
          <a:p>
            <a:r>
              <a:rPr lang="en-US" sz="2000" b="1" dirty="0"/>
              <a:t>The validity of a baptism for the dead depends on the deceased person accepting it and choosing to accept and follow the Savior while residing in the spirit world. </a:t>
            </a:r>
          </a:p>
          <a:p>
            <a:endParaRPr lang="en-US" sz="2000" b="1" dirty="0"/>
          </a:p>
          <a:p>
            <a:r>
              <a:rPr lang="en-US" sz="2000" b="1" dirty="0"/>
              <a:t>The names of deceased persons are not added to the membership records of the Church.</a:t>
            </a:r>
          </a:p>
          <a:p>
            <a:r>
              <a:rPr lang="en-US" sz="1200" dirty="0"/>
              <a:t>Lds.org Baptisms for the Dead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Free Agency</a:t>
            </a:r>
          </a:p>
        </p:txBody>
      </p:sp>
      <p:pic>
        <p:nvPicPr>
          <p:cNvPr id="4" name="Picture 3">
            <a:extLst>
              <a:ext uri="{FF2B5EF4-FFF2-40B4-BE49-F238E27FC236}">
                <a16:creationId xmlns:a16="http://schemas.microsoft.com/office/drawing/2014/main" id="{E9F7A7D4-4E39-49FE-BB4C-CE23BF66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806" y="1174935"/>
            <a:ext cx="4260539" cy="4599728"/>
          </a:xfrm>
          <a:prstGeom prst="rect">
            <a:avLst/>
          </a:prstGeom>
        </p:spPr>
      </p:pic>
    </p:spTree>
    <p:extLst>
      <p:ext uri="{BB962C8B-B14F-4D97-AF65-F5344CB8AC3E}">
        <p14:creationId xmlns:p14="http://schemas.microsoft.com/office/powerpoint/2010/main" val="110144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52F0E178-A56B-4C61-A21A-A3F94578F99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8342258" y="428130"/>
            <a:ext cx="3412676" cy="1508105"/>
          </a:xfrm>
          <a:prstGeom prst="rect">
            <a:avLst/>
          </a:prstGeom>
          <a:noFill/>
        </p:spPr>
        <p:txBody>
          <a:bodyPr wrap="square" rtlCol="0">
            <a:spAutoFit/>
          </a:bodyPr>
          <a:lstStyle/>
          <a:p>
            <a:r>
              <a:rPr lang="en-US" sz="2000" b="1" dirty="0"/>
              <a:t>In a general conference held in October 1840 the Saints appointed a committee to build the House of the Lord </a:t>
            </a:r>
          </a:p>
          <a:p>
            <a:r>
              <a:rPr lang="en-US" sz="1200" b="1" dirty="0"/>
              <a:t>HC</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To Build</a:t>
            </a:r>
          </a:p>
        </p:txBody>
      </p:sp>
      <p:grpSp>
        <p:nvGrpSpPr>
          <p:cNvPr id="4" name="Group 3"/>
          <p:cNvGrpSpPr/>
          <p:nvPr/>
        </p:nvGrpSpPr>
        <p:grpSpPr>
          <a:xfrm>
            <a:off x="664381" y="2585541"/>
            <a:ext cx="4079864" cy="3637784"/>
            <a:chOff x="664381" y="2585541"/>
            <a:chExt cx="4079864" cy="3637784"/>
          </a:xfrm>
        </p:grpSpPr>
        <p:grpSp>
          <p:nvGrpSpPr>
            <p:cNvPr id="56" name="Group 55"/>
            <p:cNvGrpSpPr/>
            <p:nvPr/>
          </p:nvGrpSpPr>
          <p:grpSpPr>
            <a:xfrm>
              <a:off x="664381" y="2585541"/>
              <a:ext cx="1389083" cy="3637784"/>
              <a:chOff x="6687523" y="1042255"/>
              <a:chExt cx="1852110" cy="4850378"/>
            </a:xfrm>
          </p:grpSpPr>
          <p:sp>
            <p:nvSpPr>
              <p:cNvPr id="57" name="Oval 56"/>
              <p:cNvSpPr/>
              <p:nvPr/>
            </p:nvSpPr>
            <p:spPr>
              <a:xfrm rot="906007">
                <a:off x="6687523" y="3658960"/>
                <a:ext cx="374134" cy="59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p:cNvSpPr/>
              <p:nvPr/>
            </p:nvSpPr>
            <p:spPr>
              <a:xfrm rot="20767032">
                <a:off x="8165499" y="3715593"/>
                <a:ext cx="374134" cy="59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rapezoid 58"/>
              <p:cNvSpPr/>
              <p:nvPr/>
            </p:nvSpPr>
            <p:spPr>
              <a:xfrm rot="1457923">
                <a:off x="6898106" y="2591490"/>
                <a:ext cx="478081" cy="1500918"/>
              </a:xfrm>
              <a:prstGeom prst="trapezoid">
                <a:avLst>
                  <a:gd name="adj" fmla="val 27245"/>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rapezoid 59"/>
              <p:cNvSpPr/>
              <p:nvPr/>
            </p:nvSpPr>
            <p:spPr>
              <a:xfrm rot="20380163">
                <a:off x="7842315" y="2517841"/>
                <a:ext cx="478081" cy="1655436"/>
              </a:xfrm>
              <a:prstGeom prst="trapezoid">
                <a:avLst>
                  <a:gd name="adj" fmla="val 27245"/>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Trapezoid 60"/>
              <p:cNvSpPr/>
              <p:nvPr/>
            </p:nvSpPr>
            <p:spPr>
              <a:xfrm>
                <a:off x="7088835" y="2579609"/>
                <a:ext cx="1068955" cy="1636439"/>
              </a:xfrm>
              <a:prstGeom prst="trapezoid">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ound Diagonal Corner Rectangle 61"/>
              <p:cNvSpPr/>
              <p:nvPr/>
            </p:nvSpPr>
            <p:spPr>
              <a:xfrm rot="19865534" flipH="1">
                <a:off x="7036884" y="1238298"/>
                <a:ext cx="1202900" cy="800436"/>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rot="2704841" flipH="1">
                <a:off x="7114534" y="5409140"/>
                <a:ext cx="285089" cy="646864"/>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rot="17610301" flipH="1">
                <a:off x="7763060" y="5454167"/>
                <a:ext cx="230069" cy="646864"/>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p:cNvSpPr/>
              <p:nvPr/>
            </p:nvSpPr>
            <p:spPr>
              <a:xfrm>
                <a:off x="7637775" y="2922543"/>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ound Diagonal Corner Rectangle 65"/>
              <p:cNvSpPr/>
              <p:nvPr/>
            </p:nvSpPr>
            <p:spPr>
              <a:xfrm rot="18123538" flipH="1">
                <a:off x="6940482" y="1165528"/>
                <a:ext cx="689556" cy="443010"/>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ound Diagonal Corner Rectangle 66"/>
              <p:cNvSpPr/>
              <p:nvPr/>
            </p:nvSpPr>
            <p:spPr>
              <a:xfrm flipH="1">
                <a:off x="7508444" y="1106444"/>
                <a:ext cx="689556" cy="463209"/>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p:cNvSpPr/>
              <p:nvPr/>
            </p:nvSpPr>
            <p:spPr>
              <a:xfrm>
                <a:off x="7339399" y="1125301"/>
                <a:ext cx="288077" cy="294614"/>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rapezoid 68"/>
              <p:cNvSpPr/>
              <p:nvPr/>
            </p:nvSpPr>
            <p:spPr>
              <a:xfrm>
                <a:off x="6985210" y="4085150"/>
                <a:ext cx="1246625" cy="1676156"/>
              </a:xfrm>
              <a:prstGeom prst="trapezoid">
                <a:avLst>
                  <a:gd name="adj" fmla="val 12030"/>
                </a:avLst>
              </a:prstGeom>
              <a:solidFill>
                <a:srgbClr val="F0C8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70" name="Straight Connector 69"/>
              <p:cNvCxnSpPr>
                <a:endCxn id="69" idx="2"/>
              </p:cNvCxnSpPr>
              <p:nvPr/>
            </p:nvCxnSpPr>
            <p:spPr>
              <a:xfrm>
                <a:off x="7586755" y="4683523"/>
                <a:ext cx="21768" cy="10777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7086600" y="4011488"/>
                <a:ext cx="1061066" cy="20456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72" name="Group 71"/>
              <p:cNvGrpSpPr/>
              <p:nvPr/>
            </p:nvGrpSpPr>
            <p:grpSpPr>
              <a:xfrm rot="3020591">
                <a:off x="7010945" y="3872063"/>
                <a:ext cx="826911" cy="563748"/>
                <a:chOff x="4572000" y="3227195"/>
                <a:chExt cx="2128968" cy="1451427"/>
              </a:xfrm>
            </p:grpSpPr>
            <p:sp>
              <p:nvSpPr>
                <p:cNvPr id="83" name="Rounded Rectangle 82"/>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Moon 83"/>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ounded Rectangle 84"/>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ounded Rectangle 85"/>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ounded Rectangle 86"/>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3" name="Rounded Rectangle 72"/>
              <p:cNvSpPr/>
              <p:nvPr/>
            </p:nvSpPr>
            <p:spPr>
              <a:xfrm>
                <a:off x="7117291" y="4217611"/>
                <a:ext cx="401364" cy="654530"/>
              </a:xfrm>
              <a:prstGeom prst="round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4" name="Oval 15"/>
              <p:cNvSpPr/>
              <p:nvPr/>
            </p:nvSpPr>
            <p:spPr>
              <a:xfrm>
                <a:off x="7108684" y="1215882"/>
                <a:ext cx="1049106" cy="15228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5" name="Straight Connector 74"/>
              <p:cNvCxnSpPr/>
              <p:nvPr/>
            </p:nvCxnSpPr>
            <p:spPr>
              <a:xfrm>
                <a:off x="7626572" y="2861578"/>
                <a:ext cx="19635" cy="12085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648754" y="3170798"/>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p:cNvSpPr/>
              <p:nvPr/>
            </p:nvSpPr>
            <p:spPr>
              <a:xfrm>
                <a:off x="7644567" y="3427496"/>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p:cNvSpPr/>
              <p:nvPr/>
            </p:nvSpPr>
            <p:spPr>
              <a:xfrm>
                <a:off x="7656904" y="3649468"/>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p:cNvSpPr/>
              <p:nvPr/>
            </p:nvSpPr>
            <p:spPr>
              <a:xfrm>
                <a:off x="7658916" y="3900245"/>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0" name="Group 79"/>
              <p:cNvGrpSpPr/>
              <p:nvPr/>
            </p:nvGrpSpPr>
            <p:grpSpPr>
              <a:xfrm>
                <a:off x="7228895" y="2568144"/>
                <a:ext cx="831344" cy="338804"/>
                <a:chOff x="4483591" y="2993195"/>
                <a:chExt cx="908282" cy="370159"/>
              </a:xfrm>
            </p:grpSpPr>
            <p:sp>
              <p:nvSpPr>
                <p:cNvPr id="81" name="Parallelogram 80"/>
                <p:cNvSpPr/>
                <p:nvPr/>
              </p:nvSpPr>
              <p:spPr>
                <a:xfrm rot="20314334" flipH="1">
                  <a:off x="4483591" y="2993195"/>
                  <a:ext cx="405351" cy="368325"/>
                </a:xfrm>
                <a:prstGeom prst="parallelogram">
                  <a:avLst>
                    <a:gd name="adj" fmla="val 67130"/>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2" name="Parallelogram 81"/>
                <p:cNvSpPr/>
                <p:nvPr/>
              </p:nvSpPr>
              <p:spPr>
                <a:xfrm rot="1285666">
                  <a:off x="4986522" y="2995029"/>
                  <a:ext cx="405351" cy="368325"/>
                </a:xfrm>
                <a:prstGeom prst="parallelogram">
                  <a:avLst>
                    <a:gd name="adj" fmla="val 67130"/>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pic>
          <p:nvPicPr>
            <p:cNvPr id="1026" name="Picture 2" descr="https://www.lds.org/bc/content/shared/content/images/gospel-library/manual/32502/24-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486" y="3513556"/>
              <a:ext cx="1586829" cy="210796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1916202" y="5656393"/>
              <a:ext cx="2828043" cy="338554"/>
            </a:xfrm>
            <a:prstGeom prst="rect">
              <a:avLst/>
            </a:prstGeom>
            <a:noFill/>
          </p:spPr>
          <p:txBody>
            <a:bodyPr wrap="square" rtlCol="0">
              <a:spAutoFit/>
            </a:bodyPr>
            <a:lstStyle/>
            <a:p>
              <a:r>
                <a:rPr lang="en-US" sz="1600" dirty="0"/>
                <a:t>George Miller</a:t>
              </a:r>
              <a:endParaRPr lang="en-US" sz="1200" dirty="0"/>
            </a:p>
          </p:txBody>
        </p:sp>
      </p:grpSp>
      <p:grpSp>
        <p:nvGrpSpPr>
          <p:cNvPr id="6" name="Group 5"/>
          <p:cNvGrpSpPr/>
          <p:nvPr/>
        </p:nvGrpSpPr>
        <p:grpSpPr>
          <a:xfrm>
            <a:off x="4219524" y="1183685"/>
            <a:ext cx="4415890" cy="4437836"/>
            <a:chOff x="4219524" y="1183685"/>
            <a:chExt cx="4415890" cy="4437836"/>
          </a:xfrm>
        </p:grpSpPr>
        <p:grpSp>
          <p:nvGrpSpPr>
            <p:cNvPr id="88" name="Group 87"/>
            <p:cNvGrpSpPr/>
            <p:nvPr/>
          </p:nvGrpSpPr>
          <p:grpSpPr>
            <a:xfrm>
              <a:off x="4219524" y="1183685"/>
              <a:ext cx="1531108" cy="3628781"/>
              <a:chOff x="1151805" y="1297278"/>
              <a:chExt cx="1381559" cy="3365951"/>
            </a:xfrm>
          </p:grpSpPr>
          <p:sp>
            <p:nvSpPr>
              <p:cNvPr id="89" name="Round Diagonal Corner Rectangle 88"/>
              <p:cNvSpPr/>
              <p:nvPr/>
            </p:nvSpPr>
            <p:spPr>
              <a:xfrm rot="19727460">
                <a:off x="1269202" y="1623197"/>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ound Diagonal Corner Rectangle 89"/>
              <p:cNvSpPr/>
              <p:nvPr/>
            </p:nvSpPr>
            <p:spPr>
              <a:xfrm rot="4436613">
                <a:off x="1858363" y="1449678"/>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p:cNvSpPr/>
              <p:nvPr/>
            </p:nvSpPr>
            <p:spPr>
              <a:xfrm rot="4050661">
                <a:off x="1920141" y="4249792"/>
                <a:ext cx="290465" cy="536410"/>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p:cNvSpPr/>
              <p:nvPr/>
            </p:nvSpPr>
            <p:spPr>
              <a:xfrm rot="4050661">
                <a:off x="1533652" y="4221406"/>
                <a:ext cx="279693" cy="536410"/>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Trapezoid 92"/>
              <p:cNvSpPr/>
              <p:nvPr/>
            </p:nvSpPr>
            <p:spPr>
              <a:xfrm rot="344540">
                <a:off x="1484986" y="3364041"/>
                <a:ext cx="469143" cy="1139199"/>
              </a:xfrm>
              <a:prstGeom prst="trapezoid">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Trapezoid 93"/>
              <p:cNvSpPr/>
              <p:nvPr/>
            </p:nvSpPr>
            <p:spPr>
              <a:xfrm rot="21310922">
                <a:off x="1787663" y="3367305"/>
                <a:ext cx="512943" cy="1146797"/>
              </a:xfrm>
              <a:prstGeom prst="trapezoid">
                <a:avLst>
                  <a:gd name="adj" fmla="val 15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94"/>
              <p:cNvSpPr/>
              <p:nvPr/>
            </p:nvSpPr>
            <p:spPr>
              <a:xfrm>
                <a:off x="2238955" y="3158503"/>
                <a:ext cx="294409" cy="474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p:cNvSpPr/>
              <p:nvPr/>
            </p:nvSpPr>
            <p:spPr>
              <a:xfrm>
                <a:off x="1151805" y="3112506"/>
                <a:ext cx="294409" cy="474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Trapezoid 96"/>
              <p:cNvSpPr/>
              <p:nvPr/>
            </p:nvSpPr>
            <p:spPr>
              <a:xfrm rot="20029742">
                <a:off x="1969522" y="2364519"/>
                <a:ext cx="440205" cy="1096689"/>
              </a:xfrm>
              <a:prstGeom prst="trapezoi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Trapezoid 97"/>
              <p:cNvSpPr/>
              <p:nvPr/>
            </p:nvSpPr>
            <p:spPr>
              <a:xfrm rot="1905609">
                <a:off x="1320894" y="2417085"/>
                <a:ext cx="440205" cy="1031365"/>
              </a:xfrm>
              <a:prstGeom prst="trapezoid">
                <a:avLst>
                  <a:gd name="adj" fmla="val 13115"/>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Trapezoid 98"/>
              <p:cNvSpPr/>
              <p:nvPr/>
            </p:nvSpPr>
            <p:spPr>
              <a:xfrm>
                <a:off x="1493381" y="2426134"/>
                <a:ext cx="731146" cy="1236004"/>
              </a:xfrm>
              <a:prstGeom prst="trapezoi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Trapezoid 99"/>
              <p:cNvSpPr/>
              <p:nvPr/>
            </p:nvSpPr>
            <p:spPr>
              <a:xfrm>
                <a:off x="1747363" y="2650271"/>
                <a:ext cx="209615" cy="90002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Rectangle 100"/>
              <p:cNvSpPr/>
              <p:nvPr/>
            </p:nvSpPr>
            <p:spPr>
              <a:xfrm>
                <a:off x="1476489" y="3537131"/>
                <a:ext cx="743165" cy="1357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2" name="Group 101"/>
              <p:cNvGrpSpPr/>
              <p:nvPr/>
            </p:nvGrpSpPr>
            <p:grpSpPr>
              <a:xfrm>
                <a:off x="1536035" y="2552173"/>
                <a:ext cx="624072" cy="263972"/>
                <a:chOff x="1587887" y="5091896"/>
                <a:chExt cx="1578552" cy="436342"/>
              </a:xfrm>
            </p:grpSpPr>
            <p:sp>
              <p:nvSpPr>
                <p:cNvPr id="110" name="Parallelogram 109"/>
                <p:cNvSpPr/>
                <p:nvPr/>
              </p:nvSpPr>
              <p:spPr>
                <a:xfrm rot="2139996" flipV="1">
                  <a:off x="1587887" y="5091896"/>
                  <a:ext cx="867602" cy="266360"/>
                </a:xfrm>
                <a:prstGeom prst="parallelogram">
                  <a:avLst>
                    <a:gd name="adj" fmla="val 446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Parallelogram 110"/>
                <p:cNvSpPr/>
                <p:nvPr/>
              </p:nvSpPr>
              <p:spPr>
                <a:xfrm rot="19837995">
                  <a:off x="2298837" y="5113303"/>
                  <a:ext cx="867602" cy="266360"/>
                </a:xfrm>
                <a:prstGeom prst="parallelogram">
                  <a:avLst>
                    <a:gd name="adj" fmla="val 446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2" name="Group 293"/>
                <p:cNvGrpSpPr/>
                <p:nvPr/>
              </p:nvGrpSpPr>
              <p:grpSpPr>
                <a:xfrm>
                  <a:off x="2055021" y="5147238"/>
                  <a:ext cx="609600" cy="381000"/>
                  <a:chOff x="5791200" y="2209800"/>
                  <a:chExt cx="609600" cy="609600"/>
                </a:xfrm>
              </p:grpSpPr>
              <p:sp>
                <p:nvSpPr>
                  <p:cNvPr id="113" name="Isosceles Triangle 112"/>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Isosceles Triangle 113"/>
                  <p:cNvSpPr/>
                  <p:nvPr/>
                </p:nvSpPr>
                <p:spPr>
                  <a:xfrm rot="16200000">
                    <a:off x="58674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03" name="Cloud 102"/>
              <p:cNvSpPr/>
              <p:nvPr/>
            </p:nvSpPr>
            <p:spPr>
              <a:xfrm>
                <a:off x="1463655" y="1920937"/>
                <a:ext cx="787579" cy="705515"/>
              </a:xfrm>
              <a:prstGeom prst="cloud">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p:cNvSpPr/>
              <p:nvPr/>
            </p:nvSpPr>
            <p:spPr>
              <a:xfrm>
                <a:off x="1454596" y="1405010"/>
                <a:ext cx="818204" cy="10808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ound Diagonal Corner Rectangle 104"/>
              <p:cNvSpPr/>
              <p:nvPr/>
            </p:nvSpPr>
            <p:spPr>
              <a:xfrm rot="1253146">
                <a:off x="1705963" y="1297278"/>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ound Diagonal Corner Rectangle 105"/>
              <p:cNvSpPr/>
              <p:nvPr/>
            </p:nvSpPr>
            <p:spPr>
              <a:xfrm rot="17204739" flipV="1">
                <a:off x="1206052" y="1421483"/>
                <a:ext cx="517168"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Oval 106"/>
              <p:cNvSpPr/>
              <p:nvPr/>
            </p:nvSpPr>
            <p:spPr>
              <a:xfrm>
                <a:off x="1559098" y="1424971"/>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Oval 107"/>
              <p:cNvSpPr/>
              <p:nvPr/>
            </p:nvSpPr>
            <p:spPr>
              <a:xfrm rot="19406848">
                <a:off x="1251363" y="1767936"/>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Oval 108"/>
              <p:cNvSpPr/>
              <p:nvPr/>
            </p:nvSpPr>
            <p:spPr>
              <a:xfrm rot="2140256">
                <a:off x="2059463" y="1503996"/>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28" name="Picture 4" descr="https://www.lds.org/bc/content/shared/content/images/gospel-library/manual/32502/24-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300" y="3652756"/>
              <a:ext cx="1476573" cy="196876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5807371" y="3001737"/>
              <a:ext cx="2828043" cy="338554"/>
            </a:xfrm>
            <a:prstGeom prst="rect">
              <a:avLst/>
            </a:prstGeom>
            <a:noFill/>
          </p:spPr>
          <p:txBody>
            <a:bodyPr wrap="square" rtlCol="0">
              <a:spAutoFit/>
            </a:bodyPr>
            <a:lstStyle/>
            <a:p>
              <a:r>
                <a:rPr lang="en-US" sz="1600" dirty="0"/>
                <a:t>Lyman Wight</a:t>
              </a:r>
              <a:endParaRPr lang="en-US" sz="1200" dirty="0"/>
            </a:p>
          </p:txBody>
        </p:sp>
      </p:grpSp>
      <p:grpSp>
        <p:nvGrpSpPr>
          <p:cNvPr id="7" name="Group 6"/>
          <p:cNvGrpSpPr/>
          <p:nvPr/>
        </p:nvGrpSpPr>
        <p:grpSpPr>
          <a:xfrm>
            <a:off x="7936744" y="2214889"/>
            <a:ext cx="3384356" cy="4142604"/>
            <a:chOff x="7936744" y="2214889"/>
            <a:chExt cx="3384356" cy="4142604"/>
          </a:xfrm>
        </p:grpSpPr>
        <p:grpSp>
          <p:nvGrpSpPr>
            <p:cNvPr id="3" name="Group 2"/>
            <p:cNvGrpSpPr/>
            <p:nvPr/>
          </p:nvGrpSpPr>
          <p:grpSpPr>
            <a:xfrm>
              <a:off x="7936744" y="2214889"/>
              <a:ext cx="1562961" cy="3468690"/>
              <a:chOff x="8700190" y="886592"/>
              <a:chExt cx="2291173" cy="5084816"/>
            </a:xfrm>
          </p:grpSpPr>
          <p:grpSp>
            <p:nvGrpSpPr>
              <p:cNvPr id="22" name="Group 21"/>
              <p:cNvGrpSpPr/>
              <p:nvPr/>
            </p:nvGrpSpPr>
            <p:grpSpPr>
              <a:xfrm>
                <a:off x="9188783" y="886592"/>
                <a:ext cx="1802580" cy="5084816"/>
                <a:chOff x="1268106" y="1070152"/>
                <a:chExt cx="2434129" cy="4405480"/>
              </a:xfrm>
            </p:grpSpPr>
            <p:sp>
              <p:nvSpPr>
                <p:cNvPr id="24" name="Oval 23"/>
                <p:cNvSpPr/>
                <p:nvPr/>
              </p:nvSpPr>
              <p:spPr>
                <a:xfrm rot="18267814">
                  <a:off x="2676173" y="4965045"/>
                  <a:ext cx="478207" cy="542968"/>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944142">
                  <a:off x="1837670" y="4760874"/>
                  <a:ext cx="387270" cy="88016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0471725">
                  <a:off x="3196201" y="3430737"/>
                  <a:ext cx="438499"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410355">
                  <a:off x="1268106" y="3397493"/>
                  <a:ext cx="457200"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20029742">
                  <a:off x="2569431" y="2678992"/>
                  <a:ext cx="828621" cy="1136386"/>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905609">
                  <a:off x="1495331" y="2748225"/>
                  <a:ext cx="828621" cy="1032453"/>
                </a:xfrm>
                <a:prstGeom prst="trapezoid">
                  <a:avLst>
                    <a:gd name="adj" fmla="val 13115"/>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1735305" y="2743721"/>
                  <a:ext cx="1376275" cy="1230459"/>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2154169" y="2722323"/>
                  <a:ext cx="516102" cy="492183"/>
                </a:xfrm>
                <a:prstGeom prst="triangle">
                  <a:avLst>
                    <a:gd name="adj" fmla="val 46522"/>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548310" y="3845785"/>
                  <a:ext cx="1047165" cy="1367039"/>
                </a:xfrm>
                <a:prstGeom prst="trapezoid">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227050">
                  <a:off x="2334563" y="3851133"/>
                  <a:ext cx="1038807" cy="1376157"/>
                </a:xfrm>
                <a:prstGeom prst="trapezoid">
                  <a:avLst>
                    <a:gd name="adj" fmla="val 25957"/>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937257" y="3888584"/>
                  <a:ext cx="1032207" cy="577780"/>
                </a:xfrm>
                <a:prstGeom prst="roundRect">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972016" y="2758441"/>
                  <a:ext cx="244711" cy="1085977"/>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647676" y="2758442"/>
                  <a:ext cx="234070" cy="1073921"/>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2325673" y="3187742"/>
                  <a:ext cx="219426" cy="1400162"/>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516338">
                  <a:off x="1402669" y="1777845"/>
                  <a:ext cx="2060652" cy="1200829"/>
                  <a:chOff x="1440873" y="838200"/>
                  <a:chExt cx="2060652" cy="1200829"/>
                </a:xfrm>
              </p:grpSpPr>
              <p:sp>
                <p:nvSpPr>
                  <p:cNvPr id="50" name="Cloud 49"/>
                  <p:cNvSpPr/>
                  <p:nvPr/>
                </p:nvSpPr>
                <p:spPr>
                  <a:xfrm>
                    <a:off x="1440873" y="111252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Cloud 50"/>
                  <p:cNvSpPr/>
                  <p:nvPr/>
                </p:nvSpPr>
                <p:spPr>
                  <a:xfrm rot="15426738">
                    <a:off x="2525976" y="1063480"/>
                    <a:ext cx="1064407" cy="88669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1773382" y="83820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62545" y="120396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70909" y="102108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p:nvPr/>
              </p:nvSpPr>
              <p:spPr>
                <a:xfrm>
                  <a:off x="1563270" y="1171547"/>
                  <a:ext cx="1720342" cy="16952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9094737" flipH="1">
                  <a:off x="1307488" y="119406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45"/>
                <p:cNvSpPr/>
                <p:nvPr/>
              </p:nvSpPr>
              <p:spPr>
                <a:xfrm rot="13391372" flipH="1">
                  <a:off x="2178882" y="107015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8062127" flipH="1">
                  <a:off x="3038056" y="1347809"/>
                  <a:ext cx="511434" cy="816925"/>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0394" y="1127310"/>
                  <a:ext cx="457200" cy="45720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780092">
                  <a:off x="2896318" y="1203876"/>
                  <a:ext cx="413859" cy="712586"/>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p:cNvSpPr/>
              <p:nvPr/>
            </p:nvSpPr>
            <p:spPr>
              <a:xfrm rot="18708545">
                <a:off x="9018069" y="3586729"/>
                <a:ext cx="361811" cy="99757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http://blog.mrm.org/wp-content/uploads/2014/04/John-Sn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1917" y="4374472"/>
              <a:ext cx="1579183" cy="198302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9493761" y="3879698"/>
              <a:ext cx="1642002" cy="338554"/>
            </a:xfrm>
            <a:prstGeom prst="rect">
              <a:avLst/>
            </a:prstGeom>
            <a:noFill/>
          </p:spPr>
          <p:txBody>
            <a:bodyPr wrap="square" rtlCol="0">
              <a:spAutoFit/>
            </a:bodyPr>
            <a:lstStyle/>
            <a:p>
              <a:r>
                <a:rPr lang="en-US" sz="1600" dirty="0"/>
                <a:t>John Snider</a:t>
              </a:r>
              <a:endParaRPr lang="en-US" sz="1200" dirty="0"/>
            </a:p>
          </p:txBody>
        </p:sp>
      </p:grpSp>
      <p:sp>
        <p:nvSpPr>
          <p:cNvPr id="9" name="TextBox 8">
            <a:extLst>
              <a:ext uri="{FF2B5EF4-FFF2-40B4-BE49-F238E27FC236}">
                <a16:creationId xmlns:a16="http://schemas.microsoft.com/office/drawing/2014/main" id="{895C3EE8-1C52-8AEE-E11B-DB93B80DBF0A}"/>
              </a:ext>
            </a:extLst>
          </p:cNvPr>
          <p:cNvSpPr txBox="1"/>
          <p:nvPr/>
        </p:nvSpPr>
        <p:spPr>
          <a:xfrm>
            <a:off x="640064" y="718614"/>
            <a:ext cx="3034581" cy="1200329"/>
          </a:xfrm>
          <a:prstGeom prst="rect">
            <a:avLst/>
          </a:prstGeom>
          <a:noFill/>
        </p:spPr>
        <p:txBody>
          <a:bodyPr wrap="square">
            <a:spAutoFit/>
          </a:bodyPr>
          <a:lstStyle/>
          <a:p>
            <a:r>
              <a:rPr lang="en-US" b="1" dirty="0">
                <a:solidFill>
                  <a:srgbClr val="212225"/>
                </a:solidFill>
              </a:rPr>
              <a:t>The</a:t>
            </a:r>
            <a:r>
              <a:rPr lang="en-US" b="1" i="0" dirty="0">
                <a:solidFill>
                  <a:srgbClr val="212225"/>
                </a:solidFill>
                <a:effectLst/>
              </a:rPr>
              <a:t> Lord revealed more about the purpose of temples as a place to receive sacred ordinances.</a:t>
            </a:r>
            <a:endParaRPr lang="en-US" b="1" dirty="0"/>
          </a:p>
        </p:txBody>
      </p:sp>
    </p:spTree>
    <p:extLst>
      <p:ext uri="{BB962C8B-B14F-4D97-AF65-F5344CB8AC3E}">
        <p14:creationId xmlns:p14="http://schemas.microsoft.com/office/powerpoint/2010/main" val="224444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F21852-9594-4AD7-B4AB-F8BB44F730E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1120" y="874957"/>
            <a:ext cx="5864088" cy="3046988"/>
          </a:xfrm>
          <a:prstGeom prst="rect">
            <a:avLst/>
          </a:prstGeom>
          <a:noFill/>
        </p:spPr>
        <p:txBody>
          <a:bodyPr wrap="square" rtlCol="0">
            <a:spAutoFit/>
          </a:bodyPr>
          <a:lstStyle/>
          <a:p>
            <a:pPr fontAlgn="base"/>
            <a:r>
              <a:rPr lang="en-US" b="1" dirty="0"/>
              <a:t>“What was the object of gathering the Jews, or the people of God in any age of the world? …</a:t>
            </a:r>
          </a:p>
          <a:p>
            <a:pPr fontAlgn="base"/>
            <a:endParaRPr lang="en-US" b="1" dirty="0"/>
          </a:p>
          <a:p>
            <a:pPr fontAlgn="base"/>
            <a:r>
              <a:rPr lang="en-US" b="1" dirty="0"/>
              <a:t>“The main object was to build unto the Lord a house whereby He could reveal unto His people the ordinances of His house and the glories of His kingdom, and teach the people the way of salvation: for there are certain ordinances and principles that, when they are taught and practiced, must be done in a place or house built for that purpose.”</a:t>
            </a:r>
          </a:p>
          <a:p>
            <a:pPr fontAlgn="base"/>
            <a:endParaRPr lang="en-US" sz="1200" b="1"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Ancient Temples</a:t>
            </a:r>
          </a:p>
        </p:txBody>
      </p:sp>
      <p:sp>
        <p:nvSpPr>
          <p:cNvPr id="8" name="TextBox 7"/>
          <p:cNvSpPr txBox="1"/>
          <p:nvPr/>
        </p:nvSpPr>
        <p:spPr>
          <a:xfrm>
            <a:off x="87708" y="6421282"/>
            <a:ext cx="3439458" cy="369332"/>
          </a:xfrm>
          <a:prstGeom prst="rect">
            <a:avLst/>
          </a:prstGeom>
          <a:noFill/>
        </p:spPr>
        <p:txBody>
          <a:bodyPr wrap="square" rtlCol="0">
            <a:spAutoFit/>
          </a:bodyPr>
          <a:lstStyle/>
          <a:p>
            <a:r>
              <a:rPr lang="en-US" dirty="0"/>
              <a:t>D&amp;C 124:38-41  </a:t>
            </a:r>
            <a:r>
              <a:rPr lang="en-US" sz="1200" dirty="0"/>
              <a:t>HC</a:t>
            </a:r>
          </a:p>
        </p:txBody>
      </p:sp>
      <p:sp>
        <p:nvSpPr>
          <p:cNvPr id="3" name="Rectangle 2"/>
          <p:cNvSpPr/>
          <p:nvPr/>
        </p:nvSpPr>
        <p:spPr>
          <a:xfrm>
            <a:off x="5648894" y="4154967"/>
            <a:ext cx="6096000" cy="2862322"/>
          </a:xfrm>
          <a:prstGeom prst="rect">
            <a:avLst/>
          </a:prstGeom>
        </p:spPr>
        <p:txBody>
          <a:bodyPr>
            <a:spAutoFit/>
          </a:bodyPr>
          <a:lstStyle/>
          <a:p>
            <a:r>
              <a:rPr lang="en-US" b="1" dirty="0">
                <a:solidFill>
                  <a:srgbClr val="333333"/>
                </a:solidFill>
              </a:rPr>
              <a:t>“It was the design of the councils of heaven before the world was, that the principles and laws of the priesthood should be predicated upon the gathering of the people in every age of the world. Jesus did everything to gather the people, and they would not be gathered, and He therefore poured out curses upon them. Ordinances instituted in the heavens before the foundation of the world, in the priesthood, for the salvation of men, are not to be altered or changed. All must be saved on the same principles.”</a:t>
            </a:r>
          </a:p>
          <a:p>
            <a:endParaRPr lang="en-US" sz="1200" b="1" dirty="0"/>
          </a:p>
        </p:txBody>
      </p:sp>
      <p:pic>
        <p:nvPicPr>
          <p:cNvPr id="6" name="Picture 5">
            <a:extLst>
              <a:ext uri="{FF2B5EF4-FFF2-40B4-BE49-F238E27FC236}">
                <a16:creationId xmlns:a16="http://schemas.microsoft.com/office/drawing/2014/main" id="{25676321-856A-48CF-9F77-737BED32E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015" y="874957"/>
            <a:ext cx="3898900" cy="3162300"/>
          </a:xfrm>
          <a:prstGeom prst="rect">
            <a:avLst/>
          </a:prstGeom>
        </p:spPr>
      </p:pic>
      <p:pic>
        <p:nvPicPr>
          <p:cNvPr id="10" name="Picture 9">
            <a:extLst>
              <a:ext uri="{FF2B5EF4-FFF2-40B4-BE49-F238E27FC236}">
                <a16:creationId xmlns:a16="http://schemas.microsoft.com/office/drawing/2014/main" id="{1EEEF320-B928-470A-9A49-9110F07FE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05" y="3862993"/>
            <a:ext cx="3712464" cy="2499360"/>
          </a:xfrm>
          <a:prstGeom prst="rect">
            <a:avLst/>
          </a:prstGeom>
        </p:spPr>
      </p:pic>
    </p:spTree>
    <p:extLst>
      <p:ext uri="{BB962C8B-B14F-4D97-AF65-F5344CB8AC3E}">
        <p14:creationId xmlns:p14="http://schemas.microsoft.com/office/powerpoint/2010/main" val="31037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1D24A-F016-482F-A3D8-81AF5BBA1C1C}"/>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4893647"/>
          </a:xfrm>
          <a:prstGeom prst="rect">
            <a:avLst/>
          </a:prstGeom>
          <a:noFill/>
        </p:spPr>
        <p:txBody>
          <a:bodyPr wrap="square" rtlCol="0">
            <a:spAutoFit/>
          </a:bodyPr>
          <a:lstStyle/>
          <a:p>
            <a:pPr fontAlgn="base"/>
            <a:r>
              <a:rPr lang="en-US" sz="2400" b="1" dirty="0"/>
              <a:t>“It is for the same purpose that God gathers together His people in the last days, to build unto the Lord a house to prepare them for the ordinances and endowments, washings and </a:t>
            </a:r>
            <a:r>
              <a:rPr lang="en-US" sz="2400" b="1" dirty="0" err="1"/>
              <a:t>anointings</a:t>
            </a:r>
            <a:r>
              <a:rPr lang="en-US" sz="2400" b="1" dirty="0"/>
              <a:t>, etc. </a:t>
            </a:r>
          </a:p>
          <a:p>
            <a:pPr fontAlgn="base"/>
            <a:endParaRPr lang="en-US" sz="2400" b="1" dirty="0"/>
          </a:p>
          <a:p>
            <a:pPr fontAlgn="base"/>
            <a:r>
              <a:rPr lang="en-US" sz="2400" b="1" dirty="0"/>
              <a:t>One of the ordinances of the house of the Lord is baptism for the dead. God decreed before the foundation of the world that that ordinance should be administered in a font prepared for that purpose in the house of the Lord.”</a:t>
            </a:r>
          </a:p>
          <a:p>
            <a:pPr fontAlgn="base"/>
            <a:r>
              <a:rPr lang="en-US" sz="1200" b="1" dirty="0"/>
              <a:t>HC</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Nauvoo Temple</a:t>
            </a:r>
          </a:p>
        </p:txBody>
      </p:sp>
      <p:sp>
        <p:nvSpPr>
          <p:cNvPr id="3" name="Rectangle 2"/>
          <p:cNvSpPr/>
          <p:nvPr/>
        </p:nvSpPr>
        <p:spPr>
          <a:xfrm>
            <a:off x="6334841" y="5036287"/>
            <a:ext cx="4672828" cy="1384995"/>
          </a:xfrm>
          <a:prstGeom prst="rect">
            <a:avLst/>
          </a:prstGeom>
        </p:spPr>
        <p:txBody>
          <a:bodyPr wrap="square">
            <a:spAutoFit/>
          </a:bodyPr>
          <a:lstStyle/>
          <a:p>
            <a:pPr algn="ctr"/>
            <a:r>
              <a:rPr lang="en-US" sz="2800" b="1" dirty="0"/>
              <a:t>The Nauvoo Temple was the first ordinance temple built in the last dispensation.</a:t>
            </a:r>
            <a:r>
              <a:rPr lang="en-US" sz="2800" b="1" dirty="0">
                <a:solidFill>
                  <a:srgbClr val="333333"/>
                </a:solidFill>
              </a:rPr>
              <a:t>.</a:t>
            </a:r>
            <a:endParaRPr lang="en-US" sz="2800" b="1" dirty="0"/>
          </a:p>
        </p:txBody>
      </p:sp>
      <p:pic>
        <p:nvPicPr>
          <p:cNvPr id="6" name="Picture 5">
            <a:extLst>
              <a:ext uri="{FF2B5EF4-FFF2-40B4-BE49-F238E27FC236}">
                <a16:creationId xmlns:a16="http://schemas.microsoft.com/office/drawing/2014/main" id="{B0EC3495-A3BC-407D-BD91-D6A8C0379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143" y="1174935"/>
            <a:ext cx="3316224" cy="3651504"/>
          </a:xfrm>
          <a:prstGeom prst="rect">
            <a:avLst/>
          </a:prstGeom>
        </p:spPr>
      </p:pic>
    </p:spTree>
    <p:extLst>
      <p:ext uri="{BB962C8B-B14F-4D97-AF65-F5344CB8AC3E}">
        <p14:creationId xmlns:p14="http://schemas.microsoft.com/office/powerpoint/2010/main" val="47574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321B9-24B3-7E27-5528-43AB0CB1517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a:extLst>
              <a:ext uri="{FF2B5EF4-FFF2-40B4-BE49-F238E27FC236}">
                <a16:creationId xmlns:a16="http://schemas.microsoft.com/office/drawing/2014/main" id="{65C0DF05-2A18-FB7C-86F2-15FCB4AD893B}"/>
              </a:ext>
            </a:extLst>
          </p:cNvPr>
          <p:cNvSpPr txBox="1"/>
          <p:nvPr/>
        </p:nvSpPr>
        <p:spPr>
          <a:xfrm>
            <a:off x="1704716" y="129807"/>
            <a:ext cx="8881242" cy="1754326"/>
          </a:xfrm>
          <a:prstGeom prst="rect">
            <a:avLst/>
          </a:prstGeom>
          <a:noFill/>
        </p:spPr>
        <p:txBody>
          <a:bodyPr wrap="square">
            <a:spAutoFit/>
          </a:bodyPr>
          <a:lstStyle/>
          <a:p>
            <a:pPr algn="ctr" fontAlgn="base"/>
            <a:r>
              <a:rPr lang="en-US" sz="3600" b="0" i="0" dirty="0">
                <a:solidFill>
                  <a:srgbClr val="212225"/>
                </a:solidFill>
                <a:effectLst/>
                <a:latin typeface="Rockwell Nova" panose="020F0502020204030204" pitchFamily="18" charset="0"/>
              </a:rPr>
              <a:t>When you join the Church, you receive two ordinances: </a:t>
            </a:r>
          </a:p>
          <a:p>
            <a:pPr algn="ctr" fontAlgn="base"/>
            <a:r>
              <a:rPr lang="en-US" sz="3600" b="0" i="0" dirty="0">
                <a:solidFill>
                  <a:srgbClr val="212225"/>
                </a:solidFill>
                <a:effectLst/>
                <a:latin typeface="Rockwell Nova" panose="020F0502020204030204" pitchFamily="18" charset="0"/>
              </a:rPr>
              <a:t>baptism and confirmation. </a:t>
            </a:r>
          </a:p>
        </p:txBody>
      </p:sp>
      <p:pic>
        <p:nvPicPr>
          <p:cNvPr id="7" name="Picture 6" descr="A child being given a head massage&#10;&#10;Description automatically generated">
            <a:extLst>
              <a:ext uri="{FF2B5EF4-FFF2-40B4-BE49-F238E27FC236}">
                <a16:creationId xmlns:a16="http://schemas.microsoft.com/office/drawing/2014/main" id="{069C3D93-5FA0-D759-57FD-9697D5D87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079" y="1890066"/>
            <a:ext cx="3434884" cy="3638229"/>
          </a:xfrm>
          <a:prstGeom prst="rect">
            <a:avLst/>
          </a:prstGeom>
        </p:spPr>
      </p:pic>
      <p:pic>
        <p:nvPicPr>
          <p:cNvPr id="15" name="Picture 14">
            <a:extLst>
              <a:ext uri="{FF2B5EF4-FFF2-40B4-BE49-F238E27FC236}">
                <a16:creationId xmlns:a16="http://schemas.microsoft.com/office/drawing/2014/main" id="{C684B3A2-B4C2-7A98-04DB-A9D92A6081A0}"/>
              </a:ext>
            </a:extLst>
          </p:cNvPr>
          <p:cNvPicPr>
            <a:picLocks noChangeAspect="1"/>
          </p:cNvPicPr>
          <p:nvPr/>
        </p:nvPicPr>
        <p:blipFill>
          <a:blip r:embed="rId4"/>
          <a:stretch>
            <a:fillRect/>
          </a:stretch>
        </p:blipFill>
        <p:spPr>
          <a:xfrm>
            <a:off x="1249484" y="2161031"/>
            <a:ext cx="5046212" cy="3351417"/>
          </a:xfrm>
          <a:prstGeom prst="rect">
            <a:avLst/>
          </a:prstGeom>
        </p:spPr>
      </p:pic>
      <p:sp>
        <p:nvSpPr>
          <p:cNvPr id="17" name="TextBox 16">
            <a:extLst>
              <a:ext uri="{FF2B5EF4-FFF2-40B4-BE49-F238E27FC236}">
                <a16:creationId xmlns:a16="http://schemas.microsoft.com/office/drawing/2014/main" id="{1C3715E7-5224-FB29-5300-FBDCC21B228E}"/>
              </a:ext>
            </a:extLst>
          </p:cNvPr>
          <p:cNvSpPr txBox="1"/>
          <p:nvPr/>
        </p:nvSpPr>
        <p:spPr>
          <a:xfrm>
            <a:off x="1129352" y="5943016"/>
            <a:ext cx="10332688" cy="584775"/>
          </a:xfrm>
          <a:prstGeom prst="rect">
            <a:avLst/>
          </a:prstGeom>
          <a:noFill/>
        </p:spPr>
        <p:txBody>
          <a:bodyPr wrap="square">
            <a:spAutoFit/>
          </a:bodyPr>
          <a:lstStyle/>
          <a:p>
            <a:r>
              <a:rPr lang="en-US" sz="3200" b="1" i="0" dirty="0">
                <a:solidFill>
                  <a:srgbClr val="FF0000"/>
                </a:solidFill>
                <a:effectLst/>
              </a:rPr>
              <a:t>Likewise, the temple endowment is received in two parts.</a:t>
            </a:r>
            <a:endParaRPr lang="en-US" sz="3200" b="1" dirty="0">
              <a:solidFill>
                <a:srgbClr val="FF0000"/>
              </a:solidFill>
            </a:endParaRPr>
          </a:p>
        </p:txBody>
      </p:sp>
    </p:spTree>
    <p:extLst>
      <p:ext uri="{BB962C8B-B14F-4D97-AF65-F5344CB8AC3E}">
        <p14:creationId xmlns:p14="http://schemas.microsoft.com/office/powerpoint/2010/main" val="325124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EB5F-6570-FE3B-95BB-110E851733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A9F42D-9108-ADD5-D731-9D05D39E81AA}"/>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3" name="TextBox 2">
            <a:extLst>
              <a:ext uri="{FF2B5EF4-FFF2-40B4-BE49-F238E27FC236}">
                <a16:creationId xmlns:a16="http://schemas.microsoft.com/office/drawing/2014/main" id="{DEF50CCF-840D-F480-E586-B80CE57E201C}"/>
              </a:ext>
            </a:extLst>
          </p:cNvPr>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Initiatory and Endowment</a:t>
            </a:r>
          </a:p>
        </p:txBody>
      </p:sp>
      <p:sp>
        <p:nvSpPr>
          <p:cNvPr id="5" name="TextBox 4">
            <a:extLst>
              <a:ext uri="{FF2B5EF4-FFF2-40B4-BE49-F238E27FC236}">
                <a16:creationId xmlns:a16="http://schemas.microsoft.com/office/drawing/2014/main" id="{012C5118-956A-A7BE-ED0D-F4A54419CDE6}"/>
              </a:ext>
            </a:extLst>
          </p:cNvPr>
          <p:cNvSpPr txBox="1"/>
          <p:nvPr/>
        </p:nvSpPr>
        <p:spPr>
          <a:xfrm>
            <a:off x="315310" y="807381"/>
            <a:ext cx="8881242" cy="1200329"/>
          </a:xfrm>
          <a:prstGeom prst="rect">
            <a:avLst/>
          </a:prstGeom>
          <a:noFill/>
        </p:spPr>
        <p:txBody>
          <a:bodyPr wrap="square">
            <a:spAutoFit/>
          </a:bodyPr>
          <a:lstStyle/>
          <a:p>
            <a:pPr algn="l" fontAlgn="base"/>
            <a:r>
              <a:rPr lang="en-US" b="0" i="0" dirty="0">
                <a:solidFill>
                  <a:srgbClr val="212225"/>
                </a:solidFill>
                <a:effectLst/>
                <a:latin typeface="Calibri" panose="020F0502020204030204" pitchFamily="34" charset="0"/>
              </a:rPr>
              <a:t>In the first part, you will privately and individually receive what are called the “initiatory” ordinances. These ordinances include special blessings regarding your divine heritage and potential. As part of these ordinances, you will also be authorized to wear the sacred temple garment. be invited to make certain covenants with God. </a:t>
            </a:r>
          </a:p>
        </p:txBody>
      </p:sp>
      <p:sp>
        <p:nvSpPr>
          <p:cNvPr id="6" name="TextBox 5">
            <a:extLst>
              <a:ext uri="{FF2B5EF4-FFF2-40B4-BE49-F238E27FC236}">
                <a16:creationId xmlns:a16="http://schemas.microsoft.com/office/drawing/2014/main" id="{4410CDED-E762-16D9-0612-8028EA03944E}"/>
              </a:ext>
            </a:extLst>
          </p:cNvPr>
          <p:cNvSpPr txBox="1"/>
          <p:nvPr/>
        </p:nvSpPr>
        <p:spPr>
          <a:xfrm>
            <a:off x="6585642" y="2053530"/>
            <a:ext cx="5507420" cy="4247317"/>
          </a:xfrm>
          <a:prstGeom prst="rect">
            <a:avLst/>
          </a:prstGeom>
          <a:noFill/>
        </p:spPr>
        <p:txBody>
          <a:bodyPr wrap="square">
            <a:spAutoFit/>
          </a:bodyPr>
          <a:lstStyle/>
          <a:p>
            <a:pPr algn="l" fontAlgn="base"/>
            <a:r>
              <a:rPr lang="en-US" b="0" i="0" dirty="0">
                <a:solidFill>
                  <a:srgbClr val="212225"/>
                </a:solidFill>
                <a:effectLst/>
                <a:latin typeface="Calibri" panose="020F0502020204030204" pitchFamily="34" charset="0"/>
              </a:rPr>
              <a:t>In the second part, you will receive the rest of your endowment in a group setting. </a:t>
            </a:r>
          </a:p>
          <a:p>
            <a:pPr algn="l" fontAlgn="base"/>
            <a:endParaRPr lang="en-US" dirty="0">
              <a:solidFill>
                <a:srgbClr val="212225"/>
              </a:solidFill>
              <a:latin typeface="Calibri" panose="020F0502020204030204" pitchFamily="34" charset="0"/>
            </a:endParaRPr>
          </a:p>
          <a:p>
            <a:pPr algn="l" fontAlgn="base"/>
            <a:r>
              <a:rPr lang="en-US" b="0" i="0" dirty="0">
                <a:solidFill>
                  <a:srgbClr val="212225"/>
                </a:solidFill>
                <a:effectLst/>
                <a:latin typeface="Calibri" panose="020F0502020204030204" pitchFamily="34" charset="0"/>
              </a:rPr>
              <a:t>This takes place in an instruction room with others who are attending the temple. </a:t>
            </a:r>
          </a:p>
          <a:p>
            <a:pPr algn="l" fontAlgn="base"/>
            <a:endParaRPr lang="en-US" dirty="0">
              <a:solidFill>
                <a:srgbClr val="212225"/>
              </a:solidFill>
              <a:latin typeface="Calibri" panose="020F0502020204030204" pitchFamily="34" charset="0"/>
            </a:endParaRPr>
          </a:p>
          <a:p>
            <a:pPr algn="l" fontAlgn="base"/>
            <a:r>
              <a:rPr lang="en-US" b="0" i="0" dirty="0">
                <a:solidFill>
                  <a:srgbClr val="212225"/>
                </a:solidFill>
                <a:effectLst/>
                <a:latin typeface="Calibri" panose="020F0502020204030204" pitchFamily="34" charset="0"/>
              </a:rPr>
              <a:t>Events that are part of the plan of salvation are presented. They include the Creation, the Fall of Adam and Eve, the Atonement of Jesus Christ, the Apostasy, and the Restoration. </a:t>
            </a:r>
          </a:p>
          <a:p>
            <a:pPr algn="l" fontAlgn="base"/>
            <a:endParaRPr lang="en-US" dirty="0">
              <a:solidFill>
                <a:srgbClr val="212225"/>
              </a:solidFill>
              <a:latin typeface="Calibri" panose="020F0502020204030204" pitchFamily="34" charset="0"/>
            </a:endParaRPr>
          </a:p>
          <a:p>
            <a:pPr algn="l" fontAlgn="base"/>
            <a:r>
              <a:rPr lang="en-US" b="0" i="0" dirty="0">
                <a:solidFill>
                  <a:srgbClr val="212225"/>
                </a:solidFill>
                <a:effectLst/>
                <a:latin typeface="Calibri" panose="020F0502020204030204" pitchFamily="34" charset="0"/>
              </a:rPr>
              <a:t>You will also learn more about the way all people can return to the presence of the Lord. Some of the endowment is presented through video and some by temple officiators.</a:t>
            </a:r>
          </a:p>
        </p:txBody>
      </p:sp>
      <p:grpSp>
        <p:nvGrpSpPr>
          <p:cNvPr id="12" name="Group 11">
            <a:extLst>
              <a:ext uri="{FF2B5EF4-FFF2-40B4-BE49-F238E27FC236}">
                <a16:creationId xmlns:a16="http://schemas.microsoft.com/office/drawing/2014/main" id="{F4503886-E9C0-4BF7-DDC6-9A7642BD3B4F}"/>
              </a:ext>
            </a:extLst>
          </p:cNvPr>
          <p:cNvGrpSpPr/>
          <p:nvPr/>
        </p:nvGrpSpPr>
        <p:grpSpPr>
          <a:xfrm>
            <a:off x="445523" y="2726355"/>
            <a:ext cx="5920680" cy="3863625"/>
            <a:chOff x="367863" y="2338587"/>
            <a:chExt cx="5920680" cy="3863625"/>
          </a:xfrm>
        </p:grpSpPr>
        <p:pic>
          <p:nvPicPr>
            <p:cNvPr id="9" name="Picture 8">
              <a:extLst>
                <a:ext uri="{FF2B5EF4-FFF2-40B4-BE49-F238E27FC236}">
                  <a16:creationId xmlns:a16="http://schemas.microsoft.com/office/drawing/2014/main" id="{35DB8278-B4FB-538F-D0FB-B7A51864D97B}"/>
                </a:ext>
              </a:extLst>
            </p:cNvPr>
            <p:cNvPicPr>
              <a:picLocks noChangeAspect="1"/>
            </p:cNvPicPr>
            <p:nvPr/>
          </p:nvPicPr>
          <p:blipFill>
            <a:blip r:embed="rId3"/>
            <a:stretch>
              <a:fillRect/>
            </a:stretch>
          </p:blipFill>
          <p:spPr>
            <a:xfrm>
              <a:off x="445523" y="2338587"/>
              <a:ext cx="5843020" cy="3574492"/>
            </a:xfrm>
            <a:prstGeom prst="rect">
              <a:avLst/>
            </a:prstGeom>
          </p:spPr>
        </p:pic>
        <p:sp>
          <p:nvSpPr>
            <p:cNvPr id="11" name="TextBox 10">
              <a:extLst>
                <a:ext uri="{FF2B5EF4-FFF2-40B4-BE49-F238E27FC236}">
                  <a16:creationId xmlns:a16="http://schemas.microsoft.com/office/drawing/2014/main" id="{A375A001-B517-B851-C507-316AC55FA065}"/>
                </a:ext>
              </a:extLst>
            </p:cNvPr>
            <p:cNvSpPr txBox="1"/>
            <p:nvPr/>
          </p:nvSpPr>
          <p:spPr>
            <a:xfrm>
              <a:off x="367863" y="5832880"/>
              <a:ext cx="5339254" cy="369332"/>
            </a:xfrm>
            <a:prstGeom prst="rect">
              <a:avLst/>
            </a:prstGeom>
            <a:noFill/>
          </p:spPr>
          <p:txBody>
            <a:bodyPr wrap="square">
              <a:spAutoFit/>
            </a:bodyPr>
            <a:lstStyle/>
            <a:p>
              <a:r>
                <a:rPr lang="en-US" b="0" i="0" dirty="0">
                  <a:solidFill>
                    <a:srgbClr val="212225"/>
                  </a:solidFill>
                  <a:effectLst/>
                  <a:latin typeface="Calibri" panose="020F0502020204030204" pitchFamily="34" charset="0"/>
                </a:rPr>
                <a:t>Idaho Falls Temple</a:t>
              </a:r>
              <a:endParaRPr lang="en-US" dirty="0"/>
            </a:p>
          </p:txBody>
        </p:sp>
      </p:grpSp>
    </p:spTree>
    <p:extLst>
      <p:ext uri="{BB962C8B-B14F-4D97-AF65-F5344CB8AC3E}">
        <p14:creationId xmlns:p14="http://schemas.microsoft.com/office/powerpoint/2010/main" val="400319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08D76-0AD3-441F-9108-D924409132A9}"/>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445523" y="1646827"/>
            <a:ext cx="5864088" cy="5078313"/>
          </a:xfrm>
          <a:prstGeom prst="rect">
            <a:avLst/>
          </a:prstGeom>
          <a:noFill/>
        </p:spPr>
        <p:txBody>
          <a:bodyPr wrap="square" rtlCol="0">
            <a:spAutoFit/>
          </a:bodyPr>
          <a:lstStyle/>
          <a:p>
            <a:pPr fontAlgn="base"/>
            <a:r>
              <a:rPr lang="en-US" b="1" dirty="0"/>
              <a:t>“The Temple Endowment, as administered in modern temples, comprises instruction relating to the significance and sequence of past dispensations, and the importance of the present as the greatest and grandest era in human history. </a:t>
            </a:r>
          </a:p>
          <a:p>
            <a:pPr fontAlgn="base"/>
            <a:endParaRPr lang="en-US" b="1" dirty="0"/>
          </a:p>
          <a:p>
            <a:pPr fontAlgn="base"/>
            <a:r>
              <a:rPr lang="en-US" b="1" dirty="0"/>
              <a:t>This course of instruction includes a recital of the most prominent events of the creative period, the condition of our first parents in the garden of Eden, their disobedience and consequent expulsion from the blissful abode, their conditions in the lone and dreary world when doomed to live by labor and sweat, the plan of redemption by which the great transgression may be atoned, the period of the great apostasy, the restoration of the Gospel with all its ancient powers and privileges, the absolute and indispensable condition of personal purity and devotion to the right in present life, and a strict compliance with Gospel requirements.” </a:t>
            </a:r>
            <a:r>
              <a:rPr lang="en-US" sz="1200" b="1" dirty="0"/>
              <a:t>Elder James E. </a:t>
            </a:r>
            <a:r>
              <a:rPr lang="en-US" sz="1200" b="1" dirty="0" err="1"/>
              <a:t>Talmage</a:t>
            </a:r>
            <a:endParaRPr lang="en-US" sz="1200" b="1"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The Temple Endowment</a:t>
            </a:r>
          </a:p>
        </p:txBody>
      </p:sp>
      <p:pic>
        <p:nvPicPr>
          <p:cNvPr id="4" name="Picture 3">
            <a:extLst>
              <a:ext uri="{FF2B5EF4-FFF2-40B4-BE49-F238E27FC236}">
                <a16:creationId xmlns:a16="http://schemas.microsoft.com/office/drawing/2014/main" id="{CF5B89E8-92CF-4E4F-8D07-276C2FA97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043" y="2141802"/>
            <a:ext cx="5048250" cy="3619500"/>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7D10000E-8794-4F69-1E2F-B42D668E3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78" y="85557"/>
            <a:ext cx="1089042" cy="1448836"/>
          </a:xfrm>
          <a:prstGeom prst="rect">
            <a:avLst/>
          </a:prstGeom>
        </p:spPr>
      </p:pic>
    </p:spTree>
    <p:extLst>
      <p:ext uri="{BB962C8B-B14F-4D97-AF65-F5344CB8AC3E}">
        <p14:creationId xmlns:p14="http://schemas.microsoft.com/office/powerpoint/2010/main" val="18057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D0CDE-5B69-D997-231E-50B6948662E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67443" y="0"/>
            <a:ext cx="12325302" cy="6985237"/>
          </a:xfrm>
          <a:prstGeom prst="rect">
            <a:avLst/>
          </a:prstGeom>
        </p:spPr>
      </p:pic>
      <p:sp>
        <p:nvSpPr>
          <p:cNvPr id="4" name="TextBox 3">
            <a:extLst>
              <a:ext uri="{FF2B5EF4-FFF2-40B4-BE49-F238E27FC236}">
                <a16:creationId xmlns:a16="http://schemas.microsoft.com/office/drawing/2014/main" id="{124514DB-D891-553F-922A-094965DEC8B5}"/>
              </a:ext>
            </a:extLst>
          </p:cNvPr>
          <p:cNvSpPr txBox="1"/>
          <p:nvPr/>
        </p:nvSpPr>
        <p:spPr>
          <a:xfrm>
            <a:off x="4939862" y="826081"/>
            <a:ext cx="3163613" cy="1015663"/>
          </a:xfrm>
          <a:prstGeom prst="rect">
            <a:avLst/>
          </a:prstGeom>
          <a:noFill/>
        </p:spPr>
        <p:txBody>
          <a:bodyPr wrap="square">
            <a:spAutoFit/>
          </a:bodyPr>
          <a:lstStyle/>
          <a:p>
            <a:pPr algn="l" fontAlgn="base"/>
            <a:r>
              <a:rPr lang="en-US" sz="2000" b="0" i="0" dirty="0">
                <a:solidFill>
                  <a:srgbClr val="212225"/>
                </a:solidFill>
                <a:effectLst/>
              </a:rPr>
              <a:t>Law of obedience, which includes striving to keep God’s commandments</a:t>
            </a:r>
          </a:p>
        </p:txBody>
      </p:sp>
      <p:sp>
        <p:nvSpPr>
          <p:cNvPr id="5" name="TextBox 4">
            <a:extLst>
              <a:ext uri="{FF2B5EF4-FFF2-40B4-BE49-F238E27FC236}">
                <a16:creationId xmlns:a16="http://schemas.microsoft.com/office/drawing/2014/main" id="{7ABC0786-076D-FDE0-18F4-CD9293DD877D}"/>
              </a:ext>
            </a:extLst>
          </p:cNvPr>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Covenants</a:t>
            </a:r>
          </a:p>
        </p:txBody>
      </p:sp>
      <p:sp>
        <p:nvSpPr>
          <p:cNvPr id="6" name="TextBox 5">
            <a:extLst>
              <a:ext uri="{FF2B5EF4-FFF2-40B4-BE49-F238E27FC236}">
                <a16:creationId xmlns:a16="http://schemas.microsoft.com/office/drawing/2014/main" id="{41CA1B54-E4FA-DF11-42BB-62C2676F966D}"/>
              </a:ext>
            </a:extLst>
          </p:cNvPr>
          <p:cNvSpPr txBox="1"/>
          <p:nvPr/>
        </p:nvSpPr>
        <p:spPr>
          <a:xfrm>
            <a:off x="7582328" y="2127084"/>
            <a:ext cx="3852927" cy="1323439"/>
          </a:xfrm>
          <a:prstGeom prst="rect">
            <a:avLst/>
          </a:prstGeom>
          <a:noFill/>
        </p:spPr>
        <p:txBody>
          <a:bodyPr wrap="square">
            <a:spAutoFit/>
          </a:bodyPr>
          <a:lstStyle/>
          <a:p>
            <a:pPr algn="l" fontAlgn="base"/>
            <a:r>
              <a:rPr lang="en-US" sz="2000" b="0" i="0" dirty="0">
                <a:solidFill>
                  <a:srgbClr val="212225"/>
                </a:solidFill>
                <a:effectLst/>
              </a:rPr>
              <a:t>Law of sacrifice, which involves doing all we can to support the Lord’s work and repenting with a broken heart and contrite spirit</a:t>
            </a:r>
          </a:p>
        </p:txBody>
      </p:sp>
      <p:sp>
        <p:nvSpPr>
          <p:cNvPr id="7" name="TextBox 6">
            <a:extLst>
              <a:ext uri="{FF2B5EF4-FFF2-40B4-BE49-F238E27FC236}">
                <a16:creationId xmlns:a16="http://schemas.microsoft.com/office/drawing/2014/main" id="{92C385EE-68AC-2E70-B9E6-AF62D9883B1D}"/>
              </a:ext>
            </a:extLst>
          </p:cNvPr>
          <p:cNvSpPr txBox="1"/>
          <p:nvPr/>
        </p:nvSpPr>
        <p:spPr>
          <a:xfrm>
            <a:off x="7717136" y="4495804"/>
            <a:ext cx="2717094" cy="1323439"/>
          </a:xfrm>
          <a:prstGeom prst="rect">
            <a:avLst/>
          </a:prstGeom>
          <a:noFill/>
        </p:spPr>
        <p:txBody>
          <a:bodyPr wrap="square">
            <a:spAutoFit/>
          </a:bodyPr>
          <a:lstStyle/>
          <a:p>
            <a:pPr algn="l" fontAlgn="base"/>
            <a:r>
              <a:rPr lang="en-US" sz="2000" b="0" i="0" dirty="0">
                <a:solidFill>
                  <a:srgbClr val="212225"/>
                </a:solidFill>
                <a:effectLst/>
              </a:rPr>
              <a:t>Law of the gospel, which is the higher law that Jesus taught while He was on the earth</a:t>
            </a:r>
          </a:p>
        </p:txBody>
      </p:sp>
      <p:sp>
        <p:nvSpPr>
          <p:cNvPr id="8" name="TextBox 7">
            <a:extLst>
              <a:ext uri="{FF2B5EF4-FFF2-40B4-BE49-F238E27FC236}">
                <a16:creationId xmlns:a16="http://schemas.microsoft.com/office/drawing/2014/main" id="{64D7A80E-68AE-5148-642B-2CE39DA91AA6}"/>
              </a:ext>
            </a:extLst>
          </p:cNvPr>
          <p:cNvSpPr txBox="1"/>
          <p:nvPr/>
        </p:nvSpPr>
        <p:spPr>
          <a:xfrm>
            <a:off x="2077713" y="4191952"/>
            <a:ext cx="3768358" cy="1631216"/>
          </a:xfrm>
          <a:prstGeom prst="rect">
            <a:avLst/>
          </a:prstGeom>
          <a:noFill/>
        </p:spPr>
        <p:txBody>
          <a:bodyPr wrap="square">
            <a:spAutoFit/>
          </a:bodyPr>
          <a:lstStyle/>
          <a:p>
            <a:pPr algn="l" fontAlgn="base"/>
            <a:r>
              <a:rPr lang="en-US" sz="2000" b="0" i="0" dirty="0">
                <a:solidFill>
                  <a:srgbClr val="212225"/>
                </a:solidFill>
                <a:effectLst/>
              </a:rPr>
              <a:t>Law of chastity, which involves having sexual relations only with the person to whom we are legally and lawfully wedded according to God’s law</a:t>
            </a:r>
          </a:p>
        </p:txBody>
      </p:sp>
      <p:sp>
        <p:nvSpPr>
          <p:cNvPr id="9" name="TextBox 8">
            <a:extLst>
              <a:ext uri="{FF2B5EF4-FFF2-40B4-BE49-F238E27FC236}">
                <a16:creationId xmlns:a16="http://schemas.microsoft.com/office/drawing/2014/main" id="{3189F33D-BEE4-23C0-6CF9-05DA95DE3B5D}"/>
              </a:ext>
            </a:extLst>
          </p:cNvPr>
          <p:cNvSpPr txBox="1"/>
          <p:nvPr/>
        </p:nvSpPr>
        <p:spPr>
          <a:xfrm>
            <a:off x="1258489" y="1553626"/>
            <a:ext cx="3636580" cy="1938992"/>
          </a:xfrm>
          <a:prstGeom prst="rect">
            <a:avLst/>
          </a:prstGeom>
          <a:noFill/>
        </p:spPr>
        <p:txBody>
          <a:bodyPr wrap="square">
            <a:spAutoFit/>
          </a:bodyPr>
          <a:lstStyle/>
          <a:p>
            <a:pPr algn="l" fontAlgn="base"/>
            <a:r>
              <a:rPr lang="en-US" sz="2000" b="0" i="0" dirty="0">
                <a:solidFill>
                  <a:srgbClr val="212225"/>
                </a:solidFill>
                <a:effectLst/>
              </a:rPr>
              <a:t>Law of consecration, which involves dedicating our time, talents, and everything with which the Lord has blessed us to building up Jesus Christ’s Church on the earth</a:t>
            </a:r>
          </a:p>
        </p:txBody>
      </p:sp>
      <p:grpSp>
        <p:nvGrpSpPr>
          <p:cNvPr id="10" name="Group 9">
            <a:extLst>
              <a:ext uri="{FF2B5EF4-FFF2-40B4-BE49-F238E27FC236}">
                <a16:creationId xmlns:a16="http://schemas.microsoft.com/office/drawing/2014/main" id="{0AA0E9C9-6BC6-3EA9-DF3C-04C24EDAF548}"/>
              </a:ext>
            </a:extLst>
          </p:cNvPr>
          <p:cNvGrpSpPr/>
          <p:nvPr/>
        </p:nvGrpSpPr>
        <p:grpSpPr>
          <a:xfrm>
            <a:off x="7773898" y="377552"/>
            <a:ext cx="1301785" cy="1521845"/>
            <a:chOff x="8724745" y="3193721"/>
            <a:chExt cx="1301785" cy="1521845"/>
          </a:xfrm>
        </p:grpSpPr>
        <p:grpSp>
          <p:nvGrpSpPr>
            <p:cNvPr id="11" name="Group 10">
              <a:extLst>
                <a:ext uri="{FF2B5EF4-FFF2-40B4-BE49-F238E27FC236}">
                  <a16:creationId xmlns:a16="http://schemas.microsoft.com/office/drawing/2014/main" id="{B52892C2-A2B6-3E77-C013-6EEAC0F50D4E}"/>
                </a:ext>
              </a:extLst>
            </p:cNvPr>
            <p:cNvGrpSpPr/>
            <p:nvPr/>
          </p:nvGrpSpPr>
          <p:grpSpPr>
            <a:xfrm>
              <a:off x="8724745" y="3193721"/>
              <a:ext cx="998440" cy="1457908"/>
              <a:chOff x="8724745" y="3193721"/>
              <a:chExt cx="998440" cy="1457908"/>
            </a:xfrm>
          </p:grpSpPr>
          <p:sp>
            <p:nvSpPr>
              <p:cNvPr id="15" name="Flowchart: Delay 14">
                <a:extLst>
                  <a:ext uri="{FF2B5EF4-FFF2-40B4-BE49-F238E27FC236}">
                    <a16:creationId xmlns:a16="http://schemas.microsoft.com/office/drawing/2014/main" id="{8E0FB550-A993-99D0-0ED1-0DFB51B10297}"/>
                  </a:ext>
                </a:extLst>
              </p:cNvPr>
              <p:cNvSpPr/>
              <p:nvPr/>
            </p:nvSpPr>
            <p:spPr>
              <a:xfrm rot="16200000">
                <a:off x="8539273" y="3457608"/>
                <a:ext cx="1447800" cy="920025"/>
              </a:xfrm>
              <a:prstGeom prst="flowChartDelay">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1424BBB1-F9B3-5F24-E347-459E0BB55738}"/>
                  </a:ext>
                </a:extLst>
              </p:cNvPr>
              <p:cNvSpPr/>
              <p:nvPr/>
            </p:nvSpPr>
            <p:spPr>
              <a:xfrm rot="16200000">
                <a:off x="8460858" y="3467716"/>
                <a:ext cx="1447800" cy="920025"/>
              </a:xfrm>
              <a:prstGeom prst="flowChartDelay">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535D0B3-204F-0A05-5788-CC0B8E40FD20}"/>
                </a:ext>
              </a:extLst>
            </p:cNvPr>
            <p:cNvGrpSpPr/>
            <p:nvPr/>
          </p:nvGrpSpPr>
          <p:grpSpPr>
            <a:xfrm rot="1238541">
              <a:off x="9028090" y="3257658"/>
              <a:ext cx="998440" cy="1457908"/>
              <a:chOff x="8724745" y="3193721"/>
              <a:chExt cx="998440" cy="1457908"/>
            </a:xfrm>
          </p:grpSpPr>
          <p:sp>
            <p:nvSpPr>
              <p:cNvPr id="13" name="Flowchart: Delay 12">
                <a:extLst>
                  <a:ext uri="{FF2B5EF4-FFF2-40B4-BE49-F238E27FC236}">
                    <a16:creationId xmlns:a16="http://schemas.microsoft.com/office/drawing/2014/main" id="{82D0F4F5-88EE-ADBE-427B-CE062B44B35E}"/>
                  </a:ext>
                </a:extLst>
              </p:cNvPr>
              <p:cNvSpPr/>
              <p:nvPr/>
            </p:nvSpPr>
            <p:spPr>
              <a:xfrm rot="16200000">
                <a:off x="8539273" y="3457608"/>
                <a:ext cx="1447800" cy="920025"/>
              </a:xfrm>
              <a:prstGeom prst="flowChartDelay">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5D01437C-041E-F0BB-0615-2CF84DAD9692}"/>
                  </a:ext>
                </a:extLst>
              </p:cNvPr>
              <p:cNvSpPr/>
              <p:nvPr/>
            </p:nvSpPr>
            <p:spPr>
              <a:xfrm rot="16200000">
                <a:off x="8460858" y="3467716"/>
                <a:ext cx="1447800" cy="920025"/>
              </a:xfrm>
              <a:prstGeom prst="flowChartDelay">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0C6E25B3-E0C2-ACBC-F41A-E0C3619FC50F}"/>
              </a:ext>
            </a:extLst>
          </p:cNvPr>
          <p:cNvGrpSpPr/>
          <p:nvPr/>
        </p:nvGrpSpPr>
        <p:grpSpPr>
          <a:xfrm>
            <a:off x="10281650" y="3492618"/>
            <a:ext cx="1407559" cy="1407559"/>
            <a:chOff x="6441897" y="2985167"/>
            <a:chExt cx="1407559" cy="1407559"/>
          </a:xfrm>
        </p:grpSpPr>
        <p:sp>
          <p:nvSpPr>
            <p:cNvPr id="17" name="Heart 16">
              <a:extLst>
                <a:ext uri="{FF2B5EF4-FFF2-40B4-BE49-F238E27FC236}">
                  <a16:creationId xmlns:a16="http://schemas.microsoft.com/office/drawing/2014/main" id="{3B6ED9FB-869E-1670-AD41-49B99C0ADEDB}"/>
                </a:ext>
              </a:extLst>
            </p:cNvPr>
            <p:cNvSpPr/>
            <p:nvPr/>
          </p:nvSpPr>
          <p:spPr>
            <a:xfrm>
              <a:off x="6441897" y="2985167"/>
              <a:ext cx="1407559" cy="1407559"/>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ghtning Bolt 17">
              <a:extLst>
                <a:ext uri="{FF2B5EF4-FFF2-40B4-BE49-F238E27FC236}">
                  <a16:creationId xmlns:a16="http://schemas.microsoft.com/office/drawing/2014/main" id="{AA59A90A-8331-25F4-EAF0-167885F40882}"/>
                </a:ext>
              </a:extLst>
            </p:cNvPr>
            <p:cNvSpPr/>
            <p:nvPr/>
          </p:nvSpPr>
          <p:spPr>
            <a:xfrm rot="1490984">
              <a:off x="6913768" y="3189896"/>
              <a:ext cx="495475" cy="1152053"/>
            </a:xfrm>
            <a:prstGeom prst="lightningBol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7052C60-1E87-1F26-9443-0CAFD4601636}"/>
              </a:ext>
            </a:extLst>
          </p:cNvPr>
          <p:cNvGrpSpPr/>
          <p:nvPr/>
        </p:nvGrpSpPr>
        <p:grpSpPr>
          <a:xfrm>
            <a:off x="5806907" y="4849747"/>
            <a:ext cx="1596760" cy="1757251"/>
            <a:chOff x="7230569" y="4500561"/>
            <a:chExt cx="2268606" cy="2496624"/>
          </a:xfrm>
        </p:grpSpPr>
        <p:grpSp>
          <p:nvGrpSpPr>
            <p:cNvPr id="21" name="Group 20">
              <a:extLst>
                <a:ext uri="{FF2B5EF4-FFF2-40B4-BE49-F238E27FC236}">
                  <a16:creationId xmlns:a16="http://schemas.microsoft.com/office/drawing/2014/main" id="{C78A48DD-8C15-6892-5E09-3E9CDD35C9FD}"/>
                </a:ext>
              </a:extLst>
            </p:cNvPr>
            <p:cNvGrpSpPr/>
            <p:nvPr/>
          </p:nvGrpSpPr>
          <p:grpSpPr>
            <a:xfrm>
              <a:off x="7230569" y="4500561"/>
              <a:ext cx="343758" cy="2462215"/>
              <a:chOff x="7230569" y="4500561"/>
              <a:chExt cx="343758" cy="2462215"/>
            </a:xfrm>
          </p:grpSpPr>
          <p:sp>
            <p:nvSpPr>
              <p:cNvPr id="29" name="Cylinder 28">
                <a:extLst>
                  <a:ext uri="{FF2B5EF4-FFF2-40B4-BE49-F238E27FC236}">
                    <a16:creationId xmlns:a16="http://schemas.microsoft.com/office/drawing/2014/main" id="{BD9E490C-4703-F241-105E-F1D5E2CEFCBF}"/>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5796746-73D1-9AA5-5408-420CDD8DC7D8}"/>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0A24773-40A1-B7D5-8C64-9EEA938A0564}"/>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DDC4570-2093-EDAB-6211-A2394A57EF7D}"/>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1">
              <a:extLst>
                <a:ext uri="{FF2B5EF4-FFF2-40B4-BE49-F238E27FC236}">
                  <a16:creationId xmlns:a16="http://schemas.microsoft.com/office/drawing/2014/main" id="{6B723D7B-6195-C316-18BF-4EE3C5195B75}"/>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C869F0C-89F9-9EAE-C867-3D662B0D2476}"/>
                </a:ext>
              </a:extLst>
            </p:cNvPr>
            <p:cNvGrpSpPr/>
            <p:nvPr/>
          </p:nvGrpSpPr>
          <p:grpSpPr>
            <a:xfrm>
              <a:off x="9155417" y="4534970"/>
              <a:ext cx="343758" cy="2462215"/>
              <a:chOff x="7230569" y="4500561"/>
              <a:chExt cx="343758" cy="2462215"/>
            </a:xfrm>
          </p:grpSpPr>
          <p:sp>
            <p:nvSpPr>
              <p:cNvPr id="25" name="Cylinder 24">
                <a:extLst>
                  <a:ext uri="{FF2B5EF4-FFF2-40B4-BE49-F238E27FC236}">
                    <a16:creationId xmlns:a16="http://schemas.microsoft.com/office/drawing/2014/main" id="{4FFCBC91-C26C-22A0-AE53-99095361E912}"/>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522D615-6199-FF1C-BC98-9402A19E92F9}"/>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DC0B90-F8BD-8AD0-184F-B9F5310EB50C}"/>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2AA9C1D-5808-C770-11FF-E39F252E11B7}"/>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BDA4FBCC-2608-AB5C-9775-E28D02D075BB}"/>
              </a:ext>
            </a:extLst>
          </p:cNvPr>
          <p:cNvGrpSpPr/>
          <p:nvPr/>
        </p:nvGrpSpPr>
        <p:grpSpPr>
          <a:xfrm>
            <a:off x="1353677" y="3822385"/>
            <a:ext cx="648532" cy="1702162"/>
            <a:chOff x="1813788" y="579776"/>
            <a:chExt cx="1000906" cy="2627017"/>
          </a:xfrm>
        </p:grpSpPr>
        <p:sp>
          <p:nvSpPr>
            <p:cNvPr id="34" name="Oval 33">
              <a:extLst>
                <a:ext uri="{FF2B5EF4-FFF2-40B4-BE49-F238E27FC236}">
                  <a16:creationId xmlns:a16="http://schemas.microsoft.com/office/drawing/2014/main" id="{DC1AD586-D31F-C42A-FBE2-DFC5BE202E55}"/>
                </a:ext>
              </a:extLst>
            </p:cNvPr>
            <p:cNvSpPr/>
            <p:nvPr/>
          </p:nvSpPr>
          <p:spPr>
            <a:xfrm>
              <a:off x="2052696" y="579776"/>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FFC9120-EF6A-6E70-B2FA-2BAEFC05A798}"/>
                </a:ext>
              </a:extLst>
            </p:cNvPr>
            <p:cNvSpPr/>
            <p:nvPr/>
          </p:nvSpPr>
          <p:spPr>
            <a:xfrm rot="5400000">
              <a:off x="1664184" y="2555734"/>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DC72B89C-DE61-4B11-3A44-67C4F58CB7C3}"/>
                </a:ext>
              </a:extLst>
            </p:cNvPr>
            <p:cNvSpPr/>
            <p:nvPr/>
          </p:nvSpPr>
          <p:spPr>
            <a:xfrm rot="5400000">
              <a:off x="1962459" y="2553734"/>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C971194-5938-EC0A-EC43-150E915BA7D7}"/>
                </a:ext>
              </a:extLst>
            </p:cNvPr>
            <p:cNvSpPr/>
            <p:nvPr/>
          </p:nvSpPr>
          <p:spPr>
            <a:xfrm>
              <a:off x="1990831" y="1185151"/>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AA62B914-667A-CC81-1045-AF435ADA781A}"/>
                </a:ext>
              </a:extLst>
            </p:cNvPr>
            <p:cNvSpPr/>
            <p:nvPr/>
          </p:nvSpPr>
          <p:spPr>
            <a:xfrm rot="7223141">
              <a:off x="1486010" y="1632572"/>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3530B497-C6D6-C813-8BAE-F06EB21DFE7C}"/>
                </a:ext>
              </a:extLst>
            </p:cNvPr>
            <p:cNvSpPr/>
            <p:nvPr/>
          </p:nvSpPr>
          <p:spPr>
            <a:xfrm rot="5174172">
              <a:off x="2229606" y="1616770"/>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6F044A70-F1FF-C31C-BD18-39F01023667D}"/>
                </a:ext>
              </a:extLst>
            </p:cNvPr>
            <p:cNvSpPr/>
            <p:nvPr/>
          </p:nvSpPr>
          <p:spPr>
            <a:xfrm>
              <a:off x="2108525" y="1285947"/>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7E6F8D06-0B46-9A83-25F5-8DA639FDC74E}"/>
                </a:ext>
              </a:extLst>
            </p:cNvPr>
            <p:cNvSpPr/>
            <p:nvPr/>
          </p:nvSpPr>
          <p:spPr>
            <a:xfrm>
              <a:off x="2271487" y="1156481"/>
              <a:ext cx="172016" cy="1219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AF98D96-D711-2B41-3E8B-86E07F8BB935}"/>
              </a:ext>
            </a:extLst>
          </p:cNvPr>
          <p:cNvGrpSpPr/>
          <p:nvPr/>
        </p:nvGrpSpPr>
        <p:grpSpPr>
          <a:xfrm>
            <a:off x="426189" y="3829140"/>
            <a:ext cx="600022" cy="1703663"/>
            <a:chOff x="2338659" y="449480"/>
            <a:chExt cx="1049510" cy="2629334"/>
          </a:xfrm>
        </p:grpSpPr>
        <p:grpSp>
          <p:nvGrpSpPr>
            <p:cNvPr id="43" name="Group 42">
              <a:extLst>
                <a:ext uri="{FF2B5EF4-FFF2-40B4-BE49-F238E27FC236}">
                  <a16:creationId xmlns:a16="http://schemas.microsoft.com/office/drawing/2014/main" id="{7EA359B9-7E62-9E1B-F826-B28754CD8935}"/>
                </a:ext>
              </a:extLst>
            </p:cNvPr>
            <p:cNvGrpSpPr/>
            <p:nvPr/>
          </p:nvGrpSpPr>
          <p:grpSpPr>
            <a:xfrm>
              <a:off x="2338659" y="644938"/>
              <a:ext cx="1049510" cy="2433876"/>
              <a:chOff x="922474" y="3684760"/>
              <a:chExt cx="1049510" cy="2433876"/>
            </a:xfrm>
          </p:grpSpPr>
          <p:sp>
            <p:nvSpPr>
              <p:cNvPr id="45" name="Oval 44">
                <a:extLst>
                  <a:ext uri="{FF2B5EF4-FFF2-40B4-BE49-F238E27FC236}">
                    <a16:creationId xmlns:a16="http://schemas.microsoft.com/office/drawing/2014/main" id="{54A296F8-F5EB-9167-0508-D0746E887D93}"/>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03052664-BBBE-8FCA-E599-7AE2470BCF71}"/>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04086BD1-7546-5D49-507C-471CE72BEF4E}"/>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3822DF2B-1DD6-E5E7-B3A3-6D27CC473952}"/>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25A5083E-F5A4-FA9E-6DCB-F9073B83DC8A}"/>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75B277F5-A106-8F67-E757-3EE6A8F9D241}"/>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CD94EF3-5E3F-B4FE-BE02-8C9F91672C59}"/>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B7FB1FAF-BE39-334E-B41A-6E13290481EF}"/>
                  </a:ext>
                </a:extLst>
              </p:cNvPr>
              <p:cNvSpPr/>
              <p:nvPr/>
            </p:nvSpPr>
            <p:spPr>
              <a:xfrm rot="10800000">
                <a:off x="1358020" y="4291342"/>
                <a:ext cx="126748" cy="8148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Cloud 43">
              <a:extLst>
                <a:ext uri="{FF2B5EF4-FFF2-40B4-BE49-F238E27FC236}">
                  <a16:creationId xmlns:a16="http://schemas.microsoft.com/office/drawing/2014/main" id="{2ECB2A04-A047-5CF0-5EF5-49A6577125F3}"/>
                </a:ext>
              </a:extLst>
            </p:cNvPr>
            <p:cNvSpPr/>
            <p:nvPr/>
          </p:nvSpPr>
          <p:spPr>
            <a:xfrm>
              <a:off x="2445673" y="449480"/>
              <a:ext cx="773454" cy="64999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0548657-2391-001F-15F5-0162996920C3}"/>
              </a:ext>
            </a:extLst>
          </p:cNvPr>
          <p:cNvGrpSpPr/>
          <p:nvPr/>
        </p:nvGrpSpPr>
        <p:grpSpPr>
          <a:xfrm>
            <a:off x="507417" y="292145"/>
            <a:ext cx="989178" cy="1934562"/>
            <a:chOff x="9218200" y="1146359"/>
            <a:chExt cx="1219938" cy="2385865"/>
          </a:xfrm>
        </p:grpSpPr>
        <p:sp>
          <p:nvSpPr>
            <p:cNvPr id="54" name="Oval 53">
              <a:extLst>
                <a:ext uri="{FF2B5EF4-FFF2-40B4-BE49-F238E27FC236}">
                  <a16:creationId xmlns:a16="http://schemas.microsoft.com/office/drawing/2014/main" id="{8A38B286-CB69-FFFB-A6E1-23F0F1B8316E}"/>
                </a:ext>
              </a:extLst>
            </p:cNvPr>
            <p:cNvSpPr/>
            <p:nvPr/>
          </p:nvSpPr>
          <p:spPr>
            <a:xfrm>
              <a:off x="9466729" y="1183341"/>
              <a:ext cx="632012" cy="632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7708D783-9492-7892-23E9-8E8D142F73A9}"/>
                </a:ext>
              </a:extLst>
            </p:cNvPr>
            <p:cNvSpPr/>
            <p:nvPr/>
          </p:nvSpPr>
          <p:spPr>
            <a:xfrm>
              <a:off x="9628094" y="1896035"/>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689D07B1-680D-CFAA-DE6E-A4CDE2C15AE9}"/>
                </a:ext>
              </a:extLst>
            </p:cNvPr>
            <p:cNvSpPr/>
            <p:nvPr/>
          </p:nvSpPr>
          <p:spPr>
            <a:xfrm>
              <a:off x="9641539" y="2659155"/>
              <a:ext cx="161366"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00E20675-A444-A38A-FF04-2ED24C9F0671}"/>
                </a:ext>
              </a:extLst>
            </p:cNvPr>
            <p:cNvSpPr/>
            <p:nvPr/>
          </p:nvSpPr>
          <p:spPr>
            <a:xfrm rot="1401175">
              <a:off x="9672105" y="2566014"/>
              <a:ext cx="153788" cy="96621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62AD1D40-A1D3-A03A-049D-482433FE809A}"/>
                </a:ext>
              </a:extLst>
            </p:cNvPr>
            <p:cNvSpPr/>
            <p:nvPr/>
          </p:nvSpPr>
          <p:spPr>
            <a:xfrm>
              <a:off x="9231405" y="2252382"/>
              <a:ext cx="11430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B9B5C2A1-4DB8-6EC5-10F3-15A23C2E6056}"/>
                </a:ext>
              </a:extLst>
            </p:cNvPr>
            <p:cNvSpPr/>
            <p:nvPr/>
          </p:nvSpPr>
          <p:spPr>
            <a:xfrm>
              <a:off x="9218200" y="1146359"/>
              <a:ext cx="550333" cy="911147"/>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E7278BD-C586-4340-655B-052F19A5D2DA}"/>
                </a:ext>
              </a:extLst>
            </p:cNvPr>
            <p:cNvSpPr/>
            <p:nvPr/>
          </p:nvSpPr>
          <p:spPr>
            <a:xfrm rot="9729911">
              <a:off x="9947361" y="1870985"/>
              <a:ext cx="490777" cy="812545"/>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2A4A4AA5-4BED-837D-5B8D-D09CD159DDD0}"/>
              </a:ext>
            </a:extLst>
          </p:cNvPr>
          <p:cNvGrpSpPr/>
          <p:nvPr/>
        </p:nvGrpSpPr>
        <p:grpSpPr>
          <a:xfrm>
            <a:off x="4813135" y="2125503"/>
            <a:ext cx="1091332" cy="1440729"/>
            <a:chOff x="4708335" y="1870030"/>
            <a:chExt cx="1365922" cy="1803231"/>
          </a:xfrm>
        </p:grpSpPr>
        <p:grpSp>
          <p:nvGrpSpPr>
            <p:cNvPr id="61" name="Group 60">
              <a:extLst>
                <a:ext uri="{FF2B5EF4-FFF2-40B4-BE49-F238E27FC236}">
                  <a16:creationId xmlns:a16="http://schemas.microsoft.com/office/drawing/2014/main" id="{8FF3F4EF-999E-098D-1B20-C996D5BCA04B}"/>
                </a:ext>
              </a:extLst>
            </p:cNvPr>
            <p:cNvGrpSpPr/>
            <p:nvPr/>
          </p:nvGrpSpPr>
          <p:grpSpPr>
            <a:xfrm>
              <a:off x="4708335" y="1870030"/>
              <a:ext cx="764384" cy="1803231"/>
              <a:chOff x="9811600" y="2648422"/>
              <a:chExt cx="942703" cy="2223897"/>
            </a:xfrm>
          </p:grpSpPr>
          <p:sp>
            <p:nvSpPr>
              <p:cNvPr id="62" name="Oval 61">
                <a:extLst>
                  <a:ext uri="{FF2B5EF4-FFF2-40B4-BE49-F238E27FC236}">
                    <a16:creationId xmlns:a16="http://schemas.microsoft.com/office/drawing/2014/main" id="{A11B2B4E-C327-BF54-99DB-4CE882621722}"/>
                  </a:ext>
                </a:extLst>
              </p:cNvPr>
              <p:cNvSpPr/>
              <p:nvPr/>
            </p:nvSpPr>
            <p:spPr>
              <a:xfrm>
                <a:off x="9826656" y="2648422"/>
                <a:ext cx="632012" cy="632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1114C7EE-8E7E-78EC-E937-8FB71D838933}"/>
                  </a:ext>
                </a:extLst>
              </p:cNvPr>
              <p:cNvSpPr/>
              <p:nvPr/>
            </p:nvSpPr>
            <p:spPr>
              <a:xfrm rot="16200000">
                <a:off x="10080504" y="3814374"/>
                <a:ext cx="250455" cy="5058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C3D5B632-4582-1436-48CF-CCB5E24199F4}"/>
                  </a:ext>
                </a:extLst>
              </p:cNvPr>
              <p:cNvSpPr/>
              <p:nvPr/>
            </p:nvSpPr>
            <p:spPr>
              <a:xfrm>
                <a:off x="10317473" y="4018513"/>
                <a:ext cx="156250" cy="73711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2FA9A89-54DE-D66F-B052-6B9508A92193}"/>
                  </a:ext>
                </a:extLst>
              </p:cNvPr>
              <p:cNvSpPr/>
              <p:nvPr/>
            </p:nvSpPr>
            <p:spPr>
              <a:xfrm>
                <a:off x="9811600" y="4186690"/>
                <a:ext cx="505873" cy="2964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36802FD7-A4EA-3399-5FA4-1CE239A80335}"/>
                  </a:ext>
                </a:extLst>
              </p:cNvPr>
              <p:cNvSpPr/>
              <p:nvPr/>
            </p:nvSpPr>
            <p:spPr>
              <a:xfrm rot="16200000">
                <a:off x="10361810" y="3358682"/>
                <a:ext cx="219003" cy="53116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83D8B79-87D0-09AF-E8C8-0639A8B5E645}"/>
                  </a:ext>
                </a:extLst>
              </p:cNvPr>
              <p:cNvSpPr/>
              <p:nvPr/>
            </p:nvSpPr>
            <p:spPr>
              <a:xfrm rot="16200000">
                <a:off x="9621753" y="4571349"/>
                <a:ext cx="505873" cy="960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4C176CF-A1DD-A9A5-3B1E-2D17CB541DAC}"/>
                  </a:ext>
                </a:extLst>
              </p:cNvPr>
              <p:cNvSpPr/>
              <p:nvPr/>
            </p:nvSpPr>
            <p:spPr>
              <a:xfrm rot="16200000">
                <a:off x="10000828" y="4565618"/>
                <a:ext cx="505873" cy="960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A409FBFC-EF20-5176-ADA2-55A0655C74FF}"/>
                  </a:ext>
                </a:extLst>
              </p:cNvPr>
              <p:cNvSpPr/>
              <p:nvPr/>
            </p:nvSpPr>
            <p:spPr>
              <a:xfrm rot="16200000">
                <a:off x="10441253" y="3235185"/>
                <a:ext cx="94939" cy="531161"/>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FFA9758E-7140-2015-6C7D-1B851232940E}"/>
                  </a:ext>
                </a:extLst>
              </p:cNvPr>
              <p:cNvSpPr/>
              <p:nvPr/>
            </p:nvSpPr>
            <p:spPr>
              <a:xfrm>
                <a:off x="9967850" y="3378992"/>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5614BC90-EBB6-05C1-7200-E989C4154C64}"/>
                </a:ext>
              </a:extLst>
            </p:cNvPr>
            <p:cNvGrpSpPr/>
            <p:nvPr/>
          </p:nvGrpSpPr>
          <p:grpSpPr>
            <a:xfrm>
              <a:off x="5510017" y="1870031"/>
              <a:ext cx="564240" cy="1740712"/>
              <a:chOff x="10659972" y="2648422"/>
              <a:chExt cx="695869" cy="2146793"/>
            </a:xfrm>
          </p:grpSpPr>
          <p:grpSp>
            <p:nvGrpSpPr>
              <p:cNvPr id="72" name="Group 71">
                <a:extLst>
                  <a:ext uri="{FF2B5EF4-FFF2-40B4-BE49-F238E27FC236}">
                    <a16:creationId xmlns:a16="http://schemas.microsoft.com/office/drawing/2014/main" id="{81D943E0-B24E-01CC-11CB-58C2F69EE939}"/>
                  </a:ext>
                </a:extLst>
              </p:cNvPr>
              <p:cNvGrpSpPr/>
              <p:nvPr/>
            </p:nvGrpSpPr>
            <p:grpSpPr>
              <a:xfrm>
                <a:off x="10659972" y="2648422"/>
                <a:ext cx="689917" cy="2146793"/>
                <a:chOff x="10659972" y="2848997"/>
                <a:chExt cx="689917" cy="1946218"/>
              </a:xfrm>
            </p:grpSpPr>
            <p:sp>
              <p:nvSpPr>
                <p:cNvPr id="74" name="Rectangle 73">
                  <a:extLst>
                    <a:ext uri="{FF2B5EF4-FFF2-40B4-BE49-F238E27FC236}">
                      <a16:creationId xmlns:a16="http://schemas.microsoft.com/office/drawing/2014/main" id="{3DB70AF3-F072-6788-B922-B8BCF6872DAB}"/>
                    </a:ext>
                  </a:extLst>
                </p:cNvPr>
                <p:cNvSpPr/>
                <p:nvPr/>
              </p:nvSpPr>
              <p:spPr>
                <a:xfrm>
                  <a:off x="11040315" y="2848997"/>
                  <a:ext cx="309574" cy="19314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ACEC48-1B28-011D-C54D-20BB1055D264}"/>
                    </a:ext>
                  </a:extLst>
                </p:cNvPr>
                <p:cNvSpPr/>
                <p:nvPr/>
              </p:nvSpPr>
              <p:spPr>
                <a:xfrm>
                  <a:off x="10685436" y="3810562"/>
                  <a:ext cx="130786" cy="969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E38911-F33A-4FAC-CAED-10656EFDAF16}"/>
                    </a:ext>
                  </a:extLst>
                </p:cNvPr>
                <p:cNvSpPr/>
                <p:nvPr/>
              </p:nvSpPr>
              <p:spPr>
                <a:xfrm rot="16200000">
                  <a:off x="10800152" y="3621920"/>
                  <a:ext cx="409557" cy="689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9F6627C-4081-2491-2B45-CDCA9E1756FF}"/>
                    </a:ext>
                  </a:extLst>
                </p:cNvPr>
                <p:cNvSpPr/>
                <p:nvPr/>
              </p:nvSpPr>
              <p:spPr>
                <a:xfrm>
                  <a:off x="10692268" y="4637991"/>
                  <a:ext cx="149828" cy="1572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60EEBD8-4081-FDCA-9EEB-6497DA9505BB}"/>
                    </a:ext>
                  </a:extLst>
                </p:cNvPr>
                <p:cNvSpPr/>
                <p:nvPr/>
              </p:nvSpPr>
              <p:spPr>
                <a:xfrm rot="16200000">
                  <a:off x="10992129" y="4405599"/>
                  <a:ext cx="174067" cy="3998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7A9F8121-BB68-D152-1CA3-455F4EC5611E}"/>
                  </a:ext>
                </a:extLst>
              </p:cNvPr>
              <p:cNvSpPr/>
              <p:nvPr/>
            </p:nvSpPr>
            <p:spPr>
              <a:xfrm rot="16200000">
                <a:off x="11084009" y="3174072"/>
                <a:ext cx="172864" cy="3708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229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6EC4B-48FE-E1F8-C910-018AABE1554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a:extLst>
              <a:ext uri="{FF2B5EF4-FFF2-40B4-BE49-F238E27FC236}">
                <a16:creationId xmlns:a16="http://schemas.microsoft.com/office/drawing/2014/main" id="{0FADB6C3-EAC7-3563-0024-63500BFDA4C9}"/>
              </a:ext>
            </a:extLst>
          </p:cNvPr>
          <p:cNvSpPr txBox="1"/>
          <p:nvPr/>
        </p:nvSpPr>
        <p:spPr>
          <a:xfrm>
            <a:off x="231914" y="288122"/>
            <a:ext cx="6023112" cy="2246769"/>
          </a:xfrm>
          <a:prstGeom prst="rect">
            <a:avLst/>
          </a:prstGeom>
          <a:noFill/>
        </p:spPr>
        <p:txBody>
          <a:bodyPr wrap="square">
            <a:spAutoFit/>
          </a:bodyPr>
          <a:lstStyle/>
          <a:p>
            <a:pPr algn="l" fontAlgn="base"/>
            <a:r>
              <a:rPr lang="en-US" sz="2000" b="1" i="0" dirty="0">
                <a:solidFill>
                  <a:srgbClr val="212225"/>
                </a:solidFill>
                <a:effectLst/>
              </a:rPr>
              <a:t>When you keep your covenants, you come closer to the Savior and your relationship with Him grows more powerful. </a:t>
            </a:r>
          </a:p>
          <a:p>
            <a:pPr algn="l" fontAlgn="base"/>
            <a:endParaRPr lang="en-US" sz="2000" b="1" dirty="0">
              <a:solidFill>
                <a:srgbClr val="212225"/>
              </a:solidFill>
            </a:endParaRPr>
          </a:p>
          <a:p>
            <a:pPr algn="l" fontAlgn="base"/>
            <a:r>
              <a:rPr lang="en-US" sz="2000" b="1" i="0" dirty="0">
                <a:solidFill>
                  <a:srgbClr val="212225"/>
                </a:solidFill>
                <a:effectLst/>
              </a:rPr>
              <a:t>God promises that those who keep their covenants will receive blessings in this life and the opportunity to return to live with Him forever.</a:t>
            </a:r>
          </a:p>
        </p:txBody>
      </p:sp>
      <p:sp>
        <p:nvSpPr>
          <p:cNvPr id="7" name="TextBox 6">
            <a:extLst>
              <a:ext uri="{FF2B5EF4-FFF2-40B4-BE49-F238E27FC236}">
                <a16:creationId xmlns:a16="http://schemas.microsoft.com/office/drawing/2014/main" id="{8DBA6559-6FAF-E816-9F7F-CE3E2F7A90F1}"/>
              </a:ext>
            </a:extLst>
          </p:cNvPr>
          <p:cNvSpPr txBox="1"/>
          <p:nvPr/>
        </p:nvSpPr>
        <p:spPr>
          <a:xfrm>
            <a:off x="5148470" y="3670701"/>
            <a:ext cx="6566452" cy="2554545"/>
          </a:xfrm>
          <a:prstGeom prst="rect">
            <a:avLst/>
          </a:prstGeom>
          <a:noFill/>
        </p:spPr>
        <p:txBody>
          <a:bodyPr wrap="square">
            <a:spAutoFit/>
          </a:bodyPr>
          <a:lstStyle/>
          <a:p>
            <a:pPr algn="l" fontAlgn="base"/>
            <a:r>
              <a:rPr lang="en-US" sz="2000" b="1" i="0" dirty="0">
                <a:solidFill>
                  <a:srgbClr val="212225"/>
                </a:solidFill>
                <a:effectLst/>
              </a:rPr>
              <a:t>At the end of the endowment, participants symbolically return to the Lord’s presence as they enter the celestial room. </a:t>
            </a:r>
          </a:p>
          <a:p>
            <a:pPr algn="l" fontAlgn="base"/>
            <a:endParaRPr lang="en-US" sz="2000" b="1" dirty="0">
              <a:solidFill>
                <a:srgbClr val="212225"/>
              </a:solidFill>
            </a:endParaRPr>
          </a:p>
          <a:p>
            <a:pPr algn="l" fontAlgn="base"/>
            <a:r>
              <a:rPr lang="en-US" sz="2000" b="1" i="0" dirty="0">
                <a:solidFill>
                  <a:srgbClr val="212225"/>
                </a:solidFill>
                <a:effectLst/>
              </a:rPr>
              <a:t>There you can take time to ponder, pray, read the scriptures, or quietly share your thoughts with family and friends. It is a place of peace, where you can also find comfort and divine guidance. </a:t>
            </a:r>
          </a:p>
        </p:txBody>
      </p:sp>
      <p:sp>
        <p:nvSpPr>
          <p:cNvPr id="9" name="TextBox 8">
            <a:extLst>
              <a:ext uri="{FF2B5EF4-FFF2-40B4-BE49-F238E27FC236}">
                <a16:creationId xmlns:a16="http://schemas.microsoft.com/office/drawing/2014/main" id="{9351F7D3-5FFB-F282-10B2-EC54C335058E}"/>
              </a:ext>
            </a:extLst>
          </p:cNvPr>
          <p:cNvSpPr txBox="1"/>
          <p:nvPr/>
        </p:nvSpPr>
        <p:spPr>
          <a:xfrm>
            <a:off x="6150242" y="6578336"/>
            <a:ext cx="6162260" cy="307777"/>
          </a:xfrm>
          <a:prstGeom prst="rect">
            <a:avLst/>
          </a:prstGeom>
          <a:noFill/>
        </p:spPr>
        <p:txBody>
          <a:bodyPr wrap="square">
            <a:spAutoFit/>
          </a:bodyPr>
          <a:lstStyle/>
          <a:p>
            <a:pPr algn="r"/>
            <a:r>
              <a:rPr lang="en-US" sz="1400" b="1" i="0" dirty="0">
                <a:solidFill>
                  <a:srgbClr val="212225"/>
                </a:solidFill>
                <a:effectLst/>
              </a:rPr>
              <a:t>“</a:t>
            </a:r>
            <a:r>
              <a:rPr lang="en-US" sz="1400" b="1" i="0" u="none" strike="noStrike" dirty="0">
                <a:solidFill>
                  <a:srgbClr val="212225"/>
                </a:solidFill>
                <a:effectLst/>
              </a:rPr>
              <a:t>About the Temple Endowment</a:t>
            </a:r>
            <a:r>
              <a:rPr lang="en-US" sz="1400" b="1" i="0" dirty="0">
                <a:solidFill>
                  <a:srgbClr val="212225"/>
                </a:solidFill>
                <a:effectLst/>
              </a:rPr>
              <a:t>,” temples.ChurchofJesusChrist.org.)</a:t>
            </a:r>
            <a:endParaRPr lang="en-US" sz="1400" dirty="0"/>
          </a:p>
        </p:txBody>
      </p:sp>
      <p:pic>
        <p:nvPicPr>
          <p:cNvPr id="13" name="Picture 12">
            <a:extLst>
              <a:ext uri="{FF2B5EF4-FFF2-40B4-BE49-F238E27FC236}">
                <a16:creationId xmlns:a16="http://schemas.microsoft.com/office/drawing/2014/main" id="{46A62C26-C3B5-E1C9-038D-64506E9A120D}"/>
              </a:ext>
            </a:extLst>
          </p:cNvPr>
          <p:cNvPicPr>
            <a:picLocks noChangeAspect="1"/>
          </p:cNvPicPr>
          <p:nvPr/>
        </p:nvPicPr>
        <p:blipFill>
          <a:blip r:embed="rId3"/>
          <a:stretch>
            <a:fillRect/>
          </a:stretch>
        </p:blipFill>
        <p:spPr>
          <a:xfrm>
            <a:off x="7451467" y="383062"/>
            <a:ext cx="2695951" cy="3029373"/>
          </a:xfrm>
          <a:prstGeom prst="rect">
            <a:avLst/>
          </a:prstGeom>
        </p:spPr>
      </p:pic>
      <p:grpSp>
        <p:nvGrpSpPr>
          <p:cNvPr id="16" name="Group 15">
            <a:extLst>
              <a:ext uri="{FF2B5EF4-FFF2-40B4-BE49-F238E27FC236}">
                <a16:creationId xmlns:a16="http://schemas.microsoft.com/office/drawing/2014/main" id="{0CEA3AD4-B9DF-7AC9-D108-E28854026999}"/>
              </a:ext>
            </a:extLst>
          </p:cNvPr>
          <p:cNvGrpSpPr/>
          <p:nvPr/>
        </p:nvGrpSpPr>
        <p:grpSpPr>
          <a:xfrm>
            <a:off x="794348" y="2652136"/>
            <a:ext cx="3546974" cy="3969521"/>
            <a:chOff x="794348" y="2652136"/>
            <a:chExt cx="3546974" cy="3969521"/>
          </a:xfrm>
        </p:grpSpPr>
        <p:pic>
          <p:nvPicPr>
            <p:cNvPr id="11" name="Picture 10">
              <a:extLst>
                <a:ext uri="{FF2B5EF4-FFF2-40B4-BE49-F238E27FC236}">
                  <a16:creationId xmlns:a16="http://schemas.microsoft.com/office/drawing/2014/main" id="{3036C98E-1935-5168-AAF5-D91CC3243D9F}"/>
                </a:ext>
              </a:extLst>
            </p:cNvPr>
            <p:cNvPicPr>
              <a:picLocks noChangeAspect="1"/>
            </p:cNvPicPr>
            <p:nvPr/>
          </p:nvPicPr>
          <p:blipFill>
            <a:blip r:embed="rId4"/>
            <a:stretch>
              <a:fillRect/>
            </a:stretch>
          </p:blipFill>
          <p:spPr>
            <a:xfrm>
              <a:off x="794348" y="2652136"/>
              <a:ext cx="3546974" cy="3780841"/>
            </a:xfrm>
            <a:prstGeom prst="rect">
              <a:avLst/>
            </a:prstGeom>
          </p:spPr>
        </p:pic>
        <p:sp>
          <p:nvSpPr>
            <p:cNvPr id="15" name="TextBox 14">
              <a:extLst>
                <a:ext uri="{FF2B5EF4-FFF2-40B4-BE49-F238E27FC236}">
                  <a16:creationId xmlns:a16="http://schemas.microsoft.com/office/drawing/2014/main" id="{1CCBD6A0-DC63-08D5-4E8C-6DB7EA803B8E}"/>
                </a:ext>
              </a:extLst>
            </p:cNvPr>
            <p:cNvSpPr txBox="1"/>
            <p:nvPr/>
          </p:nvSpPr>
          <p:spPr>
            <a:xfrm>
              <a:off x="794348" y="6344658"/>
              <a:ext cx="2100470" cy="276999"/>
            </a:xfrm>
            <a:prstGeom prst="rect">
              <a:avLst/>
            </a:prstGeom>
            <a:noFill/>
          </p:spPr>
          <p:txBody>
            <a:bodyPr wrap="square">
              <a:spAutoFit/>
            </a:bodyPr>
            <a:lstStyle/>
            <a:p>
              <a:r>
                <a:rPr lang="en-US" sz="1200" i="0" dirty="0">
                  <a:solidFill>
                    <a:srgbClr val="212225"/>
                  </a:solidFill>
                  <a:effectLst/>
                </a:rPr>
                <a:t>San Diego Temple</a:t>
              </a:r>
              <a:endParaRPr lang="en-US" sz="1200" dirty="0"/>
            </a:p>
          </p:txBody>
        </p:sp>
      </p:grpSp>
    </p:spTree>
    <p:extLst>
      <p:ext uri="{BB962C8B-B14F-4D97-AF65-F5344CB8AC3E}">
        <p14:creationId xmlns:p14="http://schemas.microsoft.com/office/powerpoint/2010/main" val="149932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C10F2-44BD-9841-4F2B-872D17A480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A2C8A25-AF4F-21DE-77BE-5098F3BF954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a:extLst>
              <a:ext uri="{FF2B5EF4-FFF2-40B4-BE49-F238E27FC236}">
                <a16:creationId xmlns:a16="http://schemas.microsoft.com/office/drawing/2014/main" id="{B229D053-19CB-6C35-567F-C104AF0E3B87}"/>
              </a:ext>
            </a:extLst>
          </p:cNvPr>
          <p:cNvSpPr txBox="1"/>
          <p:nvPr/>
        </p:nvSpPr>
        <p:spPr>
          <a:xfrm>
            <a:off x="1895518" y="621992"/>
            <a:ext cx="4999463" cy="2893100"/>
          </a:xfrm>
          <a:prstGeom prst="rect">
            <a:avLst/>
          </a:prstGeom>
          <a:noFill/>
        </p:spPr>
        <p:txBody>
          <a:bodyPr wrap="square">
            <a:spAutoFit/>
          </a:bodyPr>
          <a:lstStyle/>
          <a:p>
            <a:r>
              <a:rPr lang="en-US" sz="2400" b="0" i="0" dirty="0">
                <a:solidFill>
                  <a:srgbClr val="212225"/>
                </a:solidFill>
                <a:effectLst/>
              </a:rPr>
              <a:t>The primary purpose of the temple is to provide the ordinances necessary for our exaltation in the celestial kingdom. Temple ordinances guide us to our Savior and give us the blessings that come to us through the Atonement of Jesus Christ. </a:t>
            </a:r>
          </a:p>
          <a:p>
            <a:r>
              <a:rPr lang="en-US" sz="1400" b="0" i="0" dirty="0">
                <a:solidFill>
                  <a:srgbClr val="212225"/>
                </a:solidFill>
                <a:effectLst/>
              </a:rPr>
              <a:t>Robert D. Hales</a:t>
            </a:r>
            <a:endParaRPr lang="en-US" sz="1400" dirty="0"/>
          </a:p>
        </p:txBody>
      </p:sp>
      <p:pic>
        <p:nvPicPr>
          <p:cNvPr id="4" name="Picture 3" descr="A person in a suit and tie&#10;&#10;Description automatically generated">
            <a:extLst>
              <a:ext uri="{FF2B5EF4-FFF2-40B4-BE49-F238E27FC236}">
                <a16:creationId xmlns:a16="http://schemas.microsoft.com/office/drawing/2014/main" id="{A7ACE747-FF5A-6543-0470-9CE5BBE6A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37" y="159301"/>
            <a:ext cx="1409700" cy="1771650"/>
          </a:xfrm>
          <a:prstGeom prst="rect">
            <a:avLst/>
          </a:prstGeom>
        </p:spPr>
      </p:pic>
      <p:grpSp>
        <p:nvGrpSpPr>
          <p:cNvPr id="6" name="Group 5">
            <a:extLst>
              <a:ext uri="{FF2B5EF4-FFF2-40B4-BE49-F238E27FC236}">
                <a16:creationId xmlns:a16="http://schemas.microsoft.com/office/drawing/2014/main" id="{DBD390F7-1C77-335A-2CF9-BD60DC7B89E4}"/>
              </a:ext>
            </a:extLst>
          </p:cNvPr>
          <p:cNvGrpSpPr/>
          <p:nvPr/>
        </p:nvGrpSpPr>
        <p:grpSpPr>
          <a:xfrm>
            <a:off x="3260035" y="114300"/>
            <a:ext cx="8583828" cy="6629400"/>
            <a:chOff x="1828800" y="228600"/>
            <a:chExt cx="8583828" cy="6629400"/>
          </a:xfrm>
        </p:grpSpPr>
        <p:sp>
          <p:nvSpPr>
            <p:cNvPr id="142" name="Rectangle 141">
              <a:extLst>
                <a:ext uri="{FF2B5EF4-FFF2-40B4-BE49-F238E27FC236}">
                  <a16:creationId xmlns:a16="http://schemas.microsoft.com/office/drawing/2014/main" id="{2A8364F9-BCF9-6C45-AE5A-9F38C00E2EF2}"/>
                </a:ext>
              </a:extLst>
            </p:cNvPr>
            <p:cNvSpPr/>
            <p:nvPr/>
          </p:nvSpPr>
          <p:spPr>
            <a:xfrm>
              <a:off x="5596521" y="5165125"/>
              <a:ext cx="1066800" cy="11430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ame 142">
              <a:extLst>
                <a:ext uri="{FF2B5EF4-FFF2-40B4-BE49-F238E27FC236}">
                  <a16:creationId xmlns:a16="http://schemas.microsoft.com/office/drawing/2014/main" id="{F7AD93CA-13C5-90EF-60C8-EEE7855C48FD}"/>
                </a:ext>
              </a:extLst>
            </p:cNvPr>
            <p:cNvSpPr/>
            <p:nvPr/>
          </p:nvSpPr>
          <p:spPr>
            <a:xfrm>
              <a:off x="5748921" y="5393724"/>
              <a:ext cx="381000" cy="854675"/>
            </a:xfrm>
            <a:prstGeom prst="fram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Frame 143">
              <a:extLst>
                <a:ext uri="{FF2B5EF4-FFF2-40B4-BE49-F238E27FC236}">
                  <a16:creationId xmlns:a16="http://schemas.microsoft.com/office/drawing/2014/main" id="{F7EB6E08-79DD-8C1D-D668-86C4E9052E81}"/>
                </a:ext>
              </a:extLst>
            </p:cNvPr>
            <p:cNvSpPr/>
            <p:nvPr/>
          </p:nvSpPr>
          <p:spPr>
            <a:xfrm>
              <a:off x="6129921" y="5393724"/>
              <a:ext cx="381000" cy="854675"/>
            </a:xfrm>
            <a:prstGeom prst="fram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Rectangle 144">
              <a:extLst>
                <a:ext uri="{FF2B5EF4-FFF2-40B4-BE49-F238E27FC236}">
                  <a16:creationId xmlns:a16="http://schemas.microsoft.com/office/drawing/2014/main" id="{16B04A5F-0B5B-0DF5-6C22-72DC12E3C723}"/>
                </a:ext>
              </a:extLst>
            </p:cNvPr>
            <p:cNvSpPr/>
            <p:nvPr/>
          </p:nvSpPr>
          <p:spPr>
            <a:xfrm>
              <a:off x="6676768" y="5088925"/>
              <a:ext cx="609600" cy="12192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45BD7EDA-928F-2D54-659D-9ED2B85255E2}"/>
                </a:ext>
              </a:extLst>
            </p:cNvPr>
            <p:cNvSpPr/>
            <p:nvPr/>
          </p:nvSpPr>
          <p:spPr>
            <a:xfrm>
              <a:off x="4975653" y="5088924"/>
              <a:ext cx="626077" cy="1232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6AE70CF-5C86-5B46-3851-4C23FA5782FC}"/>
                </a:ext>
              </a:extLst>
            </p:cNvPr>
            <p:cNvSpPr/>
            <p:nvPr/>
          </p:nvSpPr>
          <p:spPr>
            <a:xfrm rot="5400000">
              <a:off x="5925973" y="4427778"/>
              <a:ext cx="381000" cy="1093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6DE6F4D7-BA64-D96F-FA37-7D4D4C2B11A3}"/>
                </a:ext>
              </a:extLst>
            </p:cNvPr>
            <p:cNvSpPr/>
            <p:nvPr/>
          </p:nvSpPr>
          <p:spPr>
            <a:xfrm rot="5400000">
              <a:off x="5883391" y="4004195"/>
              <a:ext cx="457200" cy="1102659"/>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0D38BD3-0A63-3CD9-FDDB-857175371A1D}"/>
                </a:ext>
              </a:extLst>
            </p:cNvPr>
            <p:cNvSpPr/>
            <p:nvPr/>
          </p:nvSpPr>
          <p:spPr>
            <a:xfrm rot="5400000">
              <a:off x="5807191" y="3470795"/>
              <a:ext cx="609600" cy="1102659"/>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66">
              <a:extLst>
                <a:ext uri="{FF2B5EF4-FFF2-40B4-BE49-F238E27FC236}">
                  <a16:creationId xmlns:a16="http://schemas.microsoft.com/office/drawing/2014/main" id="{72E66E3A-9342-A04A-B4AA-987DE4854F53}"/>
                </a:ext>
              </a:extLst>
            </p:cNvPr>
            <p:cNvGrpSpPr/>
            <p:nvPr/>
          </p:nvGrpSpPr>
          <p:grpSpPr>
            <a:xfrm>
              <a:off x="5686168" y="3896619"/>
              <a:ext cx="833718" cy="215153"/>
              <a:chOff x="4343400" y="3608294"/>
              <a:chExt cx="833718" cy="215153"/>
            </a:xfrm>
          </p:grpSpPr>
          <p:sp>
            <p:nvSpPr>
              <p:cNvPr id="372" name="Oval 371">
                <a:extLst>
                  <a:ext uri="{FF2B5EF4-FFF2-40B4-BE49-F238E27FC236}">
                    <a16:creationId xmlns:a16="http://schemas.microsoft.com/office/drawing/2014/main" id="{E80F3528-5FC1-F897-D318-5308B0ACB03B}"/>
                  </a:ext>
                </a:extLst>
              </p:cNvPr>
              <p:cNvSpPr/>
              <p:nvPr/>
            </p:nvSpPr>
            <p:spPr>
              <a:xfrm>
                <a:off x="4343400"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36AF33BF-4242-5546-14F9-335FB3B35023}"/>
                  </a:ext>
                </a:extLst>
              </p:cNvPr>
              <p:cNvSpPr/>
              <p:nvPr/>
            </p:nvSpPr>
            <p:spPr>
              <a:xfrm>
                <a:off x="4666130" y="3612776"/>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AF3B4340-792B-CF56-8B5D-F0C8A3D41073}"/>
                  </a:ext>
                </a:extLst>
              </p:cNvPr>
              <p:cNvSpPr/>
              <p:nvPr/>
            </p:nvSpPr>
            <p:spPr>
              <a:xfrm>
                <a:off x="4961965"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ounded Rectangle 16">
              <a:extLst>
                <a:ext uri="{FF2B5EF4-FFF2-40B4-BE49-F238E27FC236}">
                  <a16:creationId xmlns:a16="http://schemas.microsoft.com/office/drawing/2014/main" id="{1DAB4370-9E42-B42B-D407-77B8AF713C57}"/>
                </a:ext>
              </a:extLst>
            </p:cNvPr>
            <p:cNvSpPr/>
            <p:nvPr/>
          </p:nvSpPr>
          <p:spPr>
            <a:xfrm>
              <a:off x="5533768" y="3564925"/>
              <a:ext cx="1143000" cy="1524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E6748A99-2C18-B590-EE85-15F41B959AC1}"/>
                </a:ext>
              </a:extLst>
            </p:cNvPr>
            <p:cNvSpPr/>
            <p:nvPr/>
          </p:nvSpPr>
          <p:spPr>
            <a:xfrm rot="5400000">
              <a:off x="5123632" y="4625002"/>
              <a:ext cx="291354"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D0578D83-E5FB-23CF-3445-6B8A6E4A5087}"/>
                </a:ext>
              </a:extLst>
            </p:cNvPr>
            <p:cNvSpPr/>
            <p:nvPr/>
          </p:nvSpPr>
          <p:spPr>
            <a:xfrm rot="5400000">
              <a:off x="6835891" y="4625002"/>
              <a:ext cx="291354"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56D464B-F4A7-F8E3-641A-7492E90084F5}"/>
                </a:ext>
              </a:extLst>
            </p:cNvPr>
            <p:cNvSpPr/>
            <p:nvPr/>
          </p:nvSpPr>
          <p:spPr>
            <a:xfrm rot="5400000">
              <a:off x="5042102" y="4248121"/>
              <a:ext cx="451992" cy="6096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F8F6353-0284-0459-4241-C47FEBD8A56C}"/>
                </a:ext>
              </a:extLst>
            </p:cNvPr>
            <p:cNvSpPr/>
            <p:nvPr/>
          </p:nvSpPr>
          <p:spPr>
            <a:xfrm rot="5400000">
              <a:off x="6755572" y="4248121"/>
              <a:ext cx="451992" cy="6096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149059E3-BDD1-2A82-9505-7CDF5FD1AAB6}"/>
                </a:ext>
              </a:extLst>
            </p:cNvPr>
            <p:cNvSpPr/>
            <p:nvPr/>
          </p:nvSpPr>
          <p:spPr>
            <a:xfrm rot="5400000">
              <a:off x="5046221" y="3786802"/>
              <a:ext cx="451992" cy="6096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09426BDE-739C-41C0-D9EA-DE44733C675F}"/>
                </a:ext>
              </a:extLst>
            </p:cNvPr>
            <p:cNvSpPr/>
            <p:nvPr/>
          </p:nvSpPr>
          <p:spPr>
            <a:xfrm rot="5400000">
              <a:off x="6755572" y="3790921"/>
              <a:ext cx="451992" cy="6096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23">
              <a:extLst>
                <a:ext uri="{FF2B5EF4-FFF2-40B4-BE49-F238E27FC236}">
                  <a16:creationId xmlns:a16="http://schemas.microsoft.com/office/drawing/2014/main" id="{A18CC808-2810-3B4F-EE9B-1B2A2DC6C51E}"/>
                </a:ext>
              </a:extLst>
            </p:cNvPr>
            <p:cNvSpPr/>
            <p:nvPr/>
          </p:nvSpPr>
          <p:spPr>
            <a:xfrm>
              <a:off x="4924168" y="3717325"/>
              <a:ext cx="685800" cy="1524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25">
              <a:extLst>
                <a:ext uri="{FF2B5EF4-FFF2-40B4-BE49-F238E27FC236}">
                  <a16:creationId xmlns:a16="http://schemas.microsoft.com/office/drawing/2014/main" id="{C6F16BD8-4A0C-4A2A-7EB4-78192630C70E}"/>
                </a:ext>
              </a:extLst>
            </p:cNvPr>
            <p:cNvSpPr/>
            <p:nvPr/>
          </p:nvSpPr>
          <p:spPr>
            <a:xfrm>
              <a:off x="6643817" y="3733801"/>
              <a:ext cx="685800" cy="1524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8828CA2-8AC6-E6B5-90CF-07493DEE97E9}"/>
                </a:ext>
              </a:extLst>
            </p:cNvPr>
            <p:cNvSpPr/>
            <p:nvPr/>
          </p:nvSpPr>
          <p:spPr>
            <a:xfrm rot="5400000">
              <a:off x="5841172" y="2952721"/>
              <a:ext cx="528192" cy="6858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4A7769B0-FACF-DB5A-9CE7-9A538D0CB719}"/>
                </a:ext>
              </a:extLst>
            </p:cNvPr>
            <p:cNvSpPr/>
            <p:nvPr/>
          </p:nvSpPr>
          <p:spPr>
            <a:xfrm>
              <a:off x="5762368" y="1659925"/>
              <a:ext cx="685800" cy="1295400"/>
            </a:xfrm>
            <a:prstGeom prst="trapezoid">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27">
              <a:extLst>
                <a:ext uri="{FF2B5EF4-FFF2-40B4-BE49-F238E27FC236}">
                  <a16:creationId xmlns:a16="http://schemas.microsoft.com/office/drawing/2014/main" id="{7CAE1D47-411C-0C0E-BAAB-E23352D2080A}"/>
                </a:ext>
              </a:extLst>
            </p:cNvPr>
            <p:cNvSpPr/>
            <p:nvPr/>
          </p:nvSpPr>
          <p:spPr>
            <a:xfrm>
              <a:off x="5692346" y="2895601"/>
              <a:ext cx="790833" cy="15034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30">
              <a:extLst>
                <a:ext uri="{FF2B5EF4-FFF2-40B4-BE49-F238E27FC236}">
                  <a16:creationId xmlns:a16="http://schemas.microsoft.com/office/drawing/2014/main" id="{0101D0EE-DAEF-3E40-F689-E3C514149121}"/>
                </a:ext>
              </a:extLst>
            </p:cNvPr>
            <p:cNvSpPr/>
            <p:nvPr/>
          </p:nvSpPr>
          <p:spPr>
            <a:xfrm>
              <a:off x="5885935" y="1523999"/>
              <a:ext cx="436606" cy="172995"/>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A471BBCC-10C3-59D8-A2C1-39783AAE4F13}"/>
                </a:ext>
              </a:extLst>
            </p:cNvPr>
            <p:cNvSpPr/>
            <p:nvPr/>
          </p:nvSpPr>
          <p:spPr>
            <a:xfrm rot="5400000">
              <a:off x="6050692" y="1276867"/>
              <a:ext cx="111209" cy="432486"/>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32">
              <a:extLst>
                <a:ext uri="{FF2B5EF4-FFF2-40B4-BE49-F238E27FC236}">
                  <a16:creationId xmlns:a16="http://schemas.microsoft.com/office/drawing/2014/main" id="{017B84F2-45D3-C276-1AB8-EE5F328BFAC3}"/>
                </a:ext>
              </a:extLst>
            </p:cNvPr>
            <p:cNvSpPr/>
            <p:nvPr/>
          </p:nvSpPr>
          <p:spPr>
            <a:xfrm>
              <a:off x="5943600" y="1369130"/>
              <a:ext cx="304800" cy="45719"/>
            </a:xfrm>
            <a:prstGeom prst="roundRect">
              <a:avLst>
                <a:gd name="adj" fmla="val 362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00064A39-4214-C45D-D095-DA00DC3F8B7D}"/>
                </a:ext>
              </a:extLst>
            </p:cNvPr>
            <p:cNvSpPr/>
            <p:nvPr/>
          </p:nvSpPr>
          <p:spPr>
            <a:xfrm>
              <a:off x="4085968" y="4326925"/>
              <a:ext cx="87733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F06D28E5-C818-B31D-20C6-B0A548D42333}"/>
                </a:ext>
              </a:extLst>
            </p:cNvPr>
            <p:cNvSpPr/>
            <p:nvPr/>
          </p:nvSpPr>
          <p:spPr>
            <a:xfrm>
              <a:off x="7292546" y="4326925"/>
              <a:ext cx="87733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9AAE69C-5A2C-0B22-1003-39C614F014BE}"/>
                </a:ext>
              </a:extLst>
            </p:cNvPr>
            <p:cNvSpPr/>
            <p:nvPr/>
          </p:nvSpPr>
          <p:spPr>
            <a:xfrm>
              <a:off x="2751438" y="4322806"/>
              <a:ext cx="133659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5597FB61-A553-92A2-84CA-868F3A05EED1}"/>
                </a:ext>
              </a:extLst>
            </p:cNvPr>
            <p:cNvSpPr/>
            <p:nvPr/>
          </p:nvSpPr>
          <p:spPr>
            <a:xfrm>
              <a:off x="1865870" y="4318687"/>
              <a:ext cx="87733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24464884-A8D9-D3D6-F698-AF8BA6249117}"/>
                </a:ext>
              </a:extLst>
            </p:cNvPr>
            <p:cNvSpPr/>
            <p:nvPr/>
          </p:nvSpPr>
          <p:spPr>
            <a:xfrm rot="5400000">
              <a:off x="3103436" y="4122529"/>
              <a:ext cx="609600" cy="1323191"/>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43">
              <a:extLst>
                <a:ext uri="{FF2B5EF4-FFF2-40B4-BE49-F238E27FC236}">
                  <a16:creationId xmlns:a16="http://schemas.microsoft.com/office/drawing/2014/main" id="{F260415E-C050-2A55-E941-72F2C8BB5177}"/>
                </a:ext>
              </a:extLst>
            </p:cNvPr>
            <p:cNvSpPr/>
            <p:nvPr/>
          </p:nvSpPr>
          <p:spPr>
            <a:xfrm>
              <a:off x="2714368" y="4326925"/>
              <a:ext cx="1371600" cy="1524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646DB016-A276-749A-4784-2395B2411C87}"/>
                </a:ext>
              </a:extLst>
            </p:cNvPr>
            <p:cNvSpPr/>
            <p:nvPr/>
          </p:nvSpPr>
          <p:spPr>
            <a:xfrm>
              <a:off x="8153400" y="4312509"/>
              <a:ext cx="133659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02AFE4D5-6E55-DF0D-990F-B29635261975}"/>
                </a:ext>
              </a:extLst>
            </p:cNvPr>
            <p:cNvSpPr/>
            <p:nvPr/>
          </p:nvSpPr>
          <p:spPr>
            <a:xfrm rot="5400000">
              <a:off x="8503339" y="4103994"/>
              <a:ext cx="609600" cy="1323191"/>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50">
              <a:extLst>
                <a:ext uri="{FF2B5EF4-FFF2-40B4-BE49-F238E27FC236}">
                  <a16:creationId xmlns:a16="http://schemas.microsoft.com/office/drawing/2014/main" id="{87946210-40D1-F499-32F5-17F2AC25C185}"/>
                </a:ext>
              </a:extLst>
            </p:cNvPr>
            <p:cNvSpPr/>
            <p:nvPr/>
          </p:nvSpPr>
          <p:spPr>
            <a:xfrm>
              <a:off x="8114271" y="4308390"/>
              <a:ext cx="1371600" cy="1524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07C79C1-BC10-0F82-48B3-8011DFE9F251}"/>
                </a:ext>
              </a:extLst>
            </p:cNvPr>
            <p:cNvSpPr/>
            <p:nvPr/>
          </p:nvSpPr>
          <p:spPr>
            <a:xfrm>
              <a:off x="9494108" y="4322806"/>
              <a:ext cx="877330" cy="1994647"/>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42">
              <a:extLst>
                <a:ext uri="{FF2B5EF4-FFF2-40B4-BE49-F238E27FC236}">
                  <a16:creationId xmlns:a16="http://schemas.microsoft.com/office/drawing/2014/main" id="{7C60E540-8771-D38E-687E-5F521E4C0408}"/>
                </a:ext>
              </a:extLst>
            </p:cNvPr>
            <p:cNvSpPr/>
            <p:nvPr/>
          </p:nvSpPr>
          <p:spPr>
            <a:xfrm>
              <a:off x="2714368" y="5012725"/>
              <a:ext cx="13716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43">
              <a:extLst>
                <a:ext uri="{FF2B5EF4-FFF2-40B4-BE49-F238E27FC236}">
                  <a16:creationId xmlns:a16="http://schemas.microsoft.com/office/drawing/2014/main" id="{6B5AE950-8FD2-61C8-6673-CD43AF40C6B2}"/>
                </a:ext>
              </a:extLst>
            </p:cNvPr>
            <p:cNvSpPr/>
            <p:nvPr/>
          </p:nvSpPr>
          <p:spPr>
            <a:xfrm>
              <a:off x="8130746" y="5033320"/>
              <a:ext cx="13716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44">
              <a:extLst>
                <a:ext uri="{FF2B5EF4-FFF2-40B4-BE49-F238E27FC236}">
                  <a16:creationId xmlns:a16="http://schemas.microsoft.com/office/drawing/2014/main" id="{6FBA8A59-8ED4-C16E-A375-66E7B047BFB2}"/>
                </a:ext>
              </a:extLst>
            </p:cNvPr>
            <p:cNvSpPr/>
            <p:nvPr/>
          </p:nvSpPr>
          <p:spPr>
            <a:xfrm>
              <a:off x="4924168" y="4250725"/>
              <a:ext cx="6858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45">
              <a:extLst>
                <a:ext uri="{FF2B5EF4-FFF2-40B4-BE49-F238E27FC236}">
                  <a16:creationId xmlns:a16="http://schemas.microsoft.com/office/drawing/2014/main" id="{DA099B3E-8CD4-B74D-099D-8E833EB3948E}"/>
                </a:ext>
              </a:extLst>
            </p:cNvPr>
            <p:cNvSpPr/>
            <p:nvPr/>
          </p:nvSpPr>
          <p:spPr>
            <a:xfrm>
              <a:off x="6619103" y="4242487"/>
              <a:ext cx="6858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47">
              <a:extLst>
                <a:ext uri="{FF2B5EF4-FFF2-40B4-BE49-F238E27FC236}">
                  <a16:creationId xmlns:a16="http://schemas.microsoft.com/office/drawing/2014/main" id="{56229AF0-A8C6-7B7D-7B19-4496FBAF1178}"/>
                </a:ext>
              </a:extLst>
            </p:cNvPr>
            <p:cNvSpPr/>
            <p:nvPr/>
          </p:nvSpPr>
          <p:spPr>
            <a:xfrm>
              <a:off x="9454979" y="4254843"/>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55">
              <a:extLst>
                <a:ext uri="{FF2B5EF4-FFF2-40B4-BE49-F238E27FC236}">
                  <a16:creationId xmlns:a16="http://schemas.microsoft.com/office/drawing/2014/main" id="{79059968-6CC0-60B6-41B2-B45D9371B7F7}"/>
                </a:ext>
              </a:extLst>
            </p:cNvPr>
            <p:cNvGrpSpPr/>
            <p:nvPr/>
          </p:nvGrpSpPr>
          <p:grpSpPr>
            <a:xfrm>
              <a:off x="1828800" y="4289854"/>
              <a:ext cx="939114" cy="698157"/>
              <a:chOff x="486032" y="4001529"/>
              <a:chExt cx="939114" cy="698157"/>
            </a:xfrm>
          </p:grpSpPr>
          <p:sp>
            <p:nvSpPr>
              <p:cNvPr id="369" name="Rounded Rectangle 146">
                <a:extLst>
                  <a:ext uri="{FF2B5EF4-FFF2-40B4-BE49-F238E27FC236}">
                    <a16:creationId xmlns:a16="http://schemas.microsoft.com/office/drawing/2014/main" id="{6C6DF247-96F5-AC46-C50C-4B3DA1178A70}"/>
                  </a:ext>
                </a:extLst>
              </p:cNvPr>
              <p:cNvSpPr/>
              <p:nvPr/>
            </p:nvSpPr>
            <p:spPr>
              <a:xfrm>
                <a:off x="494270" y="4001529"/>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148">
                <a:extLst>
                  <a:ext uri="{FF2B5EF4-FFF2-40B4-BE49-F238E27FC236}">
                    <a16:creationId xmlns:a16="http://schemas.microsoft.com/office/drawing/2014/main" id="{A26BA893-3B16-A6D6-FAF8-DF5273CCB6B4}"/>
                  </a:ext>
                </a:extLst>
              </p:cNvPr>
              <p:cNvSpPr/>
              <p:nvPr/>
            </p:nvSpPr>
            <p:spPr>
              <a:xfrm>
                <a:off x="486032" y="4287794"/>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ed Rectangle 149">
                <a:extLst>
                  <a:ext uri="{FF2B5EF4-FFF2-40B4-BE49-F238E27FC236}">
                    <a16:creationId xmlns:a16="http://schemas.microsoft.com/office/drawing/2014/main" id="{E5B371E7-6057-0353-C822-D803B9EC5C96}"/>
                  </a:ext>
                </a:extLst>
              </p:cNvPr>
              <p:cNvSpPr/>
              <p:nvPr/>
            </p:nvSpPr>
            <p:spPr>
              <a:xfrm>
                <a:off x="510746" y="4623486"/>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Rounded Rectangle 150">
              <a:extLst>
                <a:ext uri="{FF2B5EF4-FFF2-40B4-BE49-F238E27FC236}">
                  <a16:creationId xmlns:a16="http://schemas.microsoft.com/office/drawing/2014/main" id="{AEC483A5-77AF-8840-617C-0AAB6A0CA26F}"/>
                </a:ext>
              </a:extLst>
            </p:cNvPr>
            <p:cNvSpPr/>
            <p:nvPr/>
          </p:nvSpPr>
          <p:spPr>
            <a:xfrm>
              <a:off x="9465276" y="4637903"/>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51">
              <a:extLst>
                <a:ext uri="{FF2B5EF4-FFF2-40B4-BE49-F238E27FC236}">
                  <a16:creationId xmlns:a16="http://schemas.microsoft.com/office/drawing/2014/main" id="{9F86FC64-C98C-E0B6-5F51-38E4AB427FFA}"/>
                </a:ext>
              </a:extLst>
            </p:cNvPr>
            <p:cNvSpPr/>
            <p:nvPr/>
          </p:nvSpPr>
          <p:spPr>
            <a:xfrm>
              <a:off x="9489989" y="4973595"/>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52">
              <a:extLst>
                <a:ext uri="{FF2B5EF4-FFF2-40B4-BE49-F238E27FC236}">
                  <a16:creationId xmlns:a16="http://schemas.microsoft.com/office/drawing/2014/main" id="{6DE41609-B501-884A-147C-BC802E50C2F5}"/>
                </a:ext>
              </a:extLst>
            </p:cNvPr>
            <p:cNvSpPr/>
            <p:nvPr/>
          </p:nvSpPr>
          <p:spPr>
            <a:xfrm>
              <a:off x="4085968" y="4326925"/>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53">
              <a:extLst>
                <a:ext uri="{FF2B5EF4-FFF2-40B4-BE49-F238E27FC236}">
                  <a16:creationId xmlns:a16="http://schemas.microsoft.com/office/drawing/2014/main" id="{B663EED0-4D1D-556D-5347-D54B54850EA0}"/>
                </a:ext>
              </a:extLst>
            </p:cNvPr>
            <p:cNvSpPr/>
            <p:nvPr/>
          </p:nvSpPr>
          <p:spPr>
            <a:xfrm>
              <a:off x="4073611" y="4604952"/>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54">
              <a:extLst>
                <a:ext uri="{FF2B5EF4-FFF2-40B4-BE49-F238E27FC236}">
                  <a16:creationId xmlns:a16="http://schemas.microsoft.com/office/drawing/2014/main" id="{3FEBCF07-5FF2-57E4-F954-C03BE80B8D04}"/>
                </a:ext>
              </a:extLst>
            </p:cNvPr>
            <p:cNvSpPr/>
            <p:nvPr/>
          </p:nvSpPr>
          <p:spPr>
            <a:xfrm>
              <a:off x="4065373" y="4909751"/>
              <a:ext cx="914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56">
              <a:extLst>
                <a:ext uri="{FF2B5EF4-FFF2-40B4-BE49-F238E27FC236}">
                  <a16:creationId xmlns:a16="http://schemas.microsoft.com/office/drawing/2014/main" id="{86701A01-BECE-2C96-F7FC-1C2E12A07AB6}"/>
                </a:ext>
              </a:extLst>
            </p:cNvPr>
            <p:cNvGrpSpPr/>
            <p:nvPr/>
          </p:nvGrpSpPr>
          <p:grpSpPr>
            <a:xfrm>
              <a:off x="7271952" y="4277501"/>
              <a:ext cx="862914" cy="755819"/>
              <a:chOff x="562232" y="4001530"/>
              <a:chExt cx="862914" cy="681443"/>
            </a:xfrm>
          </p:grpSpPr>
          <p:sp>
            <p:nvSpPr>
              <p:cNvPr id="366" name="Rounded Rectangle 157">
                <a:extLst>
                  <a:ext uri="{FF2B5EF4-FFF2-40B4-BE49-F238E27FC236}">
                    <a16:creationId xmlns:a16="http://schemas.microsoft.com/office/drawing/2014/main" id="{3C92DEF4-2848-D5C4-861E-66E82C2DE267}"/>
                  </a:ext>
                </a:extLst>
              </p:cNvPr>
              <p:cNvSpPr/>
              <p:nvPr/>
            </p:nvSpPr>
            <p:spPr>
              <a:xfrm>
                <a:off x="562232" y="4001530"/>
                <a:ext cx="846438" cy="68702"/>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ounded Rectangle 158">
                <a:extLst>
                  <a:ext uri="{FF2B5EF4-FFF2-40B4-BE49-F238E27FC236}">
                    <a16:creationId xmlns:a16="http://schemas.microsoft.com/office/drawing/2014/main" id="{0FEDED1D-36A6-E378-3B21-2EB285F677A0}"/>
                  </a:ext>
                </a:extLst>
              </p:cNvPr>
              <p:cNvSpPr/>
              <p:nvPr/>
            </p:nvSpPr>
            <p:spPr>
              <a:xfrm>
                <a:off x="562232" y="4276335"/>
                <a:ext cx="852616" cy="83554"/>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ounded Rectangle 159">
                <a:extLst>
                  <a:ext uri="{FF2B5EF4-FFF2-40B4-BE49-F238E27FC236}">
                    <a16:creationId xmlns:a16="http://schemas.microsoft.com/office/drawing/2014/main" id="{48707621-7952-D3B8-76B4-4D0191EAC5D8}"/>
                  </a:ext>
                </a:extLst>
              </p:cNvPr>
              <p:cNvSpPr/>
              <p:nvPr/>
            </p:nvSpPr>
            <p:spPr>
              <a:xfrm>
                <a:off x="562232" y="4619842"/>
                <a:ext cx="862914" cy="63131"/>
              </a:xfrm>
              <a:prstGeom prst="roundRect">
                <a:avLst>
                  <a:gd name="adj" fmla="val 362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67">
              <a:extLst>
                <a:ext uri="{FF2B5EF4-FFF2-40B4-BE49-F238E27FC236}">
                  <a16:creationId xmlns:a16="http://schemas.microsoft.com/office/drawing/2014/main" id="{BAD908CB-FBC2-EAD8-88D3-577947F1FEFF}"/>
                </a:ext>
              </a:extLst>
            </p:cNvPr>
            <p:cNvGrpSpPr/>
            <p:nvPr/>
          </p:nvGrpSpPr>
          <p:grpSpPr>
            <a:xfrm>
              <a:off x="2973860" y="4566307"/>
              <a:ext cx="833718" cy="218545"/>
              <a:chOff x="4343400" y="3600420"/>
              <a:chExt cx="833718" cy="218545"/>
            </a:xfrm>
          </p:grpSpPr>
          <p:sp>
            <p:nvSpPr>
              <p:cNvPr id="363" name="Oval 362">
                <a:extLst>
                  <a:ext uri="{FF2B5EF4-FFF2-40B4-BE49-F238E27FC236}">
                    <a16:creationId xmlns:a16="http://schemas.microsoft.com/office/drawing/2014/main" id="{F423E70E-8859-2B37-9B8A-302BAA42EF9E}"/>
                  </a:ext>
                </a:extLst>
              </p:cNvPr>
              <p:cNvSpPr/>
              <p:nvPr/>
            </p:nvSpPr>
            <p:spPr>
              <a:xfrm>
                <a:off x="4343400"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596D61C-5162-1F55-DDEC-FDB475AAB185}"/>
                  </a:ext>
                </a:extLst>
              </p:cNvPr>
              <p:cNvSpPr/>
              <p:nvPr/>
            </p:nvSpPr>
            <p:spPr>
              <a:xfrm>
                <a:off x="4641417" y="3600420"/>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0339CB5D-03A3-439E-19BE-092374ADE66F}"/>
                  </a:ext>
                </a:extLst>
              </p:cNvPr>
              <p:cNvSpPr/>
              <p:nvPr/>
            </p:nvSpPr>
            <p:spPr>
              <a:xfrm>
                <a:off x="4961965"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71">
              <a:extLst>
                <a:ext uri="{FF2B5EF4-FFF2-40B4-BE49-F238E27FC236}">
                  <a16:creationId xmlns:a16="http://schemas.microsoft.com/office/drawing/2014/main" id="{74383E10-872A-C41C-3604-27915709193B}"/>
                </a:ext>
              </a:extLst>
            </p:cNvPr>
            <p:cNvGrpSpPr/>
            <p:nvPr/>
          </p:nvGrpSpPr>
          <p:grpSpPr>
            <a:xfrm>
              <a:off x="8371703" y="4605073"/>
              <a:ext cx="833718" cy="215153"/>
              <a:chOff x="4343400" y="3608294"/>
              <a:chExt cx="833718" cy="215153"/>
            </a:xfrm>
          </p:grpSpPr>
          <p:sp>
            <p:nvSpPr>
              <p:cNvPr id="360" name="Oval 359">
                <a:extLst>
                  <a:ext uri="{FF2B5EF4-FFF2-40B4-BE49-F238E27FC236}">
                    <a16:creationId xmlns:a16="http://schemas.microsoft.com/office/drawing/2014/main" id="{158A4820-A167-7B55-EB43-0AAE04A6CE93}"/>
                  </a:ext>
                </a:extLst>
              </p:cNvPr>
              <p:cNvSpPr/>
              <p:nvPr/>
            </p:nvSpPr>
            <p:spPr>
              <a:xfrm>
                <a:off x="4343400"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650A9C40-7F83-78A4-E861-860206FFE163}"/>
                  </a:ext>
                </a:extLst>
              </p:cNvPr>
              <p:cNvSpPr/>
              <p:nvPr/>
            </p:nvSpPr>
            <p:spPr>
              <a:xfrm>
                <a:off x="4666130" y="3612776"/>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FEC4A992-5C18-A38C-AA90-985783FC9BC8}"/>
                  </a:ext>
                </a:extLst>
              </p:cNvPr>
              <p:cNvSpPr/>
              <p:nvPr/>
            </p:nvSpPr>
            <p:spPr>
              <a:xfrm>
                <a:off x="4961965" y="3608294"/>
                <a:ext cx="215153" cy="210671"/>
              </a:xfrm>
              <a:prstGeom prst="ellipse">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32">
              <a:extLst>
                <a:ext uri="{FF2B5EF4-FFF2-40B4-BE49-F238E27FC236}">
                  <a16:creationId xmlns:a16="http://schemas.microsoft.com/office/drawing/2014/main" id="{A80D696D-E0D0-0DA7-13A6-C80EEB1ED4D1}"/>
                </a:ext>
              </a:extLst>
            </p:cNvPr>
            <p:cNvGrpSpPr/>
            <p:nvPr/>
          </p:nvGrpSpPr>
          <p:grpSpPr>
            <a:xfrm flipH="1">
              <a:off x="6019800" y="228600"/>
              <a:ext cx="381000" cy="1143000"/>
              <a:chOff x="5678236" y="412840"/>
              <a:chExt cx="1408364" cy="2939960"/>
            </a:xfrm>
            <a:solidFill>
              <a:srgbClr val="FFC000"/>
            </a:solidFill>
          </p:grpSpPr>
          <p:sp>
            <p:nvSpPr>
              <p:cNvPr id="352" name="Flowchart: Manual Operation 351">
                <a:extLst>
                  <a:ext uri="{FF2B5EF4-FFF2-40B4-BE49-F238E27FC236}">
                    <a16:creationId xmlns:a16="http://schemas.microsoft.com/office/drawing/2014/main" id="{FF7027F4-1FAF-F0BB-2AB3-33DDF683B2BE}"/>
                  </a:ext>
                </a:extLst>
              </p:cNvPr>
              <p:cNvSpPr/>
              <p:nvPr/>
            </p:nvSpPr>
            <p:spPr>
              <a:xfrm rot="10800000">
                <a:off x="6781800" y="2286000"/>
                <a:ext cx="228600" cy="990600"/>
              </a:xfrm>
              <a:prstGeom prst="flowChartManualOperati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lowchart: Manual Operation 352">
                <a:extLst>
                  <a:ext uri="{FF2B5EF4-FFF2-40B4-BE49-F238E27FC236}">
                    <a16:creationId xmlns:a16="http://schemas.microsoft.com/office/drawing/2014/main" id="{216B35A5-1D78-6F9F-D03C-107D53485C6B}"/>
                  </a:ext>
                </a:extLst>
              </p:cNvPr>
              <p:cNvSpPr/>
              <p:nvPr/>
            </p:nvSpPr>
            <p:spPr>
              <a:xfrm rot="10800000">
                <a:off x="6477000" y="2286000"/>
                <a:ext cx="228600" cy="990600"/>
              </a:xfrm>
              <a:prstGeom prst="flowChartManualOperati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lowchart: Manual Operation 353">
                <a:extLst>
                  <a:ext uri="{FF2B5EF4-FFF2-40B4-BE49-F238E27FC236}">
                    <a16:creationId xmlns:a16="http://schemas.microsoft.com/office/drawing/2014/main" id="{AA88121C-DD5E-5CDF-4675-8B66D24BD61C}"/>
                  </a:ext>
                </a:extLst>
              </p:cNvPr>
              <p:cNvSpPr/>
              <p:nvPr/>
            </p:nvSpPr>
            <p:spPr>
              <a:xfrm rot="10800000">
                <a:off x="6400800" y="1371600"/>
                <a:ext cx="685800" cy="1371600"/>
              </a:xfrm>
              <a:prstGeom prst="flowChartManualOperati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60079F58-80EE-AD71-CA37-BA657DBA13E0}"/>
                  </a:ext>
                </a:extLst>
              </p:cNvPr>
              <p:cNvSpPr/>
              <p:nvPr/>
            </p:nvSpPr>
            <p:spPr>
              <a:xfrm rot="18106528">
                <a:off x="6071408" y="512163"/>
                <a:ext cx="106562" cy="71856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lowchart: Extract 355">
                <a:extLst>
                  <a:ext uri="{FF2B5EF4-FFF2-40B4-BE49-F238E27FC236}">
                    <a16:creationId xmlns:a16="http://schemas.microsoft.com/office/drawing/2014/main" id="{05D49906-B8BB-A174-7F07-24A675FFF7CF}"/>
                  </a:ext>
                </a:extLst>
              </p:cNvPr>
              <p:cNvSpPr/>
              <p:nvPr/>
            </p:nvSpPr>
            <p:spPr>
              <a:xfrm rot="7647935">
                <a:off x="5575364" y="515712"/>
                <a:ext cx="469722" cy="263978"/>
              </a:xfrm>
              <a:prstGeom prst="flowChartExtra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913A8DF1-619F-E26E-3A87-379920DE3CDB}"/>
                  </a:ext>
                </a:extLst>
              </p:cNvPr>
              <p:cNvSpPr/>
              <p:nvPr/>
            </p:nvSpPr>
            <p:spPr>
              <a:xfrm>
                <a:off x="6400800" y="685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Bent-Up Arrow 186">
                <a:extLst>
                  <a:ext uri="{FF2B5EF4-FFF2-40B4-BE49-F238E27FC236}">
                    <a16:creationId xmlns:a16="http://schemas.microsoft.com/office/drawing/2014/main" id="{48EA27FD-3F48-0AFB-8B9A-46994BC46BE8}"/>
                  </a:ext>
                </a:extLst>
              </p:cNvPr>
              <p:cNvSpPr/>
              <p:nvPr/>
            </p:nvSpPr>
            <p:spPr>
              <a:xfrm rot="9969438" flipV="1">
                <a:off x="6014121" y="846939"/>
                <a:ext cx="793274" cy="685800"/>
              </a:xfrm>
              <a:prstGeom prst="bentUpArrow">
                <a:avLst>
                  <a:gd name="adj1" fmla="val 25000"/>
                  <a:gd name="adj2" fmla="val 18819"/>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668F43D6-88C5-B03B-1601-93E75B51AFE9}"/>
                  </a:ext>
                </a:extLst>
              </p:cNvPr>
              <p:cNvSpPr/>
              <p:nvPr/>
            </p:nvSpPr>
            <p:spPr>
              <a:xfrm>
                <a:off x="6400800" y="3124200"/>
                <a:ext cx="685800" cy="228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272">
              <a:extLst>
                <a:ext uri="{FF2B5EF4-FFF2-40B4-BE49-F238E27FC236}">
                  <a16:creationId xmlns:a16="http://schemas.microsoft.com/office/drawing/2014/main" id="{FA15E302-A8D5-8D3B-E7C8-6261BD3BBBEB}"/>
                </a:ext>
              </a:extLst>
            </p:cNvPr>
            <p:cNvGrpSpPr/>
            <p:nvPr/>
          </p:nvGrpSpPr>
          <p:grpSpPr>
            <a:xfrm>
              <a:off x="2895600" y="5105400"/>
              <a:ext cx="304800" cy="1295400"/>
              <a:chOff x="3936037" y="2666999"/>
              <a:chExt cx="1247162" cy="3962400"/>
            </a:xfrm>
          </p:grpSpPr>
          <p:sp>
            <p:nvSpPr>
              <p:cNvPr id="341" name="Rectangle 340">
                <a:extLst>
                  <a:ext uri="{FF2B5EF4-FFF2-40B4-BE49-F238E27FC236}">
                    <a16:creationId xmlns:a16="http://schemas.microsoft.com/office/drawing/2014/main" id="{4745F925-3691-B594-CDE8-11576630331A}"/>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45">
                <a:extLst>
                  <a:ext uri="{FF2B5EF4-FFF2-40B4-BE49-F238E27FC236}">
                    <a16:creationId xmlns:a16="http://schemas.microsoft.com/office/drawing/2014/main" id="{81A54FCA-F3C6-AC9E-A2A0-917600C5DD5B}"/>
                  </a:ext>
                </a:extLst>
              </p:cNvPr>
              <p:cNvGrpSpPr/>
              <p:nvPr/>
            </p:nvGrpSpPr>
            <p:grpSpPr>
              <a:xfrm>
                <a:off x="3962400" y="2666999"/>
                <a:ext cx="1219200" cy="3962400"/>
                <a:chOff x="6400800" y="3530424"/>
                <a:chExt cx="1111623" cy="2650741"/>
              </a:xfrm>
            </p:grpSpPr>
            <p:sp>
              <p:nvSpPr>
                <p:cNvPr id="343" name="Rectangle 342">
                  <a:extLst>
                    <a:ext uri="{FF2B5EF4-FFF2-40B4-BE49-F238E27FC236}">
                      <a16:creationId xmlns:a16="http://schemas.microsoft.com/office/drawing/2014/main" id="{7B7FE0AE-2FFF-8EF5-87B6-0A8722941CA0}"/>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45A1130F-AF00-E184-C355-AB3FEEB90F26}"/>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D48D7558-39AF-2906-F334-3DF7481AD31B}"/>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5DE5AC57-1987-D3A2-42D4-560CD218A54E}"/>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4631D37-AE82-3146-B386-C061C83E7729}"/>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onut 283">
                  <a:extLst>
                    <a:ext uri="{FF2B5EF4-FFF2-40B4-BE49-F238E27FC236}">
                      <a16:creationId xmlns:a16="http://schemas.microsoft.com/office/drawing/2014/main" id="{138F79C8-7EB6-A8A1-4AC9-E3A3650F6ACE}"/>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9" name="Rectangle 348">
                  <a:extLst>
                    <a:ext uri="{FF2B5EF4-FFF2-40B4-BE49-F238E27FC236}">
                      <a16:creationId xmlns:a16="http://schemas.microsoft.com/office/drawing/2014/main" id="{27E2CBBC-16CC-B6B2-F9D3-8D01E1081B8D}"/>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Donut 285">
                  <a:extLst>
                    <a:ext uri="{FF2B5EF4-FFF2-40B4-BE49-F238E27FC236}">
                      <a16:creationId xmlns:a16="http://schemas.microsoft.com/office/drawing/2014/main" id="{720C0BCF-3423-758F-116E-A3884971484B}"/>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Donut 286">
                  <a:extLst>
                    <a:ext uri="{FF2B5EF4-FFF2-40B4-BE49-F238E27FC236}">
                      <a16:creationId xmlns:a16="http://schemas.microsoft.com/office/drawing/2014/main" id="{A2EFEDCB-1BBF-0C18-53BF-A9F483007A28}"/>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2" name="Group 287">
              <a:extLst>
                <a:ext uri="{FF2B5EF4-FFF2-40B4-BE49-F238E27FC236}">
                  <a16:creationId xmlns:a16="http://schemas.microsoft.com/office/drawing/2014/main" id="{AFFA0ADE-B5F3-64E1-7134-0EE4CEB5A841}"/>
                </a:ext>
              </a:extLst>
            </p:cNvPr>
            <p:cNvGrpSpPr/>
            <p:nvPr/>
          </p:nvGrpSpPr>
          <p:grpSpPr>
            <a:xfrm>
              <a:off x="3276600" y="5105400"/>
              <a:ext cx="304800" cy="1295400"/>
              <a:chOff x="3936037" y="2666999"/>
              <a:chExt cx="1247162" cy="3962400"/>
            </a:xfrm>
          </p:grpSpPr>
          <p:sp>
            <p:nvSpPr>
              <p:cNvPr id="330" name="Rectangle 329">
                <a:extLst>
                  <a:ext uri="{FF2B5EF4-FFF2-40B4-BE49-F238E27FC236}">
                    <a16:creationId xmlns:a16="http://schemas.microsoft.com/office/drawing/2014/main" id="{86822222-B4AF-033C-EB90-4E3D3FCAE25C}"/>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45">
                <a:extLst>
                  <a:ext uri="{FF2B5EF4-FFF2-40B4-BE49-F238E27FC236}">
                    <a16:creationId xmlns:a16="http://schemas.microsoft.com/office/drawing/2014/main" id="{1F8C9642-E3C4-21FB-90CD-B17E0BC1F28D}"/>
                  </a:ext>
                </a:extLst>
              </p:cNvPr>
              <p:cNvGrpSpPr/>
              <p:nvPr/>
            </p:nvGrpSpPr>
            <p:grpSpPr>
              <a:xfrm>
                <a:off x="3962400" y="2666999"/>
                <a:ext cx="1219200" cy="3962400"/>
                <a:chOff x="6400800" y="3530424"/>
                <a:chExt cx="1111623" cy="2650741"/>
              </a:xfrm>
            </p:grpSpPr>
            <p:sp>
              <p:nvSpPr>
                <p:cNvPr id="332" name="Rectangle 331">
                  <a:extLst>
                    <a:ext uri="{FF2B5EF4-FFF2-40B4-BE49-F238E27FC236}">
                      <a16:creationId xmlns:a16="http://schemas.microsoft.com/office/drawing/2014/main" id="{B3BD2C90-DDC2-F416-1183-BAD147A3277C}"/>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AD5FCD85-5BD7-F6CA-F73E-70C8BC46DF85}"/>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B1262FAD-FBE1-D379-961B-8783B83B5C98}"/>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32AA1EB2-2690-2654-4070-73F4EDC6196E}"/>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39AEA746-3FED-6F0F-8930-434887A8C834}"/>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Donut 295">
                  <a:extLst>
                    <a:ext uri="{FF2B5EF4-FFF2-40B4-BE49-F238E27FC236}">
                      <a16:creationId xmlns:a16="http://schemas.microsoft.com/office/drawing/2014/main" id="{A47203A6-E7D6-E40C-B0D3-752379F7CED3}"/>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8" name="Rectangle 337">
                  <a:extLst>
                    <a:ext uri="{FF2B5EF4-FFF2-40B4-BE49-F238E27FC236}">
                      <a16:creationId xmlns:a16="http://schemas.microsoft.com/office/drawing/2014/main" id="{3FC143F1-4881-9947-E6CD-E03BEDD38BBD}"/>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onut 297">
                  <a:extLst>
                    <a:ext uri="{FF2B5EF4-FFF2-40B4-BE49-F238E27FC236}">
                      <a16:creationId xmlns:a16="http://schemas.microsoft.com/office/drawing/2014/main" id="{69234866-1543-1E54-D38D-099BB27E2CAC}"/>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0" name="Donut 298">
                  <a:extLst>
                    <a:ext uri="{FF2B5EF4-FFF2-40B4-BE49-F238E27FC236}">
                      <a16:creationId xmlns:a16="http://schemas.microsoft.com/office/drawing/2014/main" id="{D01B8594-12BB-9DC1-0FF6-CF9D0909587E}"/>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3" name="Group 299">
              <a:extLst>
                <a:ext uri="{FF2B5EF4-FFF2-40B4-BE49-F238E27FC236}">
                  <a16:creationId xmlns:a16="http://schemas.microsoft.com/office/drawing/2014/main" id="{A22DE94F-A6C2-1FCC-C993-AE253EC8237A}"/>
                </a:ext>
              </a:extLst>
            </p:cNvPr>
            <p:cNvGrpSpPr/>
            <p:nvPr/>
          </p:nvGrpSpPr>
          <p:grpSpPr>
            <a:xfrm>
              <a:off x="3657600" y="5105400"/>
              <a:ext cx="304800" cy="1295400"/>
              <a:chOff x="3936037" y="2666999"/>
              <a:chExt cx="1247162" cy="3962400"/>
            </a:xfrm>
          </p:grpSpPr>
          <p:sp>
            <p:nvSpPr>
              <p:cNvPr id="319" name="Rectangle 318">
                <a:extLst>
                  <a:ext uri="{FF2B5EF4-FFF2-40B4-BE49-F238E27FC236}">
                    <a16:creationId xmlns:a16="http://schemas.microsoft.com/office/drawing/2014/main" id="{98101F92-6D0C-A531-CCD0-775DEB0EDB23}"/>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45">
                <a:extLst>
                  <a:ext uri="{FF2B5EF4-FFF2-40B4-BE49-F238E27FC236}">
                    <a16:creationId xmlns:a16="http://schemas.microsoft.com/office/drawing/2014/main" id="{D705C2AF-ED9E-5530-9FEB-39E01B32D04D}"/>
                  </a:ext>
                </a:extLst>
              </p:cNvPr>
              <p:cNvGrpSpPr/>
              <p:nvPr/>
            </p:nvGrpSpPr>
            <p:grpSpPr>
              <a:xfrm>
                <a:off x="3962400" y="2666999"/>
                <a:ext cx="1219200" cy="3962400"/>
                <a:chOff x="6400800" y="3530424"/>
                <a:chExt cx="1111623" cy="2650741"/>
              </a:xfrm>
            </p:grpSpPr>
            <p:sp>
              <p:nvSpPr>
                <p:cNvPr id="321" name="Rectangle 320">
                  <a:extLst>
                    <a:ext uri="{FF2B5EF4-FFF2-40B4-BE49-F238E27FC236}">
                      <a16:creationId xmlns:a16="http://schemas.microsoft.com/office/drawing/2014/main" id="{D30F6162-A124-8A0B-BC6A-DED673D9B76B}"/>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089D3724-B904-5A67-D3F7-3B91A2FBACF6}"/>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D90178A5-298D-532D-0FD6-C559F3583921}"/>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F82658D5-C76A-9A2C-67BF-B3900B6F62DE}"/>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595A3A57-E441-3703-BC84-1291761284C1}"/>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Donut 307">
                  <a:extLst>
                    <a:ext uri="{FF2B5EF4-FFF2-40B4-BE49-F238E27FC236}">
                      <a16:creationId xmlns:a16="http://schemas.microsoft.com/office/drawing/2014/main" id="{DF6D6520-CB82-D3B6-860A-47CAA1DC12E9}"/>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 name="Rectangle 326">
                  <a:extLst>
                    <a:ext uri="{FF2B5EF4-FFF2-40B4-BE49-F238E27FC236}">
                      <a16:creationId xmlns:a16="http://schemas.microsoft.com/office/drawing/2014/main" id="{5E5F67B4-5A7F-BAF9-EFE0-1068EE5F269B}"/>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onut 309">
                  <a:extLst>
                    <a:ext uri="{FF2B5EF4-FFF2-40B4-BE49-F238E27FC236}">
                      <a16:creationId xmlns:a16="http://schemas.microsoft.com/office/drawing/2014/main" id="{83F80E78-7A31-31B8-E40C-FD95D3D4B167}"/>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9" name="Donut 310">
                  <a:extLst>
                    <a:ext uri="{FF2B5EF4-FFF2-40B4-BE49-F238E27FC236}">
                      <a16:creationId xmlns:a16="http://schemas.microsoft.com/office/drawing/2014/main" id="{6F10D069-E6C6-8C28-B48F-A6462E88DD95}"/>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4" name="Trapezoid 193">
              <a:extLst>
                <a:ext uri="{FF2B5EF4-FFF2-40B4-BE49-F238E27FC236}">
                  <a16:creationId xmlns:a16="http://schemas.microsoft.com/office/drawing/2014/main" id="{BD2C7076-8983-2381-89CA-3EFCC27591EE}"/>
                </a:ext>
              </a:extLst>
            </p:cNvPr>
            <p:cNvSpPr/>
            <p:nvPr/>
          </p:nvSpPr>
          <p:spPr>
            <a:xfrm rot="10800000">
              <a:off x="4572000" y="4800600"/>
              <a:ext cx="3200400" cy="3810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61">
              <a:extLst>
                <a:ext uri="{FF2B5EF4-FFF2-40B4-BE49-F238E27FC236}">
                  <a16:creationId xmlns:a16="http://schemas.microsoft.com/office/drawing/2014/main" id="{7448AE5B-950B-E5F3-8A3B-DBBFD8E7C3E9}"/>
                </a:ext>
              </a:extLst>
            </p:cNvPr>
            <p:cNvSpPr/>
            <p:nvPr/>
          </p:nvSpPr>
          <p:spPr>
            <a:xfrm>
              <a:off x="4543168" y="4784125"/>
              <a:ext cx="32004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62">
              <a:extLst>
                <a:ext uri="{FF2B5EF4-FFF2-40B4-BE49-F238E27FC236}">
                  <a16:creationId xmlns:a16="http://schemas.microsoft.com/office/drawing/2014/main" id="{83ADF163-F9D9-A6E7-8424-4A2C4BA592F4}"/>
                </a:ext>
              </a:extLst>
            </p:cNvPr>
            <p:cNvSpPr/>
            <p:nvPr/>
          </p:nvSpPr>
          <p:spPr>
            <a:xfrm>
              <a:off x="4619368" y="5088925"/>
              <a:ext cx="3048000" cy="76200"/>
            </a:xfrm>
            <a:prstGeom prst="roundRect">
              <a:avLst>
                <a:gd name="adj" fmla="val 36275"/>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311">
              <a:extLst>
                <a:ext uri="{FF2B5EF4-FFF2-40B4-BE49-F238E27FC236}">
                  <a16:creationId xmlns:a16="http://schemas.microsoft.com/office/drawing/2014/main" id="{050C8540-4DC7-64D0-CE93-6064A69931E1}"/>
                </a:ext>
              </a:extLst>
            </p:cNvPr>
            <p:cNvGrpSpPr/>
            <p:nvPr/>
          </p:nvGrpSpPr>
          <p:grpSpPr>
            <a:xfrm>
              <a:off x="8305800" y="5105400"/>
              <a:ext cx="304800" cy="1295400"/>
              <a:chOff x="3936037" y="2666999"/>
              <a:chExt cx="1247162" cy="3962400"/>
            </a:xfrm>
          </p:grpSpPr>
          <p:sp>
            <p:nvSpPr>
              <p:cNvPr id="308" name="Rectangle 307">
                <a:extLst>
                  <a:ext uri="{FF2B5EF4-FFF2-40B4-BE49-F238E27FC236}">
                    <a16:creationId xmlns:a16="http://schemas.microsoft.com/office/drawing/2014/main" id="{8508D765-2DAF-A9C9-02DC-37EAFD20B5A4}"/>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45">
                <a:extLst>
                  <a:ext uri="{FF2B5EF4-FFF2-40B4-BE49-F238E27FC236}">
                    <a16:creationId xmlns:a16="http://schemas.microsoft.com/office/drawing/2014/main" id="{0C5F8B5D-B95D-6A38-97DB-864D1847C66C}"/>
                  </a:ext>
                </a:extLst>
              </p:cNvPr>
              <p:cNvGrpSpPr/>
              <p:nvPr/>
            </p:nvGrpSpPr>
            <p:grpSpPr>
              <a:xfrm>
                <a:off x="3962400" y="2666999"/>
                <a:ext cx="1219200" cy="3962400"/>
                <a:chOff x="6400800" y="3530424"/>
                <a:chExt cx="1111623" cy="2650741"/>
              </a:xfrm>
            </p:grpSpPr>
            <p:sp>
              <p:nvSpPr>
                <p:cNvPr id="310" name="Rectangle 309">
                  <a:extLst>
                    <a:ext uri="{FF2B5EF4-FFF2-40B4-BE49-F238E27FC236}">
                      <a16:creationId xmlns:a16="http://schemas.microsoft.com/office/drawing/2014/main" id="{258A7EC0-0122-0E13-2960-A4806348294D}"/>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F276C0D0-C9D5-07CB-0168-2F625CEA98AE}"/>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43E2C125-418A-D447-86EF-386E18FAC174}"/>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9DF9DFE2-0111-B0A3-0078-FBAEEB4E5786}"/>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8CB0C638-06DE-DBC4-5382-E2795D672890}"/>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onut 319">
                  <a:extLst>
                    <a:ext uri="{FF2B5EF4-FFF2-40B4-BE49-F238E27FC236}">
                      <a16:creationId xmlns:a16="http://schemas.microsoft.com/office/drawing/2014/main" id="{4D47885C-ABB2-4790-1FB9-C51596619205}"/>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6" name="Rectangle 315">
                  <a:extLst>
                    <a:ext uri="{FF2B5EF4-FFF2-40B4-BE49-F238E27FC236}">
                      <a16:creationId xmlns:a16="http://schemas.microsoft.com/office/drawing/2014/main" id="{C36EAF5A-0532-70D8-4E26-EB7D3828C296}"/>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onut 321">
                  <a:extLst>
                    <a:ext uri="{FF2B5EF4-FFF2-40B4-BE49-F238E27FC236}">
                      <a16:creationId xmlns:a16="http://schemas.microsoft.com/office/drawing/2014/main" id="{95418069-D9DE-F8A1-89A9-9D6660CF42E7}"/>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Donut 322">
                  <a:extLst>
                    <a:ext uri="{FF2B5EF4-FFF2-40B4-BE49-F238E27FC236}">
                      <a16:creationId xmlns:a16="http://schemas.microsoft.com/office/drawing/2014/main" id="{E77FBF8C-2BC8-7AE6-2697-127952FFC90F}"/>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8" name="Group 323">
              <a:extLst>
                <a:ext uri="{FF2B5EF4-FFF2-40B4-BE49-F238E27FC236}">
                  <a16:creationId xmlns:a16="http://schemas.microsoft.com/office/drawing/2014/main" id="{5075E257-4AD8-5296-9066-B5CC851BC386}"/>
                </a:ext>
              </a:extLst>
            </p:cNvPr>
            <p:cNvGrpSpPr/>
            <p:nvPr/>
          </p:nvGrpSpPr>
          <p:grpSpPr>
            <a:xfrm>
              <a:off x="8686800" y="5105400"/>
              <a:ext cx="304800" cy="1295400"/>
              <a:chOff x="3936037" y="2666999"/>
              <a:chExt cx="1247162" cy="3962400"/>
            </a:xfrm>
          </p:grpSpPr>
          <p:sp>
            <p:nvSpPr>
              <p:cNvPr id="297" name="Rectangle 296">
                <a:extLst>
                  <a:ext uri="{FF2B5EF4-FFF2-40B4-BE49-F238E27FC236}">
                    <a16:creationId xmlns:a16="http://schemas.microsoft.com/office/drawing/2014/main" id="{266E415A-27BF-5FDE-A0D1-0281F835C407}"/>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45">
                <a:extLst>
                  <a:ext uri="{FF2B5EF4-FFF2-40B4-BE49-F238E27FC236}">
                    <a16:creationId xmlns:a16="http://schemas.microsoft.com/office/drawing/2014/main" id="{4C4BB325-3261-3CEE-D68D-DA34B6DDC743}"/>
                  </a:ext>
                </a:extLst>
              </p:cNvPr>
              <p:cNvGrpSpPr/>
              <p:nvPr/>
            </p:nvGrpSpPr>
            <p:grpSpPr>
              <a:xfrm>
                <a:off x="3962400" y="2666999"/>
                <a:ext cx="1219200" cy="3962400"/>
                <a:chOff x="6400800" y="3530424"/>
                <a:chExt cx="1111623" cy="2650741"/>
              </a:xfrm>
            </p:grpSpPr>
            <p:sp>
              <p:nvSpPr>
                <p:cNvPr id="299" name="Rectangle 298">
                  <a:extLst>
                    <a:ext uri="{FF2B5EF4-FFF2-40B4-BE49-F238E27FC236}">
                      <a16:creationId xmlns:a16="http://schemas.microsoft.com/office/drawing/2014/main" id="{5683E30A-A879-C404-56FC-29C3625D39E4}"/>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22C4E718-F6A6-8E6C-833B-98F2E4F56B29}"/>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2409E357-259C-A751-35E5-74AF488C5AA0}"/>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BE6BF57A-CE86-C30D-54BC-2331B5459F11}"/>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1E69289E-D839-5722-86FD-E3867A2FB127}"/>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Donut 331">
                  <a:extLst>
                    <a:ext uri="{FF2B5EF4-FFF2-40B4-BE49-F238E27FC236}">
                      <a16:creationId xmlns:a16="http://schemas.microsoft.com/office/drawing/2014/main" id="{23617781-C4BB-86A0-7661-7B891AC5EEB8}"/>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Rectangle 304">
                  <a:extLst>
                    <a:ext uri="{FF2B5EF4-FFF2-40B4-BE49-F238E27FC236}">
                      <a16:creationId xmlns:a16="http://schemas.microsoft.com/office/drawing/2014/main" id="{B9D94EA1-0404-33CF-C886-B72623DEBF5F}"/>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onut 333">
                  <a:extLst>
                    <a:ext uri="{FF2B5EF4-FFF2-40B4-BE49-F238E27FC236}">
                      <a16:creationId xmlns:a16="http://schemas.microsoft.com/office/drawing/2014/main" id="{9690DE25-DBAB-0BD5-EBB8-8ECA73034E71}"/>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 name="Donut 334">
                  <a:extLst>
                    <a:ext uri="{FF2B5EF4-FFF2-40B4-BE49-F238E27FC236}">
                      <a16:creationId xmlns:a16="http://schemas.microsoft.com/office/drawing/2014/main" id="{1139AA43-0620-6985-6D61-C358396FAE86}"/>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9" name="Group 335">
              <a:extLst>
                <a:ext uri="{FF2B5EF4-FFF2-40B4-BE49-F238E27FC236}">
                  <a16:creationId xmlns:a16="http://schemas.microsoft.com/office/drawing/2014/main" id="{C807C2E3-B39E-AE72-7128-7B4320E4BCDC}"/>
                </a:ext>
              </a:extLst>
            </p:cNvPr>
            <p:cNvGrpSpPr/>
            <p:nvPr/>
          </p:nvGrpSpPr>
          <p:grpSpPr>
            <a:xfrm>
              <a:off x="9067800" y="5105400"/>
              <a:ext cx="304800" cy="1295400"/>
              <a:chOff x="3936037" y="2666999"/>
              <a:chExt cx="1247162" cy="3962400"/>
            </a:xfrm>
          </p:grpSpPr>
          <p:sp>
            <p:nvSpPr>
              <p:cNvPr id="286" name="Rectangle 285">
                <a:extLst>
                  <a:ext uri="{FF2B5EF4-FFF2-40B4-BE49-F238E27FC236}">
                    <a16:creationId xmlns:a16="http://schemas.microsoft.com/office/drawing/2014/main" id="{5A4D433D-8267-B2B6-F364-391ABCC4983F}"/>
                  </a:ext>
                </a:extLst>
              </p:cNvPr>
              <p:cNvSpPr/>
              <p:nvPr/>
            </p:nvSpPr>
            <p:spPr>
              <a:xfrm>
                <a:off x="3936037" y="2681304"/>
                <a:ext cx="1247162" cy="39468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45">
                <a:extLst>
                  <a:ext uri="{FF2B5EF4-FFF2-40B4-BE49-F238E27FC236}">
                    <a16:creationId xmlns:a16="http://schemas.microsoft.com/office/drawing/2014/main" id="{3F7EDB62-255E-36E6-3FDE-0092C8F960CD}"/>
                  </a:ext>
                </a:extLst>
              </p:cNvPr>
              <p:cNvGrpSpPr/>
              <p:nvPr/>
            </p:nvGrpSpPr>
            <p:grpSpPr>
              <a:xfrm>
                <a:off x="3962400" y="2666999"/>
                <a:ext cx="1219200" cy="3962400"/>
                <a:chOff x="6400800" y="3530424"/>
                <a:chExt cx="1111623" cy="2650741"/>
              </a:xfrm>
            </p:grpSpPr>
            <p:sp>
              <p:nvSpPr>
                <p:cNvPr id="288" name="Rectangle 287">
                  <a:extLst>
                    <a:ext uri="{FF2B5EF4-FFF2-40B4-BE49-F238E27FC236}">
                      <a16:creationId xmlns:a16="http://schemas.microsoft.com/office/drawing/2014/main" id="{0F8062EE-84E8-0E81-5CFF-A5F817F2BC29}"/>
                    </a:ext>
                  </a:extLst>
                </p:cNvPr>
                <p:cNvSpPr/>
                <p:nvPr/>
              </p:nvSpPr>
              <p:spPr>
                <a:xfrm rot="5400000">
                  <a:off x="6009360" y="5150996"/>
                  <a:ext cx="1923637" cy="1098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0209F9B6-27FC-0DEB-0A7A-4D3BADE9B62B}"/>
                    </a:ext>
                  </a:extLst>
                </p:cNvPr>
                <p:cNvSpPr/>
                <p:nvPr/>
              </p:nvSpPr>
              <p:spPr>
                <a:xfrm rot="5400000">
                  <a:off x="6095166" y="4064659"/>
                  <a:ext cx="1117776" cy="4930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99E81BC6-5303-3FBF-623E-1D21FACD3C32}"/>
                    </a:ext>
                  </a:extLst>
                </p:cNvPr>
                <p:cNvSpPr/>
                <p:nvPr/>
              </p:nvSpPr>
              <p:spPr>
                <a:xfrm rot="5400000">
                  <a:off x="6724264" y="4068470"/>
                  <a:ext cx="1117776" cy="416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2DD35DB0-4075-68B6-03D4-E1E83E3EB4EC}"/>
                    </a:ext>
                  </a:extLst>
                </p:cNvPr>
                <p:cNvSpPr/>
                <p:nvPr/>
              </p:nvSpPr>
              <p:spPr>
                <a:xfrm rot="5400000">
                  <a:off x="6074555" y="5554602"/>
                  <a:ext cx="1150031" cy="582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74FE1DCD-D0FD-8D0A-989D-6AE9AA7B8201}"/>
                    </a:ext>
                  </a:extLst>
                </p:cNvPr>
                <p:cNvSpPr/>
                <p:nvPr/>
              </p:nvSpPr>
              <p:spPr>
                <a:xfrm rot="5400000">
                  <a:off x="6689757" y="5566929"/>
                  <a:ext cx="1172443" cy="5603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onut 343">
                  <a:extLst>
                    <a:ext uri="{FF2B5EF4-FFF2-40B4-BE49-F238E27FC236}">
                      <a16:creationId xmlns:a16="http://schemas.microsoft.com/office/drawing/2014/main" id="{D616C55B-D1FC-D2A3-E63A-D9B62E9CC538}"/>
                    </a:ext>
                  </a:extLst>
                </p:cNvPr>
                <p:cNvSpPr/>
                <p:nvPr/>
              </p:nvSpPr>
              <p:spPr>
                <a:xfrm>
                  <a:off x="6741458" y="3886200"/>
                  <a:ext cx="457200" cy="357885"/>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4" name="Rectangle 293">
                  <a:extLst>
                    <a:ext uri="{FF2B5EF4-FFF2-40B4-BE49-F238E27FC236}">
                      <a16:creationId xmlns:a16="http://schemas.microsoft.com/office/drawing/2014/main" id="{BB1CDECC-3049-05D3-80B3-99B844811E78}"/>
                    </a:ext>
                  </a:extLst>
                </p:cNvPr>
                <p:cNvSpPr/>
                <p:nvPr/>
              </p:nvSpPr>
              <p:spPr>
                <a:xfrm>
                  <a:off x="6400800" y="4419600"/>
                  <a:ext cx="1111623" cy="1303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onut 345">
                  <a:extLst>
                    <a:ext uri="{FF2B5EF4-FFF2-40B4-BE49-F238E27FC236}">
                      <a16:creationId xmlns:a16="http://schemas.microsoft.com/office/drawing/2014/main" id="{3CDBBE55-8980-EF3A-26B9-DEA1EB96F721}"/>
                    </a:ext>
                  </a:extLst>
                </p:cNvPr>
                <p:cNvSpPr/>
                <p:nvPr/>
              </p:nvSpPr>
              <p:spPr>
                <a:xfrm>
                  <a:off x="6432176"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 name="Donut 346">
                  <a:extLst>
                    <a:ext uri="{FF2B5EF4-FFF2-40B4-BE49-F238E27FC236}">
                      <a16:creationId xmlns:a16="http://schemas.microsoft.com/office/drawing/2014/main" id="{A8AD8B3A-A6F6-F908-5899-F21CD291317E}"/>
                    </a:ext>
                  </a:extLst>
                </p:cNvPr>
                <p:cNvSpPr/>
                <p:nvPr/>
              </p:nvSpPr>
              <p:spPr>
                <a:xfrm>
                  <a:off x="7055223" y="4648201"/>
                  <a:ext cx="457200" cy="360522"/>
                </a:xfrm>
                <a:prstGeom prst="donu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0" name="Rectangle 199">
              <a:extLst>
                <a:ext uri="{FF2B5EF4-FFF2-40B4-BE49-F238E27FC236}">
                  <a16:creationId xmlns:a16="http://schemas.microsoft.com/office/drawing/2014/main" id="{66B8AA6B-B9F0-E49B-5401-D360DCD04B97}"/>
                </a:ext>
              </a:extLst>
            </p:cNvPr>
            <p:cNvSpPr/>
            <p:nvPr/>
          </p:nvSpPr>
          <p:spPr>
            <a:xfrm>
              <a:off x="7974228" y="6324600"/>
              <a:ext cx="2438400" cy="5334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8EAABA0D-0BC2-DB3F-5DCD-0606022150A1}"/>
                </a:ext>
              </a:extLst>
            </p:cNvPr>
            <p:cNvSpPr/>
            <p:nvPr/>
          </p:nvSpPr>
          <p:spPr>
            <a:xfrm>
              <a:off x="1878228" y="6248400"/>
              <a:ext cx="2438400" cy="533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D25CBE99-F805-4D5E-35E2-F82A69956B28}"/>
                </a:ext>
              </a:extLst>
            </p:cNvPr>
            <p:cNvSpPr/>
            <p:nvPr/>
          </p:nvSpPr>
          <p:spPr>
            <a:xfrm>
              <a:off x="4155536" y="6308125"/>
              <a:ext cx="3877959" cy="228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CC1AA0B5-538F-D805-8786-26C0D1C20AEB}"/>
                </a:ext>
              </a:extLst>
            </p:cNvPr>
            <p:cNvSpPr/>
            <p:nvPr/>
          </p:nvSpPr>
          <p:spPr>
            <a:xfrm>
              <a:off x="3978875" y="6497438"/>
              <a:ext cx="4234250" cy="300837"/>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055CDF02-DAEF-D55E-5FE8-822B2E5ADFD4}"/>
                </a:ext>
              </a:extLst>
            </p:cNvPr>
            <p:cNvGrpSpPr/>
            <p:nvPr/>
          </p:nvGrpSpPr>
          <p:grpSpPr>
            <a:xfrm>
              <a:off x="2285921" y="5689405"/>
              <a:ext cx="1171832" cy="833164"/>
              <a:chOff x="1276086" y="1031452"/>
              <a:chExt cx="5257802" cy="3670842"/>
            </a:xfrm>
          </p:grpSpPr>
          <p:sp>
            <p:nvSpPr>
              <p:cNvPr id="247" name="Moon 246">
                <a:extLst>
                  <a:ext uri="{FF2B5EF4-FFF2-40B4-BE49-F238E27FC236}">
                    <a16:creationId xmlns:a16="http://schemas.microsoft.com/office/drawing/2014/main" id="{AC0B37E6-6B0F-51AF-608F-FDC109E437F8}"/>
                  </a:ext>
                </a:extLst>
              </p:cNvPr>
              <p:cNvSpPr/>
              <p:nvPr/>
            </p:nvSpPr>
            <p:spPr>
              <a:xfrm rot="3843062">
                <a:off x="4133588" y="2008726"/>
                <a:ext cx="1676400" cy="3124200"/>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a:extLst>
                  <a:ext uri="{FF2B5EF4-FFF2-40B4-BE49-F238E27FC236}">
                    <a16:creationId xmlns:a16="http://schemas.microsoft.com/office/drawing/2014/main" id="{91E7EFC4-A2CE-D22E-A9E5-08D32953A534}"/>
                  </a:ext>
                </a:extLst>
              </p:cNvPr>
              <p:cNvSpPr/>
              <p:nvPr/>
            </p:nvSpPr>
            <p:spPr>
              <a:xfrm rot="2111060">
                <a:off x="3556096" y="1716795"/>
                <a:ext cx="1351300" cy="2985499"/>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a:extLst>
                  <a:ext uri="{FF2B5EF4-FFF2-40B4-BE49-F238E27FC236}">
                    <a16:creationId xmlns:a16="http://schemas.microsoft.com/office/drawing/2014/main" id="{B23AD7BA-6B93-0BBC-45DA-8FA1C68345E5}"/>
                  </a:ext>
                </a:extLst>
              </p:cNvPr>
              <p:cNvSpPr/>
              <p:nvPr/>
            </p:nvSpPr>
            <p:spPr>
              <a:xfrm rot="17756938" flipH="1">
                <a:off x="1999986" y="2008725"/>
                <a:ext cx="1676400" cy="3124200"/>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249">
                <a:extLst>
                  <a:ext uri="{FF2B5EF4-FFF2-40B4-BE49-F238E27FC236}">
                    <a16:creationId xmlns:a16="http://schemas.microsoft.com/office/drawing/2014/main" id="{6272FB86-91C8-4E1B-A63F-F92AF58E1169}"/>
                  </a:ext>
                </a:extLst>
              </p:cNvPr>
              <p:cNvSpPr/>
              <p:nvPr/>
            </p:nvSpPr>
            <p:spPr>
              <a:xfrm rot="19488940" flipH="1">
                <a:off x="2717896" y="1411994"/>
                <a:ext cx="1351300" cy="2985499"/>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oon 250">
                <a:extLst>
                  <a:ext uri="{FF2B5EF4-FFF2-40B4-BE49-F238E27FC236}">
                    <a16:creationId xmlns:a16="http://schemas.microsoft.com/office/drawing/2014/main" id="{9696A62C-2A9A-326E-867C-0CD92D466C78}"/>
                  </a:ext>
                </a:extLst>
              </p:cNvPr>
              <p:cNvSpPr/>
              <p:nvPr/>
            </p:nvSpPr>
            <p:spPr>
              <a:xfrm rot="18709863" flipH="1">
                <a:off x="3003553" y="3195739"/>
                <a:ext cx="874317" cy="1974355"/>
              </a:xfrm>
              <a:prstGeom prst="moon">
                <a:avLst>
                  <a:gd name="adj" fmla="val 6248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Moon 251">
                <a:extLst>
                  <a:ext uri="{FF2B5EF4-FFF2-40B4-BE49-F238E27FC236}">
                    <a16:creationId xmlns:a16="http://schemas.microsoft.com/office/drawing/2014/main" id="{2E7E6A3D-2820-A964-6011-465737B9712E}"/>
                  </a:ext>
                </a:extLst>
              </p:cNvPr>
              <p:cNvSpPr/>
              <p:nvPr/>
            </p:nvSpPr>
            <p:spPr>
              <a:xfrm rot="2890137">
                <a:off x="3942759" y="3121140"/>
                <a:ext cx="874317" cy="1974355"/>
              </a:xfrm>
              <a:prstGeom prst="moon">
                <a:avLst>
                  <a:gd name="adj" fmla="val 6248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17">
                <a:extLst>
                  <a:ext uri="{FF2B5EF4-FFF2-40B4-BE49-F238E27FC236}">
                    <a16:creationId xmlns:a16="http://schemas.microsoft.com/office/drawing/2014/main" id="{DC3F4304-E285-A667-958D-2CA02BCB2897}"/>
                  </a:ext>
                </a:extLst>
              </p:cNvPr>
              <p:cNvGrpSpPr/>
              <p:nvPr/>
            </p:nvGrpSpPr>
            <p:grpSpPr>
              <a:xfrm>
                <a:off x="1828800" y="1447800"/>
                <a:ext cx="1784638" cy="1784394"/>
                <a:chOff x="5606762" y="44406"/>
                <a:chExt cx="3175151" cy="2895355"/>
              </a:xfrm>
            </p:grpSpPr>
            <p:sp>
              <p:nvSpPr>
                <p:cNvPr id="276" name="Moon 8">
                  <a:extLst>
                    <a:ext uri="{FF2B5EF4-FFF2-40B4-BE49-F238E27FC236}">
                      <a16:creationId xmlns:a16="http://schemas.microsoft.com/office/drawing/2014/main" id="{EE5E9ABB-A952-7E0D-C35C-083E2741D47D}"/>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ardrop 7">
                  <a:extLst>
                    <a:ext uri="{FF2B5EF4-FFF2-40B4-BE49-F238E27FC236}">
                      <a16:creationId xmlns:a16="http://schemas.microsoft.com/office/drawing/2014/main" id="{09CB8666-025B-9889-E7DD-2A100D1535F9}"/>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ardrop 9">
                  <a:extLst>
                    <a:ext uri="{FF2B5EF4-FFF2-40B4-BE49-F238E27FC236}">
                      <a16:creationId xmlns:a16="http://schemas.microsoft.com/office/drawing/2014/main" id="{C7BB0174-D03A-B003-2719-F4A3B2D85B1D}"/>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ardrop 10">
                  <a:extLst>
                    <a:ext uri="{FF2B5EF4-FFF2-40B4-BE49-F238E27FC236}">
                      <a16:creationId xmlns:a16="http://schemas.microsoft.com/office/drawing/2014/main" id="{2FE05FD6-472B-461F-BB18-1627502E13F9}"/>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ardrop 11">
                  <a:extLst>
                    <a:ext uri="{FF2B5EF4-FFF2-40B4-BE49-F238E27FC236}">
                      <a16:creationId xmlns:a16="http://schemas.microsoft.com/office/drawing/2014/main" id="{6CB56E71-94AF-6DA0-DCF5-5210E9CED909}"/>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ardrop 12">
                  <a:extLst>
                    <a:ext uri="{FF2B5EF4-FFF2-40B4-BE49-F238E27FC236}">
                      <a16:creationId xmlns:a16="http://schemas.microsoft.com/office/drawing/2014/main" id="{90272018-3909-3055-3E72-B4479CF0FC99}"/>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ardrop 13">
                  <a:extLst>
                    <a:ext uri="{FF2B5EF4-FFF2-40B4-BE49-F238E27FC236}">
                      <a16:creationId xmlns:a16="http://schemas.microsoft.com/office/drawing/2014/main" id="{46C736E9-0FC1-BE68-2926-020553DFD916}"/>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ardrop 14">
                  <a:extLst>
                    <a:ext uri="{FF2B5EF4-FFF2-40B4-BE49-F238E27FC236}">
                      <a16:creationId xmlns:a16="http://schemas.microsoft.com/office/drawing/2014/main" id="{2ACA4E71-6449-70C9-E79D-41AE6F8B0D72}"/>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eardrop 15">
                  <a:extLst>
                    <a:ext uri="{FF2B5EF4-FFF2-40B4-BE49-F238E27FC236}">
                      <a16:creationId xmlns:a16="http://schemas.microsoft.com/office/drawing/2014/main" id="{6BE5930F-AC39-414F-AFE0-A915562F28AF}"/>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eardrop 16">
                  <a:extLst>
                    <a:ext uri="{FF2B5EF4-FFF2-40B4-BE49-F238E27FC236}">
                      <a16:creationId xmlns:a16="http://schemas.microsoft.com/office/drawing/2014/main" id="{8AEE637A-288C-D395-CF9A-B3BD03546350}"/>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18">
                <a:extLst>
                  <a:ext uri="{FF2B5EF4-FFF2-40B4-BE49-F238E27FC236}">
                    <a16:creationId xmlns:a16="http://schemas.microsoft.com/office/drawing/2014/main" id="{7ADF16EF-EF04-7DF5-681F-53C68A1CE810}"/>
                  </a:ext>
                </a:extLst>
              </p:cNvPr>
              <p:cNvGrpSpPr/>
              <p:nvPr/>
            </p:nvGrpSpPr>
            <p:grpSpPr>
              <a:xfrm rot="20486290" flipH="1">
                <a:off x="4191000" y="1828800"/>
                <a:ext cx="1784638" cy="1784394"/>
                <a:chOff x="5606762" y="44406"/>
                <a:chExt cx="3175151" cy="2895355"/>
              </a:xfrm>
            </p:grpSpPr>
            <p:sp>
              <p:nvSpPr>
                <p:cNvPr id="266" name="Moon 265">
                  <a:extLst>
                    <a:ext uri="{FF2B5EF4-FFF2-40B4-BE49-F238E27FC236}">
                      <a16:creationId xmlns:a16="http://schemas.microsoft.com/office/drawing/2014/main" id="{FFF30A79-C9CA-C047-C2EE-78FD064ECE40}"/>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ardrop 266">
                  <a:extLst>
                    <a:ext uri="{FF2B5EF4-FFF2-40B4-BE49-F238E27FC236}">
                      <a16:creationId xmlns:a16="http://schemas.microsoft.com/office/drawing/2014/main" id="{572CF056-38DA-6EE8-37E6-C9D7C2825E74}"/>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ardrop 267">
                  <a:extLst>
                    <a:ext uri="{FF2B5EF4-FFF2-40B4-BE49-F238E27FC236}">
                      <a16:creationId xmlns:a16="http://schemas.microsoft.com/office/drawing/2014/main" id="{582A135C-A93C-F078-558D-19F93E742293}"/>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ardrop 268">
                  <a:extLst>
                    <a:ext uri="{FF2B5EF4-FFF2-40B4-BE49-F238E27FC236}">
                      <a16:creationId xmlns:a16="http://schemas.microsoft.com/office/drawing/2014/main" id="{96065056-F94C-0E38-2C65-64588F0DFBA3}"/>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ardrop 269">
                  <a:extLst>
                    <a:ext uri="{FF2B5EF4-FFF2-40B4-BE49-F238E27FC236}">
                      <a16:creationId xmlns:a16="http://schemas.microsoft.com/office/drawing/2014/main" id="{137FB8CC-F45A-1DDB-CC80-F78654BE0BAC}"/>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ardrop 270">
                  <a:extLst>
                    <a:ext uri="{FF2B5EF4-FFF2-40B4-BE49-F238E27FC236}">
                      <a16:creationId xmlns:a16="http://schemas.microsoft.com/office/drawing/2014/main" id="{98BE26A4-0832-3204-0A49-0A19805B9890}"/>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ardrop 271">
                  <a:extLst>
                    <a:ext uri="{FF2B5EF4-FFF2-40B4-BE49-F238E27FC236}">
                      <a16:creationId xmlns:a16="http://schemas.microsoft.com/office/drawing/2014/main" id="{12B7C8DC-ABB0-D1B8-A6E8-F9C8922953B3}"/>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ardrop 272">
                  <a:extLst>
                    <a:ext uri="{FF2B5EF4-FFF2-40B4-BE49-F238E27FC236}">
                      <a16:creationId xmlns:a16="http://schemas.microsoft.com/office/drawing/2014/main" id="{FA066B3F-7CB3-2994-D693-93894FF9EF2D}"/>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ardrop 273">
                  <a:extLst>
                    <a:ext uri="{FF2B5EF4-FFF2-40B4-BE49-F238E27FC236}">
                      <a16:creationId xmlns:a16="http://schemas.microsoft.com/office/drawing/2014/main" id="{375923EC-E8F5-3DEF-4C64-EE16655F3140}"/>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ardrop 274">
                  <a:extLst>
                    <a:ext uri="{FF2B5EF4-FFF2-40B4-BE49-F238E27FC236}">
                      <a16:creationId xmlns:a16="http://schemas.microsoft.com/office/drawing/2014/main" id="{A4C6D3F3-E727-C3C5-7E75-A04E3634B5D7}"/>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9">
                <a:extLst>
                  <a:ext uri="{FF2B5EF4-FFF2-40B4-BE49-F238E27FC236}">
                    <a16:creationId xmlns:a16="http://schemas.microsoft.com/office/drawing/2014/main" id="{9BF42C08-E722-A500-6477-AC025D76D7EB}"/>
                  </a:ext>
                </a:extLst>
              </p:cNvPr>
              <p:cNvGrpSpPr/>
              <p:nvPr/>
            </p:nvGrpSpPr>
            <p:grpSpPr>
              <a:xfrm rot="3628910">
                <a:off x="3165010" y="1233419"/>
                <a:ext cx="2033411" cy="1629477"/>
                <a:chOff x="5606762" y="44406"/>
                <a:chExt cx="3175151" cy="2895355"/>
              </a:xfrm>
            </p:grpSpPr>
            <p:sp>
              <p:nvSpPr>
                <p:cNvPr id="256" name="Moon 255">
                  <a:extLst>
                    <a:ext uri="{FF2B5EF4-FFF2-40B4-BE49-F238E27FC236}">
                      <a16:creationId xmlns:a16="http://schemas.microsoft.com/office/drawing/2014/main" id="{AF63A1D3-491A-E112-C927-844C356FFEAE}"/>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ardrop 256">
                  <a:extLst>
                    <a:ext uri="{FF2B5EF4-FFF2-40B4-BE49-F238E27FC236}">
                      <a16:creationId xmlns:a16="http://schemas.microsoft.com/office/drawing/2014/main" id="{E3F72A89-279F-207E-C470-1F654ADCCCE6}"/>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ardrop 257">
                  <a:extLst>
                    <a:ext uri="{FF2B5EF4-FFF2-40B4-BE49-F238E27FC236}">
                      <a16:creationId xmlns:a16="http://schemas.microsoft.com/office/drawing/2014/main" id="{F17D6401-CF49-DF0A-FFD8-E1CA649DEE37}"/>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eardrop 258">
                  <a:extLst>
                    <a:ext uri="{FF2B5EF4-FFF2-40B4-BE49-F238E27FC236}">
                      <a16:creationId xmlns:a16="http://schemas.microsoft.com/office/drawing/2014/main" id="{C7F67425-EBAB-981B-7C3B-3B49DD3DDE7A}"/>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ardrop 259">
                  <a:extLst>
                    <a:ext uri="{FF2B5EF4-FFF2-40B4-BE49-F238E27FC236}">
                      <a16:creationId xmlns:a16="http://schemas.microsoft.com/office/drawing/2014/main" id="{393931E6-8799-6EEF-0E41-CEBFC9DFF5FE}"/>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ardrop 260">
                  <a:extLst>
                    <a:ext uri="{FF2B5EF4-FFF2-40B4-BE49-F238E27FC236}">
                      <a16:creationId xmlns:a16="http://schemas.microsoft.com/office/drawing/2014/main" id="{4F7C7D5A-7A37-B69F-8ABF-5363D32A9B42}"/>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eardrop 261">
                  <a:extLst>
                    <a:ext uri="{FF2B5EF4-FFF2-40B4-BE49-F238E27FC236}">
                      <a16:creationId xmlns:a16="http://schemas.microsoft.com/office/drawing/2014/main" id="{2FAF51B6-0DDF-1FA5-6278-A46C86D229A0}"/>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ardrop 262">
                  <a:extLst>
                    <a:ext uri="{FF2B5EF4-FFF2-40B4-BE49-F238E27FC236}">
                      <a16:creationId xmlns:a16="http://schemas.microsoft.com/office/drawing/2014/main" id="{33A71DAF-7455-AE09-C8E4-E79E56592EE4}"/>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ardrop 263">
                  <a:extLst>
                    <a:ext uri="{FF2B5EF4-FFF2-40B4-BE49-F238E27FC236}">
                      <a16:creationId xmlns:a16="http://schemas.microsoft.com/office/drawing/2014/main" id="{DEDDC376-4410-0EAE-BFC8-41D8BE1C42DF}"/>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ardrop 264">
                  <a:extLst>
                    <a:ext uri="{FF2B5EF4-FFF2-40B4-BE49-F238E27FC236}">
                      <a16:creationId xmlns:a16="http://schemas.microsoft.com/office/drawing/2014/main" id="{64F8F1F8-B5D6-2703-EDF4-E37D7F0D027D}"/>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204">
              <a:extLst>
                <a:ext uri="{FF2B5EF4-FFF2-40B4-BE49-F238E27FC236}">
                  <a16:creationId xmlns:a16="http://schemas.microsoft.com/office/drawing/2014/main" id="{F0B3617C-06BA-1816-7A69-09EF7F591C39}"/>
                </a:ext>
              </a:extLst>
            </p:cNvPr>
            <p:cNvGrpSpPr/>
            <p:nvPr/>
          </p:nvGrpSpPr>
          <p:grpSpPr>
            <a:xfrm>
              <a:off x="8650106" y="5772123"/>
              <a:ext cx="1171832" cy="833164"/>
              <a:chOff x="1276086" y="1031452"/>
              <a:chExt cx="5257802" cy="3670842"/>
            </a:xfrm>
          </p:grpSpPr>
          <p:sp>
            <p:nvSpPr>
              <p:cNvPr id="208" name="Moon 207">
                <a:extLst>
                  <a:ext uri="{FF2B5EF4-FFF2-40B4-BE49-F238E27FC236}">
                    <a16:creationId xmlns:a16="http://schemas.microsoft.com/office/drawing/2014/main" id="{E8B7E452-55DC-E44B-105B-3FDC266512AF}"/>
                  </a:ext>
                </a:extLst>
              </p:cNvPr>
              <p:cNvSpPr/>
              <p:nvPr/>
            </p:nvSpPr>
            <p:spPr>
              <a:xfrm rot="3843062">
                <a:off x="4133588" y="2008726"/>
                <a:ext cx="1676400" cy="3124200"/>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a:extLst>
                  <a:ext uri="{FF2B5EF4-FFF2-40B4-BE49-F238E27FC236}">
                    <a16:creationId xmlns:a16="http://schemas.microsoft.com/office/drawing/2014/main" id="{8CA549C6-E912-4B45-CF82-D5E35B0C8395}"/>
                  </a:ext>
                </a:extLst>
              </p:cNvPr>
              <p:cNvSpPr/>
              <p:nvPr/>
            </p:nvSpPr>
            <p:spPr>
              <a:xfrm rot="2111060">
                <a:off x="3556096" y="1716795"/>
                <a:ext cx="1351300" cy="2985499"/>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a:extLst>
                  <a:ext uri="{FF2B5EF4-FFF2-40B4-BE49-F238E27FC236}">
                    <a16:creationId xmlns:a16="http://schemas.microsoft.com/office/drawing/2014/main" id="{2A036879-B573-4E9B-79B0-07A06ADC0B34}"/>
                  </a:ext>
                </a:extLst>
              </p:cNvPr>
              <p:cNvSpPr/>
              <p:nvPr/>
            </p:nvSpPr>
            <p:spPr>
              <a:xfrm rot="17756938" flipH="1">
                <a:off x="1999986" y="2008725"/>
                <a:ext cx="1676400" cy="3124200"/>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3DD484D4-8FB6-2499-F12E-BB54B5608F2E}"/>
                  </a:ext>
                </a:extLst>
              </p:cNvPr>
              <p:cNvSpPr/>
              <p:nvPr/>
            </p:nvSpPr>
            <p:spPr>
              <a:xfrm rot="19488940" flipH="1">
                <a:off x="2717896" y="1411994"/>
                <a:ext cx="1351300" cy="2985499"/>
              </a:xfrm>
              <a:prstGeom prst="mo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6F25A546-3C5B-687C-D721-9B5BFC56DE1F}"/>
                  </a:ext>
                </a:extLst>
              </p:cNvPr>
              <p:cNvSpPr/>
              <p:nvPr/>
            </p:nvSpPr>
            <p:spPr>
              <a:xfrm rot="18709863" flipH="1">
                <a:off x="3003553" y="3195739"/>
                <a:ext cx="874317" cy="1974355"/>
              </a:xfrm>
              <a:prstGeom prst="moon">
                <a:avLst>
                  <a:gd name="adj" fmla="val 6248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Moon 212">
                <a:extLst>
                  <a:ext uri="{FF2B5EF4-FFF2-40B4-BE49-F238E27FC236}">
                    <a16:creationId xmlns:a16="http://schemas.microsoft.com/office/drawing/2014/main" id="{E18126FD-5CCE-B490-8AE6-E88F71CD844E}"/>
                  </a:ext>
                </a:extLst>
              </p:cNvPr>
              <p:cNvSpPr/>
              <p:nvPr/>
            </p:nvSpPr>
            <p:spPr>
              <a:xfrm rot="2890137">
                <a:off x="3942759" y="3121140"/>
                <a:ext cx="874317" cy="1974355"/>
              </a:xfrm>
              <a:prstGeom prst="moon">
                <a:avLst>
                  <a:gd name="adj" fmla="val 6248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17">
                <a:extLst>
                  <a:ext uri="{FF2B5EF4-FFF2-40B4-BE49-F238E27FC236}">
                    <a16:creationId xmlns:a16="http://schemas.microsoft.com/office/drawing/2014/main" id="{4B47FB28-453B-75EC-3AB0-DDF3CC84321B}"/>
                  </a:ext>
                </a:extLst>
              </p:cNvPr>
              <p:cNvGrpSpPr/>
              <p:nvPr/>
            </p:nvGrpSpPr>
            <p:grpSpPr>
              <a:xfrm>
                <a:off x="1828800" y="1447800"/>
                <a:ext cx="1784638" cy="1784394"/>
                <a:chOff x="5606762" y="44406"/>
                <a:chExt cx="3175151" cy="2895355"/>
              </a:xfrm>
            </p:grpSpPr>
            <p:sp>
              <p:nvSpPr>
                <p:cNvPr id="237" name="Moon 8">
                  <a:extLst>
                    <a:ext uri="{FF2B5EF4-FFF2-40B4-BE49-F238E27FC236}">
                      <a16:creationId xmlns:a16="http://schemas.microsoft.com/office/drawing/2014/main" id="{A567635D-E6CA-2751-3CD6-D4D521B9DDA8}"/>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ardrop 7">
                  <a:extLst>
                    <a:ext uri="{FF2B5EF4-FFF2-40B4-BE49-F238E27FC236}">
                      <a16:creationId xmlns:a16="http://schemas.microsoft.com/office/drawing/2014/main" id="{F27E08A3-D2E5-14B8-D3FF-872791EBFCF0}"/>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ardrop 9">
                  <a:extLst>
                    <a:ext uri="{FF2B5EF4-FFF2-40B4-BE49-F238E27FC236}">
                      <a16:creationId xmlns:a16="http://schemas.microsoft.com/office/drawing/2014/main" id="{73928F33-FDD8-C9DB-FF14-41E14D92BD7B}"/>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eardrop 10">
                  <a:extLst>
                    <a:ext uri="{FF2B5EF4-FFF2-40B4-BE49-F238E27FC236}">
                      <a16:creationId xmlns:a16="http://schemas.microsoft.com/office/drawing/2014/main" id="{B5D313FF-660D-4C09-D671-781FB42CA854}"/>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eardrop 11">
                  <a:extLst>
                    <a:ext uri="{FF2B5EF4-FFF2-40B4-BE49-F238E27FC236}">
                      <a16:creationId xmlns:a16="http://schemas.microsoft.com/office/drawing/2014/main" id="{5B824E8F-538C-B31A-31C6-327D90891FD2}"/>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ardrop 12">
                  <a:extLst>
                    <a:ext uri="{FF2B5EF4-FFF2-40B4-BE49-F238E27FC236}">
                      <a16:creationId xmlns:a16="http://schemas.microsoft.com/office/drawing/2014/main" id="{49EF7037-5C04-F527-CA4A-2FD97E78CE69}"/>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eardrop 13">
                  <a:extLst>
                    <a:ext uri="{FF2B5EF4-FFF2-40B4-BE49-F238E27FC236}">
                      <a16:creationId xmlns:a16="http://schemas.microsoft.com/office/drawing/2014/main" id="{3E4AAC4B-2D89-4C32-7E25-10C5FF58C7E5}"/>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ardrop 14">
                  <a:extLst>
                    <a:ext uri="{FF2B5EF4-FFF2-40B4-BE49-F238E27FC236}">
                      <a16:creationId xmlns:a16="http://schemas.microsoft.com/office/drawing/2014/main" id="{E64380F4-0EF2-C4F3-5A82-168A01DF4229}"/>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ardrop 15">
                  <a:extLst>
                    <a:ext uri="{FF2B5EF4-FFF2-40B4-BE49-F238E27FC236}">
                      <a16:creationId xmlns:a16="http://schemas.microsoft.com/office/drawing/2014/main" id="{C3867D07-11C6-C7E0-4D5E-8F03C458CA82}"/>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ardrop 16">
                  <a:extLst>
                    <a:ext uri="{FF2B5EF4-FFF2-40B4-BE49-F238E27FC236}">
                      <a16:creationId xmlns:a16="http://schemas.microsoft.com/office/drawing/2014/main" id="{185A893A-782F-8E2C-50D9-3480B2FE8C21}"/>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18">
                <a:extLst>
                  <a:ext uri="{FF2B5EF4-FFF2-40B4-BE49-F238E27FC236}">
                    <a16:creationId xmlns:a16="http://schemas.microsoft.com/office/drawing/2014/main" id="{6E62DFCE-BA98-A378-0193-5D7DB568D5F7}"/>
                  </a:ext>
                </a:extLst>
              </p:cNvPr>
              <p:cNvGrpSpPr/>
              <p:nvPr/>
            </p:nvGrpSpPr>
            <p:grpSpPr>
              <a:xfrm rot="20486290" flipH="1">
                <a:off x="4191000" y="1828800"/>
                <a:ext cx="1784638" cy="1784394"/>
                <a:chOff x="5606762" y="44406"/>
                <a:chExt cx="3175151" cy="2895355"/>
              </a:xfrm>
            </p:grpSpPr>
            <p:sp>
              <p:nvSpPr>
                <p:cNvPr id="227" name="Moon 226">
                  <a:extLst>
                    <a:ext uri="{FF2B5EF4-FFF2-40B4-BE49-F238E27FC236}">
                      <a16:creationId xmlns:a16="http://schemas.microsoft.com/office/drawing/2014/main" id="{44749321-BC79-700A-9966-9E6CBE2AE438}"/>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ardrop 227">
                  <a:extLst>
                    <a:ext uri="{FF2B5EF4-FFF2-40B4-BE49-F238E27FC236}">
                      <a16:creationId xmlns:a16="http://schemas.microsoft.com/office/drawing/2014/main" id="{1BFE6D37-C551-DC03-CEE3-2600FB23DF7B}"/>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ardrop 228">
                  <a:extLst>
                    <a:ext uri="{FF2B5EF4-FFF2-40B4-BE49-F238E27FC236}">
                      <a16:creationId xmlns:a16="http://schemas.microsoft.com/office/drawing/2014/main" id="{3C30AEBD-966A-0C91-9600-1D8750792CD6}"/>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ardrop 229">
                  <a:extLst>
                    <a:ext uri="{FF2B5EF4-FFF2-40B4-BE49-F238E27FC236}">
                      <a16:creationId xmlns:a16="http://schemas.microsoft.com/office/drawing/2014/main" id="{66EA3020-0852-B126-3859-29D0357E5FB2}"/>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ardrop 230">
                  <a:extLst>
                    <a:ext uri="{FF2B5EF4-FFF2-40B4-BE49-F238E27FC236}">
                      <a16:creationId xmlns:a16="http://schemas.microsoft.com/office/drawing/2014/main" id="{BE8CEB14-FBC7-AADA-ECB2-9EC450B07EFC}"/>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ardrop 231">
                  <a:extLst>
                    <a:ext uri="{FF2B5EF4-FFF2-40B4-BE49-F238E27FC236}">
                      <a16:creationId xmlns:a16="http://schemas.microsoft.com/office/drawing/2014/main" id="{EC6CBF40-D674-C008-4A19-3095F3A10213}"/>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ardrop 232">
                  <a:extLst>
                    <a:ext uri="{FF2B5EF4-FFF2-40B4-BE49-F238E27FC236}">
                      <a16:creationId xmlns:a16="http://schemas.microsoft.com/office/drawing/2014/main" id="{3895DCC9-FD42-8AE3-6D6D-84DCC1AFCBE9}"/>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ardrop 233">
                  <a:extLst>
                    <a:ext uri="{FF2B5EF4-FFF2-40B4-BE49-F238E27FC236}">
                      <a16:creationId xmlns:a16="http://schemas.microsoft.com/office/drawing/2014/main" id="{0BDB239C-26AC-F831-7D0B-51EB90424326}"/>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ardrop 234">
                  <a:extLst>
                    <a:ext uri="{FF2B5EF4-FFF2-40B4-BE49-F238E27FC236}">
                      <a16:creationId xmlns:a16="http://schemas.microsoft.com/office/drawing/2014/main" id="{C333D994-8150-08A0-AF6E-028A692FD863}"/>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ardrop 235">
                  <a:extLst>
                    <a:ext uri="{FF2B5EF4-FFF2-40B4-BE49-F238E27FC236}">
                      <a16:creationId xmlns:a16="http://schemas.microsoft.com/office/drawing/2014/main" id="{5D2F6E11-D09D-9184-65C3-3B03C3011D13}"/>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9">
                <a:extLst>
                  <a:ext uri="{FF2B5EF4-FFF2-40B4-BE49-F238E27FC236}">
                    <a16:creationId xmlns:a16="http://schemas.microsoft.com/office/drawing/2014/main" id="{A27AE7DC-D2D2-DA6D-A0FA-B987BA44676C}"/>
                  </a:ext>
                </a:extLst>
              </p:cNvPr>
              <p:cNvGrpSpPr/>
              <p:nvPr/>
            </p:nvGrpSpPr>
            <p:grpSpPr>
              <a:xfrm rot="3628910">
                <a:off x="3165010" y="1233419"/>
                <a:ext cx="2033411" cy="1629477"/>
                <a:chOff x="5606762" y="44406"/>
                <a:chExt cx="3175151" cy="2895355"/>
              </a:xfrm>
            </p:grpSpPr>
            <p:sp>
              <p:nvSpPr>
                <p:cNvPr id="217" name="Moon 216">
                  <a:extLst>
                    <a:ext uri="{FF2B5EF4-FFF2-40B4-BE49-F238E27FC236}">
                      <a16:creationId xmlns:a16="http://schemas.microsoft.com/office/drawing/2014/main" id="{24899B6B-2D73-34FA-2174-91B7166CA840}"/>
                    </a:ext>
                  </a:extLst>
                </p:cNvPr>
                <p:cNvSpPr/>
                <p:nvPr/>
              </p:nvSpPr>
              <p:spPr>
                <a:xfrm rot="18804453">
                  <a:off x="6997407" y="293984"/>
                  <a:ext cx="613504" cy="2955509"/>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ardrop 217">
                  <a:extLst>
                    <a:ext uri="{FF2B5EF4-FFF2-40B4-BE49-F238E27FC236}">
                      <a16:creationId xmlns:a16="http://schemas.microsoft.com/office/drawing/2014/main" id="{50E99DB6-8D9F-85BA-F252-98081E5CD276}"/>
                    </a:ext>
                  </a:extLst>
                </p:cNvPr>
                <p:cNvSpPr/>
                <p:nvPr/>
              </p:nvSpPr>
              <p:spPr>
                <a:xfrm rot="1410668">
                  <a:off x="5606762" y="729962"/>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ardrop 218">
                  <a:extLst>
                    <a:ext uri="{FF2B5EF4-FFF2-40B4-BE49-F238E27FC236}">
                      <a16:creationId xmlns:a16="http://schemas.microsoft.com/office/drawing/2014/main" id="{34A00CF7-5A4D-F850-AF72-D55A56B0AF86}"/>
                    </a:ext>
                  </a:extLst>
                </p:cNvPr>
                <p:cNvSpPr/>
                <p:nvPr/>
              </p:nvSpPr>
              <p:spPr>
                <a:xfrm>
                  <a:off x="5943600" y="12954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ardrop 219">
                  <a:extLst>
                    <a:ext uri="{FF2B5EF4-FFF2-40B4-BE49-F238E27FC236}">
                      <a16:creationId xmlns:a16="http://schemas.microsoft.com/office/drawing/2014/main" id="{3F4730EF-D5D9-123E-BF56-882F99B6C0F1}"/>
                    </a:ext>
                  </a:extLst>
                </p:cNvPr>
                <p:cNvSpPr/>
                <p:nvPr/>
              </p:nvSpPr>
              <p:spPr>
                <a:xfrm rot="21181973">
                  <a:off x="6368003" y="187220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eardrop 220">
                  <a:extLst>
                    <a:ext uri="{FF2B5EF4-FFF2-40B4-BE49-F238E27FC236}">
                      <a16:creationId xmlns:a16="http://schemas.microsoft.com/office/drawing/2014/main" id="{405558A7-8B98-8B6B-FF8E-24AAB6C18FAB}"/>
                    </a:ext>
                  </a:extLst>
                </p:cNvPr>
                <p:cNvSpPr/>
                <p:nvPr/>
              </p:nvSpPr>
              <p:spPr>
                <a:xfrm rot="20300238">
                  <a:off x="6825962" y="2177761"/>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ardrop 221">
                  <a:extLst>
                    <a:ext uri="{FF2B5EF4-FFF2-40B4-BE49-F238E27FC236}">
                      <a16:creationId xmlns:a16="http://schemas.microsoft.com/office/drawing/2014/main" id="{30BD18E7-372A-961C-D0A8-B9E24D85E04F}"/>
                    </a:ext>
                  </a:extLst>
                </p:cNvPr>
                <p:cNvSpPr/>
                <p:nvPr/>
              </p:nvSpPr>
              <p:spPr>
                <a:xfrm rot="10800000">
                  <a:off x="6553200" y="381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ardrop 222">
                  <a:extLst>
                    <a:ext uri="{FF2B5EF4-FFF2-40B4-BE49-F238E27FC236}">
                      <a16:creationId xmlns:a16="http://schemas.microsoft.com/office/drawing/2014/main" id="{18DC82CA-FFC4-9C36-1271-1FD1FC268E8E}"/>
                    </a:ext>
                  </a:extLst>
                </p:cNvPr>
                <p:cNvSpPr/>
                <p:nvPr/>
              </p:nvSpPr>
              <p:spPr>
                <a:xfrm rot="10800000">
                  <a:off x="6858000" y="8382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ardrop 223">
                  <a:extLst>
                    <a:ext uri="{FF2B5EF4-FFF2-40B4-BE49-F238E27FC236}">
                      <a16:creationId xmlns:a16="http://schemas.microsoft.com/office/drawing/2014/main" id="{5B9732C6-8518-670C-E0E7-F41EF6405637}"/>
                    </a:ext>
                  </a:extLst>
                </p:cNvPr>
                <p:cNvSpPr/>
                <p:nvPr/>
              </p:nvSpPr>
              <p:spPr>
                <a:xfrm rot="10800000">
                  <a:off x="7315200" y="11430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ardrop 224">
                  <a:extLst>
                    <a:ext uri="{FF2B5EF4-FFF2-40B4-BE49-F238E27FC236}">
                      <a16:creationId xmlns:a16="http://schemas.microsoft.com/office/drawing/2014/main" id="{177497CD-0C6C-1CE0-1FCD-C57F0E14F78F}"/>
                    </a:ext>
                  </a:extLst>
                </p:cNvPr>
                <p:cNvSpPr/>
                <p:nvPr/>
              </p:nvSpPr>
              <p:spPr>
                <a:xfrm rot="11835031">
                  <a:off x="7620000" y="1447800"/>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ardrop 225">
                  <a:extLst>
                    <a:ext uri="{FF2B5EF4-FFF2-40B4-BE49-F238E27FC236}">
                      <a16:creationId xmlns:a16="http://schemas.microsoft.com/office/drawing/2014/main" id="{695E423C-BE05-5EF7-1B26-C7981542ED4C}"/>
                    </a:ext>
                  </a:extLst>
                </p:cNvPr>
                <p:cNvSpPr/>
                <p:nvPr/>
              </p:nvSpPr>
              <p:spPr>
                <a:xfrm rot="5828445">
                  <a:off x="5759405" y="44406"/>
                  <a:ext cx="762000" cy="762000"/>
                </a:xfrm>
                <a:prstGeom prst="teardrop">
                  <a:avLst>
                    <a:gd name="adj" fmla="val 119460"/>
                  </a:avLst>
                </a:prstGeom>
                <a:solidFill>
                  <a:srgbClr val="BB4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6" name="Oval 205">
              <a:extLst>
                <a:ext uri="{FF2B5EF4-FFF2-40B4-BE49-F238E27FC236}">
                  <a16:creationId xmlns:a16="http://schemas.microsoft.com/office/drawing/2014/main" id="{5BAF886C-959F-FE11-11C5-D3A2B948F11B}"/>
                </a:ext>
              </a:extLst>
            </p:cNvPr>
            <p:cNvSpPr/>
            <p:nvPr/>
          </p:nvSpPr>
          <p:spPr>
            <a:xfrm>
              <a:off x="8839200" y="6477000"/>
              <a:ext cx="8382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D826C91B-D899-D4B1-1292-6037171EEA62}"/>
                </a:ext>
              </a:extLst>
            </p:cNvPr>
            <p:cNvSpPr/>
            <p:nvPr/>
          </p:nvSpPr>
          <p:spPr>
            <a:xfrm>
              <a:off x="2438400" y="6400800"/>
              <a:ext cx="8382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8536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536CA1-222F-473F-8583-3FCC56CAC87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3139321"/>
          </a:xfrm>
          <a:prstGeom prst="rect">
            <a:avLst/>
          </a:prstGeom>
          <a:noFill/>
        </p:spPr>
        <p:txBody>
          <a:bodyPr wrap="square" rtlCol="0">
            <a:spAutoFit/>
          </a:bodyPr>
          <a:lstStyle/>
          <a:p>
            <a:pPr fontAlgn="base"/>
            <a:r>
              <a:rPr lang="en-US" b="1" dirty="0"/>
              <a:t>“…We are not simply a community of covenant individuals. We do not work out our salvation separately and singly but rather together. If one man chooses to pollute the water it is not he alone who suffers. </a:t>
            </a:r>
          </a:p>
          <a:p>
            <a:pPr fontAlgn="base"/>
            <a:endParaRPr lang="en-US" b="1" dirty="0"/>
          </a:p>
          <a:p>
            <a:pPr fontAlgn="base"/>
            <a:r>
              <a:rPr lang="en-US" b="1" dirty="0"/>
              <a:t>All who drink it, regardless of how innocent they may be, will be poisoned.</a:t>
            </a:r>
          </a:p>
          <a:p>
            <a:pPr fontAlgn="base"/>
            <a:endParaRPr lang="en-US" b="1" dirty="0"/>
          </a:p>
          <a:p>
            <a:pPr fontAlgn="base"/>
            <a:r>
              <a:rPr lang="en-US" b="1" dirty="0"/>
              <a:t>While if another man choose to raise the blinds so that the light of heaven might enter…all within the room are thereby enabled to see.”</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Become a Covenant People</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124:45-48 </a:t>
            </a:r>
            <a:r>
              <a:rPr lang="en-US" sz="1200" dirty="0"/>
              <a:t>McConkie and </a:t>
            </a:r>
            <a:r>
              <a:rPr lang="en-US" sz="1200" dirty="0" err="1"/>
              <a:t>Ostler</a:t>
            </a:r>
            <a:endParaRPr lang="en-US" sz="1200" dirty="0"/>
          </a:p>
        </p:txBody>
      </p:sp>
      <p:sp>
        <p:nvSpPr>
          <p:cNvPr id="9" name="TextBox 8"/>
          <p:cNvSpPr txBox="1"/>
          <p:nvPr/>
        </p:nvSpPr>
        <p:spPr>
          <a:xfrm>
            <a:off x="5880806" y="4985963"/>
            <a:ext cx="5864088" cy="1200329"/>
          </a:xfrm>
          <a:prstGeom prst="rect">
            <a:avLst/>
          </a:prstGeom>
          <a:noFill/>
        </p:spPr>
        <p:txBody>
          <a:bodyPr wrap="square" rtlCol="0">
            <a:spAutoFit/>
          </a:bodyPr>
          <a:lstStyle/>
          <a:p>
            <a:pPr fontAlgn="base"/>
            <a:r>
              <a:rPr lang="en-US" b="1" dirty="0"/>
              <a:t>“Nauvoo is to be a place of refuge and safety if the Saints abide in the counsels of the Lord, but if some of their number choose to pursue another course, all will suffer, and again as history attests such was the case.”</a:t>
            </a:r>
          </a:p>
        </p:txBody>
      </p:sp>
      <p:pic>
        <p:nvPicPr>
          <p:cNvPr id="4" name="Picture 3">
            <a:extLst>
              <a:ext uri="{FF2B5EF4-FFF2-40B4-BE49-F238E27FC236}">
                <a16:creationId xmlns:a16="http://schemas.microsoft.com/office/drawing/2014/main" id="{F6997F1C-5974-464B-9B66-1B32D7090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640" y="748578"/>
            <a:ext cx="3152775" cy="1876425"/>
          </a:xfrm>
          <a:prstGeom prst="rect">
            <a:avLst/>
          </a:prstGeom>
        </p:spPr>
      </p:pic>
      <p:pic>
        <p:nvPicPr>
          <p:cNvPr id="7" name="Picture 6">
            <a:extLst>
              <a:ext uri="{FF2B5EF4-FFF2-40B4-BE49-F238E27FC236}">
                <a16:creationId xmlns:a16="http://schemas.microsoft.com/office/drawing/2014/main" id="{91836F40-9E0E-4860-A30A-18AD9B890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691" y="2616140"/>
            <a:ext cx="2481072" cy="2060448"/>
          </a:xfrm>
          <a:prstGeom prst="rect">
            <a:avLst/>
          </a:prstGeom>
        </p:spPr>
      </p:pic>
      <p:pic>
        <p:nvPicPr>
          <p:cNvPr id="12" name="Picture 11">
            <a:extLst>
              <a:ext uri="{FF2B5EF4-FFF2-40B4-BE49-F238E27FC236}">
                <a16:creationId xmlns:a16="http://schemas.microsoft.com/office/drawing/2014/main" id="{A48F700A-6658-4FAC-8E03-F619AF5CF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079" y="4278883"/>
            <a:ext cx="3333959" cy="2142399"/>
          </a:xfrm>
          <a:prstGeom prst="rect">
            <a:avLst/>
          </a:prstGeom>
        </p:spPr>
      </p:pic>
    </p:spTree>
    <p:extLst>
      <p:ext uri="{BB962C8B-B14F-4D97-AF65-F5344CB8AC3E}">
        <p14:creationId xmlns:p14="http://schemas.microsoft.com/office/powerpoint/2010/main" val="29999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899A2C-514C-4546-9E56-F421071AE01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923330"/>
          </a:xfrm>
          <a:prstGeom prst="rect">
            <a:avLst/>
          </a:prstGeom>
          <a:noFill/>
        </p:spPr>
        <p:txBody>
          <a:bodyPr wrap="square" rtlCol="0">
            <a:spAutoFit/>
          </a:bodyPr>
          <a:lstStyle/>
          <a:p>
            <a:pPr fontAlgn="base"/>
            <a:r>
              <a:rPr lang="en-US" b="1" dirty="0"/>
              <a:t> “What can we do better than to show respect to our God by listening to His servant, by treating him with reverence, asking his counsel and seeking for his guidance?</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Those Who Hear</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a:t>D&amp;C 124:45-48 </a:t>
            </a:r>
            <a:r>
              <a:rPr lang="en-US" sz="1200"/>
              <a:t>George Q. Cannon</a:t>
            </a:r>
            <a:endParaRPr lang="en-US" sz="1200" dirty="0"/>
          </a:p>
        </p:txBody>
      </p:sp>
      <p:sp>
        <p:nvSpPr>
          <p:cNvPr id="9" name="TextBox 8"/>
          <p:cNvSpPr txBox="1"/>
          <p:nvPr/>
        </p:nvSpPr>
        <p:spPr>
          <a:xfrm>
            <a:off x="6007555" y="2046049"/>
            <a:ext cx="5864088" cy="1200329"/>
          </a:xfrm>
          <a:prstGeom prst="rect">
            <a:avLst/>
          </a:prstGeom>
          <a:noFill/>
        </p:spPr>
        <p:txBody>
          <a:bodyPr wrap="square" rtlCol="0">
            <a:spAutoFit/>
          </a:bodyPr>
          <a:lstStyle/>
          <a:p>
            <a:pPr fontAlgn="base"/>
            <a:r>
              <a:rPr lang="en-US" b="1" dirty="0"/>
              <a:t>“…You cannot get away from this authority and remain Latter-day Saints, for you sever yourselves from the Church of God, because everything you have is based on the recognition of this authority.” </a:t>
            </a:r>
          </a:p>
        </p:txBody>
      </p:sp>
      <p:sp>
        <p:nvSpPr>
          <p:cNvPr id="10" name="TextBox 9"/>
          <p:cNvSpPr txBox="1"/>
          <p:nvPr/>
        </p:nvSpPr>
        <p:spPr>
          <a:xfrm>
            <a:off x="2384659" y="5024408"/>
            <a:ext cx="5864088" cy="1200329"/>
          </a:xfrm>
          <a:prstGeom prst="rect">
            <a:avLst/>
          </a:prstGeom>
          <a:noFill/>
        </p:spPr>
        <p:txBody>
          <a:bodyPr wrap="square" rtlCol="0">
            <a:spAutoFit/>
          </a:bodyPr>
          <a:lstStyle/>
          <a:p>
            <a:pPr fontAlgn="base"/>
            <a:r>
              <a:rPr lang="en-US" b="1" dirty="0"/>
              <a:t>“Though Zion and its temple were not built within the appointed generation, and though the early Saints were excused from this labor, these things will yet come to fruition. On 8 March 1833, the Lord promised…</a:t>
            </a:r>
          </a:p>
        </p:txBody>
      </p:sp>
      <p:pic>
        <p:nvPicPr>
          <p:cNvPr id="4" name="Picture 3">
            <a:extLst>
              <a:ext uri="{FF2B5EF4-FFF2-40B4-BE49-F238E27FC236}">
                <a16:creationId xmlns:a16="http://schemas.microsoft.com/office/drawing/2014/main" id="{32AC9D58-116A-44FB-B282-F991E0D37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148" y="2294810"/>
            <a:ext cx="3060700" cy="2514600"/>
          </a:xfrm>
          <a:prstGeom prst="rect">
            <a:avLst/>
          </a:prstGeom>
        </p:spPr>
      </p:pic>
      <p:pic>
        <p:nvPicPr>
          <p:cNvPr id="12" name="Picture 11">
            <a:extLst>
              <a:ext uri="{FF2B5EF4-FFF2-40B4-BE49-F238E27FC236}">
                <a16:creationId xmlns:a16="http://schemas.microsoft.com/office/drawing/2014/main" id="{2A4E23CA-457A-415B-ACF5-FA5B9AC44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903" y="3418112"/>
            <a:ext cx="1645920" cy="3212592"/>
          </a:xfrm>
          <a:prstGeom prst="rect">
            <a:avLst/>
          </a:prstGeom>
        </p:spPr>
      </p:pic>
    </p:spTree>
    <p:extLst>
      <p:ext uri="{BB962C8B-B14F-4D97-AF65-F5344CB8AC3E}">
        <p14:creationId xmlns:p14="http://schemas.microsoft.com/office/powerpoint/2010/main" val="8650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5643CA-0BF5-47D0-9BB9-8CAE57F6F0E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349723" y="698688"/>
            <a:ext cx="8951524" cy="5755422"/>
          </a:xfrm>
          <a:prstGeom prst="rect">
            <a:avLst/>
          </a:prstGeom>
          <a:noFill/>
        </p:spPr>
        <p:txBody>
          <a:bodyPr wrap="square" rtlCol="0">
            <a:spAutoFit/>
          </a:bodyPr>
          <a:lstStyle/>
          <a:p>
            <a:r>
              <a:rPr lang="en-US" sz="1600" b="1" dirty="0"/>
              <a:t>He was born on February 11, 1800, in Pleasant Valley, New Brunswick, Nova Scotia. He was the son of Martin Snyder and Sarah Armstrong and married Mary Heron, 28 Feb. 1822, and had three children</a:t>
            </a:r>
          </a:p>
          <a:p>
            <a:endParaRPr lang="en-US" sz="1600" b="1" dirty="0"/>
          </a:p>
          <a:p>
            <a:r>
              <a:rPr lang="en-US" sz="1600" b="1" dirty="0"/>
              <a:t>Having heard the preaching of John Taylor and Parley P. Pratt, he joined the Church in June 1836. </a:t>
            </a:r>
          </a:p>
          <a:p>
            <a:endParaRPr lang="en-US" sz="1600" b="1" dirty="0"/>
          </a:p>
          <a:p>
            <a:r>
              <a:rPr lang="en-US" sz="1600" b="1" dirty="0"/>
              <a:t>He served a mission to the British Isles in 1837 and in 1838 resided in Far West</a:t>
            </a:r>
          </a:p>
          <a:p>
            <a:endParaRPr lang="en-US" sz="1600" b="1" dirty="0"/>
          </a:p>
          <a:p>
            <a:r>
              <a:rPr lang="en-US" sz="1600" b="1" dirty="0"/>
              <a:t>He was with the other Saints in leaving Missouri to Illinois</a:t>
            </a:r>
          </a:p>
          <a:p>
            <a:endParaRPr lang="en-US" sz="1600" b="1" dirty="0"/>
          </a:p>
          <a:p>
            <a:r>
              <a:rPr lang="en-US" sz="1600" b="1" dirty="0"/>
              <a:t>In 1841 he was on the personal staff of the Prophet Joseph Smith and was in the Nauvoo Legion</a:t>
            </a:r>
          </a:p>
          <a:p>
            <a:endParaRPr lang="en-US" sz="1600" b="1" dirty="0"/>
          </a:p>
          <a:p>
            <a:r>
              <a:rPr lang="en-US" sz="1600" b="1" dirty="0"/>
              <a:t>He was a mason by trade and called by revelation in January 1841 to assist with the construction of the Nauvoo House</a:t>
            </a:r>
          </a:p>
          <a:p>
            <a:endParaRPr lang="en-US" sz="1600" b="1" dirty="0"/>
          </a:p>
          <a:p>
            <a:r>
              <a:rPr lang="en-US" sz="1600" b="1" dirty="0"/>
              <a:t>He was sent to England to help raise funds for the construction of the Nauvoo House and the Nauvoo Temple</a:t>
            </a:r>
          </a:p>
          <a:p>
            <a:endParaRPr lang="en-US" sz="1600" b="1" dirty="0"/>
          </a:p>
          <a:p>
            <a:r>
              <a:rPr lang="en-US" sz="1600" b="1" dirty="0"/>
              <a:t>He later served as one of the bodyguards accompanying the body of the martyred Prophet to Nauvoo</a:t>
            </a:r>
          </a:p>
          <a:p>
            <a:endParaRPr lang="en-US" sz="1600" b="1" dirty="0"/>
          </a:p>
          <a:p>
            <a:r>
              <a:rPr lang="en-US" sz="1600" b="1" dirty="0"/>
              <a:t>He and his family traveled with the </a:t>
            </a:r>
            <a:r>
              <a:rPr lang="en-US" sz="1600" b="1" dirty="0" err="1"/>
              <a:t>Lorrin</a:t>
            </a:r>
            <a:r>
              <a:rPr lang="en-US" sz="1600" b="1" dirty="0"/>
              <a:t> W. Babbitt Company in 1851 and settled in the Salt Lake Valley where he earned a living in constructing homes. </a:t>
            </a:r>
          </a:p>
          <a:p>
            <a:endParaRPr lang="en-US" sz="1600" b="1" dirty="0"/>
          </a:p>
          <a:p>
            <a:r>
              <a:rPr lang="en-US" sz="1600" b="1" dirty="0"/>
              <a:t>He died on December 18, 1875, and was buried, by his wife Mary, in the Salt Lake Cemetery</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John Snider (Snyder)</a:t>
            </a:r>
          </a:p>
        </p:txBody>
      </p:sp>
      <p:sp>
        <p:nvSpPr>
          <p:cNvPr id="17" name="TextBox 16"/>
          <p:cNvSpPr txBox="1"/>
          <p:nvPr/>
        </p:nvSpPr>
        <p:spPr>
          <a:xfrm>
            <a:off x="7727213" y="6513920"/>
            <a:ext cx="4328131" cy="307777"/>
          </a:xfrm>
          <a:prstGeom prst="rect">
            <a:avLst/>
          </a:prstGeom>
          <a:noFill/>
        </p:spPr>
        <p:txBody>
          <a:bodyPr wrap="square" rtlCol="0">
            <a:spAutoFit/>
          </a:bodyPr>
          <a:lstStyle/>
          <a:p>
            <a:pPr algn="r"/>
            <a:r>
              <a:rPr lang="en-US" sz="1400" dirty="0"/>
              <a:t>Who’s Who—Pioneers and Prominent Men </a:t>
            </a:r>
          </a:p>
        </p:txBody>
      </p:sp>
      <p:grpSp>
        <p:nvGrpSpPr>
          <p:cNvPr id="7" name="Group 6"/>
          <p:cNvGrpSpPr/>
          <p:nvPr/>
        </p:nvGrpSpPr>
        <p:grpSpPr>
          <a:xfrm>
            <a:off x="9301247" y="923333"/>
            <a:ext cx="2291173" cy="5084816"/>
            <a:chOff x="8700190" y="886592"/>
            <a:chExt cx="2291173" cy="5084816"/>
          </a:xfrm>
        </p:grpSpPr>
        <p:grpSp>
          <p:nvGrpSpPr>
            <p:cNvPr id="22" name="Group 21"/>
            <p:cNvGrpSpPr/>
            <p:nvPr/>
          </p:nvGrpSpPr>
          <p:grpSpPr>
            <a:xfrm>
              <a:off x="9188784" y="886592"/>
              <a:ext cx="1802579" cy="5084816"/>
              <a:chOff x="1268106" y="1070152"/>
              <a:chExt cx="2434129" cy="4405480"/>
            </a:xfrm>
          </p:grpSpPr>
          <p:sp>
            <p:nvSpPr>
              <p:cNvPr id="24" name="Oval 23"/>
              <p:cNvSpPr/>
              <p:nvPr/>
            </p:nvSpPr>
            <p:spPr>
              <a:xfrm rot="18267814">
                <a:off x="2676173" y="4965045"/>
                <a:ext cx="478207" cy="542968"/>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944142">
                <a:off x="1837670" y="4760874"/>
                <a:ext cx="387270" cy="88016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0471725">
                <a:off x="3196201" y="3430737"/>
                <a:ext cx="438499"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410355">
                <a:off x="1268106" y="3397493"/>
                <a:ext cx="457200"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20029742">
                <a:off x="2569431" y="2678992"/>
                <a:ext cx="828621" cy="1136386"/>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905609">
                <a:off x="1495331" y="2748225"/>
                <a:ext cx="828621" cy="1032453"/>
              </a:xfrm>
              <a:prstGeom prst="trapezoid">
                <a:avLst>
                  <a:gd name="adj" fmla="val 13115"/>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1735305" y="2743721"/>
                <a:ext cx="1376275" cy="1230459"/>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2154169" y="2722323"/>
                <a:ext cx="516102" cy="492183"/>
              </a:xfrm>
              <a:prstGeom prst="triangle">
                <a:avLst>
                  <a:gd name="adj" fmla="val 46522"/>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548310" y="3845785"/>
                <a:ext cx="1047165" cy="1367039"/>
              </a:xfrm>
              <a:prstGeom prst="trapezoid">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227050">
                <a:off x="2334563" y="3851133"/>
                <a:ext cx="1038807" cy="1376157"/>
              </a:xfrm>
              <a:prstGeom prst="trapezoid">
                <a:avLst>
                  <a:gd name="adj" fmla="val 25957"/>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937257" y="3888584"/>
                <a:ext cx="1032207" cy="577780"/>
              </a:xfrm>
              <a:prstGeom prst="roundRect">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972016" y="2758441"/>
                <a:ext cx="244711" cy="1085977"/>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647676" y="2758442"/>
                <a:ext cx="234070" cy="1073921"/>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2325673" y="3187742"/>
                <a:ext cx="219426" cy="1400162"/>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516338">
                <a:off x="1402669" y="1777845"/>
                <a:ext cx="2060652" cy="1200829"/>
                <a:chOff x="1440873" y="838200"/>
                <a:chExt cx="2060652" cy="1200829"/>
              </a:xfrm>
            </p:grpSpPr>
            <p:sp>
              <p:nvSpPr>
                <p:cNvPr id="50" name="Cloud 49"/>
                <p:cNvSpPr/>
                <p:nvPr/>
              </p:nvSpPr>
              <p:spPr>
                <a:xfrm>
                  <a:off x="1440873" y="111252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Cloud 50"/>
                <p:cNvSpPr/>
                <p:nvPr/>
              </p:nvSpPr>
              <p:spPr>
                <a:xfrm rot="15426738">
                  <a:off x="2525976" y="1063480"/>
                  <a:ext cx="1064407" cy="88669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1773382" y="83820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62545" y="120396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70909" y="102108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p:nvPr/>
            </p:nvSpPr>
            <p:spPr>
              <a:xfrm>
                <a:off x="1563270" y="1171547"/>
                <a:ext cx="1720342" cy="16952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9094737" flipH="1">
                <a:off x="1307488" y="119406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45"/>
              <p:cNvSpPr/>
              <p:nvPr/>
            </p:nvSpPr>
            <p:spPr>
              <a:xfrm rot="13391372" flipH="1">
                <a:off x="2178882" y="107015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8062127" flipH="1">
                <a:off x="3038056" y="1347809"/>
                <a:ext cx="511434" cy="816925"/>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0394" y="1127310"/>
                <a:ext cx="457200" cy="45720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780092">
                <a:off x="2896318" y="1203876"/>
                <a:ext cx="413859" cy="712586"/>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p:cNvSpPr/>
            <p:nvPr/>
          </p:nvSpPr>
          <p:spPr>
            <a:xfrm rot="18708545">
              <a:off x="9018069" y="3586729"/>
              <a:ext cx="361811" cy="99757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111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897757-B345-4961-83A2-F4F8E524403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Destruction of the Nauvoo Temple</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a:t>D&amp;C 124:45-48 </a:t>
            </a:r>
            <a:r>
              <a:rPr lang="en-US" sz="1200"/>
              <a:t>George Q. Cannon</a:t>
            </a:r>
            <a:endParaRPr lang="en-US" sz="1200" dirty="0"/>
          </a:p>
        </p:txBody>
      </p:sp>
      <p:sp>
        <p:nvSpPr>
          <p:cNvPr id="3" name="Rectangle 2"/>
          <p:cNvSpPr/>
          <p:nvPr/>
        </p:nvSpPr>
        <p:spPr>
          <a:xfrm>
            <a:off x="3828230" y="3285832"/>
            <a:ext cx="4888306" cy="1569660"/>
          </a:xfrm>
          <a:prstGeom prst="rect">
            <a:avLst/>
          </a:prstGeom>
        </p:spPr>
        <p:txBody>
          <a:bodyPr wrap="square">
            <a:spAutoFit/>
          </a:bodyPr>
          <a:lstStyle/>
          <a:p>
            <a:pPr fontAlgn="base"/>
            <a:r>
              <a:rPr lang="en-US" sz="1600" b="1" i="1" dirty="0">
                <a:solidFill>
                  <a:srgbClr val="FF0000"/>
                </a:solidFill>
              </a:rPr>
              <a:t>But verily I say unto you, that I, the Lord, will contend with Zion, and plead with her strong ones, and chasten her until she overcomes and is clean before me.</a:t>
            </a:r>
          </a:p>
          <a:p>
            <a:pPr fontAlgn="base"/>
            <a:endParaRPr lang="en-US" sz="1600" b="1" i="1" dirty="0">
              <a:solidFill>
                <a:srgbClr val="FF0000"/>
              </a:solidFill>
            </a:endParaRPr>
          </a:p>
          <a:p>
            <a:pPr fontAlgn="base"/>
            <a:r>
              <a:rPr lang="en-US" sz="1600" b="1" i="1" dirty="0">
                <a:solidFill>
                  <a:srgbClr val="FF0000"/>
                </a:solidFill>
              </a:rPr>
              <a:t>For she shall not be removed out of her place. I, the Lord, have spoken it. Amen. D&amp;C 90:36-37</a:t>
            </a:r>
            <a:endParaRPr lang="en-US" sz="1600" b="1" i="1" dirty="0">
              <a:solidFill>
                <a:srgbClr val="FF0000"/>
              </a:solidFill>
              <a:effectLst/>
            </a:endParaRPr>
          </a:p>
        </p:txBody>
      </p:sp>
      <p:sp>
        <p:nvSpPr>
          <p:cNvPr id="13" name="Rectangle 4"/>
          <p:cNvSpPr>
            <a:spLocks noChangeArrowheads="1"/>
          </p:cNvSpPr>
          <p:nvPr/>
        </p:nvSpPr>
        <p:spPr bwMode="auto">
          <a:xfrm>
            <a:off x="464369" y="1032745"/>
            <a:ext cx="565577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cs typeface="Arial" panose="020B0604020202020204" pitchFamily="34" charset="0"/>
              </a:rPr>
              <a:t>Nauvoo Patriot</a:t>
            </a:r>
            <a:r>
              <a:rPr kumimoji="0" lang="en-US" altLang="en-US" sz="1600" b="1" i="0" u="none" strike="noStrike" cap="none" normalizeH="0" baseline="0" dirty="0">
                <a:ln>
                  <a:noFill/>
                </a:ln>
                <a:solidFill>
                  <a:srgbClr val="000000"/>
                </a:solidFill>
                <a:effectLst/>
                <a:cs typeface="Arial" panose="020B0604020202020204" pitchFamily="34" charset="0"/>
              </a:rPr>
              <a:t>, November 19, 1848</a:t>
            </a:r>
            <a:endParaRPr kumimoji="0" lang="en-US" altLang="en-US" sz="1600" b="1" i="0" u="none" strike="noStrike" cap="none" normalizeH="0" baseline="0" dirty="0">
              <a:ln>
                <a:noFill/>
              </a:ln>
              <a:solidFill>
                <a:srgbClr val="000000"/>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cs typeface="Arial" panose="020B0604020202020204" pitchFamily="34" charset="0"/>
              </a:rPr>
              <a:t>On Monday the 19th of November, our citizens were awakened by the alarm of fire, which, when first discovered, was bursting out through the spire of the Temple, near the small door that opened from the east side to the roof, on the main building. The fire was seen first about three o'clock in the morning, and not until it had taken such hold of the timbers and roof as to make useless any effort to extinguish it.*see</a:t>
            </a:r>
            <a:r>
              <a:rPr kumimoji="0" lang="en-US" altLang="en-US" sz="1600" b="1" i="0" u="none" strike="noStrike" cap="none" normalizeH="0" dirty="0">
                <a:ln>
                  <a:noFill/>
                </a:ln>
                <a:solidFill>
                  <a:srgbClr val="000000"/>
                </a:solidFill>
                <a:effectLst/>
                <a:cs typeface="Arial" panose="020B0604020202020204" pitchFamily="34" charset="0"/>
              </a:rPr>
              <a:t> rest of story</a:t>
            </a:r>
            <a:endParaRPr kumimoji="0" lang="en-US" altLang="en-US" sz="1600" b="1" i="0" u="none" strike="noStrike" cap="none" normalizeH="0" baseline="0" dirty="0">
              <a:ln>
                <a:noFill/>
              </a:ln>
              <a:solidFill>
                <a:schemeClr val="tx1"/>
              </a:solidFill>
              <a:effectLst/>
            </a:endParaRPr>
          </a:p>
        </p:txBody>
      </p:sp>
      <p:sp>
        <p:nvSpPr>
          <p:cNvPr id="14" name="Rectangle 13"/>
          <p:cNvSpPr/>
          <p:nvPr/>
        </p:nvSpPr>
        <p:spPr>
          <a:xfrm>
            <a:off x="3461066" y="4922168"/>
            <a:ext cx="6096000" cy="1815882"/>
          </a:xfrm>
          <a:prstGeom prst="rect">
            <a:avLst/>
          </a:prstGeom>
        </p:spPr>
        <p:txBody>
          <a:bodyPr>
            <a:spAutoFit/>
          </a:bodyPr>
          <a:lstStyle/>
          <a:p>
            <a:r>
              <a:rPr lang="en-US" sz="1400" b="1" dirty="0"/>
              <a:t>In 1937, The Church of Jesus Christ of Latter-day Saints reacquired the lot on which the original temple had stood. In 2000, the Church began to build a temple on the original site whose exterior is a replica of the first temple, but whose interior is laid out like a modern Latter-day Saint temple. </a:t>
            </a:r>
          </a:p>
          <a:p>
            <a:endParaRPr lang="en-US" sz="1400" b="1" dirty="0"/>
          </a:p>
          <a:p>
            <a:r>
              <a:rPr lang="en-US" sz="1400" b="1" dirty="0"/>
              <a:t>On 27 June 2002, a date that coincided with the 158th anniversary of the deaths of Joseph and Hyrum Smith, the temple was dedicated as the Nauvoo Illinois Temple. </a:t>
            </a:r>
            <a:r>
              <a:rPr lang="en-US" sz="900" b="1" dirty="0"/>
              <a:t>Wikipedia</a:t>
            </a:r>
          </a:p>
        </p:txBody>
      </p:sp>
      <p:pic>
        <p:nvPicPr>
          <p:cNvPr id="4" name="Picture 3">
            <a:extLst>
              <a:ext uri="{FF2B5EF4-FFF2-40B4-BE49-F238E27FC236}">
                <a16:creationId xmlns:a16="http://schemas.microsoft.com/office/drawing/2014/main" id="{7BB4753E-6CCB-443F-89E1-173EC209E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74" y="742173"/>
            <a:ext cx="3286125" cy="2352675"/>
          </a:xfrm>
          <a:prstGeom prst="rect">
            <a:avLst/>
          </a:prstGeom>
        </p:spPr>
      </p:pic>
      <p:pic>
        <p:nvPicPr>
          <p:cNvPr id="9" name="Picture 8">
            <a:extLst>
              <a:ext uri="{FF2B5EF4-FFF2-40B4-BE49-F238E27FC236}">
                <a16:creationId xmlns:a16="http://schemas.microsoft.com/office/drawing/2014/main" id="{A1868A14-7A0C-4696-A9A3-195CA6489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24" y="3462552"/>
            <a:ext cx="2999492" cy="2591025"/>
          </a:xfrm>
          <a:prstGeom prst="rect">
            <a:avLst/>
          </a:prstGeom>
        </p:spPr>
      </p:pic>
      <p:pic>
        <p:nvPicPr>
          <p:cNvPr id="12" name="Picture 11">
            <a:extLst>
              <a:ext uri="{FF2B5EF4-FFF2-40B4-BE49-F238E27FC236}">
                <a16:creationId xmlns:a16="http://schemas.microsoft.com/office/drawing/2014/main" id="{E4E133B8-8B3C-4C47-A4E9-BFAC10389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7066" y="3594800"/>
            <a:ext cx="2514600" cy="3143250"/>
          </a:xfrm>
          <a:prstGeom prst="rect">
            <a:avLst/>
          </a:prstGeom>
        </p:spPr>
      </p:pic>
    </p:spTree>
    <p:extLst>
      <p:ext uri="{BB962C8B-B14F-4D97-AF65-F5344CB8AC3E}">
        <p14:creationId xmlns:p14="http://schemas.microsoft.com/office/powerpoint/2010/main" val="12221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545F9-E30F-4744-A24E-11A1044BAF5D}"/>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When Enemies Hinder the Work</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124:49-55 </a:t>
            </a:r>
            <a:r>
              <a:rPr lang="en-US" sz="1200" dirty="0"/>
              <a:t>President Charles W. Penrose </a:t>
            </a:r>
          </a:p>
        </p:txBody>
      </p:sp>
      <p:sp>
        <p:nvSpPr>
          <p:cNvPr id="13" name="Rectangle 4"/>
          <p:cNvSpPr>
            <a:spLocks noChangeArrowheads="1"/>
          </p:cNvSpPr>
          <p:nvPr/>
        </p:nvSpPr>
        <p:spPr bwMode="auto">
          <a:xfrm>
            <a:off x="265192" y="1006791"/>
            <a:ext cx="565577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600" b="1" dirty="0"/>
              <a:t>“The Lord says that whenever he gives a commandment, no matter what it is about, to the children of man, and they go to with their might and endeavor to fulfil his commandment, and do that which is required of them, and they are prevented by their enemies, or by any other means, from accomplishing it, he does not require it any more at their hands. </a:t>
            </a:r>
          </a:p>
          <a:p>
            <a:pPr lvl="0" eaLnBrk="0" fontAlgn="base" hangingPunct="0">
              <a:spcBef>
                <a:spcPct val="0"/>
              </a:spcBef>
              <a:spcAft>
                <a:spcPct val="0"/>
              </a:spcAft>
            </a:pPr>
            <a:endParaRPr lang="en-US" sz="1600" b="1" dirty="0"/>
          </a:p>
          <a:p>
            <a:pPr lvl="0" eaLnBrk="0" fontAlgn="base" hangingPunct="0">
              <a:spcBef>
                <a:spcPct val="0"/>
              </a:spcBef>
              <a:spcAft>
                <a:spcPct val="0"/>
              </a:spcAft>
            </a:pPr>
            <a:r>
              <a:rPr lang="en-US" sz="1600" b="1" dirty="0"/>
              <a:t>He accepts of their offering. </a:t>
            </a:r>
          </a:p>
          <a:p>
            <a:pPr lvl="0" eaLnBrk="0" fontAlgn="base" hangingPunct="0">
              <a:spcBef>
                <a:spcPct val="0"/>
              </a:spcBef>
              <a:spcAft>
                <a:spcPct val="0"/>
              </a:spcAft>
            </a:pPr>
            <a:endParaRPr lang="en-US" sz="1600" b="1" dirty="0"/>
          </a:p>
          <a:p>
            <a:pPr lvl="0" eaLnBrk="0" fontAlgn="base" hangingPunct="0">
              <a:spcBef>
                <a:spcPct val="0"/>
              </a:spcBef>
              <a:spcAft>
                <a:spcPct val="0"/>
              </a:spcAft>
            </a:pPr>
            <a:r>
              <a:rPr lang="en-US" sz="1600" b="1" dirty="0"/>
              <a:t>That has applied in the past, and will apply in the future, and we should remember it. If God gives a commandment, and we do not obey it, why he revokes it, and he revokes the blessings.”</a:t>
            </a:r>
            <a:endParaRPr kumimoji="0" lang="en-US" altLang="en-US" sz="1600" b="1" i="0" u="none" strike="noStrike" cap="none" normalizeH="0" baseline="0" dirty="0">
              <a:ln>
                <a:noFill/>
              </a:ln>
              <a:solidFill>
                <a:schemeClr val="tx1"/>
              </a:solidFill>
              <a:effectLst/>
            </a:endParaRPr>
          </a:p>
        </p:txBody>
      </p:sp>
      <p:sp>
        <p:nvSpPr>
          <p:cNvPr id="15" name="Rectangle 4"/>
          <p:cNvSpPr>
            <a:spLocks noChangeArrowheads="1"/>
          </p:cNvSpPr>
          <p:nvPr/>
        </p:nvSpPr>
        <p:spPr bwMode="auto">
          <a:xfrm>
            <a:off x="5756564" y="4436123"/>
            <a:ext cx="56391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“If he gives us a commandment to do certain things, and we find ourselves unable to do them either by restricted laws or any other obstacles in the way of physical force, the Lord requires them no more but accepts our offering, and he will visit his wrath and indignation upon those who prevent his people from accomplishing that which he required at their hands.”</a:t>
            </a:r>
            <a:endParaRPr kumimoji="0" lang="en-US" altLang="en-US" b="1"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51EF454A-B225-4DE6-AF04-EA7EC324C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809" y="1049611"/>
            <a:ext cx="3492500" cy="2895600"/>
          </a:xfrm>
          <a:prstGeom prst="rect">
            <a:avLst/>
          </a:prstGeom>
        </p:spPr>
      </p:pic>
      <p:pic>
        <p:nvPicPr>
          <p:cNvPr id="6" name="Picture 5">
            <a:extLst>
              <a:ext uri="{FF2B5EF4-FFF2-40B4-BE49-F238E27FC236}">
                <a16:creationId xmlns:a16="http://schemas.microsoft.com/office/drawing/2014/main" id="{5AFDC14B-115B-4F33-A25F-ABBEC4EB2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433" y="4181448"/>
            <a:ext cx="3035300" cy="2286000"/>
          </a:xfrm>
          <a:prstGeom prst="rect">
            <a:avLst/>
          </a:prstGeom>
        </p:spPr>
      </p:pic>
    </p:spTree>
    <p:extLst>
      <p:ext uri="{BB962C8B-B14F-4D97-AF65-F5344CB8AC3E}">
        <p14:creationId xmlns:p14="http://schemas.microsoft.com/office/powerpoint/2010/main" val="10458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1A7613-4A19-423E-BDEC-B647949276E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Diligent in Building</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124:49-55 </a:t>
            </a:r>
            <a:r>
              <a:rPr lang="en-US" sz="1200" dirty="0"/>
              <a:t>Joseph Fielding Smith</a:t>
            </a:r>
          </a:p>
        </p:txBody>
      </p:sp>
      <p:grpSp>
        <p:nvGrpSpPr>
          <p:cNvPr id="2" name="Group 1"/>
          <p:cNvGrpSpPr/>
          <p:nvPr/>
        </p:nvGrpSpPr>
        <p:grpSpPr>
          <a:xfrm>
            <a:off x="87707" y="602421"/>
            <a:ext cx="2546851" cy="1157794"/>
            <a:chOff x="87707" y="602421"/>
            <a:chExt cx="2546851" cy="1157794"/>
          </a:xfrm>
        </p:grpSpPr>
        <p:pic>
          <p:nvPicPr>
            <p:cNvPr id="9" name="Picture 4" descr="http://australmasonry.com/nsw/getmedia/19baf205-2a8c-4684-99b8-1222234331ed/LIMESTONE.jpg?width=2500&amp;height=1277&amp;ext=.jp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2640" t="32397" r="33349" b="33058"/>
            <a:stretch/>
          </p:blipFill>
          <p:spPr bwMode="auto">
            <a:xfrm>
              <a:off x="87707" y="602421"/>
              <a:ext cx="2284301" cy="11577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210871" y="765820"/>
              <a:ext cx="24236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600" b="1" dirty="0"/>
                <a:t>By obeying the Lord’s commandments, we prove our faithfulness. </a:t>
              </a:r>
              <a:endParaRPr kumimoji="0" lang="en-US" altLang="en-US" sz="1600" b="1" i="0" u="none" strike="noStrike" cap="none" normalizeH="0" baseline="0" dirty="0">
                <a:ln>
                  <a:noFill/>
                </a:ln>
                <a:solidFill>
                  <a:schemeClr val="tx1"/>
                </a:solidFill>
                <a:effectLst/>
              </a:endParaRPr>
            </a:p>
          </p:txBody>
        </p:sp>
      </p:grpSp>
      <p:sp>
        <p:nvSpPr>
          <p:cNvPr id="12" name="Rectangle 4"/>
          <p:cNvSpPr>
            <a:spLocks noChangeArrowheads="1"/>
          </p:cNvSpPr>
          <p:nvPr/>
        </p:nvSpPr>
        <p:spPr bwMode="auto">
          <a:xfrm>
            <a:off x="6079327" y="1127859"/>
            <a:ext cx="286549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1845—the first conference was held.</a:t>
            </a:r>
          </a:p>
          <a:p>
            <a:pPr lvl="0" eaLnBrk="0" fontAlgn="base" hangingPunct="0">
              <a:spcBef>
                <a:spcPct val="0"/>
              </a:spcBef>
              <a:spcAft>
                <a:spcPct val="0"/>
              </a:spcAft>
            </a:pPr>
            <a:endParaRPr lang="en-US" b="1" dirty="0"/>
          </a:p>
          <a:p>
            <a:pPr lvl="0" eaLnBrk="0" fontAlgn="base" hangingPunct="0">
              <a:spcBef>
                <a:spcPct val="0"/>
              </a:spcBef>
              <a:spcAft>
                <a:spcPct val="0"/>
              </a:spcAft>
            </a:pPr>
            <a:r>
              <a:rPr lang="en-US" b="1" dirty="0"/>
              <a:t>The temple was five years in the planning and building and was only used one year before the Saints were driven out of their city in 1846</a:t>
            </a:r>
            <a:r>
              <a:rPr lang="en-US" dirty="0"/>
              <a:t> </a:t>
            </a:r>
            <a:endParaRPr kumimoji="0" lang="en-US" altLang="en-US" b="0" i="0" u="none" strike="noStrike" cap="none" normalizeH="0" baseline="0" dirty="0">
              <a:ln>
                <a:noFill/>
              </a:ln>
              <a:solidFill>
                <a:schemeClr val="tx1"/>
              </a:solidFill>
              <a:effectLst/>
            </a:endParaRPr>
          </a:p>
        </p:txBody>
      </p:sp>
      <p:sp>
        <p:nvSpPr>
          <p:cNvPr id="14" name="Rectangle 4"/>
          <p:cNvSpPr>
            <a:spLocks noChangeArrowheads="1"/>
          </p:cNvSpPr>
          <p:nvPr/>
        </p:nvSpPr>
        <p:spPr bwMode="auto">
          <a:xfrm>
            <a:off x="861210" y="3887789"/>
            <a:ext cx="474137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“The structure cost more than one million dollars; the Saints were poor, and a great deal of the time (while the temple was being built) they were harassed by their enemies. The Prophet Joseph was forced into exile to avoid his enemies who tried to drag him into Missouri.”</a:t>
            </a:r>
            <a:endParaRPr kumimoji="0" lang="en-US" altLang="en-US" b="1" i="0" u="none" strike="noStrike" cap="none" normalizeH="0" baseline="0" dirty="0">
              <a:ln>
                <a:noFill/>
              </a:ln>
              <a:solidFill>
                <a:schemeClr val="tx1"/>
              </a:solidFill>
              <a:effectLst/>
            </a:endParaRPr>
          </a:p>
        </p:txBody>
      </p:sp>
      <p:sp>
        <p:nvSpPr>
          <p:cNvPr id="16" name="Rectangle 4"/>
          <p:cNvSpPr>
            <a:spLocks noChangeArrowheads="1"/>
          </p:cNvSpPr>
          <p:nvPr/>
        </p:nvSpPr>
        <p:spPr bwMode="auto">
          <a:xfrm>
            <a:off x="5985423" y="4843117"/>
            <a:ext cx="521816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“There were no iron foundries…but every detail had to be performed by the Saints. The timber had to be hewed in the far off forests of Wisconsin, carried to Nauvoo, and cut. The stone had to be cut and polished from the quarries, and the whole work had to be supplied out of the tithing of the people.”</a:t>
            </a:r>
          </a:p>
        </p:txBody>
      </p:sp>
      <p:pic>
        <p:nvPicPr>
          <p:cNvPr id="4" name="Picture 3">
            <a:extLst>
              <a:ext uri="{FF2B5EF4-FFF2-40B4-BE49-F238E27FC236}">
                <a16:creationId xmlns:a16="http://schemas.microsoft.com/office/drawing/2014/main" id="{F687070D-9F61-4402-B2E1-E79B7D46B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228" y="765820"/>
            <a:ext cx="3358896" cy="2968752"/>
          </a:xfrm>
          <a:prstGeom prst="rect">
            <a:avLst/>
          </a:prstGeom>
        </p:spPr>
      </p:pic>
      <p:pic>
        <p:nvPicPr>
          <p:cNvPr id="7" name="Picture 6">
            <a:extLst>
              <a:ext uri="{FF2B5EF4-FFF2-40B4-BE49-F238E27FC236}">
                <a16:creationId xmlns:a16="http://schemas.microsoft.com/office/drawing/2014/main" id="{857C641F-C3D9-4C95-BF2B-1A74D2233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223" y="1596817"/>
            <a:ext cx="2371344" cy="2987040"/>
          </a:xfrm>
          <a:prstGeom prst="rect">
            <a:avLst/>
          </a:prstGeom>
        </p:spPr>
      </p:pic>
    </p:spTree>
    <p:extLst>
      <p:ext uri="{BB962C8B-B14F-4D97-AF65-F5344CB8AC3E}">
        <p14:creationId xmlns:p14="http://schemas.microsoft.com/office/powerpoint/2010/main" val="7798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891D1-F89B-43A2-BAD5-2F2AE966EF99}"/>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74011" y="646901"/>
            <a:ext cx="6886643" cy="5447645"/>
          </a:xfrm>
          <a:prstGeom prst="rect">
            <a:avLst/>
          </a:prstGeom>
          <a:noFill/>
        </p:spPr>
        <p:txBody>
          <a:bodyPr wrap="square" rtlCol="0">
            <a:spAutoFit/>
          </a:bodyPr>
          <a:lstStyle/>
          <a:p>
            <a:r>
              <a:rPr lang="en-US" sz="2400" b="1" dirty="0"/>
              <a:t>“Those who understand the eternal blessings which come from the temple know that no sacrifice is too great, no price too heavy, no struggle too difficult in order to receive those blessings. </a:t>
            </a:r>
          </a:p>
          <a:p>
            <a:endParaRPr lang="en-US" sz="2400" b="1" dirty="0"/>
          </a:p>
          <a:p>
            <a:r>
              <a:rPr lang="en-US" sz="2400" b="1" dirty="0"/>
              <a:t>There are never too many miles to travel, too many obstacles to overcome, or too much discomfort to endure. </a:t>
            </a:r>
          </a:p>
          <a:p>
            <a:endParaRPr lang="en-US" sz="2400" b="1" dirty="0"/>
          </a:p>
          <a:p>
            <a:r>
              <a:rPr lang="en-US" sz="2400" b="1" dirty="0"/>
              <a:t>They understand that the saving ordinances received in the temple that permit us to someday return to our Heavenly Father in an eternal family relationship and to be endowed with blessings and power from on high are worth every sacrifice and every effort.”</a:t>
            </a:r>
          </a:p>
          <a:p>
            <a:r>
              <a:rPr lang="en-US" sz="1200" b="1" dirty="0"/>
              <a:t>President Thomas S. Monson </a:t>
            </a:r>
          </a:p>
        </p:txBody>
      </p:sp>
      <p:pic>
        <p:nvPicPr>
          <p:cNvPr id="16386" name="Picture 2" descr="President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173" y="1606639"/>
            <a:ext cx="2689902" cy="357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868FF38-3D72-42AB-8A74-6822073680E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95943" y="87086"/>
            <a:ext cx="11506200" cy="6740307"/>
          </a:xfrm>
          <a:prstGeom prst="rect">
            <a:avLst/>
          </a:prstGeom>
          <a:noFill/>
        </p:spPr>
        <p:txBody>
          <a:bodyPr wrap="square" rtlCol="0">
            <a:spAutoFit/>
          </a:bodyPr>
          <a:lstStyle/>
          <a:p>
            <a:r>
              <a:rPr lang="en-US" sz="1600" b="1" dirty="0"/>
              <a:t>Sources:</a:t>
            </a:r>
          </a:p>
          <a:p>
            <a:r>
              <a:rPr lang="en-US" sz="1600" b="1" dirty="0"/>
              <a:t>Videos: </a:t>
            </a:r>
          </a:p>
          <a:p>
            <a:r>
              <a:rPr lang="en-US" sz="1600" b="1" dirty="0"/>
              <a:t>Temple Blessings—Worth Every Sacrifice (1:51)</a:t>
            </a:r>
          </a:p>
          <a:p>
            <a:r>
              <a:rPr lang="en-US" sz="1600" b="1" dirty="0"/>
              <a:t>Endowed With Power (12:17)</a:t>
            </a:r>
          </a:p>
          <a:p>
            <a:r>
              <a:rPr lang="en-US" sz="1600" b="1" dirty="0"/>
              <a:t>The Time is Now (3:19)</a:t>
            </a:r>
          </a:p>
          <a:p>
            <a:r>
              <a:rPr lang="en-US" sz="1600" b="1" dirty="0"/>
              <a:t>Temples are a Beacon (1:47)</a:t>
            </a:r>
          </a:p>
          <a:p>
            <a:r>
              <a:rPr lang="en-US" sz="1600" b="1" i="0" dirty="0">
                <a:solidFill>
                  <a:srgbClr val="212225"/>
                </a:solidFill>
                <a:effectLst/>
              </a:rPr>
              <a:t>“</a:t>
            </a:r>
            <a:r>
              <a:rPr lang="en-US" sz="1600" b="1" i="0" u="none" strike="noStrike" dirty="0">
                <a:effectLst/>
              </a:rPr>
              <a:t>What Is a Temple Endowment?</a:t>
            </a:r>
            <a:r>
              <a:rPr lang="en-US" sz="1600" b="1" i="0" dirty="0">
                <a:solidFill>
                  <a:srgbClr val="212225"/>
                </a:solidFill>
                <a:effectLst/>
              </a:rPr>
              <a:t>” (1:59)</a:t>
            </a:r>
          </a:p>
          <a:p>
            <a:r>
              <a:rPr lang="en-US" sz="1600" b="1" i="0" dirty="0">
                <a:solidFill>
                  <a:srgbClr val="53575B"/>
                </a:solidFill>
                <a:effectLst/>
              </a:rPr>
              <a:t>“</a:t>
            </a:r>
            <a:r>
              <a:rPr lang="en-US" sz="1600" b="1" i="0" u="none" strike="noStrike" dirty="0">
                <a:effectLst/>
              </a:rPr>
              <a:t>Welcome to the Washington D.C. Temple</a:t>
            </a:r>
            <a:r>
              <a:rPr lang="en-US" sz="1600" b="1" i="0" dirty="0">
                <a:solidFill>
                  <a:srgbClr val="53575B"/>
                </a:solidFill>
                <a:effectLst/>
              </a:rPr>
              <a:t>” (11:45)</a:t>
            </a:r>
          </a:p>
          <a:p>
            <a:r>
              <a:rPr lang="en-US" sz="1600" b="1" dirty="0">
                <a:solidFill>
                  <a:srgbClr val="53575B"/>
                </a:solidFill>
              </a:rPr>
              <a:t>“</a:t>
            </a:r>
            <a:r>
              <a:rPr lang="en-US" sz="1600" b="1" i="0" dirty="0">
                <a:solidFill>
                  <a:srgbClr val="53575B"/>
                </a:solidFill>
                <a:effectLst/>
              </a:rPr>
              <a:t>Sacred Temple Clothing” (4:12)</a:t>
            </a:r>
          </a:p>
          <a:p>
            <a:endParaRPr lang="en-US" sz="1600" b="1" dirty="0"/>
          </a:p>
          <a:p>
            <a:r>
              <a:rPr lang="en-US" sz="1600" b="1" i="1" dirty="0"/>
              <a:t>History of the Church </a:t>
            </a:r>
            <a:r>
              <a:rPr lang="en-US" sz="1600" b="1" dirty="0"/>
              <a:t>5:137; 4:186, 205, 4:423-24</a:t>
            </a:r>
          </a:p>
          <a:p>
            <a:r>
              <a:rPr lang="en-US" sz="1600" b="1" dirty="0"/>
              <a:t>Desert News April 9, 2014</a:t>
            </a:r>
          </a:p>
          <a:p>
            <a:r>
              <a:rPr lang="en-US" sz="1600" b="1" i="1" dirty="0"/>
              <a:t>Doctrine and Covenants Who’s Who </a:t>
            </a:r>
            <a:r>
              <a:rPr lang="en-US" sz="1600" b="1" dirty="0"/>
              <a:t>by Ed J. </a:t>
            </a:r>
            <a:r>
              <a:rPr lang="en-US" sz="1600" b="1" dirty="0" err="1"/>
              <a:t>Pinegar</a:t>
            </a:r>
            <a:r>
              <a:rPr lang="en-US" sz="1600" b="1" dirty="0"/>
              <a:t> and Richard J. Allen pg. 44, 149-150</a:t>
            </a:r>
          </a:p>
          <a:p>
            <a:r>
              <a:rPr lang="en-US" sz="1600" b="1" i="1" dirty="0"/>
              <a:t>Pioneers and Prominent Men of Utah </a:t>
            </a:r>
            <a:r>
              <a:rPr lang="en-US" sz="1600" b="1" dirty="0"/>
              <a:t>pg. 1173</a:t>
            </a:r>
          </a:p>
          <a:p>
            <a:r>
              <a:rPr lang="en-US" sz="1600" b="1" dirty="0"/>
              <a:t>President Joseph Fielding Smith (in </a:t>
            </a:r>
            <a:r>
              <a:rPr lang="en-US" sz="1600" b="1" i="1" dirty="0"/>
              <a:t>Doctrines of Salvation,</a:t>
            </a:r>
            <a:r>
              <a:rPr lang="en-US" sz="1600" b="1" dirty="0"/>
              <a:t> comp. Bruce R. McConkie, 3 vols. [1954–56], 3:132–33)</a:t>
            </a:r>
          </a:p>
          <a:p>
            <a:r>
              <a:rPr lang="en-US" sz="1600" b="1" i="1" dirty="0"/>
              <a:t>Teachings of Presidents of the Church: Joseph Smith</a:t>
            </a:r>
            <a:r>
              <a:rPr lang="en-US" sz="1600" b="1" dirty="0"/>
              <a:t> [2007], 403</a:t>
            </a:r>
          </a:p>
          <a:p>
            <a:r>
              <a:rPr lang="en-US" sz="1600" b="1" dirty="0"/>
              <a:t>President Thomas S. Monson (“The Holy Temple—a Beacon to the World,”</a:t>
            </a:r>
            <a:r>
              <a:rPr lang="en-US" sz="1600" b="1" i="1" dirty="0"/>
              <a:t> Ensign</a:t>
            </a:r>
            <a:r>
              <a:rPr lang="en-US" sz="1600" b="1" dirty="0"/>
              <a:t> or </a:t>
            </a:r>
            <a:r>
              <a:rPr lang="en-US" sz="1600" b="1" i="1" dirty="0"/>
              <a:t>Liahona,</a:t>
            </a:r>
            <a:r>
              <a:rPr lang="en-US" sz="1600" b="1" dirty="0"/>
              <a:t> May 2011, 92).</a:t>
            </a:r>
          </a:p>
          <a:p>
            <a:r>
              <a:rPr lang="en-US" sz="1600" b="1" dirty="0"/>
              <a:t>Elder James E. Talmage </a:t>
            </a:r>
            <a:r>
              <a:rPr lang="en-US" sz="1600" b="1" i="1" dirty="0"/>
              <a:t>House of the Lord, </a:t>
            </a:r>
            <a:r>
              <a:rPr lang="en-US" sz="1600" b="1" dirty="0"/>
              <a:t>83-84</a:t>
            </a:r>
          </a:p>
          <a:p>
            <a:r>
              <a:rPr lang="en-US" sz="1600" b="1" dirty="0"/>
              <a:t>Presentation by ©http://fashionsbylynda.com/blog/ </a:t>
            </a:r>
          </a:p>
          <a:p>
            <a:r>
              <a:rPr lang="en-US" sz="1600" b="1" dirty="0"/>
              <a:t>Joseph Fielding McConkie and Craig J. </a:t>
            </a:r>
            <a:r>
              <a:rPr lang="en-US" sz="1600" b="1" dirty="0" err="1"/>
              <a:t>Ostler</a:t>
            </a:r>
            <a:r>
              <a:rPr lang="en-US" sz="1600" b="1" dirty="0"/>
              <a:t> </a:t>
            </a:r>
            <a:r>
              <a:rPr lang="en-US" sz="1600" b="1" i="1" dirty="0"/>
              <a:t>Revelations of the Restoration pg. 977</a:t>
            </a:r>
          </a:p>
          <a:p>
            <a:r>
              <a:rPr lang="en-US" sz="1600" b="1" dirty="0"/>
              <a:t>George Q. Cannon In Conference Report, Apr. 1900, p. 13.</a:t>
            </a:r>
            <a:endParaRPr lang="en-US" sz="1600" b="1" i="1" dirty="0"/>
          </a:p>
          <a:p>
            <a:r>
              <a:rPr lang="en-US" sz="1600" b="1" dirty="0"/>
              <a:t>President Charles W. Penrose (in Conference Report), Apr. 1924</a:t>
            </a:r>
          </a:p>
          <a:p>
            <a:pPr lvl="0"/>
            <a:r>
              <a:rPr lang="en-US" altLang="en-US" sz="1600" b="1" dirty="0"/>
              <a:t>Joseph Fielding Smith </a:t>
            </a:r>
            <a:r>
              <a:rPr lang="en-US" altLang="en-US" sz="1600" b="1" i="1" dirty="0"/>
              <a:t>Origin of the “Reorganized” Church p. 21</a:t>
            </a:r>
          </a:p>
          <a:p>
            <a:pPr lvl="0"/>
            <a:r>
              <a:rPr lang="en-US" sz="1600" b="1" i="0" dirty="0">
                <a:solidFill>
                  <a:srgbClr val="212225"/>
                </a:solidFill>
                <a:effectLst/>
              </a:rPr>
              <a:t>David A. Bednar, “</a:t>
            </a:r>
            <a:r>
              <a:rPr lang="en-US" sz="1600" b="1" i="0" u="none" strike="noStrike" dirty="0">
                <a:effectLst/>
              </a:rPr>
              <a:t>Let This House Be Built unto My Name</a:t>
            </a:r>
            <a:r>
              <a:rPr lang="en-US" sz="1600" b="1" i="0" dirty="0">
                <a:solidFill>
                  <a:srgbClr val="212225"/>
                </a:solidFill>
                <a:effectLst/>
              </a:rPr>
              <a:t>,” </a:t>
            </a:r>
            <a:r>
              <a:rPr lang="en-US" sz="1600" b="1" i="1" dirty="0">
                <a:solidFill>
                  <a:srgbClr val="212225"/>
                </a:solidFill>
                <a:effectLst/>
              </a:rPr>
              <a:t>Ensign</a:t>
            </a:r>
            <a:r>
              <a:rPr lang="en-US" sz="1600" b="1" i="0" dirty="0">
                <a:solidFill>
                  <a:srgbClr val="212225"/>
                </a:solidFill>
                <a:effectLst/>
              </a:rPr>
              <a:t> or </a:t>
            </a:r>
            <a:r>
              <a:rPr lang="en-US" sz="1600" b="1" i="1" dirty="0">
                <a:solidFill>
                  <a:srgbClr val="212225"/>
                </a:solidFill>
                <a:effectLst/>
              </a:rPr>
              <a:t>Liahona</a:t>
            </a:r>
            <a:r>
              <a:rPr lang="en-US" sz="1600" b="1" i="0" dirty="0">
                <a:solidFill>
                  <a:srgbClr val="212225"/>
                </a:solidFill>
                <a:effectLst/>
              </a:rPr>
              <a:t>, May 2020, 85)</a:t>
            </a:r>
          </a:p>
          <a:p>
            <a:pPr lvl="0"/>
            <a:r>
              <a:rPr lang="en-US" sz="1600" b="1" i="0" dirty="0">
                <a:solidFill>
                  <a:srgbClr val="212225"/>
                </a:solidFill>
                <a:effectLst/>
              </a:rPr>
              <a:t>“</a:t>
            </a:r>
            <a:r>
              <a:rPr lang="en-US" sz="1600" b="1" i="0" u="none" strike="noStrike" dirty="0">
                <a:solidFill>
                  <a:srgbClr val="212225"/>
                </a:solidFill>
                <a:effectLst/>
              </a:rPr>
              <a:t>About the Temple Endowment</a:t>
            </a:r>
            <a:r>
              <a:rPr lang="en-US" sz="1600" b="1" i="0" dirty="0">
                <a:solidFill>
                  <a:srgbClr val="212225"/>
                </a:solidFill>
                <a:effectLst/>
              </a:rPr>
              <a:t>,” temples.ChurchofJesusChrist.org.)</a:t>
            </a:r>
          </a:p>
          <a:p>
            <a:pPr lvl="0"/>
            <a:r>
              <a:rPr lang="en-US" sz="1600" b="0" i="0" dirty="0">
                <a:solidFill>
                  <a:srgbClr val="212225"/>
                </a:solidFill>
                <a:effectLst/>
              </a:rPr>
              <a:t>Robert D. Hales, “</a:t>
            </a:r>
            <a:r>
              <a:rPr lang="en-US" sz="1600" b="0" i="0" u="none" strike="noStrike" dirty="0">
                <a:effectLst/>
              </a:rPr>
              <a:t>Blessings of the Temple</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Oct. 2009, 48</a:t>
            </a:r>
            <a:endParaRPr lang="en-US" sz="1600" b="1" dirty="0"/>
          </a:p>
        </p:txBody>
      </p:sp>
      <p:grpSp>
        <p:nvGrpSpPr>
          <p:cNvPr id="4" name="Group 3"/>
          <p:cNvGrpSpPr/>
          <p:nvPr/>
        </p:nvGrpSpPr>
        <p:grpSpPr>
          <a:xfrm>
            <a:off x="4864522" y="769271"/>
            <a:ext cx="853839" cy="1081529"/>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64896" y="4379040"/>
              <a:ext cx="904569"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EAF9489F-2022-48FB-8F23-6849569622CF}"/>
              </a:ext>
            </a:extLst>
          </p:cNvPr>
          <p:cNvSpPr>
            <a:spLocks noGrp="1"/>
          </p:cNvSpPr>
          <p:nvPr/>
        </p:nvSpPr>
        <p:spPr>
          <a:xfrm>
            <a:off x="-12800" y="645810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 </a:t>
            </a:r>
          </a:p>
        </p:txBody>
      </p:sp>
    </p:spTree>
    <p:extLst>
      <p:ext uri="{BB962C8B-B14F-4D97-AF65-F5344CB8AC3E}">
        <p14:creationId xmlns:p14="http://schemas.microsoft.com/office/powerpoint/2010/main" val="698460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2" y="2137961"/>
            <a:ext cx="5034148" cy="3416320"/>
          </a:xfrm>
          <a:prstGeom prst="rect">
            <a:avLst/>
          </a:prstGeom>
        </p:spPr>
        <p:txBody>
          <a:bodyPr wrap="square">
            <a:spAutoFit/>
          </a:bodyPr>
          <a:lstStyle/>
          <a:p>
            <a:r>
              <a:rPr lang="en-US" sz="1200" b="1" dirty="0"/>
              <a:t>Desert News April 9, 2014 by Kenneth Mays  Boarding House</a:t>
            </a:r>
          </a:p>
          <a:p>
            <a:r>
              <a:rPr lang="en-US" sz="1200" dirty="0"/>
              <a:t>In section 124 of the Doctrine and Covenants, the Lord commanded the Prophet Joseph Smith to build a “boarding house,” which was to be built unto the Lord's name and for the boarding of strangers.</a:t>
            </a:r>
          </a:p>
          <a:p>
            <a:r>
              <a:rPr lang="en-US" sz="1200" dirty="0"/>
              <a:t>This structure was to be called the Nauvoo House. Cornerstones for the building were laid on a site at the southern end of Main Street on Oct. 2, 1841. Designed in the shape of an “L,” this hotel had a cornerstone at the southeast corner in which Joseph Smith placed the original manuscript of the Book of Mormon.</a:t>
            </a:r>
          </a:p>
          <a:p>
            <a:r>
              <a:rPr lang="en-US" sz="1200" dirty="0"/>
              <a:t>Following the Prophet's death, Emma Smith married Lewis C. </a:t>
            </a:r>
            <a:r>
              <a:rPr lang="en-US" sz="1200" dirty="0" err="1"/>
              <a:t>Bidamon</a:t>
            </a:r>
            <a:r>
              <a:rPr lang="en-US" sz="1200" dirty="0"/>
              <a:t>. After Emma Smith's death in 1879, </a:t>
            </a:r>
            <a:r>
              <a:rPr lang="en-US" sz="1200" dirty="0" err="1"/>
              <a:t>Bidamon</a:t>
            </a:r>
            <a:r>
              <a:rPr lang="en-US" sz="1200" dirty="0"/>
              <a:t> opened the cornerstone and discovered that the manuscript had been severely damaged by moisture and mildew.</a:t>
            </a:r>
          </a:p>
          <a:p>
            <a:r>
              <a:rPr lang="en-US" sz="1200" dirty="0"/>
              <a:t>Many of the usable pages were acquired by The Church of Jesus Christ of Latter-day Saints. </a:t>
            </a:r>
          </a:p>
          <a:p>
            <a:r>
              <a:rPr lang="en-US" sz="1200" dirty="0"/>
              <a:t>About 27 percent of the </a:t>
            </a:r>
          </a:p>
          <a:p>
            <a:r>
              <a:rPr lang="en-US" sz="1200" dirty="0"/>
              <a:t>manuscript is in the church's </a:t>
            </a:r>
          </a:p>
          <a:p>
            <a:r>
              <a:rPr lang="en-US" sz="1200" dirty="0"/>
              <a:t>possession.</a:t>
            </a:r>
            <a:endParaRPr lang="en-US" sz="1200" b="0" i="0" dirty="0">
              <a:effectLst/>
            </a:endParaRPr>
          </a:p>
        </p:txBody>
      </p:sp>
      <p:pic>
        <p:nvPicPr>
          <p:cNvPr id="4098" name="Picture 2" descr="The Prophet Joseph Smith placed the original manuscript of the Book of Mormon in this cornerstone at the southeast corner of the Nauvoo House. (Kenneth M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136" y="4765295"/>
            <a:ext cx="3007632" cy="1975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92" y="0"/>
            <a:ext cx="5624944" cy="1938992"/>
          </a:xfrm>
          <a:prstGeom prst="rect">
            <a:avLst/>
          </a:prstGeom>
          <a:ln>
            <a:solidFill>
              <a:schemeClr val="tx1"/>
            </a:solidFill>
          </a:ln>
        </p:spPr>
        <p:txBody>
          <a:bodyPr wrap="square">
            <a:spAutoFit/>
          </a:bodyPr>
          <a:lstStyle/>
          <a:p>
            <a:r>
              <a:rPr lang="en-US" sz="1200" b="1" dirty="0">
                <a:solidFill>
                  <a:srgbClr val="333333"/>
                </a:solidFill>
              </a:rPr>
              <a:t>Desecration of the Kirtland Temple </a:t>
            </a:r>
          </a:p>
          <a:p>
            <a:r>
              <a:rPr lang="en-US" sz="1200" dirty="0">
                <a:solidFill>
                  <a:srgbClr val="333333"/>
                </a:solidFill>
              </a:rPr>
              <a:t>“The Saints had to flee before mobocracy. And, by toil and daily labor, they found places in Missouri, where they laid the corner stones of Temples, in Zion and her Stakes, and then had to retreat to Illinois, to save the lives of those who could get away alive from Missouri, where fell the Apostle David W. Patten, with many like associates, and where were imprisoned in loathsome dungeons, and fed on human flesh, Joseph and Hyrum, and many others. But before all this had transpired, the Temple at Kirtland had fallen into the hands of wicked men, and by them been polluted, like the Temple at Jerusalem, and consequently it was disowned by the Father and the Son.” (In</a:t>
            </a:r>
            <a:r>
              <a:rPr lang="en-US" sz="1200" i="1" dirty="0">
                <a:solidFill>
                  <a:srgbClr val="333333"/>
                </a:solidFill>
              </a:rPr>
              <a:t> Journal of Discourses,</a:t>
            </a:r>
            <a:r>
              <a:rPr lang="en-US" sz="1200" dirty="0">
                <a:solidFill>
                  <a:srgbClr val="333333"/>
                </a:solidFill>
              </a:rPr>
              <a:t> 2:32.) Brigham Young</a:t>
            </a:r>
            <a:endParaRPr lang="en-US" sz="1200" dirty="0"/>
          </a:p>
        </p:txBody>
      </p:sp>
      <p:sp>
        <p:nvSpPr>
          <p:cNvPr id="5" name="Rectangle 4"/>
          <p:cNvSpPr/>
          <p:nvPr/>
        </p:nvSpPr>
        <p:spPr>
          <a:xfrm>
            <a:off x="5635336" y="0"/>
            <a:ext cx="6556664" cy="6740307"/>
          </a:xfrm>
          <a:prstGeom prst="rect">
            <a:avLst/>
          </a:prstGeom>
          <a:ln>
            <a:solidFill>
              <a:schemeClr val="tx1"/>
            </a:solidFill>
          </a:ln>
        </p:spPr>
        <p:txBody>
          <a:bodyPr wrap="square">
            <a:spAutoFit/>
          </a:bodyPr>
          <a:lstStyle/>
          <a:p>
            <a:r>
              <a:rPr lang="en-US" sz="1200" b="1" dirty="0"/>
              <a:t>1</a:t>
            </a:r>
            <a:r>
              <a:rPr lang="en-US" sz="1200" b="1" baseline="30000" dirty="0"/>
              <a:t>st</a:t>
            </a:r>
            <a:r>
              <a:rPr lang="en-US" sz="1200" b="1" dirty="0"/>
              <a:t> architectural plan of Nauvoo Temple:</a:t>
            </a:r>
          </a:p>
          <a:p>
            <a:r>
              <a:rPr lang="en-US" sz="1200" dirty="0"/>
              <a:t>The classical treatment of the "special" buildings was derived from ancient Western tradition, but it was also colored by contemporary American architectural practice. Just as was the case in other American cities, established methods of detailing and ordering buildings was found cheek-by-jowl with the latest detailing from the most fashionable architectural publications. Unlike other Midwestern and western American communities, however, Nauvoo, and later Salt Lake City, benefitted from a clearer vision of the goals of the city, the knowledgeable involvement in architectural design of the highest leaders of the church, and direct experience of the best buildings of the eastern states and England.</a:t>
            </a:r>
          </a:p>
          <a:p>
            <a:endParaRPr lang="en-US" sz="1200" dirty="0"/>
          </a:p>
          <a:p>
            <a:r>
              <a:rPr lang="en-US" sz="1200" dirty="0"/>
              <a:t>These elements of architectural expression were used to augment and express the community’s political order. Much of the large-scale form and detailing was based in stylish Greek Revival pattern books, but the Georgian and Federal roots of American architecture were present everywhere. As was true throughout American architectural practice, the elements were applied without close regard for their historical basis. Arches were used in connection with Greek columns (mostly represented by applied pilasters), without regard to their complete absence from ancient Greek architecture. </a:t>
            </a:r>
          </a:p>
          <a:p>
            <a:endParaRPr lang="en-US" sz="1200" b="1" dirty="0"/>
          </a:p>
          <a:p>
            <a:r>
              <a:rPr lang="en-US" sz="1200" dirty="0"/>
              <a:t>The designers of Nauvoo regarded the value of architectural forms to express the community’s structure as more important that any use of them as an historical reference. The idea, commonplace among historians, that the Greek Revival was used in the United States because of its association with democratic and republican "values," does not apply to the theocratic structure of the Mormon polity. The three basic classical orders, Doric, Ionic, and Corinthian, were not present in their full variety, in either their Roman or Greek forms. The hierarchy of the orders as understood in the western tradition was, however, used to emphasize the city’s internal order. In this system, Corinthian was the most delicate and expansive and was given the greatest importance and placed at the highest level. It was followed by the Ionic, midway in significance and honor between the Corinthian and the Doric, which was the plainest and sturdiest of orders, usually placed at the most basic position.</a:t>
            </a:r>
          </a:p>
          <a:p>
            <a:endParaRPr lang="en-US" sz="1200" dirty="0"/>
          </a:p>
          <a:p>
            <a:r>
              <a:rPr lang="en-US" sz="1200" dirty="0"/>
              <a:t>The initial design for the Nauvoo Temple was based in the Corinthian order, considered among the ancients as the highest and most beautiful order. The capitals were adapted to depict a new dawn brought about by renewed revelation. As part of a significant change to the attic story, the unadorned frieze of the Corinthian pediment, was replaced by an assembly with Doric characteristics permitting the placement of third-floor windows. The Temple has a belfry/steeple traditionally used on the most important buildings in the city, those with a role in ordering the timing of public life.  All other structures were subsidiary and deferred to it. </a:t>
            </a:r>
          </a:p>
          <a:p>
            <a:r>
              <a:rPr lang="en-US" sz="1200" dirty="0"/>
              <a:t>http://urbanscalerichmondvirginia.blogspot.com/2014/06/resuscitating-urban-forms-at-historic.html</a:t>
            </a:r>
          </a:p>
        </p:txBody>
      </p:sp>
    </p:spTree>
    <p:extLst>
      <p:ext uri="{BB962C8B-B14F-4D97-AF65-F5344CB8AC3E}">
        <p14:creationId xmlns:p14="http://schemas.microsoft.com/office/powerpoint/2010/main" val="3495320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617465" cy="2123658"/>
          </a:xfrm>
          <a:prstGeom prst="rect">
            <a:avLst/>
          </a:prstGeom>
        </p:spPr>
        <p:txBody>
          <a:bodyPr wrap="square">
            <a:spAutoFit/>
          </a:bodyPr>
          <a:lstStyle/>
          <a:p>
            <a:r>
              <a:rPr lang="en-US" sz="1200" b="1" dirty="0">
                <a:solidFill>
                  <a:srgbClr val="444444"/>
                </a:solidFill>
              </a:rPr>
              <a:t>It was Peter Haws</a:t>
            </a:r>
            <a:r>
              <a:rPr lang="en-US" sz="1200" dirty="0">
                <a:solidFill>
                  <a:srgbClr val="444444"/>
                </a:solidFill>
              </a:rPr>
              <a:t>, one of seven principals of the association, who kept the beehive symbol in circulation among Latter-day Saints long after the Nauvoo Agricultural and Manufacturing Association had become defunct. While camped at Garden Grove in Iowa Territory, Peter embossed on the front side of a brass token dated 1846 an ornate beehive with the slogan “Do Your Duty.” On the obverse side, he embossed clasped hands with the motto “Union Is Strength.” His token was circulated in Garden Grove and throughout Pottawattamie County and used as a barter or exchange among Latter-day Saints. As the Nauvoo Agriculture and Manufacturing Association certificates, there was no attempt by Peter Haws to link the beehive symbol to </a:t>
            </a:r>
            <a:r>
              <a:rPr lang="en-US" sz="1200" i="1" dirty="0" err="1">
                <a:solidFill>
                  <a:srgbClr val="444444"/>
                </a:solidFill>
              </a:rPr>
              <a:t>deseret</a:t>
            </a:r>
            <a:r>
              <a:rPr lang="en-US" sz="1200" dirty="0">
                <a:solidFill>
                  <a:srgbClr val="444444"/>
                </a:solidFill>
              </a:rPr>
              <a:t>. </a:t>
            </a:r>
          </a:p>
          <a:p>
            <a:r>
              <a:rPr lang="en-US" sz="1200" dirty="0"/>
              <a:t>The Beehive and Deseret: Mormon Symbols in Salt Lake City. BYU Religious Studies</a:t>
            </a:r>
          </a:p>
          <a:p>
            <a:endParaRPr lang="en-US" sz="1200" dirty="0"/>
          </a:p>
        </p:txBody>
      </p:sp>
      <p:pic>
        <p:nvPicPr>
          <p:cNvPr id="2050" name="Picture 2" descr="http://rsc.byu.edu/sites/default/files/Beehive-Photo-%232a-%28Currency---Rust%29-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32" y="2127881"/>
            <a:ext cx="4021549" cy="1580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866" y="3812783"/>
            <a:ext cx="3939732" cy="461665"/>
          </a:xfrm>
          <a:prstGeom prst="rect">
            <a:avLst/>
          </a:prstGeom>
        </p:spPr>
        <p:txBody>
          <a:bodyPr wrap="square">
            <a:spAutoFit/>
          </a:bodyPr>
          <a:lstStyle/>
          <a:p>
            <a:r>
              <a:rPr lang="en-US" sz="1200" i="1" dirty="0">
                <a:solidFill>
                  <a:srgbClr val="444444"/>
                </a:solidFill>
                <a:latin typeface="Abadi" panose="020B0604020104020204" pitchFamily="34" charset="0"/>
              </a:rPr>
              <a:t>Haws’s 1846 brass token with beehive (variety 1). (Rust, </a:t>
            </a:r>
            <a:r>
              <a:rPr lang="en-US" sz="1200" dirty="0">
                <a:solidFill>
                  <a:srgbClr val="444444"/>
                </a:solidFill>
                <a:latin typeface="Abadi" panose="020B0604020104020204" pitchFamily="34" charset="0"/>
              </a:rPr>
              <a:t>Mormon and Utah Coin and Currency</a:t>
            </a:r>
            <a:r>
              <a:rPr lang="en-US" sz="1200" i="1" dirty="0">
                <a:solidFill>
                  <a:srgbClr val="444444"/>
                </a:solidFill>
                <a:latin typeface="Abadi" panose="020B0604020104020204" pitchFamily="34" charset="0"/>
              </a:rPr>
              <a:t>, 34.)</a:t>
            </a:r>
            <a:endParaRPr lang="en-US" sz="1200" dirty="0"/>
          </a:p>
        </p:txBody>
      </p:sp>
      <p:sp>
        <p:nvSpPr>
          <p:cNvPr id="5" name="Rectangle 4"/>
          <p:cNvSpPr/>
          <p:nvPr/>
        </p:nvSpPr>
        <p:spPr>
          <a:xfrm>
            <a:off x="6681088" y="165682"/>
            <a:ext cx="4894386" cy="2123658"/>
          </a:xfrm>
          <a:prstGeom prst="rect">
            <a:avLst/>
          </a:prstGeom>
          <a:ln>
            <a:solidFill>
              <a:schemeClr val="tx1"/>
            </a:solidFill>
          </a:ln>
        </p:spPr>
        <p:txBody>
          <a:bodyPr wrap="square">
            <a:spAutoFit/>
          </a:bodyPr>
          <a:lstStyle/>
          <a:p>
            <a:r>
              <a:rPr lang="en-US" sz="1200" b="1" dirty="0">
                <a:solidFill>
                  <a:srgbClr val="333333"/>
                </a:solidFill>
              </a:rPr>
              <a:t>Kirtland Temple: </a:t>
            </a:r>
          </a:p>
          <a:p>
            <a:r>
              <a:rPr lang="en-US" sz="1200" dirty="0">
                <a:solidFill>
                  <a:srgbClr val="333333"/>
                </a:solidFill>
              </a:rPr>
              <a:t>“The Saints had to flee before mobocracy. And, by toil and daily labor, they found places in Missouri, where they laid the corner stones of Temples, in Zion and her Stakes, and then had to retreat to Illinois, to save the lives of those who could get away alive from Missouri, where fell the Apostle David W. Patten, with many like associates, and where were imprisoned in loathsome dungeons, and fed on human flesh, Joseph and Hyrum, and many others. But before all this had transpired, the Temple at Kirtland had fallen into the hands of wicked men, and by them been polluted, like the Temple at Jerusalem, and consequently it was disowned by the Father and the Son.” (In</a:t>
            </a:r>
            <a:r>
              <a:rPr lang="en-US" sz="1200" i="1" dirty="0">
                <a:solidFill>
                  <a:srgbClr val="333333"/>
                </a:solidFill>
              </a:rPr>
              <a:t> Journal of Discourses,</a:t>
            </a:r>
            <a:r>
              <a:rPr lang="en-US" sz="1200" dirty="0">
                <a:solidFill>
                  <a:srgbClr val="333333"/>
                </a:solidFill>
              </a:rPr>
              <a:t> 2:32.)</a:t>
            </a:r>
            <a:endParaRPr lang="en-US" sz="1200" dirty="0"/>
          </a:p>
        </p:txBody>
      </p:sp>
    </p:spTree>
    <p:extLst>
      <p:ext uri="{BB962C8B-B14F-4D97-AF65-F5344CB8AC3E}">
        <p14:creationId xmlns:p14="http://schemas.microsoft.com/office/powerpoint/2010/main" val="487360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555641"/>
          </a:xfrm>
          <a:prstGeom prst="rect">
            <a:avLst/>
          </a:prstGeom>
        </p:spPr>
        <p:txBody>
          <a:bodyPr wrap="square">
            <a:spAutoFit/>
          </a:bodyPr>
          <a:lstStyle/>
          <a:p>
            <a:r>
              <a:rPr lang="en-US" sz="1200" b="1" dirty="0"/>
              <a:t>William Weeks</a:t>
            </a:r>
            <a:r>
              <a:rPr lang="en-US" sz="1200" dirty="0"/>
              <a:t> (March 11, 1813 – March 8, 1900), was the first church architect of the Church of Jesus Christ of Latter Day Saints, and is best known as the architect of the Nauvoo Temple.</a:t>
            </a:r>
          </a:p>
          <a:p>
            <a:r>
              <a:rPr lang="en-US" sz="1200" dirty="0"/>
              <a:t>Weeks was the son of James Weeks, Jr., and </a:t>
            </a:r>
            <a:r>
              <a:rPr lang="en-US" sz="1200" dirty="0" err="1"/>
              <a:t>Sophronia</a:t>
            </a:r>
            <a:r>
              <a:rPr lang="en-US" sz="1200" dirty="0"/>
              <a:t> Fisher and was born on March 11, 1813 on Martha's Vineyard, Massachusetts. He came from a family of builders; his father taught architectural and building skills to his two sons, William and </a:t>
            </a:r>
            <a:r>
              <a:rPr lang="en-US" sz="1200" dirty="0" err="1"/>
              <a:t>Arwin</a:t>
            </a:r>
            <a:r>
              <a:rPr lang="en-US" sz="1200" dirty="0"/>
              <a:t>. Raised as a Quaker, Weeks converted to Mormonism in the southeastern states. Apparently, he was in Missouri when the Mormons were driven from that state during the winter of 1838–1839, and he settled in Quincy, Illinois. There on June 11, 1839 he married Caroline Matilda Allen, youngest child of </a:t>
            </a:r>
            <a:r>
              <a:rPr lang="en-US" sz="1200" dirty="0" err="1"/>
              <a:t>Elihu</a:t>
            </a:r>
            <a:r>
              <a:rPr lang="en-US" sz="1200" dirty="0"/>
              <a:t> Marcellus Allen and his first wife Laura Foote. Caroline was ten years his junior. Their marriage lasted sixty-one years and produced ten children, seven of whom died in early infancy.</a:t>
            </a:r>
          </a:p>
          <a:p>
            <a:r>
              <a:rPr lang="en-US" sz="1200" dirty="0"/>
              <a:t>In 1840 Weeks relocated to Nauvoo, where he built a new brick home, which still stands. When Joseph Smith, Jr., called for architects to submit designs for the Nauvoo Temple, he was so impressed with Weeks' drawings that he hugged him, exclaiming, “You are the man I want!” While Weeks was the temple’s architect, final decisions about the building design were made by Smith, who overruled Weeks on occasions. Most famous is Smith’s insistence that circular windows, instead of oval, be used in the temple, although Weeks insisted that such windows were a violation of all known rules of architecture. Smith did not extend such latitude over Weeks to others. When the Temple Building Committee got into an argument with Weeks, Smith prepared a certificate for Weeks that stated that “no person or persons shall interfere with him or his plans in building the temple.” </a:t>
            </a:r>
          </a:p>
          <a:p>
            <a:endParaRPr lang="en-US" sz="1200" dirty="0"/>
          </a:p>
          <a:p>
            <a:r>
              <a:rPr lang="en-US" sz="1200" dirty="0"/>
              <a:t>When Smith was killed in June 1844, Brigham Young assumed Smith’s role as the church’s leader, which included oversight of the temple’s construction; Young even made his own changes to Smith’s design. Weeks did not see the temple completed, because Young insisted that he accompany the Mormon migration west so that he could design a new temple when the Mormons found a place to settle. On February 13, 1846, Brigham Young turned the final completion of the Nauvoo Temple over to Truman O. Angell.</a:t>
            </a:r>
          </a:p>
          <a:p>
            <a:endParaRPr lang="en-US" sz="1200" b="0" i="0" dirty="0">
              <a:effectLst/>
            </a:endParaRPr>
          </a:p>
          <a:p>
            <a:r>
              <a:rPr lang="en-US" sz="1200" dirty="0"/>
              <a:t>Weeks arrived in Salt Lake City in September 1847. He soon became disaffected with the church, and took his family east the next summer, taking all of the Nauvoo Temple plans with him. For a time Weeks settled in Wisconsin and Iowa. While in Iowa, he learned of Nauvoo Temple’s arson. He returned to Utah in 1852, apparently seeking reconciliation and reinstallation as the architect for the Salt Lake Temple. However, Young used Angell as the architect of the building. After his work as architect on the Nauvoo Temple, Weeks never worked as an architect again. By 1857 he had settled in San Bernardino, California, where he severed all contact with the LDS Church, although he remained an admirer of Joseph Smith all his life. He stayed in California the rest of his life.</a:t>
            </a:r>
          </a:p>
          <a:p>
            <a:endParaRPr lang="en-US" sz="1200" b="0" i="0" dirty="0">
              <a:effectLst/>
            </a:endParaRPr>
          </a:p>
          <a:p>
            <a:r>
              <a:rPr lang="en-US" sz="1200" dirty="0"/>
              <a:t>Weeks did not pursue work as an architect in California, but moved to El Monte, where he worked as a carpenter and later ran a gristmill for a Mr. Temple. He purchased a herd of cows and opened a 160-acre (0.65 km</a:t>
            </a:r>
            <a:r>
              <a:rPr lang="en-US" sz="1200" baseline="30000" dirty="0"/>
              <a:t>2</a:t>
            </a:r>
            <a:r>
              <a:rPr lang="en-US" sz="1200" dirty="0"/>
              <a:t>) dairy in Hollywood, providing milk to Los Angeles groceries. He later moved the dairy to Green Meadow, six miles north of Los Angeles. When he became too old to run the dairy, he purchased a small ranch and built a house in Palms, where he and Caroline lived the rest their lives. Weeks died on March 8, 1900.</a:t>
            </a:r>
          </a:p>
          <a:p>
            <a:endParaRPr lang="en-US" sz="1200" b="0" i="0" dirty="0">
              <a:effectLst/>
            </a:endParaRPr>
          </a:p>
          <a:p>
            <a:r>
              <a:rPr lang="en-US" sz="1200" dirty="0"/>
              <a:t>Weeks’ drawings of the Nauvoo Temple remained with his descendants, passing from Weeks to his daughter Caroline F. Weeks Griffin, who passed them to her son, Leslie Griffin. In 1948 two Mormon missionaries, Frank Gifford and Vern Thacker, contacted Griffin while </a:t>
            </a:r>
            <a:r>
              <a:rPr lang="en-US" sz="1200" dirty="0" err="1"/>
              <a:t>tracting</a:t>
            </a:r>
            <a:r>
              <a:rPr lang="en-US" sz="1200" dirty="0"/>
              <a:t> door to door in Boron, California. Griffin and the two missionaries became friends, and, when Griffin learned that Thacker was returning to Salt Lake City, he gave him Weeks' drawings to donate to the LDS Church. Thacker did as Griffin requested, and Weeks’ original drawings proved invaluable in the later reconstruction of the Nauvoo Illinois Temple.</a:t>
            </a:r>
          </a:p>
          <a:p>
            <a:endParaRPr lang="en-US" sz="1200" b="0" i="0" dirty="0">
              <a:effectLst/>
            </a:endParaRPr>
          </a:p>
          <a:p>
            <a:r>
              <a:rPr lang="en-US" sz="1200" dirty="0"/>
              <a:t>The Isaac Chase Mill, designed by Weeks and built in 1852,</a:t>
            </a:r>
            <a:r>
              <a:rPr lang="en-US" sz="1200" baseline="30000" dirty="0"/>
              <a:t> </a:t>
            </a:r>
            <a:r>
              <a:rPr lang="en-US" sz="1200" dirty="0"/>
              <a:t>now part of Liberty Park, 6th East Salt Lake City, UT, is listed on the U.S. National Register of Historic Places. Wikipedia</a:t>
            </a:r>
          </a:p>
          <a:p>
            <a:endParaRPr lang="en-US" sz="1200" b="0" i="0" dirty="0">
              <a:effectLst/>
            </a:endParaRPr>
          </a:p>
          <a:p>
            <a:r>
              <a:rPr lang="en-US" sz="1200" b="1" dirty="0"/>
              <a:t>Truman O. Angell </a:t>
            </a:r>
            <a:r>
              <a:rPr lang="en-US" sz="1200" dirty="0"/>
              <a:t> went on to work on the Nauvoo Temple, having been appointed superintendent of joiner work under church architect William Weeks, carrying out the architect's designs in the construction of that temple.</a:t>
            </a:r>
          </a:p>
          <a:p>
            <a:r>
              <a:rPr lang="en-US" sz="1200" dirty="0"/>
              <a:t>On the construction of the Nauvoo Temple, Angell served as the superintendent of the joiners. He would then be the Church Architect for Brigham Young in building the S.L. Temple in 1950.</a:t>
            </a:r>
          </a:p>
          <a:p>
            <a:endParaRPr lang="en-US" sz="1200" b="0" i="0" dirty="0">
              <a:effectLst/>
            </a:endParaRPr>
          </a:p>
        </p:txBody>
      </p:sp>
    </p:spTree>
    <p:extLst>
      <p:ext uri="{BB962C8B-B14F-4D97-AF65-F5344CB8AC3E}">
        <p14:creationId xmlns:p14="http://schemas.microsoft.com/office/powerpoint/2010/main" val="1717676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245" y="3022844"/>
            <a:ext cx="6096000" cy="369332"/>
          </a:xfrm>
          <a:prstGeom prst="rect">
            <a:avLst/>
          </a:prstGeom>
        </p:spPr>
        <p:txBody>
          <a:bodyPr>
            <a:spAutoFit/>
          </a:bodyPr>
          <a:lstStyle/>
          <a:p>
            <a:r>
              <a:rPr lang="en-US" dirty="0">
                <a:latin typeface="Arial" panose="020B0604020202020204" pitchFamily="34" charset="0"/>
              </a:rPr>
              <a:t>The Isaac Chase Mill, Liberty Park, Salt Lake City, </a:t>
            </a:r>
            <a:r>
              <a:rPr lang="en-US" dirty="0" err="1">
                <a:latin typeface="Arial" panose="020B0604020202020204" pitchFamily="34" charset="0"/>
              </a:rPr>
              <a:t>Ut</a:t>
            </a:r>
            <a:endParaRPr lang="en-US" dirty="0"/>
          </a:p>
        </p:txBody>
      </p:sp>
      <p:pic>
        <p:nvPicPr>
          <p:cNvPr id="5124" name="Picture 4" descr="http://www.libertywell.org/wp-content/uploads/2011/07/Chase-Isaac-Mill-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2172"/>
            <a:ext cx="3477202" cy="23634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rchive.sltrib.com/images/2006/1030/ut_aviarymill_10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139" y="172172"/>
            <a:ext cx="428625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6091" y="2534372"/>
            <a:ext cx="6096000" cy="369332"/>
          </a:xfrm>
          <a:prstGeom prst="rect">
            <a:avLst/>
          </a:prstGeom>
        </p:spPr>
        <p:txBody>
          <a:bodyPr>
            <a:spAutoFit/>
          </a:bodyPr>
          <a:lstStyle/>
          <a:p>
            <a:r>
              <a:rPr lang="en-US" dirty="0">
                <a:latin typeface="Arial" panose="020B0604020202020204" pitchFamily="34" charset="0"/>
              </a:rPr>
              <a:t>Renovated</a:t>
            </a:r>
            <a:endParaRPr lang="en-US" dirty="0"/>
          </a:p>
        </p:txBody>
      </p:sp>
      <p:sp>
        <p:nvSpPr>
          <p:cNvPr id="3" name="Rectangle 2"/>
          <p:cNvSpPr/>
          <p:nvPr/>
        </p:nvSpPr>
        <p:spPr>
          <a:xfrm>
            <a:off x="8196696" y="172172"/>
            <a:ext cx="3705513" cy="5078313"/>
          </a:xfrm>
          <a:prstGeom prst="rect">
            <a:avLst/>
          </a:prstGeom>
        </p:spPr>
        <p:txBody>
          <a:bodyPr wrap="square">
            <a:spAutoFit/>
          </a:bodyPr>
          <a:lstStyle/>
          <a:p>
            <a:r>
              <a:rPr lang="en-US" sz="1200" dirty="0">
                <a:solidFill>
                  <a:srgbClr val="333333"/>
                </a:solidFill>
              </a:rPr>
              <a:t>The mill is one of the oldest surviving architect-designed buildings in the city.</a:t>
            </a:r>
            <a:r>
              <a:rPr lang="en-US" sz="1200" dirty="0"/>
              <a:t> The mill was designed by architect William Weeks. Constructed by Frederick </a:t>
            </a:r>
            <a:r>
              <a:rPr lang="en-US" sz="1200" dirty="0" err="1"/>
              <a:t>Kesler</a:t>
            </a:r>
            <a:r>
              <a:rPr lang="en-US" sz="1200" dirty="0"/>
              <a:t> and/or </a:t>
            </a:r>
            <a:r>
              <a:rPr lang="en-US" sz="1200" dirty="0" err="1"/>
              <a:t>Phares</a:t>
            </a:r>
            <a:r>
              <a:rPr lang="en-US" sz="1200" dirty="0"/>
              <a:t> Wells, Sr.</a:t>
            </a:r>
            <a:r>
              <a:rPr lang="en-US" sz="1200" dirty="0">
                <a:solidFill>
                  <a:srgbClr val="333333"/>
                </a:solidFill>
              </a:rPr>
              <a:t> A row of windows built into the sloped roof is a signature of </a:t>
            </a:r>
            <a:r>
              <a:rPr lang="en-US" sz="1200" dirty="0" err="1">
                <a:solidFill>
                  <a:srgbClr val="333333"/>
                </a:solidFill>
              </a:rPr>
              <a:t>Kesler's</a:t>
            </a:r>
            <a:r>
              <a:rPr lang="en-US" sz="1200" dirty="0">
                <a:solidFill>
                  <a:srgbClr val="333333"/>
                </a:solidFill>
              </a:rPr>
              <a:t> mill designs.</a:t>
            </a:r>
          </a:p>
          <a:p>
            <a:r>
              <a:rPr lang="en-US" sz="1200" dirty="0">
                <a:solidFill>
                  <a:srgbClr val="333333"/>
                </a:solidFill>
              </a:rPr>
              <a:t>By 1860, Young took control of the mill. More efficient mills in the area led to the closure of Chase Mill in 1879.</a:t>
            </a:r>
          </a:p>
          <a:p>
            <a:r>
              <a:rPr lang="en-US" sz="1200" dirty="0">
                <a:solidFill>
                  <a:srgbClr val="333333"/>
                </a:solidFill>
              </a:rPr>
              <a:t>Other owners included Salt Lake City, which bought the mill, and its associated farm, in 1882.</a:t>
            </a:r>
          </a:p>
          <a:p>
            <a:r>
              <a:rPr lang="en-US" sz="1200" dirty="0">
                <a:solidFill>
                  <a:srgbClr val="333333"/>
                </a:solidFill>
              </a:rPr>
              <a:t>The mill served to winter animals and once was used as a tool house, but later was abandoned.</a:t>
            </a:r>
          </a:p>
          <a:p>
            <a:r>
              <a:rPr lang="en-US" sz="1200" dirty="0">
                <a:solidFill>
                  <a:srgbClr val="333333"/>
                </a:solidFill>
              </a:rPr>
              <a:t>A member of the Chase family in 1898 persuaded the city not to tear it down.</a:t>
            </a:r>
          </a:p>
          <a:p>
            <a:r>
              <a:rPr lang="en-US" sz="1200" dirty="0">
                <a:solidFill>
                  <a:srgbClr val="333333"/>
                </a:solidFill>
              </a:rPr>
              <a:t>From the late 1920s to the 1950s, the Daughters of Utah Pioneers raised money for several renovation efforts and put pioneer artifacts on display.</a:t>
            </a:r>
          </a:p>
          <a:p>
            <a:r>
              <a:rPr lang="en-US" sz="1200" dirty="0">
                <a:solidFill>
                  <a:srgbClr val="333333"/>
                </a:solidFill>
              </a:rPr>
              <a:t>The assorted collection of users over the years have left their marks on the old mill, including an ill-advised English Tudor makeover in the 1920s.</a:t>
            </a:r>
          </a:p>
          <a:p>
            <a:r>
              <a:rPr lang="en-US" sz="1200" dirty="0">
                <a:solidFill>
                  <a:srgbClr val="333333"/>
                </a:solidFill>
              </a:rPr>
              <a:t>"Some of the preservation work did more damage than good," Knight said.</a:t>
            </a:r>
          </a:p>
          <a:p>
            <a:r>
              <a:rPr lang="en-US" sz="1200" dirty="0">
                <a:solidFill>
                  <a:srgbClr val="333333"/>
                </a:solidFill>
              </a:rPr>
              <a:t>In 2002, Tracy Aviary stepped in and spent $850,000 to stabilize the building, which had been abandoned for decades, and perform seismic upgrades before running out of money for the project.</a:t>
            </a:r>
          </a:p>
          <a:p>
            <a:r>
              <a:rPr lang="en-US" sz="1200" dirty="0">
                <a:solidFill>
                  <a:srgbClr val="333333"/>
                </a:solidFill>
              </a:rPr>
              <a:t>The aviary spent $500,000 to finish the project this year.</a:t>
            </a:r>
          </a:p>
          <a:p>
            <a:r>
              <a:rPr lang="en-US" sz="1200" b="0" i="0" dirty="0">
                <a:solidFill>
                  <a:srgbClr val="333333"/>
                </a:solidFill>
                <a:effectLst/>
              </a:rPr>
              <a:t>Salt Lake Tribune Oct. 2006</a:t>
            </a:r>
          </a:p>
        </p:txBody>
      </p:sp>
      <p:pic>
        <p:nvPicPr>
          <p:cNvPr id="5128" name="Picture 8" descr="http://millpictures.com/images/mills/5722_Ut1802ChaseMill4plaquejMiller0924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527" y="3511316"/>
            <a:ext cx="3446117" cy="31310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69180" y="6420595"/>
            <a:ext cx="4225638" cy="369332"/>
          </a:xfrm>
          <a:prstGeom prst="rect">
            <a:avLst/>
          </a:prstGeom>
        </p:spPr>
        <p:txBody>
          <a:bodyPr wrap="square">
            <a:spAutoFit/>
          </a:bodyPr>
          <a:lstStyle/>
          <a:p>
            <a:r>
              <a:rPr lang="en-US" dirty="0">
                <a:latin typeface="Arial" panose="020B0604020202020204" pitchFamily="34" charset="0"/>
              </a:rPr>
              <a:t>Utah Heritage Foundation</a:t>
            </a:r>
            <a:endParaRPr lang="en-US" dirty="0"/>
          </a:p>
        </p:txBody>
      </p:sp>
    </p:spTree>
    <p:extLst>
      <p:ext uri="{BB962C8B-B14F-4D97-AF65-F5344CB8AC3E}">
        <p14:creationId xmlns:p14="http://schemas.microsoft.com/office/powerpoint/2010/main" val="406441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34130" cy="2308324"/>
          </a:xfrm>
          <a:prstGeom prst="rect">
            <a:avLst/>
          </a:prstGeom>
          <a:ln>
            <a:solidFill>
              <a:schemeClr val="tx1"/>
            </a:solidFill>
          </a:ln>
        </p:spPr>
        <p:txBody>
          <a:bodyPr wrap="square">
            <a:spAutoFit/>
          </a:bodyPr>
          <a:lstStyle/>
          <a:p>
            <a:r>
              <a:rPr lang="en-US" sz="1200" b="1" dirty="0" err="1">
                <a:solidFill>
                  <a:srgbClr val="333333"/>
                </a:solidFill>
              </a:rPr>
              <a:t>Fulness</a:t>
            </a:r>
            <a:r>
              <a:rPr lang="en-US" sz="1200" b="1" dirty="0">
                <a:solidFill>
                  <a:srgbClr val="333333"/>
                </a:solidFill>
              </a:rPr>
              <a:t> of the Priesthood—Temple Ordinances:</a:t>
            </a:r>
          </a:p>
          <a:p>
            <a:r>
              <a:rPr lang="en-US" sz="1200" dirty="0">
                <a:solidFill>
                  <a:srgbClr val="333333"/>
                </a:solidFill>
              </a:rPr>
              <a:t>“I do not care what office you hold in this Church, you may be an apostle, you may be patriarch, a high priest, or anything else, and you cannot receive the </a:t>
            </a:r>
            <a:r>
              <a:rPr lang="en-US" sz="1200" dirty="0" err="1">
                <a:solidFill>
                  <a:srgbClr val="333333"/>
                </a:solidFill>
              </a:rPr>
              <a:t>fulness</a:t>
            </a:r>
            <a:r>
              <a:rPr lang="en-US" sz="1200" dirty="0">
                <a:solidFill>
                  <a:srgbClr val="333333"/>
                </a:solidFill>
              </a:rPr>
              <a:t> of the Priesthood unless you go into the temple of the Lord and receive these ordinances of which the Prophet speaks. No man can get the </a:t>
            </a:r>
            <a:r>
              <a:rPr lang="en-US" sz="1200" dirty="0" err="1">
                <a:solidFill>
                  <a:srgbClr val="333333"/>
                </a:solidFill>
              </a:rPr>
              <a:t>fulness</a:t>
            </a:r>
            <a:r>
              <a:rPr lang="en-US" sz="1200" dirty="0">
                <a:solidFill>
                  <a:srgbClr val="333333"/>
                </a:solidFill>
              </a:rPr>
              <a:t> of the Priesthood outside of the temple of the Lord. There was a time when that could be done, for the Lord could give these things on the mountain tops—no doubt that is where </a:t>
            </a:r>
            <a:r>
              <a:rPr lang="en-US" sz="1200" dirty="0">
                <a:solidFill>
                  <a:srgbClr val="2F393A"/>
                </a:solidFill>
              </a:rPr>
              <a:t>Moses</a:t>
            </a:r>
            <a:r>
              <a:rPr lang="en-US" sz="1200" dirty="0">
                <a:solidFill>
                  <a:srgbClr val="333333"/>
                </a:solidFill>
              </a:rPr>
              <a:t> got it, that is no doubt where Elijah got it—and the Lord said that in the days of poverty, when there was no house prepared in which to receive these things, that they can be received on the mountain tops. But now you will have to go into the house of the Lord, and you cannot get the </a:t>
            </a:r>
            <a:r>
              <a:rPr lang="en-US" sz="1200" dirty="0" err="1">
                <a:solidFill>
                  <a:srgbClr val="333333"/>
                </a:solidFill>
              </a:rPr>
              <a:t>fulness</a:t>
            </a:r>
            <a:r>
              <a:rPr lang="en-US" sz="1200" dirty="0">
                <a:solidFill>
                  <a:srgbClr val="333333"/>
                </a:solidFill>
              </a:rPr>
              <a:t> of the priesthood unless you go there.” President Joseph Fielding Smith (</a:t>
            </a:r>
            <a:r>
              <a:rPr lang="en-US" sz="1200" i="1" dirty="0">
                <a:solidFill>
                  <a:srgbClr val="333333"/>
                </a:solidFill>
              </a:rPr>
              <a:t>Elijah the Prophet,</a:t>
            </a:r>
            <a:r>
              <a:rPr lang="en-US" sz="1200" dirty="0">
                <a:solidFill>
                  <a:srgbClr val="333333"/>
                </a:solidFill>
              </a:rPr>
              <a:t> pp. 45–46.)</a:t>
            </a:r>
            <a:endParaRPr lang="en-US" sz="1200" dirty="0"/>
          </a:p>
        </p:txBody>
      </p:sp>
      <p:sp>
        <p:nvSpPr>
          <p:cNvPr id="4" name="Rectangle 3"/>
          <p:cNvSpPr/>
          <p:nvPr/>
        </p:nvSpPr>
        <p:spPr>
          <a:xfrm>
            <a:off x="0" y="2308324"/>
            <a:ext cx="5834130" cy="3970318"/>
          </a:xfrm>
          <a:prstGeom prst="rect">
            <a:avLst/>
          </a:prstGeom>
          <a:ln>
            <a:solidFill>
              <a:schemeClr val="tx1"/>
            </a:solidFill>
          </a:ln>
        </p:spPr>
        <p:txBody>
          <a:bodyPr wrap="square">
            <a:spAutoFit/>
          </a:bodyPr>
          <a:lstStyle/>
          <a:p>
            <a:pPr fontAlgn="base"/>
            <a:r>
              <a:rPr lang="en-US" sz="1200" b="1" dirty="0"/>
              <a:t>Warnings: D&amp;C 124:45 President Boyd K. Packer of the Quorum of the Twelve Apostles said:</a:t>
            </a:r>
          </a:p>
          <a:p>
            <a:pPr fontAlgn="base"/>
            <a:r>
              <a:rPr lang="en-US" sz="1200" dirty="0"/>
              <a:t>“During a very difficult time, the Lord gave the sternest warning that I know of in all scripture. It had to do with the building of the Nauvoo Temple. The Saints knew from experience that to proceed to build a temple would bring terrible persecution, so they delayed. The Lord extended the time and said, ‘If you do not these things at the end of the appointment ye shall be rejected as a church, with your dead, </a:t>
            </a:r>
            <a:r>
              <a:rPr lang="en-US" sz="1200" dirty="0" err="1"/>
              <a:t>saith</a:t>
            </a:r>
            <a:r>
              <a:rPr lang="en-US" sz="1200" dirty="0"/>
              <a:t> the Lord your God’ [D&amp;C 124:32].</a:t>
            </a:r>
          </a:p>
          <a:p>
            <a:pPr fontAlgn="base"/>
            <a:r>
              <a:rPr lang="en-US" sz="1200" dirty="0"/>
              <a:t>“Often overlooked in that revelation is a marvelous promise: ‘If my people will hearken unto my voice, and unto the voice of my servants whom I have appointed to lead my people, behold, verily I say unto you, they shall not be moved out of their place’ [D&amp;C 124:45].</a:t>
            </a:r>
          </a:p>
          <a:p>
            <a:pPr fontAlgn="base"/>
            <a:r>
              <a:rPr lang="en-US" sz="1200" dirty="0"/>
              <a:t>“Remember this promise; hold onto it. It should be a great comfort to those struggling to keep a family together in a society increasingly indifferent to, and even hostile toward, those standards which are essential to a happy family. …</a:t>
            </a:r>
          </a:p>
          <a:p>
            <a:pPr fontAlgn="base"/>
            <a:r>
              <a:rPr lang="en-US" sz="1200" dirty="0"/>
              <a:t>“I repeat the promise that those who hearken to the voice of these men whom the Lord has raised up ‘shall not be moved out of their place’ [D&amp;C 124:45].</a:t>
            </a:r>
          </a:p>
          <a:p>
            <a:pPr fontAlgn="base"/>
            <a:endParaRPr lang="en-US" sz="1200" b="0" i="0" dirty="0">
              <a:effectLst/>
            </a:endParaRPr>
          </a:p>
          <a:p>
            <a:pPr fontAlgn="base"/>
            <a:r>
              <a:rPr lang="en-US" sz="1200" dirty="0"/>
              <a:t>“But the promise was followed with this caution: ‘But if they will not hearken to my voice, nor unto the voice of these men whom I have appointed, they shall not be blest’ [D&amp;C 124:46)” (“The Twelve Apostles,”</a:t>
            </a:r>
            <a:r>
              <a:rPr lang="en-US" sz="1200" i="1" dirty="0"/>
              <a:t> Ensign,</a:t>
            </a:r>
            <a:r>
              <a:rPr lang="en-US" sz="1200" dirty="0"/>
              <a:t> Sept. 2005, 20).</a:t>
            </a:r>
            <a:endParaRPr lang="en-US" sz="1200" b="0" i="0" dirty="0">
              <a:effectLst/>
            </a:endParaRPr>
          </a:p>
        </p:txBody>
      </p:sp>
      <p:sp>
        <p:nvSpPr>
          <p:cNvPr id="5" name="Rectangle 4"/>
          <p:cNvSpPr>
            <a:spLocks noChangeArrowheads="1"/>
          </p:cNvSpPr>
          <p:nvPr/>
        </p:nvSpPr>
        <p:spPr bwMode="auto">
          <a:xfrm>
            <a:off x="5834130" y="-1798"/>
            <a:ext cx="5808599" cy="5078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000000"/>
                </a:solidFill>
                <a:effectLst/>
                <a:cs typeface="Arial" panose="020B0604020202020204" pitchFamily="34" charset="0"/>
              </a:rPr>
              <a:t>*Destruction of the Nauvoo Temple: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cs typeface="Arial" panose="020B0604020202020204" pitchFamily="34" charset="0"/>
              </a:rPr>
              <a:t>Nauvoo Patriot</a:t>
            </a:r>
            <a:r>
              <a:rPr kumimoji="0" lang="en-US" altLang="en-US" sz="1200" b="0" i="0" u="none" strike="noStrike" cap="none" normalizeH="0" baseline="0" dirty="0">
                <a:ln>
                  <a:noFill/>
                </a:ln>
                <a:solidFill>
                  <a:srgbClr val="000000"/>
                </a:solidFill>
                <a:effectLst/>
                <a:cs typeface="Arial" panose="020B0604020202020204" pitchFamily="34" charset="0"/>
              </a:rPr>
              <a:t>, November, 19, 1848</a:t>
            </a:r>
            <a:endParaRPr kumimoji="0" lang="en-US" altLang="en-US" sz="1200" b="0" i="0" u="none" strike="noStrike" cap="none" normalizeH="0" baseline="0" dirty="0">
              <a:ln>
                <a:noFill/>
              </a:ln>
              <a:solidFill>
                <a:srgbClr val="000000"/>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On Monday the 19th of November, our citizens were awakened by the alarm of fire, which, when first discovered, was bursting out through the spire of the Temple, near the small door that opened from the east side to the roof, on the main building. The fire was seen first about three o'clock in the morning, and not until it had taken such hold of the timbers and roof as to make useless any effort to extinguish it. The materials of the inside were so dry, and the fire spread so rapidly, that a few minutes were sufficient to wrap this famed edifice in a sheet of flame.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It was a sight too full of mournful sublimity. The mass of material which had been gathered there by the labor of many years afforded a rare opportunity for this element to play off some of its wildest sports. Although the morning was tolerably dark, still, when the flames shot upwards, the spire, the streets, and the houses for nearly a mile distant were lighted up, so as to render even the smallest objects discernible. The glare of the vast torch, pointing skyward, indescribably contrasted with the universal gloom and darkness around it: and men looked on with faces sad as if the crumbling ruins below were consuming all their hopes.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It was evidently the work of an incendiary. There had been, on the evening previous. a meeting in the lower room: but no person was in the upper part where the fire was first discovered. Who it was, and what could have been his motives, we have now no idea. Some feeling infinitely more unenviable than that of the individual who put the torch to the beautiful Ephesian structure of old, must have possessed him. To destroy a work of art, at once the most elegant and the most renowned in its celebrity of any in the whole west, would, we should think, require a mind of more than ordinary depravity: and we feel assured that no one in this community could have been so lost to every sense of justice, and every consideration of interest as to become the author of the deed.</a:t>
            </a:r>
          </a:p>
          <a:p>
            <a:pPr lvl="0" eaLnBrk="0" fontAlgn="base" hangingPunct="0">
              <a:spcBef>
                <a:spcPct val="0"/>
              </a:spcBef>
              <a:spcAft>
                <a:spcPct val="0"/>
              </a:spcAft>
            </a:pPr>
            <a:r>
              <a:rPr lang="en-US" altLang="en-US" sz="1200" dirty="0"/>
              <a:t>http://users.marshall.edu/~brown/nauvoo/NT-fire.html</a:t>
            </a:r>
            <a:endParaRPr kumimoji="0" lang="en-US" altLang="en-US" sz="1200" b="0" i="0" u="none" strike="noStrike" cap="none" normalizeH="0" baseline="0" dirty="0">
              <a:ln>
                <a:noFill/>
              </a:ln>
              <a:solidFill>
                <a:schemeClr val="tx1"/>
              </a:solidFill>
              <a:effectLst/>
            </a:endParaRPr>
          </a:p>
        </p:txBody>
      </p:sp>
      <p:grpSp>
        <p:nvGrpSpPr>
          <p:cNvPr id="6" name="Group 5"/>
          <p:cNvGrpSpPr/>
          <p:nvPr/>
        </p:nvGrpSpPr>
        <p:grpSpPr>
          <a:xfrm>
            <a:off x="7523430" y="5076516"/>
            <a:ext cx="2772110" cy="1787516"/>
            <a:chOff x="7643537" y="3329893"/>
            <a:chExt cx="2890832" cy="1832397"/>
          </a:xfrm>
        </p:grpSpPr>
        <p:pic>
          <p:nvPicPr>
            <p:cNvPr id="7" name="Picture 2" descr="http://users.marshall.edu/~brown/nauvoo/images/nt-druin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481" y="3329893"/>
              <a:ext cx="2843888" cy="17905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43537" y="4909887"/>
              <a:ext cx="1481422" cy="252403"/>
            </a:xfrm>
            <a:prstGeom prst="rect">
              <a:avLst/>
            </a:prstGeom>
          </p:spPr>
          <p:txBody>
            <a:bodyPr wrap="none">
              <a:spAutoFit/>
            </a:bodyPr>
            <a:lstStyle/>
            <a:p>
              <a:r>
                <a:rPr lang="en-US" sz="1000" dirty="0" err="1">
                  <a:solidFill>
                    <a:schemeClr val="bg1"/>
                  </a:solidFill>
                </a:rPr>
                <a:t>Federick</a:t>
              </a:r>
              <a:r>
                <a:rPr lang="en-US" sz="1000" dirty="0">
                  <a:solidFill>
                    <a:schemeClr val="bg1"/>
                  </a:solidFill>
                </a:rPr>
                <a:t> Piercy drawing</a:t>
              </a:r>
            </a:p>
          </p:txBody>
        </p:sp>
      </p:grpSp>
    </p:spTree>
    <p:extLst>
      <p:ext uri="{BB962C8B-B14F-4D97-AF65-F5344CB8AC3E}">
        <p14:creationId xmlns:p14="http://schemas.microsoft.com/office/powerpoint/2010/main" val="403762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688912A-87B2-428D-AB9B-2419E90CC6C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349723" y="698688"/>
            <a:ext cx="8951524" cy="5909310"/>
          </a:xfrm>
          <a:prstGeom prst="rect">
            <a:avLst/>
          </a:prstGeom>
          <a:noFill/>
        </p:spPr>
        <p:txBody>
          <a:bodyPr wrap="square" rtlCol="0">
            <a:spAutoFit/>
          </a:bodyPr>
          <a:lstStyle/>
          <a:p>
            <a:r>
              <a:rPr lang="en-US" b="1" dirty="0"/>
              <a:t>He was born on February 17, 1795, in Young Township, Ontario, Canada. He was the son of Edward Haws and Polly (   ). He married Charlotte Harrington</a:t>
            </a:r>
          </a:p>
          <a:p>
            <a:endParaRPr lang="en-US" b="1" dirty="0"/>
          </a:p>
          <a:p>
            <a:r>
              <a:rPr lang="en-US" b="1" dirty="0"/>
              <a:t>After joining the Church in Canada, he moved to Nauvoo and became a prominent landholder known for his generosity to the poverty-stricken Saints</a:t>
            </a:r>
          </a:p>
          <a:p>
            <a:endParaRPr lang="en-US" b="1" dirty="0"/>
          </a:p>
          <a:p>
            <a:r>
              <a:rPr lang="en-US" b="1" dirty="0"/>
              <a:t>He was appointed by revelation to assist with building of the Nauvoo House (D&amp;C 124:62, 70)</a:t>
            </a:r>
          </a:p>
          <a:p>
            <a:endParaRPr lang="en-US" b="1" dirty="0"/>
          </a:p>
          <a:p>
            <a:r>
              <a:rPr lang="en-US" b="1" dirty="0"/>
              <a:t>In 1843 he went on a mission to help raise funds for the Nauvoo House and the Nauvoo Temple with </a:t>
            </a:r>
            <a:r>
              <a:rPr lang="en-US" b="1" dirty="0" err="1"/>
              <a:t>Amasa</a:t>
            </a:r>
            <a:r>
              <a:rPr lang="en-US" b="1" dirty="0"/>
              <a:t> Lyman</a:t>
            </a:r>
          </a:p>
          <a:p>
            <a:endParaRPr lang="en-US" b="1" dirty="0"/>
          </a:p>
          <a:p>
            <a:r>
              <a:rPr lang="en-US" b="1" dirty="0"/>
              <a:t>He served a mission with George Miller to Mississippi and Alabama in Sept- Oct in 1843</a:t>
            </a:r>
          </a:p>
          <a:p>
            <a:endParaRPr lang="en-US" b="1" dirty="0"/>
          </a:p>
          <a:p>
            <a:r>
              <a:rPr lang="en-US" b="1" dirty="0"/>
              <a:t>He remained faithful to the Church until his post-Nauvoo years in Iowa when he developed disaffection toward the leaders of the Church</a:t>
            </a:r>
          </a:p>
          <a:p>
            <a:endParaRPr lang="en-US" b="1" dirty="0"/>
          </a:p>
          <a:p>
            <a:r>
              <a:rPr lang="en-US" b="1" dirty="0"/>
              <a:t>He became entangled with apostate Lyman Wight in Texas and later cut off from the Church for speaking against Brigham Young and the Twelve in 1849</a:t>
            </a:r>
          </a:p>
          <a:p>
            <a:endParaRPr lang="en-US" b="1" dirty="0"/>
          </a:p>
          <a:p>
            <a:r>
              <a:rPr lang="en-US" b="1" dirty="0"/>
              <a:t>He later moved to Nevada and then California where he died in 1862</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Peter Haws</a:t>
            </a:r>
          </a:p>
        </p:txBody>
      </p:sp>
      <p:sp>
        <p:nvSpPr>
          <p:cNvPr id="17" name="TextBox 16"/>
          <p:cNvSpPr txBox="1"/>
          <p:nvPr/>
        </p:nvSpPr>
        <p:spPr>
          <a:xfrm>
            <a:off x="7727213" y="6513920"/>
            <a:ext cx="4328131" cy="307777"/>
          </a:xfrm>
          <a:prstGeom prst="rect">
            <a:avLst/>
          </a:prstGeom>
          <a:noFill/>
        </p:spPr>
        <p:txBody>
          <a:bodyPr wrap="square" rtlCol="0">
            <a:spAutoFit/>
          </a:bodyPr>
          <a:lstStyle/>
          <a:p>
            <a:pPr algn="r"/>
            <a:r>
              <a:rPr lang="en-US" sz="1400" dirty="0"/>
              <a:t>Who’s Who</a:t>
            </a:r>
          </a:p>
        </p:txBody>
      </p:sp>
      <p:grpSp>
        <p:nvGrpSpPr>
          <p:cNvPr id="35" name="Group 34"/>
          <p:cNvGrpSpPr/>
          <p:nvPr/>
        </p:nvGrpSpPr>
        <p:grpSpPr>
          <a:xfrm>
            <a:off x="9622287" y="1115744"/>
            <a:ext cx="1801566" cy="4182645"/>
            <a:chOff x="1800961" y="2372906"/>
            <a:chExt cx="1539891" cy="3763298"/>
          </a:xfrm>
        </p:grpSpPr>
        <p:grpSp>
          <p:nvGrpSpPr>
            <p:cNvPr id="56" name="Group 55"/>
            <p:cNvGrpSpPr/>
            <p:nvPr/>
          </p:nvGrpSpPr>
          <p:grpSpPr>
            <a:xfrm>
              <a:off x="1800961" y="2372906"/>
              <a:ext cx="1539891" cy="3763298"/>
              <a:chOff x="5383740" y="1273322"/>
              <a:chExt cx="1539891" cy="3304868"/>
            </a:xfrm>
          </p:grpSpPr>
          <p:sp>
            <p:nvSpPr>
              <p:cNvPr id="58" name="Cloud 57"/>
              <p:cNvSpPr/>
              <p:nvPr/>
            </p:nvSpPr>
            <p:spPr>
              <a:xfrm rot="14940543">
                <a:off x="5925115" y="1247793"/>
                <a:ext cx="489208" cy="540266"/>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5582603" y="1400118"/>
                <a:ext cx="1109003" cy="957776"/>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338880">
                <a:off x="6645742" y="3147401"/>
                <a:ext cx="277889" cy="37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33618">
                <a:off x="5383740" y="3174306"/>
                <a:ext cx="277889" cy="37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3417779">
                <a:off x="6247934" y="4109513"/>
                <a:ext cx="253983" cy="62301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3713177">
                <a:off x="5793478" y="4139693"/>
                <a:ext cx="253983" cy="62301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5621783" y="3328383"/>
                <a:ext cx="1040923" cy="1126446"/>
              </a:xfrm>
              <a:prstGeom prst="trapezoid">
                <a:avLst>
                  <a:gd name="adj" fmla="val 17654"/>
                </a:avLst>
              </a:prstGeom>
              <a:solidFill>
                <a:srgbClr val="5C4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375821">
                <a:off x="5498576" y="2403731"/>
                <a:ext cx="419392" cy="99989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0337671">
                <a:off x="6400563" y="2423963"/>
                <a:ext cx="419392" cy="938892"/>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5702703" y="2406563"/>
                <a:ext cx="895024" cy="114095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34650" y="1776635"/>
                <a:ext cx="554502" cy="8636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endCxn id="67" idx="2"/>
              </p:cNvCxnSpPr>
              <p:nvPr/>
            </p:nvCxnSpPr>
            <p:spPr>
              <a:xfrm flipH="1">
                <a:off x="6150215" y="2659387"/>
                <a:ext cx="9486" cy="888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rapezoid 69"/>
              <p:cNvSpPr/>
              <p:nvPr/>
            </p:nvSpPr>
            <p:spPr>
              <a:xfrm>
                <a:off x="6208282" y="2761478"/>
                <a:ext cx="243469" cy="88844"/>
              </a:xfrm>
              <a:prstGeom prst="trapezoid">
                <a:avLst>
                  <a:gd name="adj" fmla="val 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Manual Input 70"/>
              <p:cNvSpPr/>
              <p:nvPr/>
            </p:nvSpPr>
            <p:spPr>
              <a:xfrm rot="7269359" flipV="1">
                <a:off x="6144455" y="2431564"/>
                <a:ext cx="407371" cy="154521"/>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anual Input 71"/>
              <p:cNvSpPr/>
              <p:nvPr/>
            </p:nvSpPr>
            <p:spPr>
              <a:xfrm rot="14330641" flipH="1" flipV="1">
                <a:off x="5771662" y="2431564"/>
                <a:ext cx="407371" cy="154521"/>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784240" y="1400118"/>
                <a:ext cx="732174" cy="11156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p:cNvCxnSpPr/>
            <p:nvPr/>
          </p:nvCxnSpPr>
          <p:spPr>
            <a:xfrm flipH="1">
              <a:off x="2571483" y="5325731"/>
              <a:ext cx="24986" cy="6455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596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580">
                                          <p:stCondLst>
                                            <p:cond delay="0"/>
                                          </p:stCondLst>
                                        </p:cTn>
                                        <p:tgtEl>
                                          <p:spTgt spid="35"/>
                                        </p:tgtEl>
                                      </p:cBhvr>
                                    </p:animEffect>
                                    <p:anim calcmode="lin" valueType="num">
                                      <p:cBhvr>
                                        <p:cTn id="1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5" dur="26">
                                          <p:stCondLst>
                                            <p:cond delay="650"/>
                                          </p:stCondLst>
                                        </p:cTn>
                                        <p:tgtEl>
                                          <p:spTgt spid="35"/>
                                        </p:tgtEl>
                                      </p:cBhvr>
                                      <p:to x="100000" y="60000"/>
                                    </p:animScale>
                                    <p:animScale>
                                      <p:cBhvr>
                                        <p:cTn id="16" dur="166" decel="50000">
                                          <p:stCondLst>
                                            <p:cond delay="676"/>
                                          </p:stCondLst>
                                        </p:cTn>
                                        <p:tgtEl>
                                          <p:spTgt spid="35"/>
                                        </p:tgtEl>
                                      </p:cBhvr>
                                      <p:to x="100000" y="100000"/>
                                    </p:animScale>
                                    <p:animScale>
                                      <p:cBhvr>
                                        <p:cTn id="17" dur="26">
                                          <p:stCondLst>
                                            <p:cond delay="1312"/>
                                          </p:stCondLst>
                                        </p:cTn>
                                        <p:tgtEl>
                                          <p:spTgt spid="35"/>
                                        </p:tgtEl>
                                      </p:cBhvr>
                                      <p:to x="100000" y="80000"/>
                                    </p:animScale>
                                    <p:animScale>
                                      <p:cBhvr>
                                        <p:cTn id="18" dur="166" decel="50000">
                                          <p:stCondLst>
                                            <p:cond delay="1338"/>
                                          </p:stCondLst>
                                        </p:cTn>
                                        <p:tgtEl>
                                          <p:spTgt spid="35"/>
                                        </p:tgtEl>
                                      </p:cBhvr>
                                      <p:to x="100000" y="100000"/>
                                    </p:animScale>
                                    <p:animScale>
                                      <p:cBhvr>
                                        <p:cTn id="19" dur="26">
                                          <p:stCondLst>
                                            <p:cond delay="1642"/>
                                          </p:stCondLst>
                                        </p:cTn>
                                        <p:tgtEl>
                                          <p:spTgt spid="35"/>
                                        </p:tgtEl>
                                      </p:cBhvr>
                                      <p:to x="100000" y="90000"/>
                                    </p:animScale>
                                    <p:animScale>
                                      <p:cBhvr>
                                        <p:cTn id="20" dur="166" decel="50000">
                                          <p:stCondLst>
                                            <p:cond delay="1668"/>
                                          </p:stCondLst>
                                        </p:cTn>
                                        <p:tgtEl>
                                          <p:spTgt spid="35"/>
                                        </p:tgtEl>
                                      </p:cBhvr>
                                      <p:to x="100000" y="100000"/>
                                    </p:animScale>
                                    <p:animScale>
                                      <p:cBhvr>
                                        <p:cTn id="21" dur="26">
                                          <p:stCondLst>
                                            <p:cond delay="1808"/>
                                          </p:stCondLst>
                                        </p:cTn>
                                        <p:tgtEl>
                                          <p:spTgt spid="35"/>
                                        </p:tgtEl>
                                      </p:cBhvr>
                                      <p:to x="100000" y="95000"/>
                                    </p:animScale>
                                    <p:animScale>
                                      <p:cBhvr>
                                        <p:cTn id="22" dur="166" decel="50000">
                                          <p:stCondLst>
                                            <p:cond delay="1834"/>
                                          </p:stCondLst>
                                        </p:cTn>
                                        <p:tgtEl>
                                          <p:spTgt spid="3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18514" cy="2492990"/>
          </a:xfrm>
          <a:prstGeom prst="rect">
            <a:avLst/>
          </a:prstGeom>
          <a:ln>
            <a:solidFill>
              <a:schemeClr val="tx1"/>
            </a:solidFill>
          </a:ln>
        </p:spPr>
        <p:txBody>
          <a:bodyPr wrap="square">
            <a:spAutoFit/>
          </a:bodyPr>
          <a:lstStyle/>
          <a:p>
            <a:r>
              <a:rPr lang="en-US" sz="1200" b="1" dirty="0">
                <a:solidFill>
                  <a:srgbClr val="000000"/>
                </a:solidFill>
              </a:rPr>
              <a:t>KNIGHT, Vinson. </a:t>
            </a:r>
            <a:r>
              <a:rPr lang="en-US" sz="1200" dirty="0">
                <a:solidFill>
                  <a:srgbClr val="000000"/>
                </a:solidFill>
              </a:rPr>
              <a:t>Son of </a:t>
            </a:r>
            <a:r>
              <a:rPr lang="en-US" sz="1200" dirty="0" err="1">
                <a:solidFill>
                  <a:srgbClr val="000000"/>
                </a:solidFill>
              </a:rPr>
              <a:t>Rudolphus</a:t>
            </a:r>
            <a:r>
              <a:rPr lang="en-US" sz="1200" dirty="0">
                <a:solidFill>
                  <a:srgbClr val="000000"/>
                </a:solidFill>
              </a:rPr>
              <a:t> Knight and </a:t>
            </a:r>
            <a:r>
              <a:rPr lang="en-US" sz="1200" dirty="0" err="1">
                <a:solidFill>
                  <a:srgbClr val="000000"/>
                </a:solidFill>
              </a:rPr>
              <a:t>Rizpah</a:t>
            </a:r>
            <a:r>
              <a:rPr lang="en-US" sz="1200" dirty="0">
                <a:solidFill>
                  <a:srgbClr val="000000"/>
                </a:solidFill>
              </a:rPr>
              <a:t> Lee. Born 14 March 1804 in Chester, Washington County, New York. Married Martha McBride (</a:t>
            </a:r>
            <a:r>
              <a:rPr lang="en-US" sz="1200" dirty="0"/>
              <a:t>Picture below</a:t>
            </a:r>
            <a:r>
              <a:rPr lang="en-US" sz="1200" dirty="0">
                <a:solidFill>
                  <a:srgbClr val="000000"/>
                </a:solidFill>
              </a:rPr>
              <a:t>}(born 1805 in New York). Six known children. Residing in Perrysburg, New York, at time of conversion 1834. Moved to Kirtland by 1835. Owned home and property in Kirtland. Druggist. Ordained elder 2 January 1836. Charter member of and owned stock in Kirtland Safety Society January 1837. Participated in dedication of Kirtland Temple. Traveled to Far West, Missouri, with Joseph Smith September-December 1837. Moved to Missouri  1839. Located temporarily in Quincy, Illinois, 1839. As church land agent, assisted in purchasing thousands of acres of land in Lee County, Iowa, May-June 1839. Appointed to assume full title of bishop 4 May 1839. Appointed bishop of Lower Ward in Nauvoo 6 October 1839. Designated by revelation 19 January 1841 as Presiding Bishop of Church. Elected to Nauvoo City Council 1 February 1841. Initiated into </a:t>
            </a:r>
            <a:r>
              <a:rPr lang="en-US" sz="1200" dirty="0" err="1">
                <a:solidFill>
                  <a:srgbClr val="000000"/>
                </a:solidFill>
              </a:rPr>
              <a:t>Masonary</a:t>
            </a:r>
            <a:r>
              <a:rPr lang="en-US" sz="1200" dirty="0">
                <a:solidFill>
                  <a:srgbClr val="000000"/>
                </a:solidFill>
              </a:rPr>
              <a:t> 9 April 1842. Took plural wife before death. Possibly received endowment before death. Died in Nauvoo, Hancock County,Illinois,3 July 1842.(Cook). </a:t>
            </a:r>
            <a:r>
              <a:rPr lang="en-US" sz="1200" dirty="0"/>
              <a:t>A sudden illness took the life of Bishop Knight, in July 1843</a:t>
            </a:r>
          </a:p>
        </p:txBody>
      </p:sp>
      <p:pic>
        <p:nvPicPr>
          <p:cNvPr id="7170" name="Picture 2" descr="http://freepages.genealogy.rootsweb.ancestry.com/~knight57/text/images/D0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7" y="2566494"/>
            <a:ext cx="1110289" cy="11102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18514" y="0"/>
            <a:ext cx="5645914" cy="6186309"/>
          </a:xfrm>
          <a:prstGeom prst="rect">
            <a:avLst/>
          </a:prstGeom>
          <a:ln>
            <a:solidFill>
              <a:schemeClr val="tx1"/>
            </a:solidFill>
          </a:ln>
        </p:spPr>
        <p:txBody>
          <a:bodyPr wrap="square">
            <a:spAutoFit/>
          </a:bodyPr>
          <a:lstStyle/>
          <a:p>
            <a:pPr fontAlgn="base"/>
            <a:br>
              <a:rPr lang="en-US" sz="1200" dirty="0">
                <a:solidFill>
                  <a:srgbClr val="362F2D"/>
                </a:solidFill>
                <a:latin typeface="Georgia" panose="02040502050405020303" pitchFamily="18" charset="0"/>
              </a:rPr>
            </a:br>
            <a:r>
              <a:rPr lang="en-US" sz="1200" b="1" dirty="0">
                <a:solidFill>
                  <a:srgbClr val="362F2D"/>
                </a:solidFill>
                <a:latin typeface="Georgia" panose="02040502050405020303" pitchFamily="18" charset="0"/>
              </a:rPr>
              <a:t>Isaac </a:t>
            </a:r>
            <a:r>
              <a:rPr lang="en-US" sz="1200" b="1" dirty="0" err="1">
                <a:solidFill>
                  <a:srgbClr val="362F2D"/>
                </a:solidFill>
                <a:latin typeface="Georgia" panose="02040502050405020303" pitchFamily="18" charset="0"/>
              </a:rPr>
              <a:t>Galland</a:t>
            </a:r>
            <a:endParaRPr lang="en-US" sz="1200" b="1" dirty="0">
              <a:solidFill>
                <a:srgbClr val="362F2D"/>
              </a:solidFill>
              <a:latin typeface="Georgia" panose="02040502050405020303" pitchFamily="18" charset="0"/>
            </a:endParaRPr>
          </a:p>
          <a:p>
            <a:pPr fontAlgn="base"/>
            <a:r>
              <a:rPr lang="en-US" sz="1200" dirty="0">
                <a:solidFill>
                  <a:srgbClr val="000000"/>
                </a:solidFill>
                <a:latin typeface="Abadi" panose="020B0604020104020204" pitchFamily="34" charset="0"/>
              </a:rPr>
              <a:t>15 May 1791</a:t>
            </a:r>
            <a:r>
              <a:rPr lang="en-US" sz="1200" b="1" dirty="0">
                <a:solidFill>
                  <a:srgbClr val="486FAE"/>
                </a:solidFill>
                <a:latin typeface="Abadi" panose="020B0604020104020204" pitchFamily="34" charset="0"/>
              </a:rPr>
              <a:t> </a:t>
            </a:r>
            <a:r>
              <a:rPr lang="en-US" sz="1200" dirty="0">
                <a:solidFill>
                  <a:srgbClr val="000000"/>
                </a:solidFill>
                <a:latin typeface="Abadi" panose="020B0604020104020204" pitchFamily="34" charset="0"/>
              </a:rPr>
              <a:t>27 Sept. 1858. Merchant, postmaster, land speculator, doctor.</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Born at Somerset Co., Pennsylvania.</a:t>
            </a:r>
            <a:r>
              <a:rPr lang="en-US" sz="1200" b="1" dirty="0">
                <a:solidFill>
                  <a:srgbClr val="486FAE"/>
                </a:solidFill>
                <a:latin typeface="Abadi" panose="020B0604020104020204" pitchFamily="34" charset="0"/>
              </a:rPr>
              <a:t> </a:t>
            </a:r>
            <a:r>
              <a:rPr lang="en-US" sz="1200" dirty="0">
                <a:solidFill>
                  <a:srgbClr val="000000"/>
                </a:solidFill>
                <a:latin typeface="Abadi" panose="020B0604020104020204" pitchFamily="34" charset="0"/>
              </a:rPr>
              <a:t> Son of Matthew </a:t>
            </a:r>
            <a:r>
              <a:rPr lang="en-US" sz="1200" dirty="0" err="1">
                <a:solidFill>
                  <a:srgbClr val="000000"/>
                </a:solidFill>
                <a:latin typeface="Abadi" panose="020B0604020104020204" pitchFamily="34" charset="0"/>
              </a:rPr>
              <a:t>Galland</a:t>
            </a:r>
            <a:r>
              <a:rPr lang="en-US" sz="1200" dirty="0">
                <a:solidFill>
                  <a:srgbClr val="000000"/>
                </a:solidFill>
                <a:latin typeface="Abadi" panose="020B0604020104020204" pitchFamily="34" charset="0"/>
              </a:rPr>
              <a:t> and Hannah </a:t>
            </a:r>
            <a:r>
              <a:rPr lang="en-US" sz="1200" dirty="0" err="1">
                <a:solidFill>
                  <a:srgbClr val="000000"/>
                </a:solidFill>
                <a:latin typeface="Abadi" panose="020B0604020104020204" pitchFamily="34" charset="0"/>
              </a:rPr>
              <a:t>Fenno</a:t>
            </a:r>
            <a:r>
              <a:rPr lang="en-US" sz="1200" dirty="0">
                <a:solidFill>
                  <a:srgbClr val="000000"/>
                </a:solidFill>
                <a:latin typeface="Abadi" panose="020B0604020104020204" pitchFamily="34" charset="0"/>
              </a:rPr>
              <a:t>.</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first Nancy Harris, 22 Mar. 1811, in Madison Co., Ohio. Married second Margaret Knight, by 1816.</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Washington Co., Indiana, by 1816.Located at Owen Co., Indiana, by 1820, and at Edgar Co., Illinois, shortly after 1820. Moved to </a:t>
            </a:r>
            <a:r>
              <a:rPr lang="en-US" sz="1200" dirty="0" err="1">
                <a:solidFill>
                  <a:srgbClr val="000000"/>
                </a:solidFill>
                <a:latin typeface="Abadi" panose="020B0604020104020204" pitchFamily="34" charset="0"/>
              </a:rPr>
              <a:t>Horselick</a:t>
            </a:r>
            <a:r>
              <a:rPr lang="en-US" sz="1200" dirty="0">
                <a:solidFill>
                  <a:srgbClr val="000000"/>
                </a:solidFill>
                <a:latin typeface="Abadi" panose="020B0604020104020204" pitchFamily="34" charset="0"/>
              </a:rPr>
              <a:t> Grove (later in Hancock Co.), Illinois, 1824.</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third Hannah Kinney, 5 Oct. 1826.</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Oquawka, Henderson Co., Illinois, 1827. Established settlement of Nashville on west bank of Mississippi River, in unorganized U.S. territory, where he practiced medicine, established trading post, and founded first school in what later became Iowa Territory.</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family to Fort Edwards (later Warsaw), Hancock Co., Illinois, 1832.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Served as colonel in Black Hawk War, 1832.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fourth Elizabeth Wilcox, 25 Apr. 1833. Platted original town of Keokuk, Lee Co., Wisconsin Territory (later in Iowa), 1837.</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Commerce (later Nauvoo), Hancock Co., Illinois, winter 1838–1839.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Purchased land in Half-Breed Tract in Lee Co. and sold some nineteen thousand acres of it to Latter-day Saints, 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Instructed in JS revelation to buy stock for building Nauvoo House, 19 Jan. 1841.Also sold properties in Commerce to Latter-day Saints.</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Baptized into LDS church and ordained an elder by JS, 3 July 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Acted as authorized agent for church in settling certain land transactions involving property exchanges by eastern Latter-day Saints moving to Nauvoo.</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Withdrew from church activity, ca. 1842.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Resident of Keokuk, Lee Co., Iowa Territory, 1842–1853.</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Sacramento, Sacramento Co., California, 1853; eventually settled in Petaluma, Sonoma Co., California.</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Fort Madison, Lee Co., 1856. Died at Fort Madison.</a:t>
            </a:r>
          </a:p>
          <a:p>
            <a:pPr fontAlgn="base"/>
            <a:r>
              <a:rPr lang="en-US" sz="1200" b="0" i="0" dirty="0">
                <a:solidFill>
                  <a:srgbClr val="000000"/>
                </a:solidFill>
                <a:effectLst/>
                <a:latin typeface="Abadi" panose="020B0604020104020204" pitchFamily="34" charset="0"/>
              </a:rPr>
              <a:t>The Joseph Smith Papers</a:t>
            </a:r>
          </a:p>
        </p:txBody>
      </p:sp>
      <p:pic>
        <p:nvPicPr>
          <p:cNvPr id="7172" name="Picture 4" descr="http://upload.wikimedia.org/wikipedia/commons/thumb/8/84/Dr_Isaac_Galland.png/220px-Dr_Isaac_Galla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5217" y="5620030"/>
            <a:ext cx="893055" cy="1132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37983" y="2492990"/>
            <a:ext cx="5398953" cy="4339650"/>
          </a:xfrm>
          <a:prstGeom prst="rect">
            <a:avLst/>
          </a:prstGeom>
          <a:ln>
            <a:solidFill>
              <a:schemeClr val="tx1"/>
            </a:solidFill>
          </a:ln>
        </p:spPr>
        <p:txBody>
          <a:bodyPr wrap="square">
            <a:spAutoFit/>
          </a:bodyPr>
          <a:lstStyle/>
          <a:p>
            <a:r>
              <a:rPr lang="en-US" sz="1200" b="1" dirty="0"/>
              <a:t>Mansion House: </a:t>
            </a:r>
            <a:r>
              <a:rPr lang="en-US" sz="1200" dirty="0"/>
              <a:t>served as Joseph and Emma’s second home in Nauvoo.   The Mansion House served to entertain many individuals that came to Nauvoo. Initially, Joseph hosted guests free of charge, but was unable to continue to support himself doing so. It eventually became necessary for him to start charging guests in September 15 of 1843.  Additionally, the Mansion House served as the venue where several temple ordinances were performed before the completion of the Nauvoo Temple. Joseph leased the Mansion House to Ebenezer Robinson in January of 1844 who continued to use it as a public-house.</a:t>
            </a:r>
          </a:p>
          <a:p>
            <a:pPr fontAlgn="base"/>
            <a:r>
              <a:rPr lang="en-US" sz="1200" dirty="0"/>
              <a:t>After the martyrdom of the Prophet and his brother in Carthage, the bodies of Joseph and Hyrum were displayed in the Mansion House for the Saints to view. It is estimated that over ten-thousand people viewed Joseph and Hyrum’s bodies that day.  Additionally, George Cannon made death masks of Joseph and Hyrum while at the Mansion House.  </a:t>
            </a:r>
            <a:r>
              <a:rPr lang="en-US" sz="1200" dirty="0" err="1"/>
              <a:t>Zina</a:t>
            </a:r>
            <a:r>
              <a:rPr lang="en-US" sz="1200" dirty="0"/>
              <a:t> Jacobs, a member of the Church living in Nauvoo, described the experience of Joseph and Hyrum’s bodies being returned:</a:t>
            </a:r>
          </a:p>
          <a:p>
            <a:pPr fontAlgn="base"/>
            <a:r>
              <a:rPr lang="en-US" sz="1200" dirty="0"/>
              <a:t>“This afternoon the bodies of the martyrs arrived in town. . . . I went into this house for the first time and saw the lifeless, speechless bodies of the two martyrs for the testimony which they held. Little did my heart ever think that mine eyes should witness this awful scene.”</a:t>
            </a:r>
          </a:p>
          <a:p>
            <a:pPr fontAlgn="base"/>
            <a:r>
              <a:rPr lang="en-US" sz="1200" dirty="0"/>
              <a:t>Emma continued to live in the home after Joseph’s death until moving into the Nauvoo House in 1869.  In the 1890s, the hotel portion of the home was removed. The Community of Christ currently maintains the home and tours are available.</a:t>
            </a:r>
          </a:p>
          <a:p>
            <a:pPr fontAlgn="base"/>
            <a:r>
              <a:rPr lang="en-US" sz="1200" dirty="0"/>
              <a:t>http://www.mormonheritage.com/site-of-the-week-lds-church-history-tour/</a:t>
            </a:r>
            <a:r>
              <a:rPr lang="en-US" sz="1200"/>
              <a:t>lds-church-history-site-of-the-week-nauvoo-mansion-house/</a:t>
            </a:r>
            <a:endParaRPr lang="en-US" sz="1200" dirty="0"/>
          </a:p>
        </p:txBody>
      </p:sp>
    </p:spTree>
    <p:extLst>
      <p:ext uri="{BB962C8B-B14F-4D97-AF65-F5344CB8AC3E}">
        <p14:creationId xmlns:p14="http://schemas.microsoft.com/office/powerpoint/2010/main" val="122696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88EB83-194E-41CF-81AE-1506D636A26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350713" y="1009168"/>
            <a:ext cx="3614462" cy="923330"/>
          </a:xfrm>
          <a:prstGeom prst="rect">
            <a:avLst/>
          </a:prstGeom>
          <a:noFill/>
        </p:spPr>
        <p:txBody>
          <a:bodyPr wrap="square" rtlCol="0">
            <a:spAutoFit/>
          </a:bodyPr>
          <a:lstStyle/>
          <a:p>
            <a:r>
              <a:rPr lang="en-US" b="1" dirty="0"/>
              <a:t>By 1841 a large portion of the Saints had relocated to Nauvoo, Illinois.</a:t>
            </a:r>
          </a:p>
          <a:p>
            <a:r>
              <a:rPr lang="en-US" b="1" dirty="0"/>
              <a:t>Construction began in late 1841</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Resting Place for the Weary Traveler</a:t>
            </a:r>
          </a:p>
        </p:txBody>
      </p:sp>
      <p:sp>
        <p:nvSpPr>
          <p:cNvPr id="8" name="TextBox 7"/>
          <p:cNvSpPr txBox="1"/>
          <p:nvPr/>
        </p:nvSpPr>
        <p:spPr>
          <a:xfrm>
            <a:off x="5448221" y="1041843"/>
            <a:ext cx="2644691" cy="1477328"/>
          </a:xfrm>
          <a:prstGeom prst="rect">
            <a:avLst/>
          </a:prstGeom>
          <a:noFill/>
        </p:spPr>
        <p:txBody>
          <a:bodyPr wrap="square" rtlCol="0">
            <a:spAutoFit/>
          </a:bodyPr>
          <a:lstStyle/>
          <a:p>
            <a:r>
              <a:rPr lang="en-US" b="1" dirty="0"/>
              <a:t>The Nauvoo House was to be built for visitors and to provide them with comfortable lodgings in the city</a:t>
            </a:r>
          </a:p>
        </p:txBody>
      </p:sp>
      <p:sp>
        <p:nvSpPr>
          <p:cNvPr id="9" name="TextBox 8"/>
          <p:cNvSpPr txBox="1"/>
          <p:nvPr/>
        </p:nvSpPr>
        <p:spPr>
          <a:xfrm>
            <a:off x="7441723" y="2856577"/>
            <a:ext cx="4750277" cy="1384995"/>
          </a:xfrm>
          <a:prstGeom prst="rect">
            <a:avLst/>
          </a:prstGeom>
          <a:noFill/>
        </p:spPr>
        <p:txBody>
          <a:bodyPr wrap="square" rtlCol="0">
            <a:spAutoFit/>
          </a:bodyPr>
          <a:lstStyle/>
          <a:p>
            <a:r>
              <a:rPr lang="en-US" b="1" dirty="0"/>
              <a:t>“It is important that the Nauvoo House should be finished, that we may have a suitable place wherein to entertain the great ones of the earth, and teach them the truth.” </a:t>
            </a:r>
          </a:p>
          <a:p>
            <a:r>
              <a:rPr lang="en-US" sz="1200" b="1" dirty="0"/>
              <a:t>HC</a:t>
            </a:r>
          </a:p>
        </p:txBody>
      </p:sp>
      <p:sp>
        <p:nvSpPr>
          <p:cNvPr id="10" name="TextBox 9"/>
          <p:cNvSpPr txBox="1"/>
          <p:nvPr/>
        </p:nvSpPr>
        <p:spPr>
          <a:xfrm>
            <a:off x="244444" y="4054641"/>
            <a:ext cx="4127035" cy="2215991"/>
          </a:xfrm>
          <a:prstGeom prst="rect">
            <a:avLst/>
          </a:prstGeom>
          <a:noFill/>
        </p:spPr>
        <p:txBody>
          <a:bodyPr wrap="square" rtlCol="0">
            <a:spAutoFit/>
          </a:bodyPr>
          <a:lstStyle/>
          <a:p>
            <a:r>
              <a:rPr lang="en-US" b="1" dirty="0"/>
              <a:t>“The Nauvoo House was never completed as originally designed. After the martyrdom of the Prophet, his wife, Emma, inherited the unfinished wing of the Nauvoo House to complete a smaller two-story house on the southwest corner of the original building.”</a:t>
            </a:r>
          </a:p>
          <a:p>
            <a:r>
              <a:rPr lang="en-US" sz="1200" b="1" dirty="0"/>
              <a:t>McConkie and </a:t>
            </a:r>
            <a:r>
              <a:rPr lang="en-US" sz="1200" b="1" dirty="0" err="1"/>
              <a:t>Ostler</a:t>
            </a:r>
            <a:endParaRPr lang="en-US" sz="1200" b="1" dirty="0"/>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124:23-24</a:t>
            </a:r>
            <a:endParaRPr lang="en-US" sz="1200" dirty="0"/>
          </a:p>
        </p:txBody>
      </p:sp>
      <p:sp>
        <p:nvSpPr>
          <p:cNvPr id="18" name="TextBox 17"/>
          <p:cNvSpPr txBox="1"/>
          <p:nvPr/>
        </p:nvSpPr>
        <p:spPr>
          <a:xfrm>
            <a:off x="8187174" y="5413199"/>
            <a:ext cx="3210663" cy="923330"/>
          </a:xfrm>
          <a:prstGeom prst="rect">
            <a:avLst/>
          </a:prstGeom>
          <a:noFill/>
        </p:spPr>
        <p:txBody>
          <a:bodyPr wrap="square" rtlCol="0">
            <a:spAutoFit/>
          </a:bodyPr>
          <a:lstStyle/>
          <a:p>
            <a:r>
              <a:rPr lang="en-US" b="1" dirty="0"/>
              <a:t>Resources were pulled away so they could complete the Nauvoo Temple in 1844</a:t>
            </a:r>
          </a:p>
        </p:txBody>
      </p:sp>
      <p:pic>
        <p:nvPicPr>
          <p:cNvPr id="12" name="Picture 11">
            <a:extLst>
              <a:ext uri="{FF2B5EF4-FFF2-40B4-BE49-F238E27FC236}">
                <a16:creationId xmlns:a16="http://schemas.microsoft.com/office/drawing/2014/main" id="{6DDF98B6-8E08-4D37-8A78-3BE828C84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0" y="425278"/>
            <a:ext cx="1292464" cy="2091109"/>
          </a:xfrm>
          <a:prstGeom prst="rect">
            <a:avLst/>
          </a:prstGeom>
        </p:spPr>
      </p:pic>
      <p:pic>
        <p:nvPicPr>
          <p:cNvPr id="14" name="Picture 13">
            <a:extLst>
              <a:ext uri="{FF2B5EF4-FFF2-40B4-BE49-F238E27FC236}">
                <a16:creationId xmlns:a16="http://schemas.microsoft.com/office/drawing/2014/main" id="{F0C9CF71-460C-400E-A5DF-66400D83E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796" y="676800"/>
            <a:ext cx="3182112" cy="2212848"/>
          </a:xfrm>
          <a:prstGeom prst="rect">
            <a:avLst/>
          </a:prstGeom>
        </p:spPr>
      </p:pic>
      <p:pic>
        <p:nvPicPr>
          <p:cNvPr id="19" name="Picture 18">
            <a:extLst>
              <a:ext uri="{FF2B5EF4-FFF2-40B4-BE49-F238E27FC236}">
                <a16:creationId xmlns:a16="http://schemas.microsoft.com/office/drawing/2014/main" id="{DF760346-123C-4B2C-B199-53B7CBDF7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208" y="4417808"/>
            <a:ext cx="3556000" cy="2298700"/>
          </a:xfrm>
          <a:prstGeom prst="rect">
            <a:avLst/>
          </a:prstGeom>
        </p:spPr>
      </p:pic>
    </p:spTree>
    <p:extLst>
      <p:ext uri="{BB962C8B-B14F-4D97-AF65-F5344CB8AC3E}">
        <p14:creationId xmlns:p14="http://schemas.microsoft.com/office/powerpoint/2010/main" val="21101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C7D7E8-BAC2-49A2-ACF4-FE22A99A3185}"/>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350713" y="1009168"/>
            <a:ext cx="3614462" cy="923330"/>
          </a:xfrm>
          <a:prstGeom prst="rect">
            <a:avLst/>
          </a:prstGeom>
          <a:noFill/>
        </p:spPr>
        <p:txBody>
          <a:bodyPr wrap="square" rtlCol="0">
            <a:spAutoFit/>
          </a:bodyPr>
          <a:lstStyle/>
          <a:p>
            <a:r>
              <a:rPr lang="en-US" b="1" dirty="0"/>
              <a:t>By 1841 a large portion of the Saints had relocated to Nauvoo, Illinois.</a:t>
            </a:r>
          </a:p>
          <a:p>
            <a:r>
              <a:rPr lang="en-US" b="1" dirty="0"/>
              <a:t>Construction began in late 1841</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Nauvoo House</a:t>
            </a:r>
          </a:p>
        </p:txBody>
      </p:sp>
      <p:sp>
        <p:nvSpPr>
          <p:cNvPr id="17" name="TextBox 16"/>
          <p:cNvSpPr txBox="1"/>
          <p:nvPr/>
        </p:nvSpPr>
        <p:spPr>
          <a:xfrm>
            <a:off x="-1" y="6454345"/>
            <a:ext cx="3439458" cy="338554"/>
          </a:xfrm>
          <a:prstGeom prst="rect">
            <a:avLst/>
          </a:prstGeom>
          <a:noFill/>
        </p:spPr>
        <p:txBody>
          <a:bodyPr wrap="square" rtlCol="0">
            <a:spAutoFit/>
          </a:bodyPr>
          <a:lstStyle/>
          <a:p>
            <a:r>
              <a:rPr lang="en-US" sz="1600" dirty="0"/>
              <a:t>D&amp;C 124:23-24, 56-83</a:t>
            </a:r>
          </a:p>
        </p:txBody>
      </p:sp>
      <p:sp>
        <p:nvSpPr>
          <p:cNvPr id="19" name="TextBox 18"/>
          <p:cNvSpPr txBox="1"/>
          <p:nvPr/>
        </p:nvSpPr>
        <p:spPr>
          <a:xfrm>
            <a:off x="274695" y="2589504"/>
            <a:ext cx="2574956" cy="2215991"/>
          </a:xfrm>
          <a:prstGeom prst="rect">
            <a:avLst/>
          </a:prstGeom>
          <a:noFill/>
        </p:spPr>
        <p:txBody>
          <a:bodyPr wrap="square" rtlCol="0">
            <a:spAutoFit/>
          </a:bodyPr>
          <a:lstStyle/>
          <a:p>
            <a:r>
              <a:rPr lang="en-US" b="1" dirty="0"/>
              <a:t>The Prophet Joseph Smith placed the original manuscript of the Book of Mormon in this cornerstone at the southeast corner of the Nauvoo House.</a:t>
            </a:r>
          </a:p>
          <a:p>
            <a:r>
              <a:rPr lang="en-US" sz="1200" b="1" dirty="0"/>
              <a:t>Desert News</a:t>
            </a:r>
          </a:p>
        </p:txBody>
      </p:sp>
      <p:sp>
        <p:nvSpPr>
          <p:cNvPr id="20" name="TextBox 19"/>
          <p:cNvSpPr txBox="1"/>
          <p:nvPr/>
        </p:nvSpPr>
        <p:spPr>
          <a:xfrm>
            <a:off x="6672622" y="3498867"/>
            <a:ext cx="5639880" cy="1477328"/>
          </a:xfrm>
          <a:prstGeom prst="rect">
            <a:avLst/>
          </a:prstGeom>
          <a:noFill/>
        </p:spPr>
        <p:txBody>
          <a:bodyPr wrap="square" rtlCol="0">
            <a:spAutoFit/>
          </a:bodyPr>
          <a:lstStyle/>
          <a:p>
            <a:r>
              <a:rPr lang="en-US" b="1" dirty="0"/>
              <a:t>After the Martyrdom of Joseph and Hyrum Smith their bodies were secretly buried in the cellar of the unfinished house to prevent their bodies from being stolen. Later, their bodies were removed and buried close to the Mansion House.</a:t>
            </a:r>
          </a:p>
        </p:txBody>
      </p:sp>
      <p:grpSp>
        <p:nvGrpSpPr>
          <p:cNvPr id="15" name="Group 14">
            <a:extLst>
              <a:ext uri="{FF2B5EF4-FFF2-40B4-BE49-F238E27FC236}">
                <a16:creationId xmlns:a16="http://schemas.microsoft.com/office/drawing/2014/main" id="{DE28F34D-393D-4543-8397-ABD1AEC82635}"/>
              </a:ext>
            </a:extLst>
          </p:cNvPr>
          <p:cNvGrpSpPr/>
          <p:nvPr/>
        </p:nvGrpSpPr>
        <p:grpSpPr>
          <a:xfrm>
            <a:off x="2781793" y="5120198"/>
            <a:ext cx="9026538" cy="1582317"/>
            <a:chOff x="487149" y="5139799"/>
            <a:chExt cx="9026538" cy="1582317"/>
          </a:xfrm>
        </p:grpSpPr>
        <p:sp>
          <p:nvSpPr>
            <p:cNvPr id="25" name="TextBox 24"/>
            <p:cNvSpPr txBox="1"/>
            <p:nvPr/>
          </p:nvSpPr>
          <p:spPr>
            <a:xfrm>
              <a:off x="6074229" y="5508299"/>
              <a:ext cx="3439458" cy="369332"/>
            </a:xfrm>
            <a:prstGeom prst="rect">
              <a:avLst/>
            </a:prstGeom>
            <a:noFill/>
          </p:spPr>
          <p:txBody>
            <a:bodyPr wrap="square" rtlCol="0">
              <a:spAutoFit/>
            </a:bodyPr>
            <a:lstStyle/>
            <a:p>
              <a:r>
                <a:rPr lang="en-US" dirty="0"/>
                <a:t>Mansion House</a:t>
              </a:r>
              <a:endParaRPr lang="en-US" sz="1200" dirty="0"/>
            </a:p>
          </p:txBody>
        </p:sp>
        <p:sp>
          <p:nvSpPr>
            <p:cNvPr id="31" name="TextBox 30"/>
            <p:cNvSpPr txBox="1"/>
            <p:nvPr/>
          </p:nvSpPr>
          <p:spPr>
            <a:xfrm>
              <a:off x="5910943" y="6180968"/>
              <a:ext cx="3439458" cy="369332"/>
            </a:xfrm>
            <a:prstGeom prst="rect">
              <a:avLst/>
            </a:prstGeom>
            <a:noFill/>
          </p:spPr>
          <p:txBody>
            <a:bodyPr wrap="square" rtlCol="0">
              <a:spAutoFit/>
            </a:bodyPr>
            <a:lstStyle/>
            <a:p>
              <a:r>
                <a:rPr lang="en-US" dirty="0"/>
                <a:t>Nauvoo House</a:t>
              </a:r>
              <a:endParaRPr lang="en-US" sz="1200" dirty="0"/>
            </a:p>
          </p:txBody>
        </p:sp>
        <p:grpSp>
          <p:nvGrpSpPr>
            <p:cNvPr id="14" name="Group 13">
              <a:extLst>
                <a:ext uri="{FF2B5EF4-FFF2-40B4-BE49-F238E27FC236}">
                  <a16:creationId xmlns:a16="http://schemas.microsoft.com/office/drawing/2014/main" id="{4E7EC32B-1107-4F75-9532-C071B31F2D8D}"/>
                </a:ext>
              </a:extLst>
            </p:cNvPr>
            <p:cNvGrpSpPr/>
            <p:nvPr/>
          </p:nvGrpSpPr>
          <p:grpSpPr>
            <a:xfrm>
              <a:off x="487149" y="5139799"/>
              <a:ext cx="5587080" cy="1582317"/>
              <a:chOff x="487149" y="5139799"/>
              <a:chExt cx="5587080" cy="1582317"/>
            </a:xfrm>
          </p:grpSpPr>
          <p:pic>
            <p:nvPicPr>
              <p:cNvPr id="1030" name="Picture 6" descr="https://www.lds.org/bc/content/shared/content/images/gospel-library/magazine/friendlp.nfo:o:327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55" t="70499" r="49125" b="430"/>
              <a:stretch/>
            </p:blipFill>
            <p:spPr bwMode="auto">
              <a:xfrm>
                <a:off x="1975638" y="5139799"/>
                <a:ext cx="3103056" cy="158231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4441372" y="5540829"/>
                <a:ext cx="1632857" cy="979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148747" y="5881972"/>
                <a:ext cx="1925482" cy="3174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807437" y="5877631"/>
                <a:ext cx="1220936" cy="163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87149" y="5554465"/>
                <a:ext cx="1643157" cy="646331"/>
              </a:xfrm>
              <a:prstGeom prst="rect">
                <a:avLst/>
              </a:prstGeom>
              <a:noFill/>
            </p:spPr>
            <p:txBody>
              <a:bodyPr wrap="square" rtlCol="0">
                <a:spAutoFit/>
              </a:bodyPr>
              <a:lstStyle/>
              <a:p>
                <a:r>
                  <a:rPr lang="en-US" dirty="0"/>
                  <a:t>Joseph Smith Homestead</a:t>
                </a:r>
                <a:endParaRPr lang="en-US" sz="1200" dirty="0"/>
              </a:p>
            </p:txBody>
          </p:sp>
        </p:grpSp>
      </p:grpSp>
      <p:pic>
        <p:nvPicPr>
          <p:cNvPr id="8" name="Picture 7">
            <a:extLst>
              <a:ext uri="{FF2B5EF4-FFF2-40B4-BE49-F238E27FC236}">
                <a16:creationId xmlns:a16="http://schemas.microsoft.com/office/drawing/2014/main" id="{78A15590-37C6-42FC-AFB0-9168C735F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9" y="244846"/>
            <a:ext cx="1292464" cy="2091109"/>
          </a:xfrm>
          <a:prstGeom prst="rect">
            <a:avLst/>
          </a:prstGeom>
        </p:spPr>
      </p:pic>
      <p:pic>
        <p:nvPicPr>
          <p:cNvPr id="10" name="Picture 9">
            <a:extLst>
              <a:ext uri="{FF2B5EF4-FFF2-40B4-BE49-F238E27FC236}">
                <a16:creationId xmlns:a16="http://schemas.microsoft.com/office/drawing/2014/main" id="{F3EC61ED-C8D4-49C9-88AE-4C4FF6D79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262" y="774430"/>
            <a:ext cx="3883152" cy="2584704"/>
          </a:xfrm>
          <a:prstGeom prst="rect">
            <a:avLst/>
          </a:prstGeom>
        </p:spPr>
      </p:pic>
      <p:pic>
        <p:nvPicPr>
          <p:cNvPr id="13" name="Picture 12">
            <a:extLst>
              <a:ext uri="{FF2B5EF4-FFF2-40B4-BE49-F238E27FC236}">
                <a16:creationId xmlns:a16="http://schemas.microsoft.com/office/drawing/2014/main" id="{63C80E67-1F3D-49E3-BD11-BD3A124BB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793" y="2560134"/>
            <a:ext cx="3395472" cy="2188464"/>
          </a:xfrm>
          <a:prstGeom prst="rect">
            <a:avLst/>
          </a:prstGeom>
        </p:spPr>
      </p:pic>
    </p:spTree>
    <p:extLst>
      <p:ext uri="{BB962C8B-B14F-4D97-AF65-F5344CB8AC3E}">
        <p14:creationId xmlns:p14="http://schemas.microsoft.com/office/powerpoint/2010/main" val="9585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46D0ABC-D8DD-4810-8444-5EDDD09C252A}"/>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74695" y="789033"/>
            <a:ext cx="4289596" cy="369332"/>
          </a:xfrm>
          <a:prstGeom prst="rect">
            <a:avLst/>
          </a:prstGeom>
          <a:noFill/>
        </p:spPr>
        <p:txBody>
          <a:bodyPr wrap="square" rtlCol="0">
            <a:spAutoFit/>
          </a:bodyPr>
          <a:lstStyle/>
          <a:p>
            <a:r>
              <a:rPr lang="en-US" b="1" dirty="0"/>
              <a:t>This home was also dedicated to the Lord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Instructions for the Nauvoo House</a:t>
            </a:r>
          </a:p>
        </p:txBody>
      </p:sp>
      <p:sp>
        <p:nvSpPr>
          <p:cNvPr id="17" name="TextBox 16"/>
          <p:cNvSpPr txBox="1"/>
          <p:nvPr/>
        </p:nvSpPr>
        <p:spPr>
          <a:xfrm>
            <a:off x="-1" y="6454345"/>
            <a:ext cx="3439458" cy="338554"/>
          </a:xfrm>
          <a:prstGeom prst="rect">
            <a:avLst/>
          </a:prstGeom>
          <a:noFill/>
        </p:spPr>
        <p:txBody>
          <a:bodyPr wrap="square" rtlCol="0">
            <a:spAutoFit/>
          </a:bodyPr>
          <a:lstStyle/>
          <a:p>
            <a:r>
              <a:rPr lang="en-US" sz="1600" dirty="0"/>
              <a:t>D&amp;C 124: 56-83</a:t>
            </a:r>
          </a:p>
        </p:txBody>
      </p:sp>
      <p:sp>
        <p:nvSpPr>
          <p:cNvPr id="19" name="TextBox 18"/>
          <p:cNvSpPr txBox="1"/>
          <p:nvPr/>
        </p:nvSpPr>
        <p:spPr>
          <a:xfrm>
            <a:off x="2399708" y="1292014"/>
            <a:ext cx="4061915" cy="1200329"/>
          </a:xfrm>
          <a:prstGeom prst="rect">
            <a:avLst/>
          </a:prstGeom>
          <a:noFill/>
        </p:spPr>
        <p:txBody>
          <a:bodyPr wrap="square" rtlCol="0">
            <a:spAutoFit/>
          </a:bodyPr>
          <a:lstStyle/>
          <a:p>
            <a:r>
              <a:rPr lang="en-US" b="1" dirty="0"/>
              <a:t>The Prophet Joseph owned a portion(share) of the stock that was transferable property (from one generation to another)</a:t>
            </a:r>
          </a:p>
        </p:txBody>
      </p:sp>
      <p:sp>
        <p:nvSpPr>
          <p:cNvPr id="20" name="TextBox 19"/>
          <p:cNvSpPr txBox="1"/>
          <p:nvPr/>
        </p:nvSpPr>
        <p:spPr>
          <a:xfrm>
            <a:off x="6198794" y="3662471"/>
            <a:ext cx="5639880" cy="646331"/>
          </a:xfrm>
          <a:prstGeom prst="rect">
            <a:avLst/>
          </a:prstGeom>
          <a:noFill/>
        </p:spPr>
        <p:txBody>
          <a:bodyPr wrap="square" rtlCol="0">
            <a:spAutoFit/>
          </a:bodyPr>
          <a:lstStyle/>
          <a:p>
            <a:r>
              <a:rPr lang="en-US" b="1" dirty="0"/>
              <a:t>There was a building committee appointed and a constitution for that corporation</a:t>
            </a:r>
          </a:p>
        </p:txBody>
      </p:sp>
      <p:pic>
        <p:nvPicPr>
          <p:cNvPr id="4" name="Picture 3">
            <a:extLst>
              <a:ext uri="{FF2B5EF4-FFF2-40B4-BE49-F238E27FC236}">
                <a16:creationId xmlns:a16="http://schemas.microsoft.com/office/drawing/2014/main" id="{7016368E-2C66-4B23-B237-836C6E7D1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253" y="744717"/>
            <a:ext cx="3600450" cy="2762250"/>
          </a:xfrm>
          <a:prstGeom prst="rect">
            <a:avLst/>
          </a:prstGeom>
        </p:spPr>
      </p:pic>
      <p:pic>
        <p:nvPicPr>
          <p:cNvPr id="12" name="Picture 11">
            <a:extLst>
              <a:ext uri="{FF2B5EF4-FFF2-40B4-BE49-F238E27FC236}">
                <a16:creationId xmlns:a16="http://schemas.microsoft.com/office/drawing/2014/main" id="{2471EED6-B161-4C9F-ACEC-E95FFFA69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305" y="3125793"/>
            <a:ext cx="3810330" cy="3231160"/>
          </a:xfrm>
          <a:prstGeom prst="rect">
            <a:avLst/>
          </a:prstGeom>
        </p:spPr>
      </p:pic>
      <p:pic>
        <p:nvPicPr>
          <p:cNvPr id="15" name="Picture 14">
            <a:extLst>
              <a:ext uri="{FF2B5EF4-FFF2-40B4-BE49-F238E27FC236}">
                <a16:creationId xmlns:a16="http://schemas.microsoft.com/office/drawing/2014/main" id="{9DD0AC22-4EBE-4702-97D2-115D759EA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863" y="4271307"/>
            <a:ext cx="4956478" cy="2578832"/>
          </a:xfrm>
          <a:prstGeom prst="rect">
            <a:avLst/>
          </a:prstGeom>
        </p:spPr>
      </p:pic>
    </p:spTree>
    <p:extLst>
      <p:ext uri="{BB962C8B-B14F-4D97-AF65-F5344CB8AC3E}">
        <p14:creationId xmlns:p14="http://schemas.microsoft.com/office/powerpoint/2010/main" val="29715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1D3CE-8DE0-64BE-D667-871BFB5EFE2C}"/>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grpSp>
        <p:nvGrpSpPr>
          <p:cNvPr id="59" name="Group 32">
            <a:extLst>
              <a:ext uri="{FF2B5EF4-FFF2-40B4-BE49-F238E27FC236}">
                <a16:creationId xmlns:a16="http://schemas.microsoft.com/office/drawing/2014/main" id="{DE5CEE18-AC9E-CDFF-7B76-A8C4605AC88C}"/>
              </a:ext>
            </a:extLst>
          </p:cNvPr>
          <p:cNvGrpSpPr/>
          <p:nvPr/>
        </p:nvGrpSpPr>
        <p:grpSpPr>
          <a:xfrm>
            <a:off x="9072441" y="347448"/>
            <a:ext cx="185234" cy="555703"/>
            <a:chOff x="5678236" y="412840"/>
            <a:chExt cx="1408364" cy="2939960"/>
          </a:xfrm>
          <a:solidFill>
            <a:srgbClr val="FFC000"/>
          </a:solidFill>
        </p:grpSpPr>
        <p:sp>
          <p:nvSpPr>
            <p:cNvPr id="65" name="Flowchart: Manual Operation 64">
              <a:extLst>
                <a:ext uri="{FF2B5EF4-FFF2-40B4-BE49-F238E27FC236}">
                  <a16:creationId xmlns:a16="http://schemas.microsoft.com/office/drawing/2014/main" id="{581D4360-FEC8-E2CA-7060-4F0F720F991D}"/>
                </a:ext>
              </a:extLst>
            </p:cNvPr>
            <p:cNvSpPr/>
            <p:nvPr/>
          </p:nvSpPr>
          <p:spPr>
            <a:xfrm rot="10800000">
              <a:off x="6781800" y="2286000"/>
              <a:ext cx="228600" cy="9906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Operation 65">
              <a:extLst>
                <a:ext uri="{FF2B5EF4-FFF2-40B4-BE49-F238E27FC236}">
                  <a16:creationId xmlns:a16="http://schemas.microsoft.com/office/drawing/2014/main" id="{F585F7FD-7A12-BA5F-633C-4238DF198B14}"/>
                </a:ext>
              </a:extLst>
            </p:cNvPr>
            <p:cNvSpPr/>
            <p:nvPr/>
          </p:nvSpPr>
          <p:spPr>
            <a:xfrm rot="10800000">
              <a:off x="6477000" y="2286000"/>
              <a:ext cx="228600" cy="9906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anual Operation 66">
              <a:extLst>
                <a:ext uri="{FF2B5EF4-FFF2-40B4-BE49-F238E27FC236}">
                  <a16:creationId xmlns:a16="http://schemas.microsoft.com/office/drawing/2014/main" id="{E4593B35-249A-EBF3-0B30-DBD06C99CCA0}"/>
                </a:ext>
              </a:extLst>
            </p:cNvPr>
            <p:cNvSpPr/>
            <p:nvPr/>
          </p:nvSpPr>
          <p:spPr>
            <a:xfrm rot="10800000">
              <a:off x="6400800" y="1371600"/>
              <a:ext cx="685800" cy="13716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B8C5887-255A-9055-075D-25AEBB9B3E7F}"/>
                </a:ext>
              </a:extLst>
            </p:cNvPr>
            <p:cNvSpPr/>
            <p:nvPr/>
          </p:nvSpPr>
          <p:spPr>
            <a:xfrm rot="18106528">
              <a:off x="6071408" y="512163"/>
              <a:ext cx="106562" cy="71856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Extract 68">
              <a:extLst>
                <a:ext uri="{FF2B5EF4-FFF2-40B4-BE49-F238E27FC236}">
                  <a16:creationId xmlns:a16="http://schemas.microsoft.com/office/drawing/2014/main" id="{31F7C921-E290-BAF3-2848-FF84222A60E0}"/>
                </a:ext>
              </a:extLst>
            </p:cNvPr>
            <p:cNvSpPr/>
            <p:nvPr/>
          </p:nvSpPr>
          <p:spPr>
            <a:xfrm rot="7647935">
              <a:off x="5575364" y="515712"/>
              <a:ext cx="469722" cy="263978"/>
            </a:xfrm>
            <a:prstGeom prst="flowChartExtra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26202B9-D31C-8155-D183-5B653EBAF149}"/>
                </a:ext>
              </a:extLst>
            </p:cNvPr>
            <p:cNvSpPr/>
            <p:nvPr/>
          </p:nvSpPr>
          <p:spPr>
            <a:xfrm>
              <a:off x="6400800" y="685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Bent-Up Arrow 27">
              <a:extLst>
                <a:ext uri="{FF2B5EF4-FFF2-40B4-BE49-F238E27FC236}">
                  <a16:creationId xmlns:a16="http://schemas.microsoft.com/office/drawing/2014/main" id="{2900BA6C-18B0-E552-5080-3EB66F1217CD}"/>
                </a:ext>
              </a:extLst>
            </p:cNvPr>
            <p:cNvSpPr/>
            <p:nvPr/>
          </p:nvSpPr>
          <p:spPr>
            <a:xfrm rot="9969438" flipV="1">
              <a:off x="6014121" y="846939"/>
              <a:ext cx="793274" cy="685800"/>
            </a:xfrm>
            <a:prstGeom prst="bentUpArrow">
              <a:avLst>
                <a:gd name="adj1" fmla="val 25000"/>
                <a:gd name="adj2" fmla="val 18819"/>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0F452B6-6523-6A4B-9DF2-A1900C39041C}"/>
                </a:ext>
              </a:extLst>
            </p:cNvPr>
            <p:cNvSpPr/>
            <p:nvPr/>
          </p:nvSpPr>
          <p:spPr>
            <a:xfrm>
              <a:off x="6400800" y="3124200"/>
              <a:ext cx="685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A70199E-1221-3830-9B12-B3CFC661CC8B}"/>
              </a:ext>
            </a:extLst>
          </p:cNvPr>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Command to Build</a:t>
            </a:r>
          </a:p>
        </p:txBody>
      </p:sp>
      <p:sp>
        <p:nvSpPr>
          <p:cNvPr id="5" name="TextBox 4">
            <a:extLst>
              <a:ext uri="{FF2B5EF4-FFF2-40B4-BE49-F238E27FC236}">
                <a16:creationId xmlns:a16="http://schemas.microsoft.com/office/drawing/2014/main" id="{3F14BF86-99D7-DE7C-D165-98CBA5B5ABB6}"/>
              </a:ext>
            </a:extLst>
          </p:cNvPr>
          <p:cNvSpPr txBox="1"/>
          <p:nvPr/>
        </p:nvSpPr>
        <p:spPr>
          <a:xfrm>
            <a:off x="28283" y="1063020"/>
            <a:ext cx="8503135" cy="400110"/>
          </a:xfrm>
          <a:prstGeom prst="rect">
            <a:avLst/>
          </a:prstGeom>
          <a:noFill/>
        </p:spPr>
        <p:txBody>
          <a:bodyPr wrap="square">
            <a:spAutoFit/>
          </a:bodyPr>
          <a:lstStyle/>
          <a:p>
            <a:pPr algn="ctr"/>
            <a:r>
              <a:rPr lang="en-US" sz="2000" b="1" dirty="0">
                <a:solidFill>
                  <a:srgbClr val="53575B"/>
                </a:solidFill>
              </a:rPr>
              <a:t>Th</a:t>
            </a:r>
            <a:r>
              <a:rPr lang="en-US" sz="2000" b="1" i="0" dirty="0">
                <a:solidFill>
                  <a:srgbClr val="53575B"/>
                </a:solidFill>
                <a:effectLst/>
              </a:rPr>
              <a:t>e Lord commands us to build temples “for the Most High to dwell therein”</a:t>
            </a:r>
            <a:r>
              <a:rPr lang="en-US" sz="2000" b="0" i="0" dirty="0">
                <a:solidFill>
                  <a:srgbClr val="53575B"/>
                </a:solidFill>
                <a:effectLst/>
              </a:rPr>
              <a:t> </a:t>
            </a:r>
            <a:endParaRPr lang="en-US" sz="2000" dirty="0"/>
          </a:p>
        </p:txBody>
      </p:sp>
      <p:sp>
        <p:nvSpPr>
          <p:cNvPr id="35" name="TextBox 34">
            <a:extLst>
              <a:ext uri="{FF2B5EF4-FFF2-40B4-BE49-F238E27FC236}">
                <a16:creationId xmlns:a16="http://schemas.microsoft.com/office/drawing/2014/main" id="{19439EA2-B72C-364B-E70B-33E18207768D}"/>
              </a:ext>
            </a:extLst>
          </p:cNvPr>
          <p:cNvSpPr txBox="1"/>
          <p:nvPr/>
        </p:nvSpPr>
        <p:spPr>
          <a:xfrm>
            <a:off x="211133" y="2095063"/>
            <a:ext cx="5554389" cy="400110"/>
          </a:xfrm>
          <a:prstGeom prst="rect">
            <a:avLst/>
          </a:prstGeom>
          <a:noFill/>
        </p:spPr>
        <p:txBody>
          <a:bodyPr wrap="square">
            <a:spAutoFit/>
          </a:bodyPr>
          <a:lstStyle/>
          <a:p>
            <a:pPr algn="ctr"/>
            <a:r>
              <a:rPr lang="en-US" sz="2000" b="1" dirty="0">
                <a:solidFill>
                  <a:srgbClr val="53575B"/>
                </a:solidFill>
              </a:rPr>
              <a:t>T</a:t>
            </a:r>
            <a:r>
              <a:rPr lang="en-US" sz="2000" b="1" i="0" dirty="0">
                <a:solidFill>
                  <a:srgbClr val="53575B"/>
                </a:solidFill>
                <a:effectLst/>
              </a:rPr>
              <a:t>o “restore again that which was lost”</a:t>
            </a:r>
            <a:r>
              <a:rPr lang="en-US" sz="2000" b="0" i="0" dirty="0">
                <a:solidFill>
                  <a:srgbClr val="53575B"/>
                </a:solidFill>
                <a:effectLst/>
              </a:rPr>
              <a:t> </a:t>
            </a:r>
            <a:endParaRPr lang="en-US" sz="2000" dirty="0"/>
          </a:p>
        </p:txBody>
      </p:sp>
      <p:sp>
        <p:nvSpPr>
          <p:cNvPr id="37" name="TextBox 36">
            <a:extLst>
              <a:ext uri="{FF2B5EF4-FFF2-40B4-BE49-F238E27FC236}">
                <a16:creationId xmlns:a16="http://schemas.microsoft.com/office/drawing/2014/main" id="{6F822D4F-11DD-A97E-155F-9296708DD308}"/>
              </a:ext>
            </a:extLst>
          </p:cNvPr>
          <p:cNvSpPr txBox="1"/>
          <p:nvPr/>
        </p:nvSpPr>
        <p:spPr>
          <a:xfrm>
            <a:off x="2024550" y="2983202"/>
            <a:ext cx="3461850" cy="400110"/>
          </a:xfrm>
          <a:prstGeom prst="rect">
            <a:avLst/>
          </a:prstGeom>
          <a:noFill/>
        </p:spPr>
        <p:txBody>
          <a:bodyPr wrap="square">
            <a:spAutoFit/>
          </a:bodyPr>
          <a:lstStyle/>
          <a:p>
            <a:pPr algn="ctr"/>
            <a:r>
              <a:rPr lang="en-US" sz="2000" b="1" dirty="0">
                <a:solidFill>
                  <a:srgbClr val="53575B"/>
                </a:solidFill>
              </a:rPr>
              <a:t>A</a:t>
            </a:r>
            <a:r>
              <a:rPr lang="en-US" sz="2000" b="1" i="0" dirty="0">
                <a:solidFill>
                  <a:srgbClr val="53575B"/>
                </a:solidFill>
                <a:effectLst/>
              </a:rPr>
              <a:t>s a place “for refuge”</a:t>
            </a:r>
            <a:r>
              <a:rPr lang="en-US" sz="2000" b="0" i="0" dirty="0">
                <a:solidFill>
                  <a:srgbClr val="53575B"/>
                </a:solidFill>
                <a:effectLst/>
              </a:rPr>
              <a:t> </a:t>
            </a:r>
          </a:p>
        </p:txBody>
      </p:sp>
      <p:sp>
        <p:nvSpPr>
          <p:cNvPr id="41" name="TextBox 40">
            <a:extLst>
              <a:ext uri="{FF2B5EF4-FFF2-40B4-BE49-F238E27FC236}">
                <a16:creationId xmlns:a16="http://schemas.microsoft.com/office/drawing/2014/main" id="{F03E02E2-B861-689E-DAA2-9C691870C259}"/>
              </a:ext>
            </a:extLst>
          </p:cNvPr>
          <p:cNvSpPr txBox="1"/>
          <p:nvPr/>
        </p:nvSpPr>
        <p:spPr>
          <a:xfrm>
            <a:off x="3350313" y="4026314"/>
            <a:ext cx="2480623" cy="1323439"/>
          </a:xfrm>
          <a:prstGeom prst="rect">
            <a:avLst/>
          </a:prstGeom>
          <a:noFill/>
        </p:spPr>
        <p:txBody>
          <a:bodyPr wrap="square">
            <a:spAutoFit/>
          </a:bodyPr>
          <a:lstStyle/>
          <a:p>
            <a:pPr algn="ctr"/>
            <a:r>
              <a:rPr lang="en-US" sz="2000" b="1" i="0" dirty="0">
                <a:solidFill>
                  <a:srgbClr val="53575B"/>
                </a:solidFill>
                <a:effectLst/>
              </a:rPr>
              <a:t>“that I may bless you, and crown you with honor, immortality, and eternal life”</a:t>
            </a:r>
            <a:r>
              <a:rPr lang="en-US" sz="2000" b="0" i="0" dirty="0">
                <a:solidFill>
                  <a:srgbClr val="53575B"/>
                </a:solidFill>
                <a:effectLst/>
              </a:rPr>
              <a:t> </a:t>
            </a:r>
            <a:endParaRPr lang="en-US" sz="2000" dirty="0"/>
          </a:p>
        </p:txBody>
      </p:sp>
      <p:sp>
        <p:nvSpPr>
          <p:cNvPr id="43" name="TextBox 42">
            <a:extLst>
              <a:ext uri="{FF2B5EF4-FFF2-40B4-BE49-F238E27FC236}">
                <a16:creationId xmlns:a16="http://schemas.microsoft.com/office/drawing/2014/main" id="{8837DA50-172B-32DC-C86E-F24F43A5F510}"/>
              </a:ext>
            </a:extLst>
          </p:cNvPr>
          <p:cNvSpPr txBox="1"/>
          <p:nvPr/>
        </p:nvSpPr>
        <p:spPr>
          <a:xfrm>
            <a:off x="615847" y="5490324"/>
            <a:ext cx="4344611" cy="1015663"/>
          </a:xfrm>
          <a:prstGeom prst="rect">
            <a:avLst/>
          </a:prstGeom>
          <a:noFill/>
        </p:spPr>
        <p:txBody>
          <a:bodyPr wrap="square">
            <a:spAutoFit/>
          </a:bodyPr>
          <a:lstStyle/>
          <a:p>
            <a:pPr algn="ctr"/>
            <a:r>
              <a:rPr lang="en-US" sz="2000" b="1" dirty="0">
                <a:solidFill>
                  <a:srgbClr val="53575B"/>
                </a:solidFill>
              </a:rPr>
              <a:t>T</a:t>
            </a:r>
            <a:r>
              <a:rPr lang="en-US" sz="2000" b="1" i="0" dirty="0">
                <a:solidFill>
                  <a:srgbClr val="53575B"/>
                </a:solidFill>
                <a:effectLst/>
              </a:rPr>
              <a:t>he Lord commands us to build temples so we can receive sacred ordinances</a:t>
            </a:r>
            <a:endParaRPr lang="en-US" sz="2000" dirty="0"/>
          </a:p>
        </p:txBody>
      </p:sp>
      <p:sp>
        <p:nvSpPr>
          <p:cNvPr id="48" name="Flowchart: Manual Operation 47">
            <a:extLst>
              <a:ext uri="{FF2B5EF4-FFF2-40B4-BE49-F238E27FC236}">
                <a16:creationId xmlns:a16="http://schemas.microsoft.com/office/drawing/2014/main" id="{F0F59FE8-5826-BF0D-0303-DF15093732F9}"/>
              </a:ext>
            </a:extLst>
          </p:cNvPr>
          <p:cNvSpPr/>
          <p:nvPr/>
        </p:nvSpPr>
        <p:spPr>
          <a:xfrm rot="10800000">
            <a:off x="8791316" y="1983948"/>
            <a:ext cx="920802" cy="156607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Extract 48">
            <a:extLst>
              <a:ext uri="{FF2B5EF4-FFF2-40B4-BE49-F238E27FC236}">
                <a16:creationId xmlns:a16="http://schemas.microsoft.com/office/drawing/2014/main" id="{A3451E8A-547B-89A6-B0BA-E2AD8358C8B2}"/>
              </a:ext>
            </a:extLst>
          </p:cNvPr>
          <p:cNvSpPr/>
          <p:nvPr/>
        </p:nvSpPr>
        <p:spPr>
          <a:xfrm>
            <a:off x="9072441" y="810533"/>
            <a:ext cx="277851" cy="1174554"/>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DDBDA8A3-CC0D-7013-7F68-219032F32E6C}"/>
              </a:ext>
            </a:extLst>
          </p:cNvPr>
          <p:cNvGrpSpPr/>
          <p:nvPr/>
        </p:nvGrpSpPr>
        <p:grpSpPr>
          <a:xfrm>
            <a:off x="7718743" y="3551157"/>
            <a:ext cx="3025491" cy="1305059"/>
            <a:chOff x="7718743" y="3551157"/>
            <a:chExt cx="3025491" cy="1305059"/>
          </a:xfrm>
        </p:grpSpPr>
        <p:sp>
          <p:nvSpPr>
            <p:cNvPr id="47" name="Rectangle 46">
              <a:extLst>
                <a:ext uri="{FF2B5EF4-FFF2-40B4-BE49-F238E27FC236}">
                  <a16:creationId xmlns:a16="http://schemas.microsoft.com/office/drawing/2014/main" id="{F344758B-3C6C-07B9-B0EF-C47449B5FEA2}"/>
                </a:ext>
              </a:extLst>
            </p:cNvPr>
            <p:cNvSpPr/>
            <p:nvPr/>
          </p:nvSpPr>
          <p:spPr>
            <a:xfrm>
              <a:off x="7718743" y="3551157"/>
              <a:ext cx="3025491" cy="13050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a:extLst>
                <a:ext uri="{FF2B5EF4-FFF2-40B4-BE49-F238E27FC236}">
                  <a16:creationId xmlns:a16="http://schemas.microsoft.com/office/drawing/2014/main" id="{9B845DD9-D0FE-1591-10CE-B62E66FDDB07}"/>
                </a:ext>
              </a:extLst>
            </p:cNvPr>
            <p:cNvSpPr/>
            <p:nvPr/>
          </p:nvSpPr>
          <p:spPr>
            <a:xfrm rot="16200000">
              <a:off x="7854695" y="4006631"/>
              <a:ext cx="1109300" cy="328857"/>
            </a:xfrm>
            <a:prstGeom prst="flowChartDela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a:extLst>
                <a:ext uri="{FF2B5EF4-FFF2-40B4-BE49-F238E27FC236}">
                  <a16:creationId xmlns:a16="http://schemas.microsoft.com/office/drawing/2014/main" id="{C45616A4-BCFF-77A7-DB8B-BB9AE868B04D}"/>
                </a:ext>
              </a:extLst>
            </p:cNvPr>
            <p:cNvSpPr/>
            <p:nvPr/>
          </p:nvSpPr>
          <p:spPr>
            <a:xfrm rot="16200000">
              <a:off x="9498984" y="4006631"/>
              <a:ext cx="1109300" cy="328857"/>
            </a:xfrm>
            <a:prstGeom prst="flowChartDela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7ACD10B-808F-D131-7699-4A900C2D7B8B}"/>
                </a:ext>
              </a:extLst>
            </p:cNvPr>
            <p:cNvSpPr/>
            <p:nvPr/>
          </p:nvSpPr>
          <p:spPr>
            <a:xfrm>
              <a:off x="8106662" y="4700451"/>
              <a:ext cx="555702" cy="926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F4CE56E-02CB-9B79-192D-F0A3844CE770}"/>
                </a:ext>
              </a:extLst>
            </p:cNvPr>
            <p:cNvSpPr/>
            <p:nvPr/>
          </p:nvSpPr>
          <p:spPr>
            <a:xfrm>
              <a:off x="9773769" y="4700451"/>
              <a:ext cx="555702" cy="926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8474DEE4-FE99-E08F-A770-E07A5B756D1B}"/>
              </a:ext>
            </a:extLst>
          </p:cNvPr>
          <p:cNvGrpSpPr/>
          <p:nvPr/>
        </p:nvGrpSpPr>
        <p:grpSpPr>
          <a:xfrm>
            <a:off x="6933605" y="4858491"/>
            <a:ext cx="4538237" cy="1789193"/>
            <a:chOff x="6933605" y="4858491"/>
            <a:chExt cx="4538237" cy="1789193"/>
          </a:xfrm>
        </p:grpSpPr>
        <p:sp>
          <p:nvSpPr>
            <p:cNvPr id="46" name="Rectangle 45">
              <a:extLst>
                <a:ext uri="{FF2B5EF4-FFF2-40B4-BE49-F238E27FC236}">
                  <a16:creationId xmlns:a16="http://schemas.microsoft.com/office/drawing/2014/main" id="{55B50CC9-884C-4922-8F9B-7BE76B05D249}"/>
                </a:ext>
              </a:extLst>
            </p:cNvPr>
            <p:cNvSpPr/>
            <p:nvPr/>
          </p:nvSpPr>
          <p:spPr>
            <a:xfrm>
              <a:off x="6933605" y="4858491"/>
              <a:ext cx="4538237" cy="16965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0">
              <a:extLst>
                <a:ext uri="{FF2B5EF4-FFF2-40B4-BE49-F238E27FC236}">
                  <a16:creationId xmlns:a16="http://schemas.microsoft.com/office/drawing/2014/main" id="{7569DCF1-2F26-E399-2206-E40726B15D39}"/>
                </a:ext>
              </a:extLst>
            </p:cNvPr>
            <p:cNvSpPr/>
            <p:nvPr/>
          </p:nvSpPr>
          <p:spPr>
            <a:xfrm>
              <a:off x="7459777" y="4988996"/>
              <a:ext cx="263086" cy="123980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1">
              <a:extLst>
                <a:ext uri="{FF2B5EF4-FFF2-40B4-BE49-F238E27FC236}">
                  <a16:creationId xmlns:a16="http://schemas.microsoft.com/office/drawing/2014/main" id="{80068199-55F5-7FD5-08A0-07A5DE1B1AAA}"/>
                </a:ext>
              </a:extLst>
            </p:cNvPr>
            <p:cNvSpPr/>
            <p:nvPr/>
          </p:nvSpPr>
          <p:spPr>
            <a:xfrm>
              <a:off x="7920179" y="4988996"/>
              <a:ext cx="263086" cy="123980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2">
              <a:extLst>
                <a:ext uri="{FF2B5EF4-FFF2-40B4-BE49-F238E27FC236}">
                  <a16:creationId xmlns:a16="http://schemas.microsoft.com/office/drawing/2014/main" id="{7025DB63-5380-374D-5DF0-214027EAB533}"/>
                </a:ext>
              </a:extLst>
            </p:cNvPr>
            <p:cNvSpPr/>
            <p:nvPr/>
          </p:nvSpPr>
          <p:spPr>
            <a:xfrm>
              <a:off x="10682583" y="4988996"/>
              <a:ext cx="263086" cy="123980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A82E8B02-DFC6-1014-303F-AE7FD59969A6}"/>
                </a:ext>
              </a:extLst>
            </p:cNvPr>
            <p:cNvSpPr/>
            <p:nvPr/>
          </p:nvSpPr>
          <p:spPr>
            <a:xfrm>
              <a:off x="10222182" y="4988996"/>
              <a:ext cx="263086" cy="123980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a:extLst>
                <a:ext uri="{FF2B5EF4-FFF2-40B4-BE49-F238E27FC236}">
                  <a16:creationId xmlns:a16="http://schemas.microsoft.com/office/drawing/2014/main" id="{8E4D429E-D1A1-7187-F8BD-02F4ADAFBD0D}"/>
                </a:ext>
              </a:extLst>
            </p:cNvPr>
            <p:cNvSpPr/>
            <p:nvPr/>
          </p:nvSpPr>
          <p:spPr>
            <a:xfrm rot="16200000">
              <a:off x="8680700" y="5606566"/>
              <a:ext cx="1044047" cy="591943"/>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1560897C-1336-0833-6169-323C6549DA21}"/>
                </a:ext>
              </a:extLst>
            </p:cNvPr>
            <p:cNvSpPr/>
            <p:nvPr/>
          </p:nvSpPr>
          <p:spPr>
            <a:xfrm>
              <a:off x="9038294" y="4923743"/>
              <a:ext cx="394629" cy="391517"/>
            </a:xfrm>
            <a:prstGeom prst="hexago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a:extLst>
                <a:ext uri="{FF2B5EF4-FFF2-40B4-BE49-F238E27FC236}">
                  <a16:creationId xmlns:a16="http://schemas.microsoft.com/office/drawing/2014/main" id="{8C2788D7-AF5E-1985-CC4B-0E92BF2EB703}"/>
                </a:ext>
              </a:extLst>
            </p:cNvPr>
            <p:cNvSpPr/>
            <p:nvPr/>
          </p:nvSpPr>
          <p:spPr>
            <a:xfrm>
              <a:off x="9619500" y="5165811"/>
              <a:ext cx="240267" cy="231543"/>
            </a:xfrm>
            <a:prstGeom prst="hexago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4BD9D6F-DD2D-2F60-188E-B9BAAAE05504}"/>
                </a:ext>
              </a:extLst>
            </p:cNvPr>
            <p:cNvSpPr/>
            <p:nvPr/>
          </p:nvSpPr>
          <p:spPr>
            <a:xfrm>
              <a:off x="8785947" y="6277216"/>
              <a:ext cx="833554" cy="1852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69774B8-A869-BDEF-E9F3-41873507D4D3}"/>
                </a:ext>
              </a:extLst>
            </p:cNvPr>
            <p:cNvSpPr/>
            <p:nvPr/>
          </p:nvSpPr>
          <p:spPr>
            <a:xfrm>
              <a:off x="8693330" y="6462450"/>
              <a:ext cx="1018788" cy="1852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a:extLst>
                <a:ext uri="{FF2B5EF4-FFF2-40B4-BE49-F238E27FC236}">
                  <a16:creationId xmlns:a16="http://schemas.microsoft.com/office/drawing/2014/main" id="{8A7B7A5C-E5EF-316D-BC4E-AED2427004C4}"/>
                </a:ext>
              </a:extLst>
            </p:cNvPr>
            <p:cNvSpPr/>
            <p:nvPr/>
          </p:nvSpPr>
          <p:spPr>
            <a:xfrm>
              <a:off x="8600712" y="5165811"/>
              <a:ext cx="240267" cy="231543"/>
            </a:xfrm>
            <a:prstGeom prst="hexago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07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1000"/>
                                        <p:tgtEl>
                                          <p:spTgt spid="75"/>
                                        </p:tgtEl>
                                      </p:cBhvr>
                                    </p:animEffect>
                                    <p:anim calcmode="lin" valueType="num">
                                      <p:cBhvr>
                                        <p:cTn id="25" dur="1000" fill="hold"/>
                                        <p:tgtEl>
                                          <p:spTgt spid="75"/>
                                        </p:tgtEl>
                                        <p:attrNameLst>
                                          <p:attrName>ppt_x</p:attrName>
                                        </p:attrNameLst>
                                      </p:cBhvr>
                                      <p:tavLst>
                                        <p:tav tm="0">
                                          <p:val>
                                            <p:strVal val="#ppt_x"/>
                                          </p:val>
                                        </p:tav>
                                        <p:tav tm="100000">
                                          <p:val>
                                            <p:strVal val="#ppt_x"/>
                                          </p:val>
                                        </p:tav>
                                      </p:tavLst>
                                    </p:anim>
                                    <p:anim calcmode="lin" valueType="num">
                                      <p:cBhvr>
                                        <p:cTn id="2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1000" fill="hold"/>
                                        <p:tgtEl>
                                          <p:spTgt spid="3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1000"/>
                                        <p:tgtEl>
                                          <p:spTgt spid="49"/>
                                        </p:tgtEl>
                                      </p:cBhvr>
                                    </p:animEffect>
                                    <p:anim calcmode="lin" valueType="num">
                                      <p:cBhvr>
                                        <p:cTn id="49" dur="1000" fill="hold"/>
                                        <p:tgtEl>
                                          <p:spTgt spid="49"/>
                                        </p:tgtEl>
                                        <p:attrNameLst>
                                          <p:attrName>ppt_x</p:attrName>
                                        </p:attrNameLst>
                                      </p:cBhvr>
                                      <p:tavLst>
                                        <p:tav tm="0">
                                          <p:val>
                                            <p:strVal val="#ppt_x"/>
                                          </p:val>
                                        </p:tav>
                                        <p:tav tm="100000">
                                          <p:val>
                                            <p:strVal val="#ppt_x"/>
                                          </p:val>
                                        </p:tav>
                                      </p:tavLst>
                                    </p:anim>
                                    <p:anim calcmode="lin" valueType="num">
                                      <p:cBhvr>
                                        <p:cTn id="5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1000"/>
                                        <p:tgtEl>
                                          <p:spTgt spid="59"/>
                                        </p:tgtEl>
                                      </p:cBhvr>
                                    </p:animEffect>
                                    <p:anim calcmode="lin" valueType="num">
                                      <p:cBhvr>
                                        <p:cTn id="61" dur="1000" fill="hold"/>
                                        <p:tgtEl>
                                          <p:spTgt spid="59"/>
                                        </p:tgtEl>
                                        <p:attrNameLst>
                                          <p:attrName>ppt_x</p:attrName>
                                        </p:attrNameLst>
                                      </p:cBhvr>
                                      <p:tavLst>
                                        <p:tav tm="0">
                                          <p:val>
                                            <p:strVal val="#ppt_x"/>
                                          </p:val>
                                        </p:tav>
                                        <p:tav tm="100000">
                                          <p:val>
                                            <p:strVal val="#ppt_x"/>
                                          </p:val>
                                        </p:tav>
                                      </p:tavLst>
                                    </p:anim>
                                    <p:anim calcmode="lin" valueType="num">
                                      <p:cBhvr>
                                        <p:cTn id="6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7" grpId="0"/>
      <p:bldP spid="41" grpId="0"/>
      <p:bldP spid="43" grpId="0"/>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BABC1-4D68-DFC1-357F-D787852E0D3E}"/>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a:extLst>
              <a:ext uri="{FF2B5EF4-FFF2-40B4-BE49-F238E27FC236}">
                <a16:creationId xmlns:a16="http://schemas.microsoft.com/office/drawing/2014/main" id="{8E0F60F1-EE03-3748-B2F8-0929FA704464}"/>
              </a:ext>
            </a:extLst>
          </p:cNvPr>
          <p:cNvSpPr txBox="1"/>
          <p:nvPr/>
        </p:nvSpPr>
        <p:spPr>
          <a:xfrm>
            <a:off x="1393153" y="2117129"/>
            <a:ext cx="6264164" cy="3262432"/>
          </a:xfrm>
          <a:prstGeom prst="rect">
            <a:avLst/>
          </a:prstGeom>
          <a:noFill/>
        </p:spPr>
        <p:txBody>
          <a:bodyPr wrap="square">
            <a:spAutoFit/>
          </a:bodyPr>
          <a:lstStyle/>
          <a:p>
            <a:r>
              <a:rPr lang="en-US" sz="2400" b="0" i="0" dirty="0">
                <a:solidFill>
                  <a:srgbClr val="212225"/>
                </a:solidFill>
                <a:effectLst/>
              </a:rPr>
              <a:t>We do not build or enter holy temples solely to have a memorable individual or family experience. </a:t>
            </a:r>
          </a:p>
          <a:p>
            <a:endParaRPr lang="en-US" sz="2400" dirty="0">
              <a:solidFill>
                <a:srgbClr val="212225"/>
              </a:solidFill>
            </a:endParaRPr>
          </a:p>
          <a:p>
            <a:r>
              <a:rPr lang="en-US" sz="2400" b="0" i="0" dirty="0">
                <a:solidFill>
                  <a:srgbClr val="212225"/>
                </a:solidFill>
                <a:effectLst/>
              </a:rPr>
              <a:t>Rather, the covenants received and the ordinances performed in temples are essential to the sanctifying of our hearts and for the ultimate exaltation of God’s sons and daughters. </a:t>
            </a:r>
          </a:p>
          <a:p>
            <a:r>
              <a:rPr lang="en-US" sz="1400" b="0" i="0" dirty="0">
                <a:solidFill>
                  <a:srgbClr val="212225"/>
                </a:solidFill>
                <a:effectLst/>
              </a:rPr>
              <a:t>David A. Bednar</a:t>
            </a:r>
            <a:endParaRPr lang="en-US" sz="1400" dirty="0"/>
          </a:p>
        </p:txBody>
      </p:sp>
      <p:pic>
        <p:nvPicPr>
          <p:cNvPr id="7" name="Picture 6" descr="A person in a suit and tie&#10;&#10;Description automatically generated">
            <a:extLst>
              <a:ext uri="{FF2B5EF4-FFF2-40B4-BE49-F238E27FC236}">
                <a16:creationId xmlns:a16="http://schemas.microsoft.com/office/drawing/2014/main" id="{A1CB13F3-98C9-DFD3-00BF-85676417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06" y="104389"/>
            <a:ext cx="1461439" cy="1755233"/>
          </a:xfrm>
          <a:prstGeom prst="rect">
            <a:avLst/>
          </a:prstGeom>
        </p:spPr>
      </p:pic>
      <p:grpSp>
        <p:nvGrpSpPr>
          <p:cNvPr id="8" name="Group 7">
            <a:extLst>
              <a:ext uri="{FF2B5EF4-FFF2-40B4-BE49-F238E27FC236}">
                <a16:creationId xmlns:a16="http://schemas.microsoft.com/office/drawing/2014/main" id="{980822C0-5463-335A-D8D2-65AECB727FF2}"/>
              </a:ext>
            </a:extLst>
          </p:cNvPr>
          <p:cNvGrpSpPr/>
          <p:nvPr/>
        </p:nvGrpSpPr>
        <p:grpSpPr>
          <a:xfrm>
            <a:off x="7928228" y="333346"/>
            <a:ext cx="2870619" cy="6191308"/>
            <a:chOff x="838200" y="224233"/>
            <a:chExt cx="2971800" cy="6409533"/>
          </a:xfrm>
        </p:grpSpPr>
        <p:sp>
          <p:nvSpPr>
            <p:cNvPr id="9" name="Rectangle 8">
              <a:extLst>
                <a:ext uri="{FF2B5EF4-FFF2-40B4-BE49-F238E27FC236}">
                  <a16:creationId xmlns:a16="http://schemas.microsoft.com/office/drawing/2014/main" id="{93C86298-EE72-D669-3DE8-78D299670E11}"/>
                </a:ext>
              </a:extLst>
            </p:cNvPr>
            <p:cNvSpPr/>
            <p:nvPr/>
          </p:nvSpPr>
          <p:spPr>
            <a:xfrm>
              <a:off x="1990437" y="3101283"/>
              <a:ext cx="668592" cy="8339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29BD9772-FBF5-1A17-17CF-AE9FA3A75C51}"/>
                </a:ext>
              </a:extLst>
            </p:cNvPr>
            <p:cNvGrpSpPr/>
            <p:nvPr/>
          </p:nvGrpSpPr>
          <p:grpSpPr>
            <a:xfrm>
              <a:off x="838200" y="224233"/>
              <a:ext cx="2971800" cy="6409533"/>
              <a:chOff x="4425694" y="2275469"/>
              <a:chExt cx="2066221" cy="4456394"/>
            </a:xfrm>
          </p:grpSpPr>
          <p:grpSp>
            <p:nvGrpSpPr>
              <p:cNvPr id="11" name="Group 10">
                <a:extLst>
                  <a:ext uri="{FF2B5EF4-FFF2-40B4-BE49-F238E27FC236}">
                    <a16:creationId xmlns:a16="http://schemas.microsoft.com/office/drawing/2014/main" id="{0FA6CB91-D948-5A2C-704D-74AAA4D1899B}"/>
                  </a:ext>
                </a:extLst>
              </p:cNvPr>
              <p:cNvGrpSpPr/>
              <p:nvPr/>
            </p:nvGrpSpPr>
            <p:grpSpPr>
              <a:xfrm>
                <a:off x="5370155" y="2275469"/>
                <a:ext cx="130875" cy="1029127"/>
                <a:chOff x="7827227" y="2604669"/>
                <a:chExt cx="396882" cy="3120854"/>
              </a:xfrm>
            </p:grpSpPr>
            <p:sp>
              <p:nvSpPr>
                <p:cNvPr id="137" name="Isosceles Triangle 136">
                  <a:extLst>
                    <a:ext uri="{FF2B5EF4-FFF2-40B4-BE49-F238E27FC236}">
                      <a16:creationId xmlns:a16="http://schemas.microsoft.com/office/drawing/2014/main" id="{DE50B3FA-F45D-A187-9A4B-457D4A802BCC}"/>
                    </a:ext>
                  </a:extLst>
                </p:cNvPr>
                <p:cNvSpPr/>
                <p:nvPr/>
              </p:nvSpPr>
              <p:spPr>
                <a:xfrm>
                  <a:off x="7924428" y="2967693"/>
                  <a:ext cx="299681" cy="2757830"/>
                </a:xfrm>
                <a:prstGeom prst="triangle">
                  <a:avLst/>
                </a:pr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8" name="Oval 137">
                  <a:extLst>
                    <a:ext uri="{FF2B5EF4-FFF2-40B4-BE49-F238E27FC236}">
                      <a16:creationId xmlns:a16="http://schemas.microsoft.com/office/drawing/2014/main" id="{E7102218-E9B4-D60F-4DB4-8D9601BC7C79}"/>
                    </a:ext>
                  </a:extLst>
                </p:cNvPr>
                <p:cNvSpPr/>
                <p:nvPr/>
              </p:nvSpPr>
              <p:spPr>
                <a:xfrm>
                  <a:off x="8008430" y="2983259"/>
                  <a:ext cx="149841" cy="133017"/>
                </a:xfrm>
                <a:prstGeom prst="ellipse">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E088938E-B7F2-27D5-BDAC-095B040897ED}"/>
                    </a:ext>
                  </a:extLst>
                </p:cNvPr>
                <p:cNvSpPr/>
                <p:nvPr/>
              </p:nvSpPr>
              <p:spPr>
                <a:xfrm rot="18106528">
                  <a:off x="7866585" y="2565311"/>
                  <a:ext cx="309458" cy="388173"/>
                </a:xfrm>
                <a:custGeom>
                  <a:avLst/>
                  <a:gdLst>
                    <a:gd name="connsiteX0" fmla="*/ 668383 w 2380467"/>
                    <a:gd name="connsiteY0" fmla="*/ 2197815 h 2738809"/>
                    <a:gd name="connsiteX1" fmla="*/ 328408 w 2380467"/>
                    <a:gd name="connsiteY1" fmla="*/ 2334295 h 2738809"/>
                    <a:gd name="connsiteX2" fmla="*/ 365801 w 2380467"/>
                    <a:gd name="connsiteY2" fmla="*/ 2402576 h 2738809"/>
                    <a:gd name="connsiteX3" fmla="*/ 687278 w 2380467"/>
                    <a:gd name="connsiteY3" fmla="*/ 2228318 h 2738809"/>
                    <a:gd name="connsiteX4" fmla="*/ 1718521 w 2380467"/>
                    <a:gd name="connsiteY4" fmla="*/ 724175 h 2738809"/>
                    <a:gd name="connsiteX5" fmla="*/ 1524835 w 2380467"/>
                    <a:gd name="connsiteY5" fmla="*/ 1048909 h 2738809"/>
                    <a:gd name="connsiteX6" fmla="*/ 1693057 w 2380467"/>
                    <a:gd name="connsiteY6" fmla="*/ 1320482 h 2738809"/>
                    <a:gd name="connsiteX7" fmla="*/ 1680852 w 2380467"/>
                    <a:gd name="connsiteY7" fmla="*/ 1256607 h 2738809"/>
                    <a:gd name="connsiteX8" fmla="*/ 1724615 w 2380467"/>
                    <a:gd name="connsiteY8" fmla="*/ 1055548 h 2738809"/>
                    <a:gd name="connsiteX9" fmla="*/ 1742811 w 2380467"/>
                    <a:gd name="connsiteY9" fmla="*/ 1031346 h 2738809"/>
                    <a:gd name="connsiteX10" fmla="*/ 1718521 w 2380467"/>
                    <a:gd name="connsiteY10" fmla="*/ 1031346 h 2738809"/>
                    <a:gd name="connsiteX11" fmla="*/ 1962363 w 2380467"/>
                    <a:gd name="connsiteY11" fmla="*/ 0 h 2738809"/>
                    <a:gd name="connsiteX12" fmla="*/ 1819583 w 2380467"/>
                    <a:gd name="connsiteY12" fmla="*/ 238272 h 2738809"/>
                    <a:gd name="connsiteX13" fmla="*/ 1819583 w 2380467"/>
                    <a:gd name="connsiteY13" fmla="*/ 498965 h 2738809"/>
                    <a:gd name="connsiteX14" fmla="*/ 1833612 w 2380467"/>
                    <a:gd name="connsiteY14" fmla="*/ 536767 h 2738809"/>
                    <a:gd name="connsiteX15" fmla="*/ 1831918 w 2380467"/>
                    <a:gd name="connsiteY15" fmla="*/ 580625 h 2738809"/>
                    <a:gd name="connsiteX16" fmla="*/ 1819583 w 2380467"/>
                    <a:gd name="connsiteY16" fmla="*/ 608024 h 2738809"/>
                    <a:gd name="connsiteX17" fmla="*/ 1819583 w 2380467"/>
                    <a:gd name="connsiteY17" fmla="*/ 959681 h 2738809"/>
                    <a:gd name="connsiteX18" fmla="*/ 1875419 w 2380467"/>
                    <a:gd name="connsiteY18" fmla="*/ 934159 h 2738809"/>
                    <a:gd name="connsiteX19" fmla="*/ 2306730 w 2380467"/>
                    <a:gd name="connsiteY19" fmla="*/ 1137357 h 2738809"/>
                    <a:gd name="connsiteX20" fmla="*/ 2245203 w 2380467"/>
                    <a:gd name="connsiteY20" fmla="*/ 1655591 h 2738809"/>
                    <a:gd name="connsiteX21" fmla="*/ 1921195 w 2380467"/>
                    <a:gd name="connsiteY21" fmla="*/ 1644611 h 2738809"/>
                    <a:gd name="connsiteX22" fmla="*/ 1873098 w 2380467"/>
                    <a:gd name="connsiteY22" fmla="*/ 1611135 h 2738809"/>
                    <a:gd name="connsiteX23" fmla="*/ 1927066 w 2380467"/>
                    <a:gd name="connsiteY23" fmla="*/ 1698260 h 2738809"/>
                    <a:gd name="connsiteX24" fmla="*/ 1797508 w 2380467"/>
                    <a:gd name="connsiteY24" fmla="*/ 1778513 h 2738809"/>
                    <a:gd name="connsiteX25" fmla="*/ 1788590 w 2380467"/>
                    <a:gd name="connsiteY25" fmla="*/ 1764117 h 2738809"/>
                    <a:gd name="connsiteX26" fmla="*/ 862899 w 2380467"/>
                    <a:gd name="connsiteY26" fmla="*/ 2511836 h 2738809"/>
                    <a:gd name="connsiteX27" fmla="*/ 799705 w 2380467"/>
                    <a:gd name="connsiteY27" fmla="*/ 2409817 h 2738809"/>
                    <a:gd name="connsiteX28" fmla="*/ 464003 w 2380467"/>
                    <a:gd name="connsiteY28" fmla="*/ 2645672 h 2738809"/>
                    <a:gd name="connsiteX29" fmla="*/ 467606 w 2380467"/>
                    <a:gd name="connsiteY29" fmla="*/ 2675127 h 2738809"/>
                    <a:gd name="connsiteX30" fmla="*/ 448849 w 2380467"/>
                    <a:gd name="connsiteY30" fmla="*/ 2734091 h 2738809"/>
                    <a:gd name="connsiteX31" fmla="*/ 141762 w 2380467"/>
                    <a:gd name="connsiteY31" fmla="*/ 2444190 h 2738809"/>
                    <a:gd name="connsiteX32" fmla="*/ 18982 w 2380467"/>
                    <a:gd name="connsiteY32" fmla="*/ 2040123 h 2738809"/>
                    <a:gd name="connsiteX33" fmla="*/ 147097 w 2380467"/>
                    <a:gd name="connsiteY33" fmla="*/ 2101388 h 2738809"/>
                    <a:gd name="connsiteX34" fmla="*/ 157376 w 2380467"/>
                    <a:gd name="connsiteY34" fmla="*/ 2111983 h 2738809"/>
                    <a:gd name="connsiteX35" fmla="*/ 549100 w 2380467"/>
                    <a:gd name="connsiteY35" fmla="*/ 2005246 h 2738809"/>
                    <a:gd name="connsiteX36" fmla="*/ 433031 w 2380467"/>
                    <a:gd name="connsiteY36" fmla="*/ 1817868 h 2738809"/>
                    <a:gd name="connsiteX37" fmla="*/ 1514792 w 2380467"/>
                    <a:gd name="connsiteY37" fmla="*/ 1322103 h 2738809"/>
                    <a:gd name="connsiteX38" fmla="*/ 1340946 w 2380467"/>
                    <a:gd name="connsiteY38" fmla="*/ 1041450 h 2738809"/>
                    <a:gd name="connsiteX39" fmla="*/ 1338340 w 2380467"/>
                    <a:gd name="connsiteY39" fmla="*/ 1039896 h 2738809"/>
                    <a:gd name="connsiteX40" fmla="*/ 1339146 w 2380467"/>
                    <a:gd name="connsiteY40" fmla="*/ 1038545 h 2738809"/>
                    <a:gd name="connsiteX41" fmla="*/ 1324884 w 2380467"/>
                    <a:gd name="connsiteY41" fmla="*/ 1015519 h 2738809"/>
                    <a:gd name="connsiteX42" fmla="*/ 1369283 w 2380467"/>
                    <a:gd name="connsiteY42" fmla="*/ 988017 h 2738809"/>
                    <a:gd name="connsiteX43" fmla="*/ 1611164 w 2380467"/>
                    <a:gd name="connsiteY43" fmla="*/ 582478 h 2738809"/>
                    <a:gd name="connsiteX44" fmla="*/ 1607313 w 2380467"/>
                    <a:gd name="connsiteY44" fmla="*/ 572100 h 2738809"/>
                    <a:gd name="connsiteX45" fmla="*/ 1660172 w 2380467"/>
                    <a:gd name="connsiteY45" fmla="*/ 457102 h 2738809"/>
                    <a:gd name="connsiteX46" fmla="*/ 1702796 w 2380467"/>
                    <a:gd name="connsiteY46" fmla="*/ 441283 h 2738809"/>
                    <a:gd name="connsiteX47" fmla="*/ 1718521 w 2380467"/>
                    <a:gd name="connsiteY47" fmla="*/ 441891 h 2738809"/>
                    <a:gd name="connsiteX48" fmla="*/ 1718521 w 2380467"/>
                    <a:gd name="connsiteY48" fmla="*/ 275197 h 2738809"/>
                    <a:gd name="connsiteX49" fmla="*/ 1518197 w 2380467"/>
                    <a:gd name="connsiteY49" fmla="*/ 34179 h 273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80467" h="2738809">
                      <a:moveTo>
                        <a:pt x="668383" y="2197815"/>
                      </a:moveTo>
                      <a:lnTo>
                        <a:pt x="328408" y="2334295"/>
                      </a:lnTo>
                      <a:lnTo>
                        <a:pt x="365801" y="2402576"/>
                      </a:lnTo>
                      <a:lnTo>
                        <a:pt x="687278" y="2228318"/>
                      </a:lnTo>
                      <a:close/>
                      <a:moveTo>
                        <a:pt x="1718521" y="724175"/>
                      </a:moveTo>
                      <a:lnTo>
                        <a:pt x="1524835" y="1048909"/>
                      </a:lnTo>
                      <a:lnTo>
                        <a:pt x="1693057" y="1320482"/>
                      </a:lnTo>
                      <a:lnTo>
                        <a:pt x="1680852" y="1256607"/>
                      </a:lnTo>
                      <a:cubicBezTo>
                        <a:pt x="1676357" y="1182762"/>
                        <a:pt x="1691316" y="1112617"/>
                        <a:pt x="1724615" y="1055548"/>
                      </a:cubicBezTo>
                      <a:lnTo>
                        <a:pt x="1742811" y="1031346"/>
                      </a:lnTo>
                      <a:lnTo>
                        <a:pt x="1718521" y="1031346"/>
                      </a:lnTo>
                      <a:close/>
                      <a:moveTo>
                        <a:pt x="1962363" y="0"/>
                      </a:moveTo>
                      <a:lnTo>
                        <a:pt x="1819583" y="238272"/>
                      </a:lnTo>
                      <a:lnTo>
                        <a:pt x="1819583" y="498965"/>
                      </a:lnTo>
                      <a:lnTo>
                        <a:pt x="1833612" y="536767"/>
                      </a:lnTo>
                      <a:cubicBezTo>
                        <a:pt x="1835900" y="551462"/>
                        <a:pt x="1835269" y="566363"/>
                        <a:pt x="1831918" y="580625"/>
                      </a:cubicBezTo>
                      <a:lnTo>
                        <a:pt x="1819583" y="608024"/>
                      </a:lnTo>
                      <a:lnTo>
                        <a:pt x="1819583" y="959681"/>
                      </a:lnTo>
                      <a:lnTo>
                        <a:pt x="1875419" y="934159"/>
                      </a:lnTo>
                      <a:cubicBezTo>
                        <a:pt x="2021439" y="888478"/>
                        <a:pt x="2202863" y="969677"/>
                        <a:pt x="2306730" y="1137357"/>
                      </a:cubicBezTo>
                      <a:cubicBezTo>
                        <a:pt x="2425435" y="1328992"/>
                        <a:pt x="2397888" y="1561012"/>
                        <a:pt x="2245203" y="1655591"/>
                      </a:cubicBezTo>
                      <a:cubicBezTo>
                        <a:pt x="2149775" y="1714702"/>
                        <a:pt x="2028050" y="1706135"/>
                        <a:pt x="1921195" y="1644611"/>
                      </a:cubicBezTo>
                      <a:lnTo>
                        <a:pt x="1873098" y="1611135"/>
                      </a:lnTo>
                      <a:lnTo>
                        <a:pt x="1927066" y="1698260"/>
                      </a:lnTo>
                      <a:lnTo>
                        <a:pt x="1797508" y="1778513"/>
                      </a:lnTo>
                      <a:lnTo>
                        <a:pt x="1788590" y="1764117"/>
                      </a:lnTo>
                      <a:lnTo>
                        <a:pt x="862899" y="2511836"/>
                      </a:lnTo>
                      <a:lnTo>
                        <a:pt x="799705" y="2409817"/>
                      </a:lnTo>
                      <a:lnTo>
                        <a:pt x="464003" y="2645672"/>
                      </a:lnTo>
                      <a:lnTo>
                        <a:pt x="467606" y="2675127"/>
                      </a:lnTo>
                      <a:cubicBezTo>
                        <a:pt x="469103" y="2704542"/>
                        <a:pt x="463163" y="2725225"/>
                        <a:pt x="448849" y="2734091"/>
                      </a:cubicBezTo>
                      <a:cubicBezTo>
                        <a:pt x="397954" y="2765617"/>
                        <a:pt x="260467" y="2635825"/>
                        <a:pt x="141762" y="2444190"/>
                      </a:cubicBezTo>
                      <a:cubicBezTo>
                        <a:pt x="23057" y="2252556"/>
                        <a:pt x="-31913" y="2071649"/>
                        <a:pt x="18982" y="2040123"/>
                      </a:cubicBezTo>
                      <a:cubicBezTo>
                        <a:pt x="44429" y="2024360"/>
                        <a:pt x="91525" y="2048926"/>
                        <a:pt x="147097" y="2101388"/>
                      </a:cubicBezTo>
                      <a:lnTo>
                        <a:pt x="157376" y="2111983"/>
                      </a:lnTo>
                      <a:lnTo>
                        <a:pt x="549100" y="2005246"/>
                      </a:lnTo>
                      <a:lnTo>
                        <a:pt x="433031" y="1817868"/>
                      </a:lnTo>
                      <a:lnTo>
                        <a:pt x="1514792" y="1322103"/>
                      </a:lnTo>
                      <a:lnTo>
                        <a:pt x="1340946" y="1041450"/>
                      </a:lnTo>
                      <a:lnTo>
                        <a:pt x="1338340" y="1039896"/>
                      </a:lnTo>
                      <a:lnTo>
                        <a:pt x="1339146" y="1038545"/>
                      </a:lnTo>
                      <a:lnTo>
                        <a:pt x="1324884" y="1015519"/>
                      </a:lnTo>
                      <a:lnTo>
                        <a:pt x="1369283" y="988017"/>
                      </a:lnTo>
                      <a:lnTo>
                        <a:pt x="1611164" y="582478"/>
                      </a:lnTo>
                      <a:lnTo>
                        <a:pt x="1607313" y="572100"/>
                      </a:lnTo>
                      <a:cubicBezTo>
                        <a:pt x="1600449" y="528013"/>
                        <a:pt x="1619856" y="482075"/>
                        <a:pt x="1660172" y="457102"/>
                      </a:cubicBezTo>
                      <a:cubicBezTo>
                        <a:pt x="1673611" y="448778"/>
                        <a:pt x="1688101" y="443571"/>
                        <a:pt x="1702796" y="441283"/>
                      </a:cubicBezTo>
                      <a:lnTo>
                        <a:pt x="1718521" y="441891"/>
                      </a:lnTo>
                      <a:lnTo>
                        <a:pt x="1718521" y="275197"/>
                      </a:lnTo>
                      <a:lnTo>
                        <a:pt x="1518197" y="34179"/>
                      </a:lnTo>
                      <a:close/>
                    </a:path>
                  </a:pathLst>
                </a:cu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309D67BC-2E4A-DEE7-4E91-0E500BA045A1}"/>
                  </a:ext>
                </a:extLst>
              </p:cNvPr>
              <p:cNvGrpSpPr/>
              <p:nvPr/>
            </p:nvGrpSpPr>
            <p:grpSpPr>
              <a:xfrm>
                <a:off x="4817313" y="3291330"/>
                <a:ext cx="1286219" cy="1898244"/>
                <a:chOff x="4109374" y="2088280"/>
                <a:chExt cx="3665464" cy="4345910"/>
              </a:xfrm>
            </p:grpSpPr>
            <p:sp>
              <p:nvSpPr>
                <p:cNvPr id="103" name="Rectangle 102">
                  <a:extLst>
                    <a:ext uri="{FF2B5EF4-FFF2-40B4-BE49-F238E27FC236}">
                      <a16:creationId xmlns:a16="http://schemas.microsoft.com/office/drawing/2014/main" id="{EB9B5EBF-E55D-6591-AB88-690C84998469}"/>
                    </a:ext>
                  </a:extLst>
                </p:cNvPr>
                <p:cNvSpPr/>
                <p:nvPr/>
              </p:nvSpPr>
              <p:spPr>
                <a:xfrm rot="5400000">
                  <a:off x="5395629" y="3419482"/>
                  <a:ext cx="1058570" cy="1149708"/>
                </a:xfrm>
                <a:prstGeom prst="rect">
                  <a:avLst/>
                </a:prstGeom>
                <a:solidFill>
                  <a:srgbClr val="72663A"/>
                </a:solid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A03561C7-BF44-FCA6-6328-8D5B0DC211B8}"/>
                    </a:ext>
                  </a:extLst>
                </p:cNvPr>
                <p:cNvSpPr/>
                <p:nvPr/>
              </p:nvSpPr>
              <p:spPr>
                <a:xfrm rot="16200000">
                  <a:off x="5259284" y="2268559"/>
                  <a:ext cx="1285220" cy="924661"/>
                </a:xfrm>
                <a:custGeom>
                  <a:avLst/>
                  <a:gdLst>
                    <a:gd name="connsiteX0" fmla="*/ 1285220 w 1285220"/>
                    <a:gd name="connsiteY0" fmla="*/ 92605 h 924661"/>
                    <a:gd name="connsiteX1" fmla="*/ 1285220 w 1285220"/>
                    <a:gd name="connsiteY1" fmla="*/ 835956 h 924661"/>
                    <a:gd name="connsiteX2" fmla="*/ 426005 w 1285220"/>
                    <a:gd name="connsiteY2" fmla="*/ 835956 h 924661"/>
                    <a:gd name="connsiteX3" fmla="*/ 426005 w 1285220"/>
                    <a:gd name="connsiteY3" fmla="*/ 840108 h 924661"/>
                    <a:gd name="connsiteX4" fmla="*/ 0 w 1285220"/>
                    <a:gd name="connsiteY4" fmla="*/ 924661 h 924661"/>
                    <a:gd name="connsiteX5" fmla="*/ 0 w 1285220"/>
                    <a:gd name="connsiteY5" fmla="*/ 0 h 924661"/>
                    <a:gd name="connsiteX6" fmla="*/ 426005 w 1285220"/>
                    <a:gd name="connsiteY6" fmla="*/ 84553 h 924661"/>
                    <a:gd name="connsiteX7" fmla="*/ 426005 w 1285220"/>
                    <a:gd name="connsiteY7" fmla="*/ 92605 h 92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220" h="924661">
                      <a:moveTo>
                        <a:pt x="1285220" y="92605"/>
                      </a:moveTo>
                      <a:lnTo>
                        <a:pt x="1285220" y="835956"/>
                      </a:lnTo>
                      <a:lnTo>
                        <a:pt x="426005" y="835956"/>
                      </a:lnTo>
                      <a:lnTo>
                        <a:pt x="426005" y="840108"/>
                      </a:lnTo>
                      <a:lnTo>
                        <a:pt x="0" y="924661"/>
                      </a:lnTo>
                      <a:lnTo>
                        <a:pt x="0" y="0"/>
                      </a:lnTo>
                      <a:lnTo>
                        <a:pt x="426005" y="84553"/>
                      </a:lnTo>
                      <a:lnTo>
                        <a:pt x="426005" y="92605"/>
                      </a:lnTo>
                      <a:close/>
                    </a:path>
                  </a:pathLst>
                </a:cu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p>
              </p:txBody>
            </p:sp>
            <p:sp>
              <p:nvSpPr>
                <p:cNvPr id="105" name="Rectangle 104">
                  <a:extLst>
                    <a:ext uri="{FF2B5EF4-FFF2-40B4-BE49-F238E27FC236}">
                      <a16:creationId xmlns:a16="http://schemas.microsoft.com/office/drawing/2014/main" id="{37486480-1284-1BD4-779E-C0AF43DF45C7}"/>
                    </a:ext>
                  </a:extLst>
                </p:cNvPr>
                <p:cNvSpPr/>
                <p:nvPr/>
              </p:nvSpPr>
              <p:spPr>
                <a:xfrm rot="16200000">
                  <a:off x="5812349" y="3105722"/>
                  <a:ext cx="228367" cy="743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 name="Rectangle 105">
                  <a:extLst>
                    <a:ext uri="{FF2B5EF4-FFF2-40B4-BE49-F238E27FC236}">
                      <a16:creationId xmlns:a16="http://schemas.microsoft.com/office/drawing/2014/main" id="{86A9ECF6-BD8A-EE22-7419-D6539C5314F1}"/>
                    </a:ext>
                  </a:extLst>
                </p:cNvPr>
                <p:cNvSpPr/>
                <p:nvPr/>
              </p:nvSpPr>
              <p:spPr>
                <a:xfrm rot="16200000" flipH="1">
                  <a:off x="5668918" y="3673118"/>
                  <a:ext cx="60031" cy="164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7" name="Rectangle 106">
                  <a:extLst>
                    <a:ext uri="{FF2B5EF4-FFF2-40B4-BE49-F238E27FC236}">
                      <a16:creationId xmlns:a16="http://schemas.microsoft.com/office/drawing/2014/main" id="{B72868CA-C48E-581F-29B5-46DD734D601E}"/>
                    </a:ext>
                  </a:extLst>
                </p:cNvPr>
                <p:cNvSpPr/>
                <p:nvPr/>
              </p:nvSpPr>
              <p:spPr>
                <a:xfrm rot="16200000" flipH="1">
                  <a:off x="6142154" y="3665443"/>
                  <a:ext cx="60031" cy="164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08" name="Group 107">
                  <a:extLst>
                    <a:ext uri="{FF2B5EF4-FFF2-40B4-BE49-F238E27FC236}">
                      <a16:creationId xmlns:a16="http://schemas.microsoft.com/office/drawing/2014/main" id="{D1F84A99-A2FD-186B-25A3-910BBEB47767}"/>
                    </a:ext>
                  </a:extLst>
                </p:cNvPr>
                <p:cNvGrpSpPr/>
                <p:nvPr/>
              </p:nvGrpSpPr>
              <p:grpSpPr>
                <a:xfrm>
                  <a:off x="5625195" y="3916304"/>
                  <a:ext cx="167875" cy="372290"/>
                  <a:chOff x="3468153" y="3078337"/>
                  <a:chExt cx="335751" cy="372290"/>
                </a:xfrm>
              </p:grpSpPr>
              <p:sp>
                <p:nvSpPr>
                  <p:cNvPr id="134" name="Rectangle 133">
                    <a:extLst>
                      <a:ext uri="{FF2B5EF4-FFF2-40B4-BE49-F238E27FC236}">
                        <a16:creationId xmlns:a16="http://schemas.microsoft.com/office/drawing/2014/main" id="{AD1273CC-1DEE-500D-DC07-0A514534D865}"/>
                      </a:ext>
                    </a:extLst>
                  </p:cNvPr>
                  <p:cNvSpPr/>
                  <p:nvPr/>
                </p:nvSpPr>
                <p:spPr>
                  <a:xfrm rot="16200000" flipH="1">
                    <a:off x="3602792" y="3111989"/>
                    <a:ext cx="60031" cy="329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5" name="Rectangle 134">
                    <a:extLst>
                      <a:ext uri="{FF2B5EF4-FFF2-40B4-BE49-F238E27FC236}">
                        <a16:creationId xmlns:a16="http://schemas.microsoft.com/office/drawing/2014/main" id="{03E88943-B81D-BE14-5755-D15C0CC01ED8}"/>
                      </a:ext>
                    </a:extLst>
                  </p:cNvPr>
                  <p:cNvSpPr/>
                  <p:nvPr/>
                </p:nvSpPr>
                <p:spPr>
                  <a:xfrm rot="5400000" flipH="1">
                    <a:off x="3616391" y="3263114"/>
                    <a:ext cx="45719" cy="3293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6" name="Rectangle 135">
                    <a:extLst>
                      <a:ext uri="{FF2B5EF4-FFF2-40B4-BE49-F238E27FC236}">
                        <a16:creationId xmlns:a16="http://schemas.microsoft.com/office/drawing/2014/main" id="{D679672A-9A02-0D55-E8EE-ACBB4FEA5F94}"/>
                      </a:ext>
                    </a:extLst>
                  </p:cNvPr>
                  <p:cNvSpPr/>
                  <p:nvPr/>
                </p:nvSpPr>
                <p:spPr>
                  <a:xfrm rot="16200000" flipH="1">
                    <a:off x="3602792" y="2943698"/>
                    <a:ext cx="60031" cy="329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B11E4709-1309-3F7E-A82E-3FF9FF26AB0D}"/>
                    </a:ext>
                  </a:extLst>
                </p:cNvPr>
                <p:cNvGrpSpPr/>
                <p:nvPr/>
              </p:nvGrpSpPr>
              <p:grpSpPr>
                <a:xfrm>
                  <a:off x="6096000" y="3915322"/>
                  <a:ext cx="167875" cy="372290"/>
                  <a:chOff x="3468153" y="3078337"/>
                  <a:chExt cx="335751" cy="372290"/>
                </a:xfrm>
              </p:grpSpPr>
              <p:sp>
                <p:nvSpPr>
                  <p:cNvPr id="131" name="Rectangle 130">
                    <a:extLst>
                      <a:ext uri="{FF2B5EF4-FFF2-40B4-BE49-F238E27FC236}">
                        <a16:creationId xmlns:a16="http://schemas.microsoft.com/office/drawing/2014/main" id="{1CBFC5CB-7D3D-91B3-3A50-6957B8B97DCC}"/>
                      </a:ext>
                    </a:extLst>
                  </p:cNvPr>
                  <p:cNvSpPr/>
                  <p:nvPr/>
                </p:nvSpPr>
                <p:spPr>
                  <a:xfrm rot="16200000" flipH="1">
                    <a:off x="3602792" y="3111989"/>
                    <a:ext cx="60031" cy="329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2" name="Rectangle 131">
                    <a:extLst>
                      <a:ext uri="{FF2B5EF4-FFF2-40B4-BE49-F238E27FC236}">
                        <a16:creationId xmlns:a16="http://schemas.microsoft.com/office/drawing/2014/main" id="{250B6DC0-D68B-D15D-EB49-F1550ED82CC1}"/>
                      </a:ext>
                    </a:extLst>
                  </p:cNvPr>
                  <p:cNvSpPr/>
                  <p:nvPr/>
                </p:nvSpPr>
                <p:spPr>
                  <a:xfrm rot="5400000" flipH="1">
                    <a:off x="3616391" y="3263114"/>
                    <a:ext cx="45719" cy="3293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3" name="Rectangle 132">
                    <a:extLst>
                      <a:ext uri="{FF2B5EF4-FFF2-40B4-BE49-F238E27FC236}">
                        <a16:creationId xmlns:a16="http://schemas.microsoft.com/office/drawing/2014/main" id="{A1A0FEA3-2876-C822-9E00-5297CDAFA063}"/>
                      </a:ext>
                    </a:extLst>
                  </p:cNvPr>
                  <p:cNvSpPr/>
                  <p:nvPr/>
                </p:nvSpPr>
                <p:spPr>
                  <a:xfrm rot="16200000" flipH="1">
                    <a:off x="3602792" y="2943698"/>
                    <a:ext cx="60031" cy="329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0" name="Rectangle 109">
                  <a:extLst>
                    <a:ext uri="{FF2B5EF4-FFF2-40B4-BE49-F238E27FC236}">
                      <a16:creationId xmlns:a16="http://schemas.microsoft.com/office/drawing/2014/main" id="{1A8CE3E8-74B9-FEF4-B538-A9A9D8242A9B}"/>
                    </a:ext>
                  </a:extLst>
                </p:cNvPr>
                <p:cNvSpPr/>
                <p:nvPr/>
              </p:nvSpPr>
              <p:spPr>
                <a:xfrm rot="5400000">
                  <a:off x="5944109" y="4527784"/>
                  <a:ext cx="112247" cy="866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1" name="Rectangle 110">
                  <a:extLst>
                    <a:ext uri="{FF2B5EF4-FFF2-40B4-BE49-F238E27FC236}">
                      <a16:creationId xmlns:a16="http://schemas.microsoft.com/office/drawing/2014/main" id="{7A807560-D2D0-9FC5-28FC-D64DECC0BED9}"/>
                    </a:ext>
                  </a:extLst>
                </p:cNvPr>
                <p:cNvSpPr/>
                <p:nvPr/>
              </p:nvSpPr>
              <p:spPr>
                <a:xfrm rot="5400000">
                  <a:off x="5843367" y="3930217"/>
                  <a:ext cx="197476" cy="11405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2" name="Rectangle 111">
                  <a:extLst>
                    <a:ext uri="{FF2B5EF4-FFF2-40B4-BE49-F238E27FC236}">
                      <a16:creationId xmlns:a16="http://schemas.microsoft.com/office/drawing/2014/main" id="{FAA16730-81A1-F9A7-73E4-625AD81D5BA2}"/>
                    </a:ext>
                  </a:extLst>
                </p:cNvPr>
                <p:cNvSpPr/>
                <p:nvPr/>
              </p:nvSpPr>
              <p:spPr>
                <a:xfrm rot="5400000">
                  <a:off x="4565828" y="3961339"/>
                  <a:ext cx="1548534" cy="5559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FD6F7DD4-37AA-D717-93DB-9C5F68BDAF77}"/>
                    </a:ext>
                  </a:extLst>
                </p:cNvPr>
                <p:cNvSpPr/>
                <p:nvPr/>
              </p:nvSpPr>
              <p:spPr>
                <a:xfrm>
                  <a:off x="5062114" y="3246628"/>
                  <a:ext cx="555961" cy="2251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Rectangle 113">
                  <a:extLst>
                    <a:ext uri="{FF2B5EF4-FFF2-40B4-BE49-F238E27FC236}">
                      <a16:creationId xmlns:a16="http://schemas.microsoft.com/office/drawing/2014/main" id="{4A6D7BFD-BAD9-8DC1-0FA3-2B13F7F1834D}"/>
                    </a:ext>
                  </a:extLst>
                </p:cNvPr>
                <p:cNvSpPr/>
                <p:nvPr/>
              </p:nvSpPr>
              <p:spPr>
                <a:xfrm rot="5400000">
                  <a:off x="5725500" y="4000744"/>
                  <a:ext cx="1548536" cy="4905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5" name="Rectangle: Rounded Corners 114">
                  <a:extLst>
                    <a:ext uri="{FF2B5EF4-FFF2-40B4-BE49-F238E27FC236}">
                      <a16:creationId xmlns:a16="http://schemas.microsoft.com/office/drawing/2014/main" id="{F2E22B4C-8C58-362E-60CF-FB6AF44C4085}"/>
                    </a:ext>
                  </a:extLst>
                </p:cNvPr>
                <p:cNvSpPr/>
                <p:nvPr/>
              </p:nvSpPr>
              <p:spPr>
                <a:xfrm>
                  <a:off x="6254496" y="3261048"/>
                  <a:ext cx="490545" cy="2358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6" name="Rectangle 115">
                  <a:extLst>
                    <a:ext uri="{FF2B5EF4-FFF2-40B4-BE49-F238E27FC236}">
                      <a16:creationId xmlns:a16="http://schemas.microsoft.com/office/drawing/2014/main" id="{B15494A3-8902-0114-64F3-DDCC8A2FAACC}"/>
                    </a:ext>
                  </a:extLst>
                </p:cNvPr>
                <p:cNvSpPr/>
                <p:nvPr/>
              </p:nvSpPr>
              <p:spPr>
                <a:xfrm rot="5400000">
                  <a:off x="5430549" y="5017712"/>
                  <a:ext cx="1048047" cy="17849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7" name="Rectangle 116">
                  <a:extLst>
                    <a:ext uri="{FF2B5EF4-FFF2-40B4-BE49-F238E27FC236}">
                      <a16:creationId xmlns:a16="http://schemas.microsoft.com/office/drawing/2014/main" id="{39659470-BFC2-B609-E0E9-98694A565A6A}"/>
                    </a:ext>
                  </a:extLst>
                </p:cNvPr>
                <p:cNvSpPr/>
                <p:nvPr/>
              </p:nvSpPr>
              <p:spPr>
                <a:xfrm rot="5400000">
                  <a:off x="5858324" y="4741399"/>
                  <a:ext cx="192489" cy="17849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8" name="Rectangle 117">
                  <a:extLst>
                    <a:ext uri="{FF2B5EF4-FFF2-40B4-BE49-F238E27FC236}">
                      <a16:creationId xmlns:a16="http://schemas.microsoft.com/office/drawing/2014/main" id="{AD149429-15F5-AA30-1421-F06F79BA27DE}"/>
                    </a:ext>
                  </a:extLst>
                </p:cNvPr>
                <p:cNvSpPr/>
                <p:nvPr/>
              </p:nvSpPr>
              <p:spPr>
                <a:xfrm rot="5400000">
                  <a:off x="4476124" y="4862242"/>
                  <a:ext cx="1080997" cy="7104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4556BCB2-32DA-ADEA-0B9C-E54068D9DED2}"/>
                    </a:ext>
                  </a:extLst>
                </p:cNvPr>
                <p:cNvSpPr/>
                <p:nvPr/>
              </p:nvSpPr>
              <p:spPr>
                <a:xfrm>
                  <a:off x="4661403" y="4523621"/>
                  <a:ext cx="710453" cy="26961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Rectangle 119">
                  <a:extLst>
                    <a:ext uri="{FF2B5EF4-FFF2-40B4-BE49-F238E27FC236}">
                      <a16:creationId xmlns:a16="http://schemas.microsoft.com/office/drawing/2014/main" id="{2359BD4B-D293-85B5-0FE3-6CFA0DE889D5}"/>
                    </a:ext>
                  </a:extLst>
                </p:cNvPr>
                <p:cNvSpPr/>
                <p:nvPr/>
              </p:nvSpPr>
              <p:spPr>
                <a:xfrm rot="5400000">
                  <a:off x="6354972" y="4952083"/>
                  <a:ext cx="1142949" cy="5927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F8FCFEDF-0BED-6C8A-FAF0-BB344231B381}"/>
                    </a:ext>
                  </a:extLst>
                </p:cNvPr>
                <p:cNvSpPr/>
                <p:nvPr/>
              </p:nvSpPr>
              <p:spPr>
                <a:xfrm>
                  <a:off x="6548208" y="4524431"/>
                  <a:ext cx="710452" cy="2696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2" name="Rectangle 121">
                  <a:extLst>
                    <a:ext uri="{FF2B5EF4-FFF2-40B4-BE49-F238E27FC236}">
                      <a16:creationId xmlns:a16="http://schemas.microsoft.com/office/drawing/2014/main" id="{7C74FA84-9335-63D0-FC30-3C01A2E32845}"/>
                    </a:ext>
                  </a:extLst>
                </p:cNvPr>
                <p:cNvSpPr/>
                <p:nvPr/>
              </p:nvSpPr>
              <p:spPr>
                <a:xfrm rot="5400000">
                  <a:off x="4270277" y="5569195"/>
                  <a:ext cx="704090" cy="1025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3" name="Rectangle: Rounded Corners 122">
                  <a:extLst>
                    <a:ext uri="{FF2B5EF4-FFF2-40B4-BE49-F238E27FC236}">
                      <a16:creationId xmlns:a16="http://schemas.microsoft.com/office/drawing/2014/main" id="{9F7FF3C6-2B1E-1DFE-8599-2BFF492A55C7}"/>
                    </a:ext>
                  </a:extLst>
                </p:cNvPr>
                <p:cNvSpPr/>
                <p:nvPr/>
              </p:nvSpPr>
              <p:spPr>
                <a:xfrm>
                  <a:off x="4109374" y="5625855"/>
                  <a:ext cx="1025896" cy="1993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4" name="Rectangle 123">
                  <a:extLst>
                    <a:ext uri="{FF2B5EF4-FFF2-40B4-BE49-F238E27FC236}">
                      <a16:creationId xmlns:a16="http://schemas.microsoft.com/office/drawing/2014/main" id="{327CA476-4E27-AE55-D1E1-79EC30FF175E}"/>
                    </a:ext>
                  </a:extLst>
                </p:cNvPr>
                <p:cNvSpPr/>
                <p:nvPr/>
              </p:nvSpPr>
              <p:spPr>
                <a:xfrm rot="5400000">
                  <a:off x="6909845" y="5569195"/>
                  <a:ext cx="704090" cy="1025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590040C3-37D8-6B69-57DD-AAE749C4211C}"/>
                    </a:ext>
                  </a:extLst>
                </p:cNvPr>
                <p:cNvSpPr/>
                <p:nvPr/>
              </p:nvSpPr>
              <p:spPr>
                <a:xfrm>
                  <a:off x="6748942" y="5625855"/>
                  <a:ext cx="1025896" cy="1993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6" name="Rectangle 125">
                  <a:extLst>
                    <a:ext uri="{FF2B5EF4-FFF2-40B4-BE49-F238E27FC236}">
                      <a16:creationId xmlns:a16="http://schemas.microsoft.com/office/drawing/2014/main" id="{82AA41CF-E500-3112-7131-A433EB37D840}"/>
                    </a:ext>
                  </a:extLst>
                </p:cNvPr>
                <p:cNvSpPr/>
                <p:nvPr/>
              </p:nvSpPr>
              <p:spPr>
                <a:xfrm rot="5400000">
                  <a:off x="5194125" y="5903254"/>
                  <a:ext cx="704091" cy="348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CC06AD99-C01D-91D0-8F97-03C0E6044A48}"/>
                    </a:ext>
                  </a:extLst>
                </p:cNvPr>
                <p:cNvSpPr/>
                <p:nvPr/>
              </p:nvSpPr>
              <p:spPr>
                <a:xfrm rot="5400000">
                  <a:off x="5985996" y="5903253"/>
                  <a:ext cx="704091" cy="348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C972D5E9-487B-F057-A95A-39E63699605B}"/>
                    </a:ext>
                  </a:extLst>
                </p:cNvPr>
                <p:cNvSpPr/>
                <p:nvPr/>
              </p:nvSpPr>
              <p:spPr>
                <a:xfrm rot="10800000">
                  <a:off x="5788381" y="3594585"/>
                  <a:ext cx="45719" cy="8180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9" name="Rectangle 128">
                  <a:extLst>
                    <a:ext uri="{FF2B5EF4-FFF2-40B4-BE49-F238E27FC236}">
                      <a16:creationId xmlns:a16="http://schemas.microsoft.com/office/drawing/2014/main" id="{AF990F4F-01F6-B532-E873-DC2319AFD48C}"/>
                    </a:ext>
                  </a:extLst>
                </p:cNvPr>
                <p:cNvSpPr/>
                <p:nvPr/>
              </p:nvSpPr>
              <p:spPr>
                <a:xfrm>
                  <a:off x="6038471" y="3594585"/>
                  <a:ext cx="45719" cy="8180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0" name="Flowchart: Delay 129">
                  <a:extLst>
                    <a:ext uri="{FF2B5EF4-FFF2-40B4-BE49-F238E27FC236}">
                      <a16:creationId xmlns:a16="http://schemas.microsoft.com/office/drawing/2014/main" id="{FA8E026F-9D87-DBB9-C1E6-C1CB1332FFBD}"/>
                    </a:ext>
                  </a:extLst>
                </p:cNvPr>
                <p:cNvSpPr/>
                <p:nvPr/>
              </p:nvSpPr>
              <p:spPr>
                <a:xfrm rot="16200000">
                  <a:off x="5304869" y="2688009"/>
                  <a:ext cx="1219391" cy="109110"/>
                </a:xfrm>
                <a:prstGeom prst="flowChartDelay">
                  <a:avLst/>
                </a:prstGeom>
                <a:solidFill>
                  <a:srgbClr val="525123"/>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17A4D0E-5002-E322-C881-FF866F1B2D37}"/>
                  </a:ext>
                </a:extLst>
              </p:cNvPr>
              <p:cNvSpPr/>
              <p:nvPr/>
            </p:nvSpPr>
            <p:spPr>
              <a:xfrm>
                <a:off x="4425694" y="5367859"/>
                <a:ext cx="347143" cy="13635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5B5B4F76-FA76-C0EE-27DF-A8AD5A0EC6FE}"/>
                  </a:ext>
                </a:extLst>
              </p:cNvPr>
              <p:cNvSpPr/>
              <p:nvPr/>
            </p:nvSpPr>
            <p:spPr>
              <a:xfrm>
                <a:off x="4585169" y="5501353"/>
                <a:ext cx="47691" cy="617046"/>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DC609EC3-A925-2017-4266-76723AF63BC9}"/>
                  </a:ext>
                </a:extLst>
              </p:cNvPr>
              <p:cNvSpPr/>
              <p:nvPr/>
            </p:nvSpPr>
            <p:spPr>
              <a:xfrm>
                <a:off x="6144772" y="5367859"/>
                <a:ext cx="347143" cy="13635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05504BE0-A03D-2427-EAC7-512F4F609820}"/>
                  </a:ext>
                </a:extLst>
              </p:cNvPr>
              <p:cNvSpPr/>
              <p:nvPr/>
            </p:nvSpPr>
            <p:spPr>
              <a:xfrm>
                <a:off x="6304247" y="5501353"/>
                <a:ext cx="47691" cy="617046"/>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190DAD7A-05A5-B2F2-A1A6-7821081A6685}"/>
                  </a:ext>
                </a:extLst>
              </p:cNvPr>
              <p:cNvSpPr/>
              <p:nvPr/>
            </p:nvSpPr>
            <p:spPr>
              <a:xfrm>
                <a:off x="5164951" y="5194828"/>
                <a:ext cx="597286" cy="796198"/>
              </a:xfrm>
              <a:prstGeom prst="rect">
                <a:avLst/>
              </a:prstGeom>
              <a:solidFill>
                <a:schemeClr val="accent4">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Freeform: Shape 17">
                <a:extLst>
                  <a:ext uri="{FF2B5EF4-FFF2-40B4-BE49-F238E27FC236}">
                    <a16:creationId xmlns:a16="http://schemas.microsoft.com/office/drawing/2014/main" id="{113892D7-0413-FCC8-4AAB-3721C0CCB611}"/>
                  </a:ext>
                </a:extLst>
              </p:cNvPr>
              <p:cNvSpPr/>
              <p:nvPr/>
            </p:nvSpPr>
            <p:spPr>
              <a:xfrm rot="16200000">
                <a:off x="5089448" y="5740176"/>
                <a:ext cx="740399" cy="1242100"/>
              </a:xfrm>
              <a:custGeom>
                <a:avLst/>
                <a:gdLst>
                  <a:gd name="connsiteX0" fmla="*/ 2291788 w 2291788"/>
                  <a:gd name="connsiteY0" fmla="*/ 0 h 3844724"/>
                  <a:gd name="connsiteX1" fmla="*/ 2291788 w 2291788"/>
                  <a:gd name="connsiteY1" fmla="*/ 3844724 h 3844724"/>
                  <a:gd name="connsiteX2" fmla="*/ 1828800 w 2291788"/>
                  <a:gd name="connsiteY2" fmla="*/ 3844724 h 3844724"/>
                  <a:gd name="connsiteX3" fmla="*/ 1736204 w 2291788"/>
                  <a:gd name="connsiteY3" fmla="*/ 3844724 h 3844724"/>
                  <a:gd name="connsiteX4" fmla="*/ 0 w 2291788"/>
                  <a:gd name="connsiteY4" fmla="*/ 3844724 h 3844724"/>
                  <a:gd name="connsiteX5" fmla="*/ 0 w 2291788"/>
                  <a:gd name="connsiteY5" fmla="*/ 3069220 h 3844724"/>
                  <a:gd name="connsiteX6" fmla="*/ 1736204 w 2291788"/>
                  <a:gd name="connsiteY6" fmla="*/ 3069220 h 3844724"/>
                  <a:gd name="connsiteX7" fmla="*/ 1736204 w 2291788"/>
                  <a:gd name="connsiteY7" fmla="*/ 775504 h 3844724"/>
                  <a:gd name="connsiteX8" fmla="*/ 0 w 2291788"/>
                  <a:gd name="connsiteY8" fmla="*/ 775504 h 3844724"/>
                  <a:gd name="connsiteX9" fmla="*/ 0 w 2291788"/>
                  <a:gd name="connsiteY9" fmla="*/ 0 h 3844724"/>
                  <a:gd name="connsiteX10" fmla="*/ 1736204 w 2291788"/>
                  <a:gd name="connsiteY10" fmla="*/ 0 h 3844724"/>
                  <a:gd name="connsiteX11" fmla="*/ 1828800 w 2291788"/>
                  <a:gd name="connsiteY11" fmla="*/ 0 h 38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1788" h="3844724">
                    <a:moveTo>
                      <a:pt x="2291788" y="0"/>
                    </a:moveTo>
                    <a:lnTo>
                      <a:pt x="2291788" y="3844724"/>
                    </a:lnTo>
                    <a:lnTo>
                      <a:pt x="1828800" y="3844724"/>
                    </a:lnTo>
                    <a:lnTo>
                      <a:pt x="1736204" y="3844724"/>
                    </a:lnTo>
                    <a:lnTo>
                      <a:pt x="0" y="3844724"/>
                    </a:lnTo>
                    <a:lnTo>
                      <a:pt x="0" y="3069220"/>
                    </a:lnTo>
                    <a:lnTo>
                      <a:pt x="1736204" y="3069220"/>
                    </a:lnTo>
                    <a:lnTo>
                      <a:pt x="1736204" y="775504"/>
                    </a:lnTo>
                    <a:lnTo>
                      <a:pt x="0" y="775504"/>
                    </a:lnTo>
                    <a:lnTo>
                      <a:pt x="0" y="0"/>
                    </a:lnTo>
                    <a:lnTo>
                      <a:pt x="1736204" y="0"/>
                    </a:lnTo>
                    <a:lnTo>
                      <a:pt x="182880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B7F0B8C9-68BF-CE32-0323-531B8C0E40B2}"/>
                  </a:ext>
                </a:extLst>
              </p:cNvPr>
              <p:cNvSpPr/>
              <p:nvPr/>
            </p:nvSpPr>
            <p:spPr>
              <a:xfrm>
                <a:off x="4614753" y="5991026"/>
                <a:ext cx="219838" cy="539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0430AB-4743-B92D-EF0B-AFAA333155EF}"/>
                  </a:ext>
                </a:extLst>
              </p:cNvPr>
              <p:cNvSpPr/>
              <p:nvPr/>
            </p:nvSpPr>
            <p:spPr>
              <a:xfrm>
                <a:off x="4610269" y="6530746"/>
                <a:ext cx="228527" cy="137856"/>
              </a:xfrm>
              <a:prstGeom prst="roundRect">
                <a:avLst>
                  <a:gd name="adj" fmla="val 35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32476DD7-474A-D311-AE4A-47DD02E88FF9}"/>
                  </a:ext>
                </a:extLst>
              </p:cNvPr>
              <p:cNvSpPr/>
              <p:nvPr/>
            </p:nvSpPr>
            <p:spPr>
              <a:xfrm>
                <a:off x="4607328" y="6668603"/>
                <a:ext cx="231269" cy="628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A1328C09-3731-B350-AD5E-8FACEF35A073}"/>
                  </a:ext>
                </a:extLst>
              </p:cNvPr>
              <p:cNvSpPr/>
              <p:nvPr/>
            </p:nvSpPr>
            <p:spPr>
              <a:xfrm>
                <a:off x="6082785" y="5991026"/>
                <a:ext cx="228533" cy="539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F3CD3A1-6481-5990-6D24-68168FC4EDA7}"/>
                  </a:ext>
                </a:extLst>
              </p:cNvPr>
              <p:cNvSpPr/>
              <p:nvPr/>
            </p:nvSpPr>
            <p:spPr>
              <a:xfrm>
                <a:off x="6082786" y="6530745"/>
                <a:ext cx="221461" cy="137857"/>
              </a:xfrm>
              <a:prstGeom prst="roundRect">
                <a:avLst>
                  <a:gd name="adj" fmla="val 35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F48A72C4-C43B-EBAD-1A29-729B8E4A878F}"/>
                  </a:ext>
                </a:extLst>
              </p:cNvPr>
              <p:cNvSpPr/>
              <p:nvPr/>
            </p:nvSpPr>
            <p:spPr>
              <a:xfrm>
                <a:off x="6085182" y="6668603"/>
                <a:ext cx="219065" cy="624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65A9194B-F704-CADE-8F4B-92C0E4E1347E}"/>
                  </a:ext>
                </a:extLst>
              </p:cNvPr>
              <p:cNvSpPr/>
              <p:nvPr/>
            </p:nvSpPr>
            <p:spPr>
              <a:xfrm>
                <a:off x="4775509" y="5000726"/>
                <a:ext cx="314675" cy="990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7915FFA5-C372-60D9-96F4-FFE3B32D01D0}"/>
                  </a:ext>
                </a:extLst>
              </p:cNvPr>
              <p:cNvSpPr/>
              <p:nvPr/>
            </p:nvSpPr>
            <p:spPr>
              <a:xfrm>
                <a:off x="5825891" y="5006556"/>
                <a:ext cx="314675" cy="9844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7FB509F6-089C-5B97-94ED-A90269294953}"/>
                  </a:ext>
                </a:extLst>
              </p:cNvPr>
              <p:cNvSpPr/>
              <p:nvPr/>
            </p:nvSpPr>
            <p:spPr>
              <a:xfrm>
                <a:off x="5087436" y="5194828"/>
                <a:ext cx="67195"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4C24E5FD-B07E-BB5B-84DB-34C82BD644B4}"/>
                  </a:ext>
                </a:extLst>
              </p:cNvPr>
              <p:cNvSpPr/>
              <p:nvPr/>
            </p:nvSpPr>
            <p:spPr>
              <a:xfrm>
                <a:off x="5156720" y="5194828"/>
                <a:ext cx="67195"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CFEE6F06-3E3D-CBB6-E2E3-ECD6CD674D24}"/>
                  </a:ext>
                </a:extLst>
              </p:cNvPr>
              <p:cNvSpPr/>
              <p:nvPr/>
            </p:nvSpPr>
            <p:spPr>
              <a:xfrm>
                <a:off x="5701836" y="5194828"/>
                <a:ext cx="67195"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06B437BC-4C69-55CF-900E-BB898ACAB8B4}"/>
                  </a:ext>
                </a:extLst>
              </p:cNvPr>
              <p:cNvSpPr/>
              <p:nvPr/>
            </p:nvSpPr>
            <p:spPr>
              <a:xfrm>
                <a:off x="5771120" y="5194828"/>
                <a:ext cx="67195"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26A1438B-8658-B2F3-A74D-ADFC7E48DDE3}"/>
                  </a:ext>
                </a:extLst>
              </p:cNvPr>
              <p:cNvSpPr/>
              <p:nvPr/>
            </p:nvSpPr>
            <p:spPr>
              <a:xfrm>
                <a:off x="5351017" y="5194828"/>
                <a:ext cx="28703"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0703BF36-D09E-771B-3E0A-A0A8EF46768C}"/>
                  </a:ext>
                </a:extLst>
              </p:cNvPr>
              <p:cNvSpPr/>
              <p:nvPr/>
            </p:nvSpPr>
            <p:spPr>
              <a:xfrm>
                <a:off x="5548674" y="5194828"/>
                <a:ext cx="28703" cy="796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3" name="Group 32">
                <a:extLst>
                  <a:ext uri="{FF2B5EF4-FFF2-40B4-BE49-F238E27FC236}">
                    <a16:creationId xmlns:a16="http://schemas.microsoft.com/office/drawing/2014/main" id="{3C6C3992-D664-D393-4329-988B0A42DB3F}"/>
                  </a:ext>
                </a:extLst>
              </p:cNvPr>
              <p:cNvGrpSpPr/>
              <p:nvPr/>
            </p:nvGrpSpPr>
            <p:grpSpPr>
              <a:xfrm>
                <a:off x="4838598" y="5899452"/>
                <a:ext cx="1242100" cy="91574"/>
                <a:chOff x="5335929" y="1504708"/>
                <a:chExt cx="6065133" cy="798654"/>
              </a:xfrm>
            </p:grpSpPr>
            <p:sp>
              <p:nvSpPr>
                <p:cNvPr id="94" name="Rectangle 93">
                  <a:extLst>
                    <a:ext uri="{FF2B5EF4-FFF2-40B4-BE49-F238E27FC236}">
                      <a16:creationId xmlns:a16="http://schemas.microsoft.com/office/drawing/2014/main" id="{0CC892F9-9A34-1A0F-7133-FCCD24627733}"/>
                    </a:ext>
                  </a:extLst>
                </p:cNvPr>
                <p:cNvSpPr/>
                <p:nvPr/>
              </p:nvSpPr>
              <p:spPr>
                <a:xfrm>
                  <a:off x="5335929" y="1504708"/>
                  <a:ext cx="6065133"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5" name="Rectangle 94">
                  <a:extLst>
                    <a:ext uri="{FF2B5EF4-FFF2-40B4-BE49-F238E27FC236}">
                      <a16:creationId xmlns:a16="http://schemas.microsoft.com/office/drawing/2014/main" id="{BF94D68B-667D-A702-2A01-51EF70A3E89C}"/>
                    </a:ext>
                  </a:extLst>
                </p:cNvPr>
                <p:cNvSpPr/>
                <p:nvPr/>
              </p:nvSpPr>
              <p:spPr>
                <a:xfrm>
                  <a:off x="562491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6" name="Rectangle 95">
                  <a:extLst>
                    <a:ext uri="{FF2B5EF4-FFF2-40B4-BE49-F238E27FC236}">
                      <a16:creationId xmlns:a16="http://schemas.microsoft.com/office/drawing/2014/main" id="{F6275943-82F8-7C6C-0833-88ACE42D0061}"/>
                    </a:ext>
                  </a:extLst>
                </p:cNvPr>
                <p:cNvSpPr/>
                <p:nvPr/>
              </p:nvSpPr>
              <p:spPr>
                <a:xfrm>
                  <a:off x="663802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Rectangle 96">
                  <a:extLst>
                    <a:ext uri="{FF2B5EF4-FFF2-40B4-BE49-F238E27FC236}">
                      <a16:creationId xmlns:a16="http://schemas.microsoft.com/office/drawing/2014/main" id="{AFBCFF3E-632A-D76F-4D05-36E241DC4EE8}"/>
                    </a:ext>
                  </a:extLst>
                </p:cNvPr>
                <p:cNvSpPr/>
                <p:nvPr/>
              </p:nvSpPr>
              <p:spPr>
                <a:xfrm>
                  <a:off x="715618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Rectangle 97">
                  <a:extLst>
                    <a:ext uri="{FF2B5EF4-FFF2-40B4-BE49-F238E27FC236}">
                      <a16:creationId xmlns:a16="http://schemas.microsoft.com/office/drawing/2014/main" id="{1A505855-A849-84C1-DC43-E09915AC2DD0}"/>
                    </a:ext>
                  </a:extLst>
                </p:cNvPr>
                <p:cNvSpPr/>
                <p:nvPr/>
              </p:nvSpPr>
              <p:spPr>
                <a:xfrm>
                  <a:off x="767434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9" name="Rectangle 98">
                  <a:extLst>
                    <a:ext uri="{FF2B5EF4-FFF2-40B4-BE49-F238E27FC236}">
                      <a16:creationId xmlns:a16="http://schemas.microsoft.com/office/drawing/2014/main" id="{450D46D4-5676-6F7A-4752-9C02631C9473}"/>
                    </a:ext>
                  </a:extLst>
                </p:cNvPr>
                <p:cNvSpPr/>
                <p:nvPr/>
              </p:nvSpPr>
              <p:spPr>
                <a:xfrm>
                  <a:off x="878363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0" name="Rectangle 99">
                  <a:extLst>
                    <a:ext uri="{FF2B5EF4-FFF2-40B4-BE49-F238E27FC236}">
                      <a16:creationId xmlns:a16="http://schemas.microsoft.com/office/drawing/2014/main" id="{6285644D-0BF2-759E-910A-0376AE6D4846}"/>
                    </a:ext>
                  </a:extLst>
                </p:cNvPr>
                <p:cNvSpPr/>
                <p:nvPr/>
              </p:nvSpPr>
              <p:spPr>
                <a:xfrm>
                  <a:off x="9280529"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Rectangle 100">
                  <a:extLst>
                    <a:ext uri="{FF2B5EF4-FFF2-40B4-BE49-F238E27FC236}">
                      <a16:creationId xmlns:a16="http://schemas.microsoft.com/office/drawing/2014/main" id="{586BF55D-3AF8-83E3-4C59-AA17F18D2857}"/>
                    </a:ext>
                  </a:extLst>
                </p:cNvPr>
                <p:cNvSpPr/>
                <p:nvPr/>
              </p:nvSpPr>
              <p:spPr>
                <a:xfrm>
                  <a:off x="9777426"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2" name="Rectangle 101">
                  <a:extLst>
                    <a:ext uri="{FF2B5EF4-FFF2-40B4-BE49-F238E27FC236}">
                      <a16:creationId xmlns:a16="http://schemas.microsoft.com/office/drawing/2014/main" id="{83612F29-947E-609C-246A-DAD8B8559372}"/>
                    </a:ext>
                  </a:extLst>
                </p:cNvPr>
                <p:cNvSpPr/>
                <p:nvPr/>
              </p:nvSpPr>
              <p:spPr>
                <a:xfrm>
                  <a:off x="10756461"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51AA5AB-AECA-2724-86EF-2604277B2EA1}"/>
                  </a:ext>
                </a:extLst>
              </p:cNvPr>
              <p:cNvGrpSpPr/>
              <p:nvPr/>
            </p:nvGrpSpPr>
            <p:grpSpPr>
              <a:xfrm>
                <a:off x="4785867" y="5122046"/>
                <a:ext cx="305133" cy="35775"/>
                <a:chOff x="5335929" y="1504708"/>
                <a:chExt cx="6065133" cy="798654"/>
              </a:xfrm>
            </p:grpSpPr>
            <p:sp>
              <p:nvSpPr>
                <p:cNvPr id="85" name="Rectangle 84">
                  <a:extLst>
                    <a:ext uri="{FF2B5EF4-FFF2-40B4-BE49-F238E27FC236}">
                      <a16:creationId xmlns:a16="http://schemas.microsoft.com/office/drawing/2014/main" id="{D25387A5-E7CB-05F5-898C-8BAF91A548EC}"/>
                    </a:ext>
                  </a:extLst>
                </p:cNvPr>
                <p:cNvSpPr/>
                <p:nvPr/>
              </p:nvSpPr>
              <p:spPr>
                <a:xfrm>
                  <a:off x="5335929" y="1504708"/>
                  <a:ext cx="6065133"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Rectangle 85">
                  <a:extLst>
                    <a:ext uri="{FF2B5EF4-FFF2-40B4-BE49-F238E27FC236}">
                      <a16:creationId xmlns:a16="http://schemas.microsoft.com/office/drawing/2014/main" id="{7A7C2432-4184-75AE-5E9C-C5AFD5DAB4CC}"/>
                    </a:ext>
                  </a:extLst>
                </p:cNvPr>
                <p:cNvSpPr/>
                <p:nvPr/>
              </p:nvSpPr>
              <p:spPr>
                <a:xfrm>
                  <a:off x="562491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F47CC84D-728E-801B-6606-2ED0F10B6C8E}"/>
                    </a:ext>
                  </a:extLst>
                </p:cNvPr>
                <p:cNvSpPr/>
                <p:nvPr/>
              </p:nvSpPr>
              <p:spPr>
                <a:xfrm>
                  <a:off x="663802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B8C6FE0D-B8B3-7B2F-AAB1-FD796052C5CC}"/>
                    </a:ext>
                  </a:extLst>
                </p:cNvPr>
                <p:cNvSpPr/>
                <p:nvPr/>
              </p:nvSpPr>
              <p:spPr>
                <a:xfrm>
                  <a:off x="715618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9" name="Rectangle 88">
                  <a:extLst>
                    <a:ext uri="{FF2B5EF4-FFF2-40B4-BE49-F238E27FC236}">
                      <a16:creationId xmlns:a16="http://schemas.microsoft.com/office/drawing/2014/main" id="{15F5E5B2-D070-B06B-F151-B3243049D5B5}"/>
                    </a:ext>
                  </a:extLst>
                </p:cNvPr>
                <p:cNvSpPr/>
                <p:nvPr/>
              </p:nvSpPr>
              <p:spPr>
                <a:xfrm>
                  <a:off x="767434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0" name="Rectangle 89">
                  <a:extLst>
                    <a:ext uri="{FF2B5EF4-FFF2-40B4-BE49-F238E27FC236}">
                      <a16:creationId xmlns:a16="http://schemas.microsoft.com/office/drawing/2014/main" id="{032FB366-9878-85E8-2702-443D1B742E10}"/>
                    </a:ext>
                  </a:extLst>
                </p:cNvPr>
                <p:cNvSpPr/>
                <p:nvPr/>
              </p:nvSpPr>
              <p:spPr>
                <a:xfrm>
                  <a:off x="878363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1" name="Rectangle 90">
                  <a:extLst>
                    <a:ext uri="{FF2B5EF4-FFF2-40B4-BE49-F238E27FC236}">
                      <a16:creationId xmlns:a16="http://schemas.microsoft.com/office/drawing/2014/main" id="{41EE3628-E73C-89AA-3D91-4D24E46C61A1}"/>
                    </a:ext>
                  </a:extLst>
                </p:cNvPr>
                <p:cNvSpPr/>
                <p:nvPr/>
              </p:nvSpPr>
              <p:spPr>
                <a:xfrm>
                  <a:off x="9280529"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2" name="Rectangle 91">
                  <a:extLst>
                    <a:ext uri="{FF2B5EF4-FFF2-40B4-BE49-F238E27FC236}">
                      <a16:creationId xmlns:a16="http://schemas.microsoft.com/office/drawing/2014/main" id="{FB9A6279-B5FB-2118-CD15-B889A4EF77AC}"/>
                    </a:ext>
                  </a:extLst>
                </p:cNvPr>
                <p:cNvSpPr/>
                <p:nvPr/>
              </p:nvSpPr>
              <p:spPr>
                <a:xfrm>
                  <a:off x="9777426"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3" name="Rectangle 92">
                  <a:extLst>
                    <a:ext uri="{FF2B5EF4-FFF2-40B4-BE49-F238E27FC236}">
                      <a16:creationId xmlns:a16="http://schemas.microsoft.com/office/drawing/2014/main" id="{842B5573-82EA-2F31-0C0B-DADAE404A3A7}"/>
                    </a:ext>
                  </a:extLst>
                </p:cNvPr>
                <p:cNvSpPr/>
                <p:nvPr/>
              </p:nvSpPr>
              <p:spPr>
                <a:xfrm>
                  <a:off x="10756461"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06D40E8-E4F0-F150-2A3F-DC57AAFCADAB}"/>
                  </a:ext>
                </a:extLst>
              </p:cNvPr>
              <p:cNvGrpSpPr/>
              <p:nvPr/>
            </p:nvGrpSpPr>
            <p:grpSpPr>
              <a:xfrm>
                <a:off x="5830828" y="5122045"/>
                <a:ext cx="305133" cy="35775"/>
                <a:chOff x="5335929" y="1504708"/>
                <a:chExt cx="6065133" cy="798654"/>
              </a:xfrm>
            </p:grpSpPr>
            <p:sp>
              <p:nvSpPr>
                <p:cNvPr id="76" name="Rectangle 75">
                  <a:extLst>
                    <a:ext uri="{FF2B5EF4-FFF2-40B4-BE49-F238E27FC236}">
                      <a16:creationId xmlns:a16="http://schemas.microsoft.com/office/drawing/2014/main" id="{398A802C-BED8-079B-E37C-46256AC97D16}"/>
                    </a:ext>
                  </a:extLst>
                </p:cNvPr>
                <p:cNvSpPr/>
                <p:nvPr/>
              </p:nvSpPr>
              <p:spPr>
                <a:xfrm>
                  <a:off x="5335929" y="1504708"/>
                  <a:ext cx="6065133"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Rectangle 76">
                  <a:extLst>
                    <a:ext uri="{FF2B5EF4-FFF2-40B4-BE49-F238E27FC236}">
                      <a16:creationId xmlns:a16="http://schemas.microsoft.com/office/drawing/2014/main" id="{6D1995EE-520D-5ABF-7618-5D63B87E1D5E}"/>
                    </a:ext>
                  </a:extLst>
                </p:cNvPr>
                <p:cNvSpPr/>
                <p:nvPr/>
              </p:nvSpPr>
              <p:spPr>
                <a:xfrm>
                  <a:off x="562491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8" name="Rectangle 77">
                  <a:extLst>
                    <a:ext uri="{FF2B5EF4-FFF2-40B4-BE49-F238E27FC236}">
                      <a16:creationId xmlns:a16="http://schemas.microsoft.com/office/drawing/2014/main" id="{29A019BA-308C-BF76-89BA-EF62073065C2}"/>
                    </a:ext>
                  </a:extLst>
                </p:cNvPr>
                <p:cNvSpPr/>
                <p:nvPr/>
              </p:nvSpPr>
              <p:spPr>
                <a:xfrm>
                  <a:off x="663802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a:extLst>
                    <a:ext uri="{FF2B5EF4-FFF2-40B4-BE49-F238E27FC236}">
                      <a16:creationId xmlns:a16="http://schemas.microsoft.com/office/drawing/2014/main" id="{2DD4E0D6-C9DD-3D96-45A2-A043BFF77CA1}"/>
                    </a:ext>
                  </a:extLst>
                </p:cNvPr>
                <p:cNvSpPr/>
                <p:nvPr/>
              </p:nvSpPr>
              <p:spPr>
                <a:xfrm>
                  <a:off x="715618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Rectangle 79">
                  <a:extLst>
                    <a:ext uri="{FF2B5EF4-FFF2-40B4-BE49-F238E27FC236}">
                      <a16:creationId xmlns:a16="http://schemas.microsoft.com/office/drawing/2014/main" id="{417F6C58-FE1A-FB89-20E5-D8056945FEA5}"/>
                    </a:ext>
                  </a:extLst>
                </p:cNvPr>
                <p:cNvSpPr/>
                <p:nvPr/>
              </p:nvSpPr>
              <p:spPr>
                <a:xfrm>
                  <a:off x="767434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Rectangle 80">
                  <a:extLst>
                    <a:ext uri="{FF2B5EF4-FFF2-40B4-BE49-F238E27FC236}">
                      <a16:creationId xmlns:a16="http://schemas.microsoft.com/office/drawing/2014/main" id="{0F7141EB-CC9C-910C-0F3D-3708FA50FCB0}"/>
                    </a:ext>
                  </a:extLst>
                </p:cNvPr>
                <p:cNvSpPr/>
                <p:nvPr/>
              </p:nvSpPr>
              <p:spPr>
                <a:xfrm>
                  <a:off x="878363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2" name="Rectangle 81">
                  <a:extLst>
                    <a:ext uri="{FF2B5EF4-FFF2-40B4-BE49-F238E27FC236}">
                      <a16:creationId xmlns:a16="http://schemas.microsoft.com/office/drawing/2014/main" id="{CEF833DA-67D3-75F0-4436-B087BDEEDCE0}"/>
                    </a:ext>
                  </a:extLst>
                </p:cNvPr>
                <p:cNvSpPr/>
                <p:nvPr/>
              </p:nvSpPr>
              <p:spPr>
                <a:xfrm>
                  <a:off x="9280529"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Rectangle 82">
                  <a:extLst>
                    <a:ext uri="{FF2B5EF4-FFF2-40B4-BE49-F238E27FC236}">
                      <a16:creationId xmlns:a16="http://schemas.microsoft.com/office/drawing/2014/main" id="{D3F3EB4B-5BEE-F228-6958-DAC42BB74F02}"/>
                    </a:ext>
                  </a:extLst>
                </p:cNvPr>
                <p:cNvSpPr/>
                <p:nvPr/>
              </p:nvSpPr>
              <p:spPr>
                <a:xfrm>
                  <a:off x="9777426"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Rectangle 83">
                  <a:extLst>
                    <a:ext uri="{FF2B5EF4-FFF2-40B4-BE49-F238E27FC236}">
                      <a16:creationId xmlns:a16="http://schemas.microsoft.com/office/drawing/2014/main" id="{EDEBEC66-FCC8-6663-EEAA-7777CEF8E2FA}"/>
                    </a:ext>
                  </a:extLst>
                </p:cNvPr>
                <p:cNvSpPr/>
                <p:nvPr/>
              </p:nvSpPr>
              <p:spPr>
                <a:xfrm>
                  <a:off x="10756461"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5394E81-E177-B20C-4D3C-1B4DA9396E7B}"/>
                  </a:ext>
                </a:extLst>
              </p:cNvPr>
              <p:cNvGrpSpPr/>
              <p:nvPr/>
            </p:nvGrpSpPr>
            <p:grpSpPr>
              <a:xfrm>
                <a:off x="4432656" y="5423823"/>
                <a:ext cx="343476" cy="35775"/>
                <a:chOff x="5335929" y="1504708"/>
                <a:chExt cx="6065133" cy="798654"/>
              </a:xfrm>
            </p:grpSpPr>
            <p:sp>
              <p:nvSpPr>
                <p:cNvPr id="67" name="Rectangle 66">
                  <a:extLst>
                    <a:ext uri="{FF2B5EF4-FFF2-40B4-BE49-F238E27FC236}">
                      <a16:creationId xmlns:a16="http://schemas.microsoft.com/office/drawing/2014/main" id="{8EF18976-908B-5A77-BB4B-78B9FDD853F7}"/>
                    </a:ext>
                  </a:extLst>
                </p:cNvPr>
                <p:cNvSpPr/>
                <p:nvPr/>
              </p:nvSpPr>
              <p:spPr>
                <a:xfrm>
                  <a:off x="5335929" y="1504708"/>
                  <a:ext cx="6065133"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BBC01279-FA8F-24FB-E5D7-032DC5CF97C5}"/>
                    </a:ext>
                  </a:extLst>
                </p:cNvPr>
                <p:cNvSpPr/>
                <p:nvPr/>
              </p:nvSpPr>
              <p:spPr>
                <a:xfrm>
                  <a:off x="562491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9" name="Rectangle 68">
                  <a:extLst>
                    <a:ext uri="{FF2B5EF4-FFF2-40B4-BE49-F238E27FC236}">
                      <a16:creationId xmlns:a16="http://schemas.microsoft.com/office/drawing/2014/main" id="{C6D6619D-BF51-412B-64A3-E6CF1A17AB2E}"/>
                    </a:ext>
                  </a:extLst>
                </p:cNvPr>
                <p:cNvSpPr/>
                <p:nvPr/>
              </p:nvSpPr>
              <p:spPr>
                <a:xfrm>
                  <a:off x="663802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3DABBBA6-C7A1-F187-52AE-B59F855FE36A}"/>
                    </a:ext>
                  </a:extLst>
                </p:cNvPr>
                <p:cNvSpPr/>
                <p:nvPr/>
              </p:nvSpPr>
              <p:spPr>
                <a:xfrm>
                  <a:off x="715618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6A304218-180F-CE7A-70C6-28E3908E806C}"/>
                    </a:ext>
                  </a:extLst>
                </p:cNvPr>
                <p:cNvSpPr/>
                <p:nvPr/>
              </p:nvSpPr>
              <p:spPr>
                <a:xfrm>
                  <a:off x="767434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23DE697B-3460-763F-976D-8C52B6BB0636}"/>
                    </a:ext>
                  </a:extLst>
                </p:cNvPr>
                <p:cNvSpPr/>
                <p:nvPr/>
              </p:nvSpPr>
              <p:spPr>
                <a:xfrm>
                  <a:off x="878363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3" name="Rectangle 72">
                  <a:extLst>
                    <a:ext uri="{FF2B5EF4-FFF2-40B4-BE49-F238E27FC236}">
                      <a16:creationId xmlns:a16="http://schemas.microsoft.com/office/drawing/2014/main" id="{35FF0E1E-531D-19A8-6AD2-0AF41C73D4C3}"/>
                    </a:ext>
                  </a:extLst>
                </p:cNvPr>
                <p:cNvSpPr/>
                <p:nvPr/>
              </p:nvSpPr>
              <p:spPr>
                <a:xfrm>
                  <a:off x="9280529"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Rectangle 73">
                  <a:extLst>
                    <a:ext uri="{FF2B5EF4-FFF2-40B4-BE49-F238E27FC236}">
                      <a16:creationId xmlns:a16="http://schemas.microsoft.com/office/drawing/2014/main" id="{97259949-ECB3-E7B0-6546-AF0AB3A2D492}"/>
                    </a:ext>
                  </a:extLst>
                </p:cNvPr>
                <p:cNvSpPr/>
                <p:nvPr/>
              </p:nvSpPr>
              <p:spPr>
                <a:xfrm>
                  <a:off x="9777426"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Rectangle 74">
                  <a:extLst>
                    <a:ext uri="{FF2B5EF4-FFF2-40B4-BE49-F238E27FC236}">
                      <a16:creationId xmlns:a16="http://schemas.microsoft.com/office/drawing/2014/main" id="{5746216B-AA3E-97C8-FD19-E35E149D62F6}"/>
                    </a:ext>
                  </a:extLst>
                </p:cNvPr>
                <p:cNvSpPr/>
                <p:nvPr/>
              </p:nvSpPr>
              <p:spPr>
                <a:xfrm>
                  <a:off x="10756461"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067594B-A3DE-EDB2-2869-D2E17C4A5208}"/>
                  </a:ext>
                </a:extLst>
              </p:cNvPr>
              <p:cNvGrpSpPr/>
              <p:nvPr/>
            </p:nvGrpSpPr>
            <p:grpSpPr>
              <a:xfrm>
                <a:off x="6140566" y="5423264"/>
                <a:ext cx="347143" cy="28044"/>
                <a:chOff x="5335929" y="1504708"/>
                <a:chExt cx="6065133" cy="798654"/>
              </a:xfrm>
            </p:grpSpPr>
            <p:sp>
              <p:nvSpPr>
                <p:cNvPr id="58" name="Rectangle 57">
                  <a:extLst>
                    <a:ext uri="{FF2B5EF4-FFF2-40B4-BE49-F238E27FC236}">
                      <a16:creationId xmlns:a16="http://schemas.microsoft.com/office/drawing/2014/main" id="{1D662C45-8197-EE07-D453-353CE3A9CC47}"/>
                    </a:ext>
                  </a:extLst>
                </p:cNvPr>
                <p:cNvSpPr/>
                <p:nvPr/>
              </p:nvSpPr>
              <p:spPr>
                <a:xfrm>
                  <a:off x="5335929" y="1504708"/>
                  <a:ext cx="6065133"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30A51096-0B62-4F5D-E956-DA441DC319BF}"/>
                    </a:ext>
                  </a:extLst>
                </p:cNvPr>
                <p:cNvSpPr/>
                <p:nvPr/>
              </p:nvSpPr>
              <p:spPr>
                <a:xfrm>
                  <a:off x="562491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3C28B26F-7068-1BCD-58FA-DE8C5DC73812}"/>
                    </a:ext>
                  </a:extLst>
                </p:cNvPr>
                <p:cNvSpPr/>
                <p:nvPr/>
              </p:nvSpPr>
              <p:spPr>
                <a:xfrm>
                  <a:off x="663802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D4EC73DA-0F01-F8DB-921A-239685524A9A}"/>
                    </a:ext>
                  </a:extLst>
                </p:cNvPr>
                <p:cNvSpPr/>
                <p:nvPr/>
              </p:nvSpPr>
              <p:spPr>
                <a:xfrm>
                  <a:off x="715618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F716F756-39CD-5BA8-3E24-1249B69EB065}"/>
                    </a:ext>
                  </a:extLst>
                </p:cNvPr>
                <p:cNvSpPr/>
                <p:nvPr/>
              </p:nvSpPr>
              <p:spPr>
                <a:xfrm>
                  <a:off x="7674340"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Rectangle 62">
                  <a:extLst>
                    <a:ext uri="{FF2B5EF4-FFF2-40B4-BE49-F238E27FC236}">
                      <a16:creationId xmlns:a16="http://schemas.microsoft.com/office/drawing/2014/main" id="{C5AB9B2C-8019-CF02-562E-D640CF51C999}"/>
                    </a:ext>
                  </a:extLst>
                </p:cNvPr>
                <p:cNvSpPr/>
                <p:nvPr/>
              </p:nvSpPr>
              <p:spPr>
                <a:xfrm>
                  <a:off x="8783632"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Rectangle 63">
                  <a:extLst>
                    <a:ext uri="{FF2B5EF4-FFF2-40B4-BE49-F238E27FC236}">
                      <a16:creationId xmlns:a16="http://schemas.microsoft.com/office/drawing/2014/main" id="{E4CA0EC0-FD43-D726-9997-64B8C244AC57}"/>
                    </a:ext>
                  </a:extLst>
                </p:cNvPr>
                <p:cNvSpPr/>
                <p:nvPr/>
              </p:nvSpPr>
              <p:spPr>
                <a:xfrm>
                  <a:off x="9280529"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E9500B2C-FED1-4DB2-1EBF-FE945DA6DB80}"/>
                    </a:ext>
                  </a:extLst>
                </p:cNvPr>
                <p:cNvSpPr/>
                <p:nvPr/>
              </p:nvSpPr>
              <p:spPr>
                <a:xfrm>
                  <a:off x="9777426"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E8643BAA-50D6-2BF4-F26B-1ED6B7FB087D}"/>
                    </a:ext>
                  </a:extLst>
                </p:cNvPr>
                <p:cNvSpPr/>
                <p:nvPr/>
              </p:nvSpPr>
              <p:spPr>
                <a:xfrm>
                  <a:off x="10756461" y="1504708"/>
                  <a:ext cx="336051" cy="7986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F6A232C6-5ADE-C457-E5E3-DC6A16A2593B}"/>
                  </a:ext>
                </a:extLst>
              </p:cNvPr>
              <p:cNvSpPr/>
              <p:nvPr/>
            </p:nvSpPr>
            <p:spPr>
              <a:xfrm rot="5400000">
                <a:off x="5134415" y="6217875"/>
                <a:ext cx="139383" cy="22540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36444F9-2563-7E4E-FE16-7458329DC28F}"/>
                  </a:ext>
                </a:extLst>
              </p:cNvPr>
              <p:cNvSpPr/>
              <p:nvPr/>
            </p:nvSpPr>
            <p:spPr>
              <a:xfrm rot="5400000">
                <a:off x="5651302" y="6217875"/>
                <a:ext cx="139384" cy="22540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00D4FEAE-E340-F689-9B3C-9D5DCDD2615B}"/>
                  </a:ext>
                </a:extLst>
              </p:cNvPr>
              <p:cNvSpPr/>
              <p:nvPr/>
            </p:nvSpPr>
            <p:spPr>
              <a:xfrm rot="5400000">
                <a:off x="5392342" y="6183965"/>
                <a:ext cx="139383" cy="29251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E5E2D15A-D267-7C89-53B8-C4626D204928}"/>
                  </a:ext>
                </a:extLst>
              </p:cNvPr>
              <p:cNvSpPr/>
              <p:nvPr/>
            </p:nvSpPr>
            <p:spPr>
              <a:xfrm rot="5400000">
                <a:off x="5042888" y="6452968"/>
                <a:ext cx="331511" cy="22540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F5E10DF1-34FC-1A49-811A-3E4FA3F8C5C7}"/>
                  </a:ext>
                </a:extLst>
              </p:cNvPr>
              <p:cNvSpPr/>
              <p:nvPr/>
            </p:nvSpPr>
            <p:spPr>
              <a:xfrm rot="5400000">
                <a:off x="5554206" y="6452968"/>
                <a:ext cx="331511" cy="22540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F58EA6C4-9E3A-E993-6B08-600BAB0F7687}"/>
                  </a:ext>
                </a:extLst>
              </p:cNvPr>
              <p:cNvSpPr/>
              <p:nvPr/>
            </p:nvSpPr>
            <p:spPr>
              <a:xfrm rot="5400000">
                <a:off x="5302301" y="6420240"/>
                <a:ext cx="331511" cy="29085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233FB36B-DC6D-595D-77FB-048450BC0FCA}"/>
                  </a:ext>
                </a:extLst>
              </p:cNvPr>
              <p:cNvSpPr/>
              <p:nvPr/>
            </p:nvSpPr>
            <p:spPr>
              <a:xfrm rot="5400000">
                <a:off x="5091382" y="6469296"/>
                <a:ext cx="471247" cy="53010"/>
              </a:xfrm>
              <a:prstGeom prst="rect">
                <a:avLst/>
              </a:prstGeom>
              <a:solidFill>
                <a:srgbClr val="544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BF3A3746-2482-C27D-D275-9381342E0EF3}"/>
                  </a:ext>
                </a:extLst>
              </p:cNvPr>
              <p:cNvSpPr/>
              <p:nvPr/>
            </p:nvSpPr>
            <p:spPr>
              <a:xfrm rot="5400000">
                <a:off x="5368237" y="6468943"/>
                <a:ext cx="471247" cy="53010"/>
              </a:xfrm>
              <a:prstGeom prst="rect">
                <a:avLst/>
              </a:prstGeom>
              <a:solidFill>
                <a:srgbClr val="544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B532D689-84D9-F4E9-3A92-3DCF55E393C4}"/>
                  </a:ext>
                </a:extLst>
              </p:cNvPr>
              <p:cNvSpPr/>
              <p:nvPr/>
            </p:nvSpPr>
            <p:spPr>
              <a:xfrm rot="5400000">
                <a:off x="4869501" y="6482767"/>
                <a:ext cx="471247" cy="25361"/>
              </a:xfrm>
              <a:prstGeom prst="rect">
                <a:avLst/>
              </a:prstGeom>
              <a:solidFill>
                <a:srgbClr val="544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E4B0E06D-C19A-3365-4808-9AA7F93C0EAB}"/>
                  </a:ext>
                </a:extLst>
              </p:cNvPr>
              <p:cNvSpPr/>
              <p:nvPr/>
            </p:nvSpPr>
            <p:spPr>
              <a:xfrm rot="5400000">
                <a:off x="5588328" y="6487115"/>
                <a:ext cx="458095" cy="29818"/>
              </a:xfrm>
              <a:prstGeom prst="rect">
                <a:avLst/>
              </a:prstGeom>
              <a:solidFill>
                <a:srgbClr val="544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B43A908D-D469-F97B-5AB9-E766FC149826}"/>
                  </a:ext>
                </a:extLst>
              </p:cNvPr>
              <p:cNvSpPr/>
              <p:nvPr/>
            </p:nvSpPr>
            <p:spPr>
              <a:xfrm>
                <a:off x="5087959" y="6385407"/>
                <a:ext cx="742572" cy="14770"/>
              </a:xfrm>
              <a:prstGeom prst="rect">
                <a:avLst/>
              </a:prstGeom>
              <a:solidFill>
                <a:srgbClr val="544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9" name="Group 48">
                <a:extLst>
                  <a:ext uri="{FF2B5EF4-FFF2-40B4-BE49-F238E27FC236}">
                    <a16:creationId xmlns:a16="http://schemas.microsoft.com/office/drawing/2014/main" id="{3F228D5C-C7F9-DBAC-1D2E-95CC3A9F3678}"/>
                  </a:ext>
                </a:extLst>
              </p:cNvPr>
              <p:cNvGrpSpPr/>
              <p:nvPr/>
            </p:nvGrpSpPr>
            <p:grpSpPr>
              <a:xfrm>
                <a:off x="4918369" y="6111270"/>
                <a:ext cx="84243" cy="249955"/>
                <a:chOff x="6156497" y="4679774"/>
                <a:chExt cx="427181" cy="1267484"/>
              </a:xfrm>
            </p:grpSpPr>
            <p:sp>
              <p:nvSpPr>
                <p:cNvPr id="56" name="Cylinder 55">
                  <a:extLst>
                    <a:ext uri="{FF2B5EF4-FFF2-40B4-BE49-F238E27FC236}">
                      <a16:creationId xmlns:a16="http://schemas.microsoft.com/office/drawing/2014/main" id="{584DF1F2-E518-2836-5CD2-7AAC8B227788}"/>
                    </a:ext>
                  </a:extLst>
                </p:cNvPr>
                <p:cNvSpPr/>
                <p:nvPr/>
              </p:nvSpPr>
              <p:spPr>
                <a:xfrm>
                  <a:off x="6159166" y="4679774"/>
                  <a:ext cx="422573" cy="1267484"/>
                </a:xfrm>
                <a:prstGeom prst="can">
                  <a:avLst>
                    <a:gd name="adj" fmla="val 10523"/>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B6ADD2AF-537E-4401-93A9-E4DB88783050}"/>
                    </a:ext>
                  </a:extLst>
                </p:cNvPr>
                <p:cNvSpPr/>
                <p:nvPr/>
              </p:nvSpPr>
              <p:spPr>
                <a:xfrm rot="5400000">
                  <a:off x="6159657" y="5025803"/>
                  <a:ext cx="420861" cy="4271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EC71A910-4CFB-06BF-097C-288808141093}"/>
                  </a:ext>
                </a:extLst>
              </p:cNvPr>
              <p:cNvGrpSpPr/>
              <p:nvPr/>
            </p:nvGrpSpPr>
            <p:grpSpPr>
              <a:xfrm>
                <a:off x="5907517" y="6118399"/>
                <a:ext cx="84243" cy="249955"/>
                <a:chOff x="6156497" y="4679774"/>
                <a:chExt cx="427181" cy="1267484"/>
              </a:xfrm>
            </p:grpSpPr>
            <p:sp>
              <p:nvSpPr>
                <p:cNvPr id="54" name="Cylinder 53">
                  <a:extLst>
                    <a:ext uri="{FF2B5EF4-FFF2-40B4-BE49-F238E27FC236}">
                      <a16:creationId xmlns:a16="http://schemas.microsoft.com/office/drawing/2014/main" id="{8F68C2DD-A2AB-B889-5B61-A7BA0D959AE7}"/>
                    </a:ext>
                  </a:extLst>
                </p:cNvPr>
                <p:cNvSpPr/>
                <p:nvPr/>
              </p:nvSpPr>
              <p:spPr>
                <a:xfrm>
                  <a:off x="6159166" y="4679774"/>
                  <a:ext cx="422573" cy="1267484"/>
                </a:xfrm>
                <a:prstGeom prst="can">
                  <a:avLst>
                    <a:gd name="adj" fmla="val 10523"/>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F5AAA57F-8CB3-7102-C473-CB65D74AB748}"/>
                    </a:ext>
                  </a:extLst>
                </p:cNvPr>
                <p:cNvSpPr/>
                <p:nvPr/>
              </p:nvSpPr>
              <p:spPr>
                <a:xfrm rot="5400000">
                  <a:off x="6159657" y="5025803"/>
                  <a:ext cx="420861" cy="4271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C5985696-9903-6996-18AB-03CDF40ECC65}"/>
                  </a:ext>
                </a:extLst>
              </p:cNvPr>
              <p:cNvSpPr/>
              <p:nvPr/>
            </p:nvSpPr>
            <p:spPr>
              <a:xfrm rot="5400000">
                <a:off x="4932982" y="6404527"/>
                <a:ext cx="488486" cy="1661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4B02E37B-9E5F-8F1C-4F5D-E7C4BA2AEFA5}"/>
                  </a:ext>
                </a:extLst>
              </p:cNvPr>
              <p:cNvSpPr/>
              <p:nvPr/>
            </p:nvSpPr>
            <p:spPr>
              <a:xfrm rot="5400000">
                <a:off x="5509660" y="6394941"/>
                <a:ext cx="488486" cy="1661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8067A2A3-AE7C-D8E0-85AF-45CED9A6DB5A}"/>
                  </a:ext>
                </a:extLst>
              </p:cNvPr>
              <p:cNvSpPr/>
              <p:nvPr/>
            </p:nvSpPr>
            <p:spPr>
              <a:xfrm rot="5400000">
                <a:off x="5413860" y="5839559"/>
                <a:ext cx="91574" cy="751078"/>
              </a:xfrm>
              <a:prstGeom prst="rect">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2193712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8417</Words>
  <Application>Microsoft Office PowerPoint</Application>
  <PresentationFormat>Widescreen</PresentationFormat>
  <Paragraphs>361</Paragraphs>
  <Slides>40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Georgia</vt:lpstr>
      <vt:lpstr>Rockwell</vt:lpstr>
      <vt:lpstr>Arial</vt:lpstr>
      <vt:lpstr>Calibri</vt:lpstr>
      <vt:lpstr>Rockwell Nova</vt:lpstr>
      <vt:lpstr>Abadi</vt:lpstr>
      <vt:lpstr>Open Sans</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67</cp:revision>
  <dcterms:created xsi:type="dcterms:W3CDTF">2015-03-06T13:01:30Z</dcterms:created>
  <dcterms:modified xsi:type="dcterms:W3CDTF">2024-12-14T23:33:52Z</dcterms:modified>
</cp:coreProperties>
</file>