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3" r:id="rId2"/>
    <p:sldId id="258" r:id="rId3"/>
    <p:sldId id="261" r:id="rId4"/>
    <p:sldId id="259" r:id="rId5"/>
    <p:sldId id="260" r:id="rId6"/>
    <p:sldId id="263" r:id="rId7"/>
    <p:sldId id="264" r:id="rId8"/>
    <p:sldId id="267" r:id="rId9"/>
    <p:sldId id="274" r:id="rId10"/>
    <p:sldId id="268" r:id="rId11"/>
    <p:sldId id="269" r:id="rId12"/>
    <p:sldId id="275" r:id="rId13"/>
    <p:sldId id="270" r:id="rId14"/>
    <p:sldId id="271" r:id="rId15"/>
    <p:sldId id="272" r:id="rId16"/>
    <p:sldId id="262" r:id="rId17"/>
    <p:sldId id="265" r:id="rId18"/>
    <p:sldId id="266" r:id="rId19"/>
    <p:sldId id="256" r:id="rId20"/>
  </p:sldIdLst>
  <p:sldSz cx="12192000" cy="6858000"/>
  <p:notesSz cx="6858000" cy="9144000"/>
  <p:embeddedFontLst>
    <p:embeddedFont>
      <p:font typeface="Harrington" panose="04040505050A02020702" pitchFamily="82" charset="0"/>
      <p:regular r:id="rId21"/>
    </p:embeddedFont>
    <p:embeddedFont>
      <p:font typeface="Palatino" panose="020B0604020202020204"/>
      <p:regular r:id="rId22"/>
    </p:embeddedFont>
    <p:embeddedFont>
      <p:font typeface="Segoe UI" panose="020B0502040204020203"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3" d="100"/>
          <a:sy n="63" d="100"/>
        </p:scale>
        <p:origin x="1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2D36FB-A1D7-472D-84FF-9592CFE29FEF}"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245882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D36FB-A1D7-472D-84FF-9592CFE29FEF}"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637166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D36FB-A1D7-472D-84FF-9592CFE29FEF}"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561838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D36FB-A1D7-472D-84FF-9592CFE29FEF}"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166541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2D36FB-A1D7-472D-84FF-9592CFE29FEF}" type="datetimeFigureOut">
              <a:rPr lang="en-US" smtClean="0"/>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85798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2D36FB-A1D7-472D-84FF-9592CFE29FEF}"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1526868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2D36FB-A1D7-472D-84FF-9592CFE29FEF}" type="datetimeFigureOut">
              <a:rPr lang="en-US" smtClean="0"/>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2438775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D36FB-A1D7-472D-84FF-9592CFE29FEF}" type="datetimeFigureOut">
              <a:rPr lang="en-US" smtClean="0"/>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133006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D36FB-A1D7-472D-84FF-9592CFE29FEF}" type="datetimeFigureOut">
              <a:rPr lang="en-US" smtClean="0"/>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344570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2D36FB-A1D7-472D-84FF-9592CFE29FEF}"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401269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2D36FB-A1D7-472D-84FF-9592CFE29FEF}" type="datetimeFigureOut">
              <a:rPr lang="en-US" smtClean="0"/>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4BAB5-0011-4536-87A1-8456803A1691}" type="slidenum">
              <a:rPr lang="en-US" smtClean="0"/>
              <a:t>‹#›</a:t>
            </a:fld>
            <a:endParaRPr lang="en-US"/>
          </a:p>
        </p:txBody>
      </p:sp>
    </p:spTree>
    <p:extLst>
      <p:ext uri="{BB962C8B-B14F-4D97-AF65-F5344CB8AC3E}">
        <p14:creationId xmlns:p14="http://schemas.microsoft.com/office/powerpoint/2010/main" val="732478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D36FB-A1D7-472D-84FF-9592CFE29FEF}" type="datetimeFigureOut">
              <a:rPr lang="en-US" smtClean="0"/>
              <a:t>12/19/2024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4BAB5-0011-4536-87A1-8456803A1691}" type="slidenum">
              <a:rPr lang="en-US" smtClean="0"/>
              <a:t>‹#›</a:t>
            </a:fld>
            <a:endParaRPr lang="en-US"/>
          </a:p>
        </p:txBody>
      </p:sp>
    </p:spTree>
    <p:extLst>
      <p:ext uri="{BB962C8B-B14F-4D97-AF65-F5344CB8AC3E}">
        <p14:creationId xmlns:p14="http://schemas.microsoft.com/office/powerpoint/2010/main" val="1435325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A33AF-B12D-5440-49FC-EB1DBD757C9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88018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C752510-3585-42E3-8591-D668AD6A2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Psalm of Joy</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128:19</a:t>
            </a:r>
          </a:p>
        </p:txBody>
      </p:sp>
      <p:sp>
        <p:nvSpPr>
          <p:cNvPr id="4" name="Rectangle 3"/>
          <p:cNvSpPr/>
          <p:nvPr/>
        </p:nvSpPr>
        <p:spPr>
          <a:xfrm>
            <a:off x="531137" y="1023040"/>
            <a:ext cx="6096000" cy="1200329"/>
          </a:xfrm>
          <a:prstGeom prst="rect">
            <a:avLst/>
          </a:prstGeom>
        </p:spPr>
        <p:txBody>
          <a:bodyPr>
            <a:spAutoFit/>
          </a:bodyPr>
          <a:lstStyle/>
          <a:p>
            <a:r>
              <a:rPr lang="en-US" b="0" i="0" dirty="0">
                <a:solidFill>
                  <a:schemeClr val="bg1"/>
                </a:solidFill>
                <a:effectLst/>
                <a:latin typeface="Calibri" panose="020F0502020204030204" pitchFamily="34" charset="0"/>
              </a:rPr>
              <a:t>Now, what do we hear in the Gospel which we have received?</a:t>
            </a:r>
            <a:br>
              <a:rPr lang="en-US" dirty="0">
                <a:solidFill>
                  <a:schemeClr val="bg1"/>
                </a:solidFill>
                <a:latin typeface="Calibri" panose="020F0502020204030204" pitchFamily="34" charset="0"/>
              </a:rPr>
            </a:br>
            <a:r>
              <a:rPr lang="en-US" b="0" i="0" dirty="0">
                <a:solidFill>
                  <a:schemeClr val="bg1"/>
                </a:solidFill>
                <a:effectLst/>
                <a:latin typeface="Calibri" panose="020F0502020204030204" pitchFamily="34" charset="0"/>
              </a:rPr>
              <a:t>A voice of gladness!</a:t>
            </a:r>
            <a:br>
              <a:rPr lang="en-US" dirty="0">
                <a:solidFill>
                  <a:schemeClr val="bg1"/>
                </a:solidFill>
                <a:latin typeface="Calibri" panose="020F0502020204030204" pitchFamily="34" charset="0"/>
              </a:rPr>
            </a:br>
            <a:r>
              <a:rPr lang="en-US" b="0" i="0" dirty="0">
                <a:solidFill>
                  <a:schemeClr val="bg1"/>
                </a:solidFill>
                <a:effectLst/>
                <a:latin typeface="Calibri" panose="020F0502020204030204" pitchFamily="34" charset="0"/>
              </a:rPr>
              <a:t>A voice of mercy from heaven;</a:t>
            </a:r>
            <a:br>
              <a:rPr lang="en-US" dirty="0">
                <a:solidFill>
                  <a:schemeClr val="bg1"/>
                </a:solidFill>
                <a:latin typeface="Calibri" panose="020F0502020204030204" pitchFamily="34" charset="0"/>
              </a:rPr>
            </a:br>
            <a:r>
              <a:rPr lang="en-US" b="0" i="0" dirty="0">
                <a:solidFill>
                  <a:schemeClr val="bg1"/>
                </a:solidFill>
                <a:effectLst/>
                <a:latin typeface="Calibri" panose="020F0502020204030204" pitchFamily="34" charset="0"/>
              </a:rPr>
              <a:t>And a voice of truth out of the earth</a:t>
            </a:r>
            <a:endParaRPr lang="en-US" dirty="0">
              <a:solidFill>
                <a:schemeClr val="bg1"/>
              </a:solidFill>
              <a:latin typeface="Calibri" panose="020F0502020204030204" pitchFamily="34" charset="0"/>
            </a:endParaRPr>
          </a:p>
        </p:txBody>
      </p:sp>
      <p:sp>
        <p:nvSpPr>
          <p:cNvPr id="12" name="Rectangle 11"/>
          <p:cNvSpPr/>
          <p:nvPr/>
        </p:nvSpPr>
        <p:spPr>
          <a:xfrm>
            <a:off x="6753884" y="1023040"/>
            <a:ext cx="4909399" cy="1754326"/>
          </a:xfrm>
          <a:prstGeom prst="rect">
            <a:avLst/>
          </a:prstGeom>
        </p:spPr>
        <p:txBody>
          <a:bodyPr wrap="square">
            <a:spAutoFit/>
          </a:bodyPr>
          <a:lstStyle/>
          <a:p>
            <a:r>
              <a:rPr lang="en-US" b="0" i="1" dirty="0">
                <a:solidFill>
                  <a:srgbClr val="FFFF00"/>
                </a:solidFill>
                <a:effectLst/>
                <a:latin typeface="Calibri" panose="020F0502020204030204" pitchFamily="34" charset="0"/>
              </a:rPr>
              <a:t>And thou shalt be brought down, and shalt speak out of the ground, and thy speech shall be low out of the dust, and thy voice shall be, as of one that hath a familiar spirit, out of the ground, and thy speech shall whisper out of the dust.</a:t>
            </a:r>
          </a:p>
          <a:p>
            <a:r>
              <a:rPr lang="en-US" i="1" dirty="0">
                <a:solidFill>
                  <a:srgbClr val="FFFF00"/>
                </a:solidFill>
                <a:latin typeface="Calibri" panose="020F0502020204030204" pitchFamily="34" charset="0"/>
              </a:rPr>
              <a:t>Isaiah 29:4</a:t>
            </a:r>
          </a:p>
        </p:txBody>
      </p:sp>
      <p:sp>
        <p:nvSpPr>
          <p:cNvPr id="13" name="Rectangle 12"/>
          <p:cNvSpPr/>
          <p:nvPr/>
        </p:nvSpPr>
        <p:spPr>
          <a:xfrm>
            <a:off x="531137" y="3544706"/>
            <a:ext cx="6096000" cy="923330"/>
          </a:xfrm>
          <a:prstGeom prst="rect">
            <a:avLst/>
          </a:prstGeom>
        </p:spPr>
        <p:txBody>
          <a:bodyPr>
            <a:spAutoFit/>
          </a:bodyPr>
          <a:lstStyle/>
          <a:p>
            <a:r>
              <a:rPr lang="en-US" b="0" i="0" dirty="0">
                <a:solidFill>
                  <a:schemeClr val="bg1"/>
                </a:solidFill>
                <a:effectLst/>
                <a:latin typeface="Calibri" panose="020F0502020204030204" pitchFamily="34" charset="0"/>
              </a:rPr>
              <a:t>Glad tidings for the dead;</a:t>
            </a:r>
            <a:br>
              <a:rPr lang="en-US" dirty="0">
                <a:solidFill>
                  <a:schemeClr val="bg1"/>
                </a:solidFill>
                <a:latin typeface="Calibri" panose="020F0502020204030204" pitchFamily="34" charset="0"/>
              </a:rPr>
            </a:br>
            <a:r>
              <a:rPr lang="en-US" b="0" i="0" dirty="0">
                <a:solidFill>
                  <a:schemeClr val="bg1"/>
                </a:solidFill>
                <a:effectLst/>
                <a:latin typeface="Calibri" panose="020F0502020204030204" pitchFamily="34" charset="0"/>
              </a:rPr>
              <a:t>A voice of gladness for the living and the dead;</a:t>
            </a:r>
            <a:br>
              <a:rPr lang="en-US" dirty="0">
                <a:solidFill>
                  <a:schemeClr val="bg1"/>
                </a:solidFill>
                <a:latin typeface="Calibri" panose="020F0502020204030204" pitchFamily="34" charset="0"/>
              </a:rPr>
            </a:br>
            <a:r>
              <a:rPr lang="en-US" b="0" i="0" dirty="0">
                <a:solidFill>
                  <a:schemeClr val="bg1"/>
                </a:solidFill>
                <a:effectLst/>
                <a:latin typeface="Calibri" panose="020F0502020204030204" pitchFamily="34" charset="0"/>
              </a:rPr>
              <a:t>Glad tidings of great joy</a:t>
            </a:r>
            <a:endParaRPr lang="en-US" dirty="0">
              <a:solidFill>
                <a:schemeClr val="bg1"/>
              </a:solidFill>
              <a:latin typeface="Calibri" panose="020F0502020204030204" pitchFamily="34" charset="0"/>
            </a:endParaRPr>
          </a:p>
        </p:txBody>
      </p:sp>
      <p:sp>
        <p:nvSpPr>
          <p:cNvPr id="14" name="Rectangle 13"/>
          <p:cNvSpPr/>
          <p:nvPr/>
        </p:nvSpPr>
        <p:spPr>
          <a:xfrm>
            <a:off x="6753884" y="3219821"/>
            <a:ext cx="3639493" cy="1477328"/>
          </a:xfrm>
          <a:prstGeom prst="rect">
            <a:avLst/>
          </a:prstGeom>
        </p:spPr>
        <p:txBody>
          <a:bodyPr wrap="square">
            <a:spAutoFit/>
          </a:bodyPr>
          <a:lstStyle/>
          <a:p>
            <a:r>
              <a:rPr lang="en-US" b="0" i="1" dirty="0">
                <a:solidFill>
                  <a:srgbClr val="FFFF00"/>
                </a:solidFill>
                <a:effectLst/>
                <a:latin typeface="Calibri" panose="020F0502020204030204" pitchFamily="34" charset="0"/>
              </a:rPr>
              <a:t>And the angel said unto them, Fear not: for, behold, I bring you good tidings of great joy, which shall be to all people.</a:t>
            </a:r>
          </a:p>
          <a:p>
            <a:r>
              <a:rPr lang="en-US" i="1" dirty="0">
                <a:solidFill>
                  <a:srgbClr val="FFFF00"/>
                </a:solidFill>
                <a:latin typeface="Calibri" panose="020F0502020204030204" pitchFamily="34" charset="0"/>
              </a:rPr>
              <a:t>Luke 2:10</a:t>
            </a:r>
          </a:p>
        </p:txBody>
      </p:sp>
      <p:sp>
        <p:nvSpPr>
          <p:cNvPr id="15" name="Rectangle 14"/>
          <p:cNvSpPr/>
          <p:nvPr/>
        </p:nvSpPr>
        <p:spPr>
          <a:xfrm>
            <a:off x="528724" y="5044365"/>
            <a:ext cx="6096000" cy="1200329"/>
          </a:xfrm>
          <a:prstGeom prst="rect">
            <a:avLst/>
          </a:prstGeom>
        </p:spPr>
        <p:txBody>
          <a:bodyPr>
            <a:spAutoFit/>
          </a:bodyPr>
          <a:lstStyle/>
          <a:p>
            <a:r>
              <a:rPr lang="en-US" b="0" i="0" dirty="0">
                <a:solidFill>
                  <a:schemeClr val="bg1"/>
                </a:solidFill>
                <a:effectLst/>
                <a:latin typeface="Calibri" panose="020F0502020204030204" pitchFamily="34" charset="0"/>
              </a:rPr>
              <a:t>How beautiful upon the mountains</a:t>
            </a:r>
            <a:br>
              <a:rPr lang="en-US" dirty="0">
                <a:solidFill>
                  <a:schemeClr val="bg1"/>
                </a:solidFill>
                <a:latin typeface="Calibri" panose="020F0502020204030204" pitchFamily="34" charset="0"/>
              </a:rPr>
            </a:br>
            <a:r>
              <a:rPr lang="en-US" b="0" i="0" dirty="0">
                <a:solidFill>
                  <a:schemeClr val="bg1"/>
                </a:solidFill>
                <a:effectLst/>
                <a:latin typeface="Calibri" panose="020F0502020204030204" pitchFamily="34" charset="0"/>
              </a:rPr>
              <a:t>Are the feet of those that bring glad tidings of good things,</a:t>
            </a:r>
            <a:br>
              <a:rPr lang="en-US" dirty="0">
                <a:solidFill>
                  <a:schemeClr val="bg1"/>
                </a:solidFill>
                <a:latin typeface="Calibri" panose="020F0502020204030204" pitchFamily="34" charset="0"/>
              </a:rPr>
            </a:br>
            <a:r>
              <a:rPr lang="en-US" b="0" i="0" dirty="0">
                <a:solidFill>
                  <a:schemeClr val="bg1"/>
                </a:solidFill>
                <a:effectLst/>
                <a:latin typeface="Calibri" panose="020F0502020204030204" pitchFamily="34" charset="0"/>
              </a:rPr>
              <a:t>And that say unto Zion:</a:t>
            </a:r>
            <a:br>
              <a:rPr lang="en-US" dirty="0">
                <a:solidFill>
                  <a:schemeClr val="bg1"/>
                </a:solidFill>
                <a:latin typeface="Calibri" panose="020F0502020204030204" pitchFamily="34" charset="0"/>
              </a:rPr>
            </a:br>
            <a:r>
              <a:rPr lang="en-US" b="0" i="0" dirty="0">
                <a:solidFill>
                  <a:schemeClr val="bg1"/>
                </a:solidFill>
                <a:effectLst/>
                <a:latin typeface="Calibri" panose="020F0502020204030204" pitchFamily="34" charset="0"/>
              </a:rPr>
              <a:t>Behold, thy God </a:t>
            </a:r>
            <a:r>
              <a:rPr lang="en-US" b="0" i="0" dirty="0" err="1">
                <a:solidFill>
                  <a:schemeClr val="bg1"/>
                </a:solidFill>
                <a:effectLst/>
                <a:latin typeface="Calibri" panose="020F0502020204030204" pitchFamily="34" charset="0"/>
              </a:rPr>
              <a:t>reigneth</a:t>
            </a:r>
            <a:r>
              <a:rPr lang="en-US" b="0" i="0" dirty="0">
                <a:solidFill>
                  <a:schemeClr val="bg1"/>
                </a:solidFill>
                <a:effectLst/>
                <a:latin typeface="Calibri" panose="020F0502020204030204" pitchFamily="34" charset="0"/>
              </a:rPr>
              <a:t>!</a:t>
            </a:r>
            <a:endParaRPr lang="en-US" dirty="0">
              <a:solidFill>
                <a:schemeClr val="bg1"/>
              </a:solidFill>
              <a:latin typeface="Calibri" panose="020F0502020204030204" pitchFamily="34" charset="0"/>
            </a:endParaRPr>
          </a:p>
        </p:txBody>
      </p:sp>
      <p:sp>
        <p:nvSpPr>
          <p:cNvPr id="16" name="Rectangle 15"/>
          <p:cNvSpPr/>
          <p:nvPr/>
        </p:nvSpPr>
        <p:spPr>
          <a:xfrm>
            <a:off x="6837331" y="5005793"/>
            <a:ext cx="4973371" cy="1754326"/>
          </a:xfrm>
          <a:prstGeom prst="rect">
            <a:avLst/>
          </a:prstGeom>
        </p:spPr>
        <p:txBody>
          <a:bodyPr wrap="square">
            <a:spAutoFit/>
          </a:bodyPr>
          <a:lstStyle/>
          <a:p>
            <a:r>
              <a:rPr lang="en-US" b="0" i="1" dirty="0">
                <a:solidFill>
                  <a:srgbClr val="FFFF00"/>
                </a:solidFill>
                <a:effectLst/>
                <a:latin typeface="Palatino"/>
              </a:rPr>
              <a:t>How beautiful upon the mountains are the feet of him that </a:t>
            </a:r>
            <a:r>
              <a:rPr lang="en-US" b="0" i="1" dirty="0" err="1">
                <a:solidFill>
                  <a:srgbClr val="FFFF00"/>
                </a:solidFill>
                <a:effectLst/>
                <a:latin typeface="Palatino"/>
              </a:rPr>
              <a:t>bringeth</a:t>
            </a:r>
            <a:r>
              <a:rPr lang="en-US" b="0" i="1" dirty="0">
                <a:solidFill>
                  <a:srgbClr val="FFFF00"/>
                </a:solidFill>
                <a:effectLst/>
                <a:latin typeface="Palatino"/>
              </a:rPr>
              <a:t> good tidings, that </a:t>
            </a:r>
            <a:r>
              <a:rPr lang="en-US" b="0" i="1" dirty="0" err="1">
                <a:solidFill>
                  <a:srgbClr val="FFFF00"/>
                </a:solidFill>
                <a:effectLst/>
                <a:latin typeface="Palatino"/>
              </a:rPr>
              <a:t>publisheth</a:t>
            </a:r>
            <a:r>
              <a:rPr lang="en-US" b="0" i="1" dirty="0">
                <a:solidFill>
                  <a:srgbClr val="FFFF00"/>
                </a:solidFill>
                <a:effectLst/>
                <a:latin typeface="Palatino"/>
              </a:rPr>
              <a:t> peace; that </a:t>
            </a:r>
            <a:r>
              <a:rPr lang="en-US" b="0" i="1" dirty="0" err="1">
                <a:solidFill>
                  <a:srgbClr val="FFFF00"/>
                </a:solidFill>
                <a:effectLst/>
                <a:latin typeface="Palatino"/>
              </a:rPr>
              <a:t>bringeth</a:t>
            </a:r>
            <a:r>
              <a:rPr lang="en-US" b="0" i="1" dirty="0">
                <a:solidFill>
                  <a:srgbClr val="FFFF00"/>
                </a:solidFill>
                <a:effectLst/>
                <a:latin typeface="Palatino"/>
              </a:rPr>
              <a:t> good tidings of good, that </a:t>
            </a:r>
            <a:r>
              <a:rPr lang="en-US" b="0" i="1" dirty="0" err="1">
                <a:solidFill>
                  <a:srgbClr val="FFFF00"/>
                </a:solidFill>
                <a:effectLst/>
                <a:latin typeface="Palatino"/>
              </a:rPr>
              <a:t>publisheth</a:t>
            </a:r>
            <a:r>
              <a:rPr lang="en-US" b="0" i="1" dirty="0">
                <a:solidFill>
                  <a:srgbClr val="FFFF00"/>
                </a:solidFill>
                <a:effectLst/>
                <a:latin typeface="Palatino"/>
              </a:rPr>
              <a:t> salvation; that </a:t>
            </a:r>
            <a:r>
              <a:rPr lang="en-US" b="0" i="1" dirty="0" err="1">
                <a:solidFill>
                  <a:srgbClr val="FFFF00"/>
                </a:solidFill>
                <a:effectLst/>
                <a:latin typeface="Palatino"/>
              </a:rPr>
              <a:t>saith</a:t>
            </a:r>
            <a:r>
              <a:rPr lang="en-US" b="0" i="1" dirty="0">
                <a:solidFill>
                  <a:srgbClr val="FFFF00"/>
                </a:solidFill>
                <a:effectLst/>
                <a:latin typeface="Palatino"/>
              </a:rPr>
              <a:t> unto Zion, Thy God </a:t>
            </a:r>
            <a:r>
              <a:rPr lang="en-US" b="0" i="1" dirty="0" err="1">
                <a:solidFill>
                  <a:srgbClr val="FFFF00"/>
                </a:solidFill>
                <a:effectLst/>
                <a:latin typeface="Palatino"/>
              </a:rPr>
              <a:t>reigneth</a:t>
            </a:r>
            <a:r>
              <a:rPr lang="en-US" b="0" i="1" dirty="0">
                <a:solidFill>
                  <a:srgbClr val="FFFF00"/>
                </a:solidFill>
                <a:effectLst/>
                <a:latin typeface="Palatino"/>
              </a:rPr>
              <a:t>!</a:t>
            </a:r>
          </a:p>
          <a:p>
            <a:r>
              <a:rPr lang="en-US" i="1" dirty="0">
                <a:solidFill>
                  <a:srgbClr val="FFFF00"/>
                </a:solidFill>
                <a:latin typeface="Palatino"/>
              </a:rPr>
              <a:t>Isaiah 52:7</a:t>
            </a:r>
            <a:endParaRPr lang="en-US" i="1" dirty="0">
              <a:solidFill>
                <a:srgbClr val="FFFF00"/>
              </a:solidFill>
            </a:endParaRPr>
          </a:p>
        </p:txBody>
      </p:sp>
      <p:sp>
        <p:nvSpPr>
          <p:cNvPr id="17" name="Right Arrow 16"/>
          <p:cNvSpPr/>
          <p:nvPr/>
        </p:nvSpPr>
        <p:spPr>
          <a:xfrm>
            <a:off x="4846067" y="1732564"/>
            <a:ext cx="1442434" cy="4636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4794425" y="4083052"/>
            <a:ext cx="1442434" cy="4636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4793414" y="5774145"/>
            <a:ext cx="1442434" cy="4636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416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0-#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000" fill="hold"/>
                                        <p:tgtEl>
                                          <p:spTgt spid="32"/>
                                        </p:tgtEl>
                                        <p:attrNameLst>
                                          <p:attrName>ppt_x</p:attrName>
                                        </p:attrNameLst>
                                      </p:cBhvr>
                                      <p:tavLst>
                                        <p:tav tm="0">
                                          <p:val>
                                            <p:strVal val="0-#ppt_w/2"/>
                                          </p:val>
                                        </p:tav>
                                        <p:tav tm="100000">
                                          <p:val>
                                            <p:strVal val="#ppt_x"/>
                                          </p:val>
                                        </p:tav>
                                      </p:tavLst>
                                    </p:anim>
                                    <p:anim calcmode="lin" valueType="num">
                                      <p:cBhvr additive="base">
                                        <p:cTn id="26" dur="1000" fill="hold"/>
                                        <p:tgtEl>
                                          <p:spTgt spid="3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000" fill="hold"/>
                                        <p:tgtEl>
                                          <p:spTgt spid="14"/>
                                        </p:tgtEl>
                                        <p:attrNameLst>
                                          <p:attrName>ppt_x</p:attrName>
                                        </p:attrNameLst>
                                      </p:cBhvr>
                                      <p:tavLst>
                                        <p:tav tm="0">
                                          <p:val>
                                            <p:strVal val="0-#ppt_w/2"/>
                                          </p:val>
                                        </p:tav>
                                        <p:tav tm="100000">
                                          <p:val>
                                            <p:strVal val="#ppt_x"/>
                                          </p:val>
                                        </p:tav>
                                      </p:tavLst>
                                    </p:anim>
                                    <p:anim calcmode="lin" valueType="num">
                                      <p:cBhvr additive="base">
                                        <p:cTn id="3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1000" fill="hold"/>
                                        <p:tgtEl>
                                          <p:spTgt spid="33"/>
                                        </p:tgtEl>
                                        <p:attrNameLst>
                                          <p:attrName>ppt_x</p:attrName>
                                        </p:attrNameLst>
                                      </p:cBhvr>
                                      <p:tavLst>
                                        <p:tav tm="0">
                                          <p:val>
                                            <p:strVal val="0-#ppt_w/2"/>
                                          </p:val>
                                        </p:tav>
                                        <p:tav tm="100000">
                                          <p:val>
                                            <p:strVal val="#ppt_x"/>
                                          </p:val>
                                        </p:tav>
                                      </p:tavLst>
                                    </p:anim>
                                    <p:anim calcmode="lin" valueType="num">
                                      <p:cBhvr additive="base">
                                        <p:cTn id="40" dur="1000" fill="hold"/>
                                        <p:tgtEl>
                                          <p:spTgt spid="33"/>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fill="hold"/>
                                        <p:tgtEl>
                                          <p:spTgt spid="16"/>
                                        </p:tgtEl>
                                        <p:attrNameLst>
                                          <p:attrName>ppt_x</p:attrName>
                                        </p:attrNameLst>
                                      </p:cBhvr>
                                      <p:tavLst>
                                        <p:tav tm="0">
                                          <p:val>
                                            <p:strVal val="0-#ppt_w/2"/>
                                          </p:val>
                                        </p:tav>
                                        <p:tav tm="100000">
                                          <p:val>
                                            <p:strVal val="#ppt_x"/>
                                          </p:val>
                                        </p:tav>
                                      </p:tavLst>
                                    </p:anim>
                                    <p:anim calcmode="lin" valueType="num">
                                      <p:cBhvr additive="base">
                                        <p:cTn id="4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6" grpId="0"/>
      <p:bldP spid="17" grpId="0" animBg="1"/>
      <p:bldP spid="32"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A3C00AE-7FAA-452D-BC3C-86D76F4A1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7" y="-75627"/>
            <a:ext cx="12343183"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Dispensation of the Fulness of Time</a:t>
            </a:r>
            <a:endParaRPr lang="en-US" dirty="0">
              <a:solidFill>
                <a:schemeClr val="bg2"/>
              </a:solidFill>
              <a:latin typeface="Harrington" panose="04040505050A02020702" pitchFamily="82" charset="0"/>
            </a:endParaRPr>
          </a:p>
        </p:txBody>
      </p:sp>
      <p:sp>
        <p:nvSpPr>
          <p:cNvPr id="2" name="TextBox 1">
            <a:extLst>
              <a:ext uri="{FF2B5EF4-FFF2-40B4-BE49-F238E27FC236}">
                <a16:creationId xmlns:a16="http://schemas.microsoft.com/office/drawing/2014/main" id="{CC240048-1584-EFDE-A48D-5130996F1B1A}"/>
              </a:ext>
            </a:extLst>
          </p:cNvPr>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128:20</a:t>
            </a:r>
          </a:p>
        </p:txBody>
      </p:sp>
      <p:sp>
        <p:nvSpPr>
          <p:cNvPr id="5" name="TextBox 4">
            <a:extLst>
              <a:ext uri="{FF2B5EF4-FFF2-40B4-BE49-F238E27FC236}">
                <a16:creationId xmlns:a16="http://schemas.microsoft.com/office/drawing/2014/main" id="{EB8E8977-021C-9EA1-E3B5-69921184AA9A}"/>
              </a:ext>
            </a:extLst>
          </p:cNvPr>
          <p:cNvSpPr txBox="1"/>
          <p:nvPr/>
        </p:nvSpPr>
        <p:spPr>
          <a:xfrm>
            <a:off x="2492600" y="849643"/>
            <a:ext cx="6572569" cy="1200329"/>
          </a:xfrm>
          <a:prstGeom prst="rect">
            <a:avLst/>
          </a:prstGeom>
          <a:noFill/>
        </p:spPr>
        <p:txBody>
          <a:bodyPr wrap="square">
            <a:spAutoFit/>
          </a:bodyPr>
          <a:lstStyle/>
          <a:p>
            <a:pPr algn="ctr"/>
            <a:r>
              <a:rPr lang="en-US" b="0" i="0" dirty="0">
                <a:solidFill>
                  <a:schemeClr val="bg1"/>
                </a:solidFill>
                <a:effectLst/>
              </a:rPr>
              <a:t>A dispensation is a period of time when the Lord reveals His doctrines, ordinances, and priesthood. The current dispensation began with Joseph Smith and is called the dispensation of the fulness of times.</a:t>
            </a:r>
            <a:endParaRPr lang="en-US" dirty="0">
              <a:solidFill>
                <a:schemeClr val="bg1"/>
              </a:solidFill>
            </a:endParaRPr>
          </a:p>
        </p:txBody>
      </p:sp>
      <p:grpSp>
        <p:nvGrpSpPr>
          <p:cNvPr id="233" name="Group 232">
            <a:extLst>
              <a:ext uri="{FF2B5EF4-FFF2-40B4-BE49-F238E27FC236}">
                <a16:creationId xmlns:a16="http://schemas.microsoft.com/office/drawing/2014/main" id="{6B011BC9-A506-640B-865F-E2D56250C191}"/>
              </a:ext>
            </a:extLst>
          </p:cNvPr>
          <p:cNvGrpSpPr/>
          <p:nvPr/>
        </p:nvGrpSpPr>
        <p:grpSpPr>
          <a:xfrm>
            <a:off x="576733" y="2230778"/>
            <a:ext cx="11110201" cy="4101322"/>
            <a:chOff x="488641" y="1182932"/>
            <a:chExt cx="11110201" cy="4101322"/>
          </a:xfrm>
        </p:grpSpPr>
        <p:sp>
          <p:nvSpPr>
            <p:cNvPr id="6" name="Rectangle 5">
              <a:extLst>
                <a:ext uri="{FF2B5EF4-FFF2-40B4-BE49-F238E27FC236}">
                  <a16:creationId xmlns:a16="http://schemas.microsoft.com/office/drawing/2014/main" id="{7FE0106A-CAF8-7081-C21E-521ED9264AEB}"/>
                </a:ext>
              </a:extLst>
            </p:cNvPr>
            <p:cNvSpPr/>
            <p:nvPr/>
          </p:nvSpPr>
          <p:spPr>
            <a:xfrm>
              <a:off x="666954" y="1182932"/>
              <a:ext cx="766812" cy="369332"/>
            </a:xfrm>
            <a:prstGeom prst="rect">
              <a:avLst/>
            </a:prstGeom>
            <a:solidFill>
              <a:srgbClr val="FF0000"/>
            </a:solidFill>
          </p:spPr>
          <p:txBody>
            <a:bodyPr wrap="square">
              <a:spAutoFit/>
            </a:bodyPr>
            <a:lstStyle/>
            <a:p>
              <a:pPr algn="ctr"/>
              <a:r>
                <a:rPr lang="en-US" dirty="0">
                  <a:solidFill>
                    <a:schemeClr val="bg1"/>
                  </a:solidFill>
                </a:rPr>
                <a:t>Adam</a:t>
              </a:r>
            </a:p>
          </p:txBody>
        </p:sp>
        <p:sp>
          <p:nvSpPr>
            <p:cNvPr id="7" name="Rectangle 6">
              <a:extLst>
                <a:ext uri="{FF2B5EF4-FFF2-40B4-BE49-F238E27FC236}">
                  <a16:creationId xmlns:a16="http://schemas.microsoft.com/office/drawing/2014/main" id="{940C7FF0-F4A6-F1B8-09C4-785F3B36A7FF}"/>
                </a:ext>
              </a:extLst>
            </p:cNvPr>
            <p:cNvSpPr/>
            <p:nvPr/>
          </p:nvSpPr>
          <p:spPr>
            <a:xfrm>
              <a:off x="2039755" y="1186875"/>
              <a:ext cx="766812" cy="369332"/>
            </a:xfrm>
            <a:prstGeom prst="rect">
              <a:avLst/>
            </a:prstGeom>
            <a:solidFill>
              <a:srgbClr val="FF0000"/>
            </a:solidFill>
          </p:spPr>
          <p:txBody>
            <a:bodyPr wrap="square">
              <a:spAutoFit/>
            </a:bodyPr>
            <a:lstStyle/>
            <a:p>
              <a:pPr algn="ctr"/>
              <a:r>
                <a:rPr lang="en-US" dirty="0">
                  <a:solidFill>
                    <a:schemeClr val="bg1"/>
                  </a:solidFill>
                </a:rPr>
                <a:t>Enoch</a:t>
              </a:r>
            </a:p>
          </p:txBody>
        </p:sp>
        <p:sp>
          <p:nvSpPr>
            <p:cNvPr id="9" name="Rectangle 8">
              <a:extLst>
                <a:ext uri="{FF2B5EF4-FFF2-40B4-BE49-F238E27FC236}">
                  <a16:creationId xmlns:a16="http://schemas.microsoft.com/office/drawing/2014/main" id="{C5CD70C3-9089-07CF-1CC2-9EA8C66459EE}"/>
                </a:ext>
              </a:extLst>
            </p:cNvPr>
            <p:cNvSpPr/>
            <p:nvPr/>
          </p:nvSpPr>
          <p:spPr>
            <a:xfrm>
              <a:off x="3412556" y="1199215"/>
              <a:ext cx="766812" cy="369332"/>
            </a:xfrm>
            <a:prstGeom prst="rect">
              <a:avLst/>
            </a:prstGeom>
            <a:solidFill>
              <a:srgbClr val="FF0000"/>
            </a:solidFill>
          </p:spPr>
          <p:txBody>
            <a:bodyPr wrap="square">
              <a:spAutoFit/>
            </a:bodyPr>
            <a:lstStyle/>
            <a:p>
              <a:pPr algn="ctr"/>
              <a:r>
                <a:rPr lang="en-US" dirty="0">
                  <a:solidFill>
                    <a:schemeClr val="bg1"/>
                  </a:solidFill>
                </a:rPr>
                <a:t>Noah</a:t>
              </a:r>
            </a:p>
          </p:txBody>
        </p:sp>
        <p:sp>
          <p:nvSpPr>
            <p:cNvPr id="12" name="Rectangle 11">
              <a:extLst>
                <a:ext uri="{FF2B5EF4-FFF2-40B4-BE49-F238E27FC236}">
                  <a16:creationId xmlns:a16="http://schemas.microsoft.com/office/drawing/2014/main" id="{5DED7FDB-3437-BA1C-EB69-232486976C19}"/>
                </a:ext>
              </a:extLst>
            </p:cNvPr>
            <p:cNvSpPr/>
            <p:nvPr/>
          </p:nvSpPr>
          <p:spPr>
            <a:xfrm>
              <a:off x="4785357" y="1182932"/>
              <a:ext cx="1074822" cy="369332"/>
            </a:xfrm>
            <a:prstGeom prst="rect">
              <a:avLst/>
            </a:prstGeom>
            <a:solidFill>
              <a:srgbClr val="FF0000"/>
            </a:solidFill>
          </p:spPr>
          <p:txBody>
            <a:bodyPr wrap="square">
              <a:spAutoFit/>
            </a:bodyPr>
            <a:lstStyle/>
            <a:p>
              <a:pPr algn="ctr"/>
              <a:r>
                <a:rPr lang="en-US" dirty="0">
                  <a:solidFill>
                    <a:schemeClr val="bg1"/>
                  </a:solidFill>
                </a:rPr>
                <a:t>Abraham</a:t>
              </a:r>
            </a:p>
          </p:txBody>
        </p:sp>
        <p:sp>
          <p:nvSpPr>
            <p:cNvPr id="13" name="Rectangle 12">
              <a:extLst>
                <a:ext uri="{FF2B5EF4-FFF2-40B4-BE49-F238E27FC236}">
                  <a16:creationId xmlns:a16="http://schemas.microsoft.com/office/drawing/2014/main" id="{7C39D83E-E019-2535-4E17-42B0BEABA0F4}"/>
                </a:ext>
              </a:extLst>
            </p:cNvPr>
            <p:cNvSpPr/>
            <p:nvPr/>
          </p:nvSpPr>
          <p:spPr>
            <a:xfrm>
              <a:off x="6466168" y="1199215"/>
              <a:ext cx="901566" cy="369332"/>
            </a:xfrm>
            <a:prstGeom prst="rect">
              <a:avLst/>
            </a:prstGeom>
            <a:solidFill>
              <a:srgbClr val="FF0000"/>
            </a:solidFill>
          </p:spPr>
          <p:txBody>
            <a:bodyPr wrap="square">
              <a:spAutoFit/>
            </a:bodyPr>
            <a:lstStyle/>
            <a:p>
              <a:pPr algn="ctr"/>
              <a:r>
                <a:rPr lang="en-US" dirty="0">
                  <a:solidFill>
                    <a:schemeClr val="bg1"/>
                  </a:solidFill>
                </a:rPr>
                <a:t>Moses</a:t>
              </a:r>
            </a:p>
          </p:txBody>
        </p:sp>
        <p:sp>
          <p:nvSpPr>
            <p:cNvPr id="15" name="Rectangle 14">
              <a:extLst>
                <a:ext uri="{FF2B5EF4-FFF2-40B4-BE49-F238E27FC236}">
                  <a16:creationId xmlns:a16="http://schemas.microsoft.com/office/drawing/2014/main" id="{632DC618-F045-9B22-F7EB-B3361EF40AFF}"/>
                </a:ext>
              </a:extLst>
            </p:cNvPr>
            <p:cNvSpPr/>
            <p:nvPr/>
          </p:nvSpPr>
          <p:spPr>
            <a:xfrm>
              <a:off x="7973723" y="1186875"/>
              <a:ext cx="1376415" cy="369332"/>
            </a:xfrm>
            <a:prstGeom prst="rect">
              <a:avLst/>
            </a:prstGeom>
            <a:solidFill>
              <a:srgbClr val="FF0000"/>
            </a:solidFill>
          </p:spPr>
          <p:txBody>
            <a:bodyPr wrap="square">
              <a:spAutoFit/>
            </a:bodyPr>
            <a:lstStyle/>
            <a:p>
              <a:pPr algn="ctr"/>
              <a:r>
                <a:rPr lang="en-US" dirty="0">
                  <a:solidFill>
                    <a:schemeClr val="bg1"/>
                  </a:solidFill>
                </a:rPr>
                <a:t>Jesus Christ</a:t>
              </a:r>
            </a:p>
          </p:txBody>
        </p:sp>
        <p:sp>
          <p:nvSpPr>
            <p:cNvPr id="17" name="Rectangle 16">
              <a:extLst>
                <a:ext uri="{FF2B5EF4-FFF2-40B4-BE49-F238E27FC236}">
                  <a16:creationId xmlns:a16="http://schemas.microsoft.com/office/drawing/2014/main" id="{F511A683-806A-BF71-C53B-FDB018DD7258}"/>
                </a:ext>
              </a:extLst>
            </p:cNvPr>
            <p:cNvSpPr/>
            <p:nvPr/>
          </p:nvSpPr>
          <p:spPr>
            <a:xfrm>
              <a:off x="9956129" y="1182932"/>
              <a:ext cx="1642713" cy="369332"/>
            </a:xfrm>
            <a:prstGeom prst="rect">
              <a:avLst/>
            </a:prstGeom>
            <a:solidFill>
              <a:srgbClr val="FF0000"/>
            </a:solidFill>
          </p:spPr>
          <p:txBody>
            <a:bodyPr wrap="square">
              <a:spAutoFit/>
            </a:bodyPr>
            <a:lstStyle/>
            <a:p>
              <a:pPr algn="ctr"/>
              <a:r>
                <a:rPr lang="en-US" dirty="0">
                  <a:solidFill>
                    <a:schemeClr val="bg1"/>
                  </a:solidFill>
                </a:rPr>
                <a:t>Joseph Smith</a:t>
              </a:r>
            </a:p>
          </p:txBody>
        </p:sp>
        <p:grpSp>
          <p:nvGrpSpPr>
            <p:cNvPr id="18" name="Group 17">
              <a:extLst>
                <a:ext uri="{FF2B5EF4-FFF2-40B4-BE49-F238E27FC236}">
                  <a16:creationId xmlns:a16="http://schemas.microsoft.com/office/drawing/2014/main" id="{7B27F34C-7AAB-7AA0-7CA7-A7A7EFFEF205}"/>
                </a:ext>
              </a:extLst>
            </p:cNvPr>
            <p:cNvGrpSpPr/>
            <p:nvPr/>
          </p:nvGrpSpPr>
          <p:grpSpPr>
            <a:xfrm>
              <a:off x="506125" y="1783013"/>
              <a:ext cx="1088469" cy="2288473"/>
              <a:chOff x="7663936" y="2070428"/>
              <a:chExt cx="1565766" cy="3291974"/>
            </a:xfrm>
          </p:grpSpPr>
          <p:sp>
            <p:nvSpPr>
              <p:cNvPr id="19" name="Oval 18">
                <a:extLst>
                  <a:ext uri="{FF2B5EF4-FFF2-40B4-BE49-F238E27FC236}">
                    <a16:creationId xmlns:a16="http://schemas.microsoft.com/office/drawing/2014/main" id="{3E2C8EAF-66A5-0033-BB37-48BAB1946BB8}"/>
                  </a:ext>
                </a:extLst>
              </p:cNvPr>
              <p:cNvSpPr/>
              <p:nvPr/>
            </p:nvSpPr>
            <p:spPr>
              <a:xfrm rot="2387893">
                <a:off x="8370124" y="5005772"/>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17D5C96-1D26-EA0E-6AF0-E6459D5BE1A9}"/>
                  </a:ext>
                </a:extLst>
              </p:cNvPr>
              <p:cNvSpPr/>
              <p:nvPr/>
            </p:nvSpPr>
            <p:spPr>
              <a:xfrm rot="18159777">
                <a:off x="7989124" y="5005770"/>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E6AF92E9-2959-5558-185B-28175FA5E9C1}"/>
                  </a:ext>
                </a:extLst>
              </p:cNvPr>
              <p:cNvSpPr/>
              <p:nvPr/>
            </p:nvSpPr>
            <p:spPr>
              <a:xfrm>
                <a:off x="7944425" y="3304625"/>
                <a:ext cx="990600" cy="1828800"/>
              </a:xfrm>
              <a:prstGeom prst="trapezoid">
                <a:avLst>
                  <a:gd name="adj" fmla="val 2806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7C1294E-6804-FE39-3417-60E2D1E40873}"/>
                  </a:ext>
                </a:extLst>
              </p:cNvPr>
              <p:cNvSpPr/>
              <p:nvPr/>
            </p:nvSpPr>
            <p:spPr>
              <a:xfrm rot="2387893">
                <a:off x="8808551" y="3749766"/>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AB4DF69-CF37-E459-D0E0-8D1CE99F8AFF}"/>
                  </a:ext>
                </a:extLst>
              </p:cNvPr>
              <p:cNvSpPr/>
              <p:nvPr/>
            </p:nvSpPr>
            <p:spPr>
              <a:xfrm rot="7204752">
                <a:off x="7623563" y="3728840"/>
                <a:ext cx="415962" cy="33521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C8DEAA52-BBB7-73D5-CCDA-DFF06F7171A5}"/>
                  </a:ext>
                </a:extLst>
              </p:cNvPr>
              <p:cNvSpPr/>
              <p:nvPr/>
            </p:nvSpPr>
            <p:spPr>
              <a:xfrm rot="1673599">
                <a:off x="7807538" y="3076812"/>
                <a:ext cx="439615" cy="830600"/>
              </a:xfrm>
              <a:prstGeom prst="trapezoid">
                <a:avLst>
                  <a:gd name="adj" fmla="val 3996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C42C8177-A007-424B-43E6-558DB71E4DDC}"/>
                  </a:ext>
                </a:extLst>
              </p:cNvPr>
              <p:cNvSpPr/>
              <p:nvPr/>
            </p:nvSpPr>
            <p:spPr>
              <a:xfrm rot="19808278">
                <a:off x="8582056" y="3113593"/>
                <a:ext cx="439615" cy="827580"/>
              </a:xfrm>
              <a:prstGeom prst="trapezoid">
                <a:avLst>
                  <a:gd name="adj" fmla="val 2886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05">
                <a:extLst>
                  <a:ext uri="{FF2B5EF4-FFF2-40B4-BE49-F238E27FC236}">
                    <a16:creationId xmlns:a16="http://schemas.microsoft.com/office/drawing/2014/main" id="{FC098786-C0BF-65E1-1711-0DAF6583972A}"/>
                  </a:ext>
                </a:extLst>
              </p:cNvPr>
              <p:cNvSpPr/>
              <p:nvPr/>
            </p:nvSpPr>
            <p:spPr>
              <a:xfrm>
                <a:off x="8093894" y="4200199"/>
                <a:ext cx="615462" cy="155986"/>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06">
                <a:extLst>
                  <a:ext uri="{FF2B5EF4-FFF2-40B4-BE49-F238E27FC236}">
                    <a16:creationId xmlns:a16="http://schemas.microsoft.com/office/drawing/2014/main" id="{1EE9FCE6-3A8A-AA60-8E6F-4BAECC9CBF14}"/>
                  </a:ext>
                </a:extLst>
              </p:cNvPr>
              <p:cNvSpPr/>
              <p:nvPr/>
            </p:nvSpPr>
            <p:spPr>
              <a:xfrm rot="21168630">
                <a:off x="8501015" y="3108297"/>
                <a:ext cx="357809" cy="2025127"/>
              </a:xfrm>
              <a:prstGeom prst="roundRect">
                <a:avLst>
                  <a:gd name="adj" fmla="val 5000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07">
                <a:extLst>
                  <a:ext uri="{FF2B5EF4-FFF2-40B4-BE49-F238E27FC236}">
                    <a16:creationId xmlns:a16="http://schemas.microsoft.com/office/drawing/2014/main" id="{8BF1F557-29FC-39DE-8AC1-805072A2CF34}"/>
                  </a:ext>
                </a:extLst>
              </p:cNvPr>
              <p:cNvSpPr/>
              <p:nvPr/>
            </p:nvSpPr>
            <p:spPr>
              <a:xfrm rot="367066">
                <a:off x="7944426" y="3108297"/>
                <a:ext cx="381000" cy="2025128"/>
              </a:xfrm>
              <a:prstGeom prst="roundRect">
                <a:avLst>
                  <a:gd name="adj" fmla="val 41877"/>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03185F4-001E-0BDF-83E2-96EAFBAF2069}"/>
                  </a:ext>
                </a:extLst>
              </p:cNvPr>
              <p:cNvSpPr/>
              <p:nvPr/>
            </p:nvSpPr>
            <p:spPr>
              <a:xfrm>
                <a:off x="8248162" y="2976232"/>
                <a:ext cx="314093" cy="46795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40ADF81-DF6E-B7C4-AEC3-6888C1572A29}"/>
                  </a:ext>
                </a:extLst>
              </p:cNvPr>
              <p:cNvSpPr/>
              <p:nvPr/>
            </p:nvSpPr>
            <p:spPr>
              <a:xfrm>
                <a:off x="8093894" y="2328369"/>
                <a:ext cx="615462" cy="93591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112">
                <a:extLst>
                  <a:ext uri="{FF2B5EF4-FFF2-40B4-BE49-F238E27FC236}">
                    <a16:creationId xmlns:a16="http://schemas.microsoft.com/office/drawing/2014/main" id="{B4C3BBB7-055B-278C-AF53-774689478470}"/>
                  </a:ext>
                </a:extLst>
              </p:cNvPr>
              <p:cNvSpPr/>
              <p:nvPr/>
            </p:nvSpPr>
            <p:spPr>
              <a:xfrm>
                <a:off x="8049450" y="2070428"/>
                <a:ext cx="820677" cy="678569"/>
              </a:xfrm>
              <a:custGeom>
                <a:avLst/>
                <a:gdLst>
                  <a:gd name="connsiteX0" fmla="*/ 449612 w 820677"/>
                  <a:gd name="connsiteY0" fmla="*/ 468 h 678569"/>
                  <a:gd name="connsiteX1" fmla="*/ 469629 w 820677"/>
                  <a:gd name="connsiteY1" fmla="*/ 7930 h 678569"/>
                  <a:gd name="connsiteX2" fmla="*/ 507398 w 820677"/>
                  <a:gd name="connsiteY2" fmla="*/ 78499 h 678569"/>
                  <a:gd name="connsiteX3" fmla="*/ 507606 w 820677"/>
                  <a:gd name="connsiteY3" fmla="*/ 78674 h 678569"/>
                  <a:gd name="connsiteX4" fmla="*/ 537428 w 820677"/>
                  <a:gd name="connsiteY4" fmla="*/ 103655 h 678569"/>
                  <a:gd name="connsiteX5" fmla="*/ 555870 w 820677"/>
                  <a:gd name="connsiteY5" fmla="*/ 146989 h 678569"/>
                  <a:gd name="connsiteX6" fmla="*/ 557183 w 820677"/>
                  <a:gd name="connsiteY6" fmla="*/ 161113 h 678569"/>
                  <a:gd name="connsiteX7" fmla="*/ 566703 w 820677"/>
                  <a:gd name="connsiteY7" fmla="*/ 167957 h 678569"/>
                  <a:gd name="connsiteX8" fmla="*/ 595543 w 820677"/>
                  <a:gd name="connsiteY8" fmla="*/ 225991 h 678569"/>
                  <a:gd name="connsiteX9" fmla="*/ 595582 w 820677"/>
                  <a:gd name="connsiteY9" fmla="*/ 225995 h 678569"/>
                  <a:gd name="connsiteX10" fmla="*/ 630907 w 820677"/>
                  <a:gd name="connsiteY10" fmla="*/ 229569 h 678569"/>
                  <a:gd name="connsiteX11" fmla="*/ 683260 w 820677"/>
                  <a:gd name="connsiteY11" fmla="*/ 312758 h 678569"/>
                  <a:gd name="connsiteX12" fmla="*/ 683914 w 820677"/>
                  <a:gd name="connsiteY12" fmla="*/ 312811 h 678569"/>
                  <a:gd name="connsiteX13" fmla="*/ 712655 w 820677"/>
                  <a:gd name="connsiteY13" fmla="*/ 315134 h 678569"/>
                  <a:gd name="connsiteX14" fmla="*/ 738124 w 820677"/>
                  <a:gd name="connsiteY14" fmla="*/ 331027 h 678569"/>
                  <a:gd name="connsiteX15" fmla="*/ 754674 w 820677"/>
                  <a:gd name="connsiteY15" fmla="*/ 359588 h 678569"/>
                  <a:gd name="connsiteX16" fmla="*/ 754988 w 820677"/>
                  <a:gd name="connsiteY16" fmla="*/ 391185 h 678569"/>
                  <a:gd name="connsiteX17" fmla="*/ 754997 w 820677"/>
                  <a:gd name="connsiteY17" fmla="*/ 392129 h 678569"/>
                  <a:gd name="connsiteX18" fmla="*/ 818412 w 820677"/>
                  <a:gd name="connsiteY18" fmla="*/ 446192 h 678569"/>
                  <a:gd name="connsiteX19" fmla="*/ 803429 w 820677"/>
                  <a:gd name="connsiteY19" fmla="*/ 509026 h 678569"/>
                  <a:gd name="connsiteX20" fmla="*/ 803467 w 820677"/>
                  <a:gd name="connsiteY20" fmla="*/ 509281 h 678569"/>
                  <a:gd name="connsiteX21" fmla="*/ 808952 w 820677"/>
                  <a:gd name="connsiteY21" fmla="*/ 545885 h 678569"/>
                  <a:gd name="connsiteX22" fmla="*/ 796636 w 820677"/>
                  <a:gd name="connsiteY22" fmla="*/ 580321 h 678569"/>
                  <a:gd name="connsiteX23" fmla="*/ 753378 w 820677"/>
                  <a:gd name="connsiteY23" fmla="*/ 609858 h 678569"/>
                  <a:gd name="connsiteX24" fmla="*/ 699807 w 820677"/>
                  <a:gd name="connsiteY24" fmla="*/ 671749 h 678569"/>
                  <a:gd name="connsiteX25" fmla="*/ 595128 w 820677"/>
                  <a:gd name="connsiteY25" fmla="*/ 649012 h 678569"/>
                  <a:gd name="connsiteX26" fmla="*/ 529722 w 820677"/>
                  <a:gd name="connsiteY26" fmla="*/ 661860 h 678569"/>
                  <a:gd name="connsiteX27" fmla="*/ 464572 w 820677"/>
                  <a:gd name="connsiteY27" fmla="*/ 587241 h 678569"/>
                  <a:gd name="connsiteX28" fmla="*/ 370983 w 820677"/>
                  <a:gd name="connsiteY28" fmla="*/ 569252 h 678569"/>
                  <a:gd name="connsiteX29" fmla="*/ 365375 w 820677"/>
                  <a:gd name="connsiteY29" fmla="*/ 560655 h 678569"/>
                  <a:gd name="connsiteX30" fmla="*/ 354031 w 820677"/>
                  <a:gd name="connsiteY30" fmla="*/ 587956 h 678569"/>
                  <a:gd name="connsiteX31" fmla="*/ 313578 w 820677"/>
                  <a:gd name="connsiteY31" fmla="*/ 620551 h 678569"/>
                  <a:gd name="connsiteX32" fmla="*/ 218500 w 820677"/>
                  <a:gd name="connsiteY32" fmla="*/ 565089 h 678569"/>
                  <a:gd name="connsiteX33" fmla="*/ 77265 w 820677"/>
                  <a:gd name="connsiteY33" fmla="*/ 510291 h 678569"/>
                  <a:gd name="connsiteX34" fmla="*/ 15168 w 820677"/>
                  <a:gd name="connsiteY34" fmla="*/ 449313 h 678569"/>
                  <a:gd name="connsiteX35" fmla="*/ 28436 w 820677"/>
                  <a:gd name="connsiteY35" fmla="*/ 367001 h 678569"/>
                  <a:gd name="connsiteX36" fmla="*/ 417 w 820677"/>
                  <a:gd name="connsiteY36" fmla="*/ 282552 h 678569"/>
                  <a:gd name="connsiteX37" fmla="*/ 51588 w 820677"/>
                  <a:gd name="connsiteY37" fmla="*/ 207491 h 678569"/>
                  <a:gd name="connsiteX38" fmla="*/ 52077 w 820677"/>
                  <a:gd name="connsiteY38" fmla="*/ 205512 h 678569"/>
                  <a:gd name="connsiteX39" fmla="*/ 74871 w 820677"/>
                  <a:gd name="connsiteY39" fmla="*/ 97723 h 678569"/>
                  <a:gd name="connsiteX40" fmla="*/ 185758 w 820677"/>
                  <a:gd name="connsiteY40" fmla="*/ 73097 h 678569"/>
                  <a:gd name="connsiteX41" fmla="*/ 185782 w 820677"/>
                  <a:gd name="connsiteY41" fmla="*/ 73056 h 678569"/>
                  <a:gd name="connsiteX42" fmla="*/ 207835 w 820677"/>
                  <a:gd name="connsiteY42" fmla="*/ 36019 h 678569"/>
                  <a:gd name="connsiteX43" fmla="*/ 297557 w 820677"/>
                  <a:gd name="connsiteY43" fmla="*/ 47533 h 678569"/>
                  <a:gd name="connsiteX44" fmla="*/ 297956 w 820677"/>
                  <a:gd name="connsiteY44" fmla="*/ 46836 h 678569"/>
                  <a:gd name="connsiteX45" fmla="*/ 315470 w 820677"/>
                  <a:gd name="connsiteY45" fmla="*/ 16204 h 678569"/>
                  <a:gd name="connsiteX46" fmla="*/ 341121 w 820677"/>
                  <a:gd name="connsiteY46" fmla="*/ 853 h 678569"/>
                  <a:gd name="connsiteX47" fmla="*/ 371141 w 820677"/>
                  <a:gd name="connsiteY47" fmla="*/ 6422 h 678569"/>
                  <a:gd name="connsiteX48" fmla="*/ 394453 w 820677"/>
                  <a:gd name="connsiteY48" fmla="*/ 33004 h 678569"/>
                  <a:gd name="connsiteX49" fmla="*/ 395149 w 820677"/>
                  <a:gd name="connsiteY49" fmla="*/ 33798 h 678569"/>
                  <a:gd name="connsiteX50" fmla="*/ 449612 w 820677"/>
                  <a:gd name="connsiteY50" fmla="*/ 468 h 67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20677" h="678569">
                    <a:moveTo>
                      <a:pt x="449612" y="468"/>
                    </a:moveTo>
                    <a:cubicBezTo>
                      <a:pt x="456383" y="1319"/>
                      <a:pt x="463140" y="3777"/>
                      <a:pt x="469629" y="7930"/>
                    </a:cubicBezTo>
                    <a:cubicBezTo>
                      <a:pt x="489407" y="20582"/>
                      <a:pt x="503588" y="47071"/>
                      <a:pt x="507398" y="78499"/>
                    </a:cubicBezTo>
                    <a:lnTo>
                      <a:pt x="507606" y="78674"/>
                    </a:lnTo>
                    <a:lnTo>
                      <a:pt x="537428" y="103655"/>
                    </a:lnTo>
                    <a:cubicBezTo>
                      <a:pt x="545763" y="115430"/>
                      <a:pt x="552166" y="130234"/>
                      <a:pt x="555870" y="146989"/>
                    </a:cubicBezTo>
                    <a:lnTo>
                      <a:pt x="557183" y="161113"/>
                    </a:lnTo>
                    <a:lnTo>
                      <a:pt x="566703" y="167957"/>
                    </a:lnTo>
                    <a:cubicBezTo>
                      <a:pt x="582031" y="183247"/>
                      <a:pt x="592541" y="203488"/>
                      <a:pt x="595543" y="225991"/>
                    </a:cubicBezTo>
                    <a:lnTo>
                      <a:pt x="595582" y="225995"/>
                    </a:lnTo>
                    <a:lnTo>
                      <a:pt x="630907" y="229569"/>
                    </a:lnTo>
                    <a:cubicBezTo>
                      <a:pt x="663864" y="241234"/>
                      <a:pt x="687528" y="275110"/>
                      <a:pt x="683260" y="312758"/>
                    </a:cubicBezTo>
                    <a:lnTo>
                      <a:pt x="683914" y="312811"/>
                    </a:lnTo>
                    <a:lnTo>
                      <a:pt x="712655" y="315134"/>
                    </a:lnTo>
                    <a:cubicBezTo>
                      <a:pt x="722077" y="318271"/>
                      <a:pt x="730846" y="323660"/>
                      <a:pt x="738124" y="331027"/>
                    </a:cubicBezTo>
                    <a:cubicBezTo>
                      <a:pt x="746137" y="339134"/>
                      <a:pt x="751758" y="349029"/>
                      <a:pt x="754674" y="359588"/>
                    </a:cubicBezTo>
                    <a:lnTo>
                      <a:pt x="754988" y="391185"/>
                    </a:lnTo>
                    <a:lnTo>
                      <a:pt x="754997" y="392129"/>
                    </a:lnTo>
                    <a:cubicBezTo>
                      <a:pt x="785000" y="394554"/>
                      <a:pt x="810747" y="416507"/>
                      <a:pt x="818412" y="446192"/>
                    </a:cubicBezTo>
                    <a:cubicBezTo>
                      <a:pt x="824255" y="468810"/>
                      <a:pt x="818634" y="492399"/>
                      <a:pt x="803429" y="509026"/>
                    </a:cubicBezTo>
                    <a:lnTo>
                      <a:pt x="803467" y="509281"/>
                    </a:lnTo>
                    <a:lnTo>
                      <a:pt x="808952" y="545885"/>
                    </a:lnTo>
                    <a:cubicBezTo>
                      <a:pt x="807784" y="558143"/>
                      <a:pt x="803644" y="569997"/>
                      <a:pt x="796636" y="580321"/>
                    </a:cubicBezTo>
                    <a:cubicBezTo>
                      <a:pt x="786466" y="595314"/>
                      <a:pt x="771082" y="605824"/>
                      <a:pt x="753378" y="609858"/>
                    </a:cubicBezTo>
                    <a:cubicBezTo>
                      <a:pt x="746142" y="638074"/>
                      <a:pt x="726407" y="660869"/>
                      <a:pt x="699807" y="671749"/>
                    </a:cubicBezTo>
                    <a:cubicBezTo>
                      <a:pt x="664445" y="686213"/>
                      <a:pt x="623072" y="677227"/>
                      <a:pt x="595128" y="649012"/>
                    </a:cubicBezTo>
                    <a:cubicBezTo>
                      <a:pt x="576571" y="662719"/>
                      <a:pt x="552720" y="667397"/>
                      <a:pt x="529722" y="661860"/>
                    </a:cubicBezTo>
                    <a:cubicBezTo>
                      <a:pt x="494776" y="653448"/>
                      <a:pt x="468376" y="623205"/>
                      <a:pt x="464572" y="587241"/>
                    </a:cubicBezTo>
                    <a:cubicBezTo>
                      <a:pt x="433052" y="598366"/>
                      <a:pt x="397422" y="591516"/>
                      <a:pt x="370983" y="569252"/>
                    </a:cubicBezTo>
                    <a:lnTo>
                      <a:pt x="365375" y="560655"/>
                    </a:lnTo>
                    <a:lnTo>
                      <a:pt x="354031" y="587956"/>
                    </a:lnTo>
                    <a:cubicBezTo>
                      <a:pt x="342870" y="603638"/>
                      <a:pt x="329003" y="615040"/>
                      <a:pt x="313578" y="620551"/>
                    </a:cubicBezTo>
                    <a:cubicBezTo>
                      <a:pt x="277224" y="633535"/>
                      <a:pt x="239283" y="611408"/>
                      <a:pt x="218500" y="565089"/>
                    </a:cubicBezTo>
                    <a:cubicBezTo>
                      <a:pt x="169446" y="609054"/>
                      <a:pt x="105735" y="584342"/>
                      <a:pt x="77265" y="510291"/>
                    </a:cubicBezTo>
                    <a:cubicBezTo>
                      <a:pt x="49299" y="515159"/>
                      <a:pt x="23039" y="489378"/>
                      <a:pt x="15168" y="449313"/>
                    </a:cubicBezTo>
                    <a:cubicBezTo>
                      <a:pt x="9466" y="420325"/>
                      <a:pt x="14506" y="389041"/>
                      <a:pt x="28436" y="367001"/>
                    </a:cubicBezTo>
                    <a:cubicBezTo>
                      <a:pt x="8672" y="349713"/>
                      <a:pt x="-2335" y="316537"/>
                      <a:pt x="417" y="282552"/>
                    </a:cubicBezTo>
                    <a:cubicBezTo>
                      <a:pt x="3645" y="242761"/>
                      <a:pt x="24891" y="211593"/>
                      <a:pt x="51588" y="207491"/>
                    </a:cubicBezTo>
                    <a:cubicBezTo>
                      <a:pt x="51746" y="206827"/>
                      <a:pt x="51918" y="206177"/>
                      <a:pt x="52077" y="205512"/>
                    </a:cubicBezTo>
                    <a:cubicBezTo>
                      <a:pt x="48492" y="166328"/>
                      <a:pt x="56853" y="126811"/>
                      <a:pt x="74871" y="97723"/>
                    </a:cubicBezTo>
                    <a:cubicBezTo>
                      <a:pt x="103340" y="51779"/>
                      <a:pt x="149497" y="41539"/>
                      <a:pt x="185758" y="73097"/>
                    </a:cubicBezTo>
                    <a:lnTo>
                      <a:pt x="185782" y="73056"/>
                    </a:lnTo>
                    <a:lnTo>
                      <a:pt x="207835" y="36019"/>
                    </a:lnTo>
                    <a:cubicBezTo>
                      <a:pt x="234509" y="8566"/>
                      <a:pt x="272336" y="10595"/>
                      <a:pt x="297557" y="47533"/>
                    </a:cubicBezTo>
                    <a:lnTo>
                      <a:pt x="297956" y="46836"/>
                    </a:lnTo>
                    <a:lnTo>
                      <a:pt x="315470" y="16204"/>
                    </a:lnTo>
                    <a:cubicBezTo>
                      <a:pt x="322951" y="8186"/>
                      <a:pt x="331722" y="2831"/>
                      <a:pt x="341121" y="853"/>
                    </a:cubicBezTo>
                    <a:cubicBezTo>
                      <a:pt x="351466" y="-1328"/>
                      <a:pt x="361805" y="730"/>
                      <a:pt x="371141" y="6422"/>
                    </a:cubicBezTo>
                    <a:lnTo>
                      <a:pt x="394453" y="33004"/>
                    </a:lnTo>
                    <a:lnTo>
                      <a:pt x="395149" y="33798"/>
                    </a:lnTo>
                    <a:cubicBezTo>
                      <a:pt x="408861" y="9815"/>
                      <a:pt x="429300" y="-2088"/>
                      <a:pt x="449612" y="468"/>
                    </a:cubicBezTo>
                    <a:close/>
                  </a:path>
                </a:pathLst>
              </a:cu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5" name="Group 34">
              <a:extLst>
                <a:ext uri="{FF2B5EF4-FFF2-40B4-BE49-F238E27FC236}">
                  <a16:creationId xmlns:a16="http://schemas.microsoft.com/office/drawing/2014/main" id="{7200DADF-DA79-3058-307E-8AEA63EC2F9C}"/>
                </a:ext>
              </a:extLst>
            </p:cNvPr>
            <p:cNvGrpSpPr/>
            <p:nvPr/>
          </p:nvGrpSpPr>
          <p:grpSpPr>
            <a:xfrm>
              <a:off x="4838453" y="1870438"/>
              <a:ext cx="1073330" cy="2031484"/>
              <a:chOff x="3810000" y="553998"/>
              <a:chExt cx="1839832" cy="3482238"/>
            </a:xfrm>
          </p:grpSpPr>
          <p:sp>
            <p:nvSpPr>
              <p:cNvPr id="36" name="Cloud 35">
                <a:extLst>
                  <a:ext uri="{FF2B5EF4-FFF2-40B4-BE49-F238E27FC236}">
                    <a16:creationId xmlns:a16="http://schemas.microsoft.com/office/drawing/2014/main" id="{3E041BE6-B6D2-8AA8-29A2-7BF91005DD4F}"/>
                  </a:ext>
                </a:extLst>
              </p:cNvPr>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a:extLst>
                  <a:ext uri="{FF2B5EF4-FFF2-40B4-BE49-F238E27FC236}">
                    <a16:creationId xmlns:a16="http://schemas.microsoft.com/office/drawing/2014/main" id="{91226D2D-AA29-FBD4-FB15-3575F419CCA0}"/>
                  </a:ext>
                </a:extLst>
              </p:cNvPr>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1291B74-C027-78D3-2B77-2F0E41FD923A}"/>
                  </a:ext>
                </a:extLst>
              </p:cNvPr>
              <p:cNvSpPr/>
              <p:nvPr/>
            </p:nvSpPr>
            <p:spPr>
              <a:xfrm rot="18242526">
                <a:off x="5325276" y="2660586"/>
                <a:ext cx="249386" cy="39972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FE582F2-03B5-4D54-1681-7BD1714AA85F}"/>
                  </a:ext>
                </a:extLst>
              </p:cNvPr>
              <p:cNvSpPr/>
              <p:nvPr/>
            </p:nvSpPr>
            <p:spPr>
              <a:xfrm rot="1434122">
                <a:off x="3810000" y="2603983"/>
                <a:ext cx="281289" cy="47286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39">
                <a:extLst>
                  <a:ext uri="{FF2B5EF4-FFF2-40B4-BE49-F238E27FC236}">
                    <a16:creationId xmlns:a16="http://schemas.microsoft.com/office/drawing/2014/main" id="{435CBF8A-89CC-1D4C-F1E0-9769ECBAAE5E}"/>
                  </a:ext>
                </a:extLst>
              </p:cNvPr>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Operation 40">
                <a:extLst>
                  <a:ext uri="{FF2B5EF4-FFF2-40B4-BE49-F238E27FC236}">
                    <a16:creationId xmlns:a16="http://schemas.microsoft.com/office/drawing/2014/main" id="{698654AF-0DAE-6E22-248B-8C8B9C5B7C2D}"/>
                  </a:ext>
                </a:extLst>
              </p:cNvPr>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2C3816A-36A4-4436-D04D-5DF316A1B4E7}"/>
                  </a:ext>
                </a:extLst>
              </p:cNvPr>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5A59FC3-3645-69D2-D712-0DF2421435D6}"/>
                  </a:ext>
                </a:extLst>
              </p:cNvPr>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Operation 43">
                <a:extLst>
                  <a:ext uri="{FF2B5EF4-FFF2-40B4-BE49-F238E27FC236}">
                    <a16:creationId xmlns:a16="http://schemas.microsoft.com/office/drawing/2014/main" id="{20FD54F6-2A82-86E6-41A4-FC35B30F2EC0}"/>
                  </a:ext>
                </a:extLst>
              </p:cNvPr>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Extract 44">
                <a:extLst>
                  <a:ext uri="{FF2B5EF4-FFF2-40B4-BE49-F238E27FC236}">
                    <a16:creationId xmlns:a16="http://schemas.microsoft.com/office/drawing/2014/main" id="{B2A54F43-98CA-E189-824B-9411EBEDC3F8}"/>
                  </a:ext>
                </a:extLst>
              </p:cNvPr>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1">
                <a:extLst>
                  <a:ext uri="{FF2B5EF4-FFF2-40B4-BE49-F238E27FC236}">
                    <a16:creationId xmlns:a16="http://schemas.microsoft.com/office/drawing/2014/main" id="{1E60D6B3-E1BD-BB7F-5164-D38555F0249C}"/>
                  </a:ext>
                </a:extLst>
              </p:cNvPr>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62">
                <a:extLst>
                  <a:ext uri="{FF2B5EF4-FFF2-40B4-BE49-F238E27FC236}">
                    <a16:creationId xmlns:a16="http://schemas.microsoft.com/office/drawing/2014/main" id="{D0292222-BCF7-940C-D52E-06144270EEA3}"/>
                  </a:ext>
                </a:extLst>
              </p:cNvPr>
              <p:cNvSpPr/>
              <p:nvPr/>
            </p:nvSpPr>
            <p:spPr>
              <a:xfrm>
                <a:off x="4228498" y="692482"/>
                <a:ext cx="914192" cy="134091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a:extLst>
                  <a:ext uri="{FF2B5EF4-FFF2-40B4-BE49-F238E27FC236}">
                    <a16:creationId xmlns:a16="http://schemas.microsoft.com/office/drawing/2014/main" id="{189A883B-879D-90AE-6A87-9F2DB8C3A918}"/>
                  </a:ext>
                </a:extLst>
              </p:cNvPr>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6">
                <a:extLst>
                  <a:ext uri="{FF2B5EF4-FFF2-40B4-BE49-F238E27FC236}">
                    <a16:creationId xmlns:a16="http://schemas.microsoft.com/office/drawing/2014/main" id="{7498913A-D38D-0A48-084E-3E8E2148E7B4}"/>
                  </a:ext>
                </a:extLst>
              </p:cNvPr>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6934E2D6-7D43-6B50-8D1B-D06251ADD996}"/>
                  </a:ext>
                </a:extLst>
              </p:cNvPr>
              <p:cNvGrpSpPr/>
              <p:nvPr/>
            </p:nvGrpSpPr>
            <p:grpSpPr>
              <a:xfrm>
                <a:off x="4220061" y="818482"/>
                <a:ext cx="938018" cy="300171"/>
                <a:chOff x="1756756" y="4876800"/>
                <a:chExt cx="4088873" cy="1308463"/>
              </a:xfrm>
            </p:grpSpPr>
            <p:grpSp>
              <p:nvGrpSpPr>
                <p:cNvPr id="83" name="Group 82">
                  <a:extLst>
                    <a:ext uri="{FF2B5EF4-FFF2-40B4-BE49-F238E27FC236}">
                      <a16:creationId xmlns:a16="http://schemas.microsoft.com/office/drawing/2014/main" id="{0C0E627A-F3D0-0538-EADD-EB062AEE2732}"/>
                    </a:ext>
                  </a:extLst>
                </p:cNvPr>
                <p:cNvGrpSpPr/>
                <p:nvPr/>
              </p:nvGrpSpPr>
              <p:grpSpPr>
                <a:xfrm>
                  <a:off x="1756756" y="4876800"/>
                  <a:ext cx="1367444" cy="1295400"/>
                  <a:chOff x="1756756" y="4876800"/>
                  <a:chExt cx="1367444" cy="1295400"/>
                </a:xfrm>
              </p:grpSpPr>
              <p:sp>
                <p:nvSpPr>
                  <p:cNvPr id="94" name="Quad Arrow Callout 20">
                    <a:extLst>
                      <a:ext uri="{FF2B5EF4-FFF2-40B4-BE49-F238E27FC236}">
                        <a16:creationId xmlns:a16="http://schemas.microsoft.com/office/drawing/2014/main" id="{B080493B-D58B-0155-D250-C3CD7EA4C2E7}"/>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Quad Arrow Callout 104">
                    <a:extLst>
                      <a:ext uri="{FF2B5EF4-FFF2-40B4-BE49-F238E27FC236}">
                        <a16:creationId xmlns:a16="http://schemas.microsoft.com/office/drawing/2014/main" id="{75913F7B-318D-4C00-154C-B81383DB3B13}"/>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Quad Arrow Callout 105">
                    <a:extLst>
                      <a:ext uri="{FF2B5EF4-FFF2-40B4-BE49-F238E27FC236}">
                        <a16:creationId xmlns:a16="http://schemas.microsoft.com/office/drawing/2014/main" id="{42DB27B4-E148-C464-FA51-BE154A5BCFCB}"/>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70A7F0CE-E363-4FCD-E58F-9DDB18015453}"/>
                    </a:ext>
                  </a:extLst>
                </p:cNvPr>
                <p:cNvGrpSpPr/>
                <p:nvPr/>
              </p:nvGrpSpPr>
              <p:grpSpPr>
                <a:xfrm>
                  <a:off x="3119647" y="4889863"/>
                  <a:ext cx="1367444" cy="1295400"/>
                  <a:chOff x="1756756" y="4876800"/>
                  <a:chExt cx="1367444" cy="1295400"/>
                </a:xfrm>
              </p:grpSpPr>
              <p:sp>
                <p:nvSpPr>
                  <p:cNvPr id="91" name="Quad Arrow Callout 107">
                    <a:extLst>
                      <a:ext uri="{FF2B5EF4-FFF2-40B4-BE49-F238E27FC236}">
                        <a16:creationId xmlns:a16="http://schemas.microsoft.com/office/drawing/2014/main" id="{15010A10-83E5-58A4-D546-6E7D7150A79A}"/>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Callout 108">
                    <a:extLst>
                      <a:ext uri="{FF2B5EF4-FFF2-40B4-BE49-F238E27FC236}">
                        <a16:creationId xmlns:a16="http://schemas.microsoft.com/office/drawing/2014/main" id="{AF86110B-21EC-C76F-6D22-97E333A32FBC}"/>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Quad Arrow Callout 109">
                    <a:extLst>
                      <a:ext uri="{FF2B5EF4-FFF2-40B4-BE49-F238E27FC236}">
                        <a16:creationId xmlns:a16="http://schemas.microsoft.com/office/drawing/2014/main" id="{9A14A6D8-1A84-B888-9742-E4581AB4206D}"/>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87180ACA-4CA8-A95E-A338-BEC8C78CAE80}"/>
                    </a:ext>
                  </a:extLst>
                </p:cNvPr>
                <p:cNvGrpSpPr/>
                <p:nvPr/>
              </p:nvGrpSpPr>
              <p:grpSpPr>
                <a:xfrm>
                  <a:off x="4478185" y="4889863"/>
                  <a:ext cx="1367444" cy="1295400"/>
                  <a:chOff x="1756756" y="4876800"/>
                  <a:chExt cx="1367444" cy="1295400"/>
                </a:xfrm>
              </p:grpSpPr>
              <p:sp>
                <p:nvSpPr>
                  <p:cNvPr id="88" name="Quad Arrow Callout 111">
                    <a:extLst>
                      <a:ext uri="{FF2B5EF4-FFF2-40B4-BE49-F238E27FC236}">
                        <a16:creationId xmlns:a16="http://schemas.microsoft.com/office/drawing/2014/main" id="{F48A6D1A-79FA-FEC7-A7BC-72F58E4AFD71}"/>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Quad Arrow Callout 112">
                    <a:extLst>
                      <a:ext uri="{FF2B5EF4-FFF2-40B4-BE49-F238E27FC236}">
                        <a16:creationId xmlns:a16="http://schemas.microsoft.com/office/drawing/2014/main" id="{049CB9E2-613F-F21B-3723-D3F16D9CC593}"/>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Quad Arrow Callout 113">
                    <a:extLst>
                      <a:ext uri="{FF2B5EF4-FFF2-40B4-BE49-F238E27FC236}">
                        <a16:creationId xmlns:a16="http://schemas.microsoft.com/office/drawing/2014/main" id="{E829D0F5-7B99-802D-59B0-A10DC51D5411}"/>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Quad Arrow Callout 114">
                  <a:extLst>
                    <a:ext uri="{FF2B5EF4-FFF2-40B4-BE49-F238E27FC236}">
                      <a16:creationId xmlns:a16="http://schemas.microsoft.com/office/drawing/2014/main" id="{D8AC00B6-A832-9753-E5A5-9BC32CCA9DD7}"/>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115">
                  <a:extLst>
                    <a:ext uri="{FF2B5EF4-FFF2-40B4-BE49-F238E27FC236}">
                      <a16:creationId xmlns:a16="http://schemas.microsoft.com/office/drawing/2014/main" id="{A454EFED-4669-6BD2-B711-3370109FF9E5}"/>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A87989-0D0E-8CFC-8C86-CE933B95C763}"/>
                  </a:ext>
                </a:extLst>
              </p:cNvPr>
              <p:cNvGrpSpPr/>
              <p:nvPr/>
            </p:nvGrpSpPr>
            <p:grpSpPr>
              <a:xfrm rot="17531393">
                <a:off x="4356564" y="2143638"/>
                <a:ext cx="938018" cy="300171"/>
                <a:chOff x="1756756" y="4876800"/>
                <a:chExt cx="4088873" cy="1308463"/>
              </a:xfrm>
            </p:grpSpPr>
            <p:grpSp>
              <p:nvGrpSpPr>
                <p:cNvPr id="69" name="Group 68">
                  <a:extLst>
                    <a:ext uri="{FF2B5EF4-FFF2-40B4-BE49-F238E27FC236}">
                      <a16:creationId xmlns:a16="http://schemas.microsoft.com/office/drawing/2014/main" id="{9178AE20-7F49-9327-A541-898E73845F23}"/>
                    </a:ext>
                  </a:extLst>
                </p:cNvPr>
                <p:cNvGrpSpPr/>
                <p:nvPr/>
              </p:nvGrpSpPr>
              <p:grpSpPr>
                <a:xfrm>
                  <a:off x="1756756" y="4876800"/>
                  <a:ext cx="1367444" cy="1295400"/>
                  <a:chOff x="1756756" y="4876800"/>
                  <a:chExt cx="1367444" cy="1295400"/>
                </a:xfrm>
              </p:grpSpPr>
              <p:sp>
                <p:nvSpPr>
                  <p:cNvPr id="80" name="Quad Arrow Callout 129">
                    <a:extLst>
                      <a:ext uri="{FF2B5EF4-FFF2-40B4-BE49-F238E27FC236}">
                        <a16:creationId xmlns:a16="http://schemas.microsoft.com/office/drawing/2014/main" id="{AE46BBCC-2C5E-852E-E510-E0052BF5BB57}"/>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Callout 130">
                    <a:extLst>
                      <a:ext uri="{FF2B5EF4-FFF2-40B4-BE49-F238E27FC236}">
                        <a16:creationId xmlns:a16="http://schemas.microsoft.com/office/drawing/2014/main" id="{93DAFAA8-2F7F-7EC5-5304-BB7FE8FC1BB6}"/>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Quad Arrow Callout 131">
                    <a:extLst>
                      <a:ext uri="{FF2B5EF4-FFF2-40B4-BE49-F238E27FC236}">
                        <a16:creationId xmlns:a16="http://schemas.microsoft.com/office/drawing/2014/main" id="{D13662CF-E247-E2E3-C855-8682B5AC03E4}"/>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1002FE0D-3D84-0EB5-C678-F3EEA264EBF9}"/>
                    </a:ext>
                  </a:extLst>
                </p:cNvPr>
                <p:cNvGrpSpPr/>
                <p:nvPr/>
              </p:nvGrpSpPr>
              <p:grpSpPr>
                <a:xfrm>
                  <a:off x="3119647" y="4889863"/>
                  <a:ext cx="1367444" cy="1295400"/>
                  <a:chOff x="1756756" y="4876800"/>
                  <a:chExt cx="1367444" cy="1295400"/>
                </a:xfrm>
              </p:grpSpPr>
              <p:sp>
                <p:nvSpPr>
                  <p:cNvPr id="77" name="Quad Arrow Callout 126">
                    <a:extLst>
                      <a:ext uri="{FF2B5EF4-FFF2-40B4-BE49-F238E27FC236}">
                        <a16:creationId xmlns:a16="http://schemas.microsoft.com/office/drawing/2014/main" id="{60F4A3B7-8113-DCA8-4009-A31447E825F4}"/>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Quad Arrow Callout 127">
                    <a:extLst>
                      <a:ext uri="{FF2B5EF4-FFF2-40B4-BE49-F238E27FC236}">
                        <a16:creationId xmlns:a16="http://schemas.microsoft.com/office/drawing/2014/main" id="{730A4AA8-8E2C-D3A8-9D88-4C5BDABA1C89}"/>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Quad Arrow Callout 128">
                    <a:extLst>
                      <a:ext uri="{FF2B5EF4-FFF2-40B4-BE49-F238E27FC236}">
                        <a16:creationId xmlns:a16="http://schemas.microsoft.com/office/drawing/2014/main" id="{914E81E6-8BF9-B5D7-C84D-89FA76AE0359}"/>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026E6A59-9561-05FB-C6FE-C194C12987AD}"/>
                    </a:ext>
                  </a:extLst>
                </p:cNvPr>
                <p:cNvGrpSpPr/>
                <p:nvPr/>
              </p:nvGrpSpPr>
              <p:grpSpPr>
                <a:xfrm>
                  <a:off x="4478185" y="4889863"/>
                  <a:ext cx="1367444" cy="1295400"/>
                  <a:chOff x="1756756" y="4876800"/>
                  <a:chExt cx="1367444" cy="1295400"/>
                </a:xfrm>
              </p:grpSpPr>
              <p:sp>
                <p:nvSpPr>
                  <p:cNvPr id="74" name="Quad Arrow Callout 123">
                    <a:extLst>
                      <a:ext uri="{FF2B5EF4-FFF2-40B4-BE49-F238E27FC236}">
                        <a16:creationId xmlns:a16="http://schemas.microsoft.com/office/drawing/2014/main" id="{BEA97639-B37F-0610-ECDA-40D0DDDF0033}"/>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Quad Arrow Callout 124">
                    <a:extLst>
                      <a:ext uri="{FF2B5EF4-FFF2-40B4-BE49-F238E27FC236}">
                        <a16:creationId xmlns:a16="http://schemas.microsoft.com/office/drawing/2014/main" id="{6AB6814D-C2FC-9781-E38A-FA0FC8FC435B}"/>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Quad Arrow Callout 125">
                    <a:extLst>
                      <a:ext uri="{FF2B5EF4-FFF2-40B4-BE49-F238E27FC236}">
                        <a16:creationId xmlns:a16="http://schemas.microsoft.com/office/drawing/2014/main" id="{4C261075-C5BF-0451-2D5E-9667E48DCE51}"/>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Quad Arrow Callout 121">
                  <a:extLst>
                    <a:ext uri="{FF2B5EF4-FFF2-40B4-BE49-F238E27FC236}">
                      <a16:creationId xmlns:a16="http://schemas.microsoft.com/office/drawing/2014/main" id="{7263C5F2-3AA3-B348-71D6-EDA191120734}"/>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Callout 122">
                  <a:extLst>
                    <a:ext uri="{FF2B5EF4-FFF2-40B4-BE49-F238E27FC236}">
                      <a16:creationId xmlns:a16="http://schemas.microsoft.com/office/drawing/2014/main" id="{74CC218C-BB91-31B5-893A-EBC7280B72F2}"/>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6D2B96BE-E9E2-C507-0586-0DDD2E53CF4B}"/>
                  </a:ext>
                </a:extLst>
              </p:cNvPr>
              <p:cNvGrpSpPr/>
              <p:nvPr/>
            </p:nvGrpSpPr>
            <p:grpSpPr>
              <a:xfrm rot="17531393">
                <a:off x="3995156" y="3097226"/>
                <a:ext cx="938018" cy="300171"/>
                <a:chOff x="1756756" y="4876800"/>
                <a:chExt cx="4088873" cy="1308463"/>
              </a:xfrm>
            </p:grpSpPr>
            <p:grpSp>
              <p:nvGrpSpPr>
                <p:cNvPr id="55" name="Group 54">
                  <a:extLst>
                    <a:ext uri="{FF2B5EF4-FFF2-40B4-BE49-F238E27FC236}">
                      <a16:creationId xmlns:a16="http://schemas.microsoft.com/office/drawing/2014/main" id="{21CCB5F4-0615-F13D-4913-90544ADB8ACC}"/>
                    </a:ext>
                  </a:extLst>
                </p:cNvPr>
                <p:cNvGrpSpPr/>
                <p:nvPr/>
              </p:nvGrpSpPr>
              <p:grpSpPr>
                <a:xfrm>
                  <a:off x="1756756" y="4876800"/>
                  <a:ext cx="1367444" cy="1295400"/>
                  <a:chOff x="1756756" y="4876800"/>
                  <a:chExt cx="1367444" cy="1295400"/>
                </a:xfrm>
              </p:grpSpPr>
              <p:sp>
                <p:nvSpPr>
                  <p:cNvPr id="66" name="Quad Arrow Callout 144">
                    <a:extLst>
                      <a:ext uri="{FF2B5EF4-FFF2-40B4-BE49-F238E27FC236}">
                        <a16:creationId xmlns:a16="http://schemas.microsoft.com/office/drawing/2014/main" id="{1CCFAF59-2F13-FBFE-D5E4-A5812C59AD56}"/>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Quad Arrow Callout 145">
                    <a:extLst>
                      <a:ext uri="{FF2B5EF4-FFF2-40B4-BE49-F238E27FC236}">
                        <a16:creationId xmlns:a16="http://schemas.microsoft.com/office/drawing/2014/main" id="{28338E61-2C51-3DA3-8055-CF20437ED91D}"/>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Quad Arrow Callout 146">
                    <a:extLst>
                      <a:ext uri="{FF2B5EF4-FFF2-40B4-BE49-F238E27FC236}">
                        <a16:creationId xmlns:a16="http://schemas.microsoft.com/office/drawing/2014/main" id="{E0656495-E3CC-04BD-F221-4E9502FB6E94}"/>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7E70E49B-D4C4-5600-D5AE-F5895DD34E47}"/>
                    </a:ext>
                  </a:extLst>
                </p:cNvPr>
                <p:cNvGrpSpPr/>
                <p:nvPr/>
              </p:nvGrpSpPr>
              <p:grpSpPr>
                <a:xfrm>
                  <a:off x="3119647" y="4889863"/>
                  <a:ext cx="1367444" cy="1295400"/>
                  <a:chOff x="1756756" y="4876800"/>
                  <a:chExt cx="1367444" cy="1295400"/>
                </a:xfrm>
              </p:grpSpPr>
              <p:sp>
                <p:nvSpPr>
                  <p:cNvPr id="63" name="Quad Arrow Callout 141">
                    <a:extLst>
                      <a:ext uri="{FF2B5EF4-FFF2-40B4-BE49-F238E27FC236}">
                        <a16:creationId xmlns:a16="http://schemas.microsoft.com/office/drawing/2014/main" id="{A6C9EED3-1B8A-8676-266F-7013ED59AD2F}"/>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Callout 142">
                    <a:extLst>
                      <a:ext uri="{FF2B5EF4-FFF2-40B4-BE49-F238E27FC236}">
                        <a16:creationId xmlns:a16="http://schemas.microsoft.com/office/drawing/2014/main" id="{E317CA3B-DCE4-A0DB-001A-FE9BD755A0E3}"/>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Quad Arrow Callout 143">
                    <a:extLst>
                      <a:ext uri="{FF2B5EF4-FFF2-40B4-BE49-F238E27FC236}">
                        <a16:creationId xmlns:a16="http://schemas.microsoft.com/office/drawing/2014/main" id="{04485F9C-4C1E-DBAB-C7BB-A94FC876AEB3}"/>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5108F754-8F38-946D-E39D-276A52E7DDF0}"/>
                    </a:ext>
                  </a:extLst>
                </p:cNvPr>
                <p:cNvGrpSpPr/>
                <p:nvPr/>
              </p:nvGrpSpPr>
              <p:grpSpPr>
                <a:xfrm>
                  <a:off x="4478185" y="4889863"/>
                  <a:ext cx="1367444" cy="1295400"/>
                  <a:chOff x="1756756" y="4876800"/>
                  <a:chExt cx="1367444" cy="1295400"/>
                </a:xfrm>
              </p:grpSpPr>
              <p:sp>
                <p:nvSpPr>
                  <p:cNvPr id="60" name="Quad Arrow Callout 138">
                    <a:extLst>
                      <a:ext uri="{FF2B5EF4-FFF2-40B4-BE49-F238E27FC236}">
                        <a16:creationId xmlns:a16="http://schemas.microsoft.com/office/drawing/2014/main" id="{11B2D001-8DE7-644A-0975-1AA4FA317844}"/>
                      </a:ext>
                    </a:extLst>
                  </p:cNvPr>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Quad Arrow Callout 139">
                    <a:extLst>
                      <a:ext uri="{FF2B5EF4-FFF2-40B4-BE49-F238E27FC236}">
                        <a16:creationId xmlns:a16="http://schemas.microsoft.com/office/drawing/2014/main" id="{C0E26B99-56D0-8360-3B59-EAB789DA36B8}"/>
                      </a:ext>
                    </a:extLst>
                  </p:cNvPr>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Callout 140">
                    <a:extLst>
                      <a:ext uri="{FF2B5EF4-FFF2-40B4-BE49-F238E27FC236}">
                        <a16:creationId xmlns:a16="http://schemas.microsoft.com/office/drawing/2014/main" id="{14BA454A-D5E3-9063-BDF7-DF6D0304E690}"/>
                      </a:ext>
                    </a:extLst>
                  </p:cNvPr>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Quad Arrow Callout 136">
                  <a:extLst>
                    <a:ext uri="{FF2B5EF4-FFF2-40B4-BE49-F238E27FC236}">
                      <a16:creationId xmlns:a16="http://schemas.microsoft.com/office/drawing/2014/main" id="{A867C0F8-4A46-2E36-0E0D-5B440B085ABB}"/>
                    </a:ext>
                  </a:extLst>
                </p:cNvPr>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Callout 137">
                  <a:extLst>
                    <a:ext uri="{FF2B5EF4-FFF2-40B4-BE49-F238E27FC236}">
                      <a16:creationId xmlns:a16="http://schemas.microsoft.com/office/drawing/2014/main" id="{C47E4971-DF52-A877-3439-C3E183450468}"/>
                    </a:ext>
                  </a:extLst>
                </p:cNvPr>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Cloud 52">
                <a:extLst>
                  <a:ext uri="{FF2B5EF4-FFF2-40B4-BE49-F238E27FC236}">
                    <a16:creationId xmlns:a16="http://schemas.microsoft.com/office/drawing/2014/main" id="{2DCEA9FE-4D17-6BBE-2810-DBE233686858}"/>
                  </a:ext>
                </a:extLst>
              </p:cNvPr>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E1D4A534-7997-07B3-F5B7-499AE69FDC8D}"/>
                  </a:ext>
                </a:extLst>
              </p:cNvPr>
              <p:cNvSpPr/>
              <p:nvPr/>
            </p:nvSpPr>
            <p:spPr>
              <a:xfrm rot="15944673">
                <a:off x="4609649" y="1669235"/>
                <a:ext cx="181223" cy="27071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45">
              <a:extLst>
                <a:ext uri="{FF2B5EF4-FFF2-40B4-BE49-F238E27FC236}">
                  <a16:creationId xmlns:a16="http://schemas.microsoft.com/office/drawing/2014/main" id="{9D6F4C8A-20BD-1B08-C524-F174C8B50293}"/>
                </a:ext>
              </a:extLst>
            </p:cNvPr>
            <p:cNvGrpSpPr/>
            <p:nvPr/>
          </p:nvGrpSpPr>
          <p:grpSpPr>
            <a:xfrm>
              <a:off x="1896197" y="1757517"/>
              <a:ext cx="1280779" cy="2203624"/>
              <a:chOff x="838200" y="533400"/>
              <a:chExt cx="2959423" cy="5091789"/>
            </a:xfrm>
          </p:grpSpPr>
          <p:sp>
            <p:nvSpPr>
              <p:cNvPr id="98" name="Oval 97">
                <a:extLst>
                  <a:ext uri="{FF2B5EF4-FFF2-40B4-BE49-F238E27FC236}">
                    <a16:creationId xmlns:a16="http://schemas.microsoft.com/office/drawing/2014/main" id="{B1DBD929-F64F-9EBC-C3FE-04F866FEDB64}"/>
                  </a:ext>
                </a:extLst>
              </p:cNvPr>
              <p:cNvSpPr/>
              <p:nvPr/>
            </p:nvSpPr>
            <p:spPr>
              <a:xfrm>
                <a:off x="3040505" y="3517692"/>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30ACCCE-2276-EBC7-0F15-39879FC9A7B7}"/>
                  </a:ext>
                </a:extLst>
              </p:cNvPr>
              <p:cNvSpPr/>
              <p:nvPr/>
            </p:nvSpPr>
            <p:spPr>
              <a:xfrm>
                <a:off x="2437151" y="1334255"/>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D131F1C-165C-A059-99C8-27C680119027}"/>
                  </a:ext>
                </a:extLst>
              </p:cNvPr>
              <p:cNvSpPr/>
              <p:nvPr/>
            </p:nvSpPr>
            <p:spPr>
              <a:xfrm>
                <a:off x="1295400" y="1271796"/>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7">
                <a:extLst>
                  <a:ext uri="{FF2B5EF4-FFF2-40B4-BE49-F238E27FC236}">
                    <a16:creationId xmlns:a16="http://schemas.microsoft.com/office/drawing/2014/main" id="{B97AB9E4-E7C2-2F34-D205-B55E8C29C9F6}"/>
                  </a:ext>
                </a:extLst>
              </p:cNvPr>
              <p:cNvGrpSpPr/>
              <p:nvPr/>
            </p:nvGrpSpPr>
            <p:grpSpPr>
              <a:xfrm rot="2754858">
                <a:off x="1366669" y="5020454"/>
                <a:ext cx="451567" cy="757903"/>
                <a:chOff x="1676400" y="2133600"/>
                <a:chExt cx="1447800" cy="2088845"/>
              </a:xfrm>
            </p:grpSpPr>
            <p:sp>
              <p:nvSpPr>
                <p:cNvPr id="129" name="Oval 14">
                  <a:extLst>
                    <a:ext uri="{FF2B5EF4-FFF2-40B4-BE49-F238E27FC236}">
                      <a16:creationId xmlns:a16="http://schemas.microsoft.com/office/drawing/2014/main" id="{9FA3395E-213F-D11D-185F-982B1B6D4591}"/>
                    </a:ext>
                  </a:extLst>
                </p:cNvPr>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5">
                  <a:extLst>
                    <a:ext uri="{FF2B5EF4-FFF2-40B4-BE49-F238E27FC236}">
                      <a16:creationId xmlns:a16="http://schemas.microsoft.com/office/drawing/2014/main" id="{4D50888D-AD75-2F72-AD5D-6A2C724E22E5}"/>
                    </a:ext>
                  </a:extLst>
                </p:cNvPr>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6">
                  <a:extLst>
                    <a:ext uri="{FF2B5EF4-FFF2-40B4-BE49-F238E27FC236}">
                      <a16:creationId xmlns:a16="http://schemas.microsoft.com/office/drawing/2014/main" id="{DA2730DF-AAE8-578B-9C2B-BE69C4E76F92}"/>
                    </a:ext>
                  </a:extLst>
                </p:cNvPr>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8">
                <a:extLst>
                  <a:ext uri="{FF2B5EF4-FFF2-40B4-BE49-F238E27FC236}">
                    <a16:creationId xmlns:a16="http://schemas.microsoft.com/office/drawing/2014/main" id="{8C18A566-9433-E1D6-BC33-F5EEBFF9D02E}"/>
                  </a:ext>
                </a:extLst>
              </p:cNvPr>
              <p:cNvGrpSpPr/>
              <p:nvPr/>
            </p:nvGrpSpPr>
            <p:grpSpPr>
              <a:xfrm rot="18845142" flipH="1">
                <a:off x="2094336" y="4964730"/>
                <a:ext cx="451567" cy="757903"/>
                <a:chOff x="1676400" y="2133600"/>
                <a:chExt cx="1447800" cy="2088845"/>
              </a:xfrm>
            </p:grpSpPr>
            <p:sp>
              <p:nvSpPr>
                <p:cNvPr id="126" name="Oval 125">
                  <a:extLst>
                    <a:ext uri="{FF2B5EF4-FFF2-40B4-BE49-F238E27FC236}">
                      <a16:creationId xmlns:a16="http://schemas.microsoft.com/office/drawing/2014/main" id="{9E675B6B-060B-427B-190F-A2468FFBFD68}"/>
                    </a:ext>
                  </a:extLst>
                </p:cNvPr>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20">
                  <a:extLst>
                    <a:ext uri="{FF2B5EF4-FFF2-40B4-BE49-F238E27FC236}">
                      <a16:creationId xmlns:a16="http://schemas.microsoft.com/office/drawing/2014/main" id="{2DC18A49-D3AC-BB9B-81B5-F9E78E4BD46D}"/>
                    </a:ext>
                  </a:extLst>
                </p:cNvPr>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a:extLst>
                    <a:ext uri="{FF2B5EF4-FFF2-40B4-BE49-F238E27FC236}">
                      <a16:creationId xmlns:a16="http://schemas.microsoft.com/office/drawing/2014/main" id="{E1C384B1-39F7-AC63-E32C-D0F418198D38}"/>
                    </a:ext>
                  </a:extLst>
                </p:cNvPr>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Oval 102">
                <a:extLst>
                  <a:ext uri="{FF2B5EF4-FFF2-40B4-BE49-F238E27FC236}">
                    <a16:creationId xmlns:a16="http://schemas.microsoft.com/office/drawing/2014/main" id="{7BA445E4-E93B-F7FD-5318-EF88E4589894}"/>
                  </a:ext>
                </a:extLst>
              </p:cNvPr>
              <p:cNvSpPr/>
              <p:nvPr/>
            </p:nvSpPr>
            <p:spPr>
              <a:xfrm>
                <a:off x="838200" y="3436266"/>
                <a:ext cx="463611" cy="6494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0FF1957A-738C-C4E2-E43C-26054F5B9468}"/>
                  </a:ext>
                </a:extLst>
              </p:cNvPr>
              <p:cNvSpPr/>
              <p:nvPr/>
            </p:nvSpPr>
            <p:spPr>
              <a:xfrm rot="20102191">
                <a:off x="2329123" y="2114459"/>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7C38BD57-F704-90CB-7D2D-83046B0E7CD7}"/>
                  </a:ext>
                </a:extLst>
              </p:cNvPr>
              <p:cNvSpPr/>
              <p:nvPr/>
            </p:nvSpPr>
            <p:spPr>
              <a:xfrm rot="1327004">
                <a:off x="1022568" y="2090641"/>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2D33D2EB-440F-C7B8-EEB0-3A7C915761C6}"/>
                  </a:ext>
                </a:extLst>
              </p:cNvPr>
              <p:cNvSpPr/>
              <p:nvPr/>
            </p:nvSpPr>
            <p:spPr>
              <a:xfrm>
                <a:off x="1207073" y="2146900"/>
                <a:ext cx="1721407" cy="3164809"/>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5">
                <a:extLst>
                  <a:ext uri="{FF2B5EF4-FFF2-40B4-BE49-F238E27FC236}">
                    <a16:creationId xmlns:a16="http://schemas.microsoft.com/office/drawing/2014/main" id="{7B41D92A-B013-F682-FE01-5153AECC2BE3}"/>
                  </a:ext>
                </a:extLst>
              </p:cNvPr>
              <p:cNvSpPr/>
              <p:nvPr/>
            </p:nvSpPr>
            <p:spPr>
              <a:xfrm rot="10800000">
                <a:off x="1821861" y="2146900"/>
                <a:ext cx="491831" cy="58607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91F42B3-BFDF-52E9-5058-A5B2348FCA91}"/>
                  </a:ext>
                </a:extLst>
              </p:cNvPr>
              <p:cNvSpPr/>
              <p:nvPr/>
            </p:nvSpPr>
            <p:spPr>
              <a:xfrm>
                <a:off x="1452988" y="3905127"/>
                <a:ext cx="1229577" cy="175823"/>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a:extLst>
                  <a:ext uri="{FF2B5EF4-FFF2-40B4-BE49-F238E27FC236}">
                    <a16:creationId xmlns:a16="http://schemas.microsoft.com/office/drawing/2014/main" id="{B565F5AC-7D92-95BA-8DBA-7AA62A6625E7}"/>
                  </a:ext>
                </a:extLst>
              </p:cNvPr>
              <p:cNvSpPr/>
              <p:nvPr/>
            </p:nvSpPr>
            <p:spPr>
              <a:xfrm rot="366654" flipH="1">
                <a:off x="1261466" y="2108753"/>
                <a:ext cx="570223" cy="2982106"/>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6A9FE8E0-95F3-12A3-66A9-6AAB1D7A185D}"/>
                  </a:ext>
                </a:extLst>
              </p:cNvPr>
              <p:cNvSpPr/>
              <p:nvPr/>
            </p:nvSpPr>
            <p:spPr>
              <a:xfrm rot="21233346">
                <a:off x="2294540" y="2096242"/>
                <a:ext cx="570223" cy="2989273"/>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CC1FC39E-D89A-17BA-0D49-29A61C914721}"/>
                  </a:ext>
                </a:extLst>
              </p:cNvPr>
              <p:cNvSpPr/>
              <p:nvPr/>
            </p:nvSpPr>
            <p:spPr>
              <a:xfrm>
                <a:off x="1451981" y="738396"/>
                <a:ext cx="1202365" cy="161699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E59FC136-3302-68E1-2005-6D9C269453E3}"/>
                  </a:ext>
                </a:extLst>
              </p:cNvPr>
              <p:cNvSpPr/>
              <p:nvPr/>
            </p:nvSpPr>
            <p:spPr>
              <a:xfrm rot="19278804">
                <a:off x="2188248" y="535643"/>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B6FBF07E-4EE9-848E-8493-85D06E92FAFE}"/>
                  </a:ext>
                </a:extLst>
              </p:cNvPr>
              <p:cNvSpPr/>
              <p:nvPr/>
            </p:nvSpPr>
            <p:spPr>
              <a:xfrm rot="2369756">
                <a:off x="1506259" y="533400"/>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4FCA409F-DFDA-CB57-6427-8CBE93DA680B}"/>
                  </a:ext>
                </a:extLst>
              </p:cNvPr>
              <p:cNvSpPr/>
              <p:nvPr/>
            </p:nvSpPr>
            <p:spPr>
              <a:xfrm rot="21206386">
                <a:off x="1727091" y="1839903"/>
                <a:ext cx="660619" cy="925244"/>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F5711ACF-9C57-410B-7490-F38516B10B14}"/>
                  </a:ext>
                </a:extLst>
              </p:cNvPr>
              <p:cNvSpPr/>
              <p:nvPr/>
            </p:nvSpPr>
            <p:spPr>
              <a:xfrm rot="21206386">
                <a:off x="1876830" y="1904455"/>
                <a:ext cx="319933" cy="25303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43">
                <a:extLst>
                  <a:ext uri="{FF2B5EF4-FFF2-40B4-BE49-F238E27FC236}">
                    <a16:creationId xmlns:a16="http://schemas.microsoft.com/office/drawing/2014/main" id="{DF365270-E399-A01B-5C5A-14C39D6A6C0C}"/>
                  </a:ext>
                </a:extLst>
              </p:cNvPr>
              <p:cNvGrpSpPr/>
              <p:nvPr/>
            </p:nvGrpSpPr>
            <p:grpSpPr>
              <a:xfrm rot="19025436">
                <a:off x="2146207" y="3548341"/>
                <a:ext cx="1651416" cy="462197"/>
                <a:chOff x="3505200" y="1981200"/>
                <a:chExt cx="2138597" cy="749508"/>
              </a:xfrm>
            </p:grpSpPr>
            <p:grpSp>
              <p:nvGrpSpPr>
                <p:cNvPr id="118" name="Group 38">
                  <a:extLst>
                    <a:ext uri="{FF2B5EF4-FFF2-40B4-BE49-F238E27FC236}">
                      <a16:creationId xmlns:a16="http://schemas.microsoft.com/office/drawing/2014/main" id="{2FEDC79C-7D61-AA0E-4DD9-E2AE237B0DA5}"/>
                    </a:ext>
                  </a:extLst>
                </p:cNvPr>
                <p:cNvGrpSpPr/>
                <p:nvPr/>
              </p:nvGrpSpPr>
              <p:grpSpPr>
                <a:xfrm>
                  <a:off x="3505200" y="1981200"/>
                  <a:ext cx="2133600" cy="381000"/>
                  <a:chOff x="3505200" y="1981200"/>
                  <a:chExt cx="2133600" cy="381000"/>
                </a:xfrm>
              </p:grpSpPr>
              <p:sp>
                <p:nvSpPr>
                  <p:cNvPr id="123" name="Rounded Rectangle 27">
                    <a:extLst>
                      <a:ext uri="{FF2B5EF4-FFF2-40B4-BE49-F238E27FC236}">
                        <a16:creationId xmlns:a16="http://schemas.microsoft.com/office/drawing/2014/main" id="{F9A3D8ED-9A49-95E3-4AFD-E126DDA3403E}"/>
                      </a:ext>
                    </a:extLst>
                  </p:cNvPr>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141A6D23-66D1-71FA-243A-E5DB32C263A6}"/>
                      </a:ext>
                    </a:extLst>
                  </p:cNvPr>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94DB070F-855C-6432-82C9-1722DF2F4731}"/>
                      </a:ext>
                    </a:extLst>
                  </p:cNvPr>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39">
                  <a:extLst>
                    <a:ext uri="{FF2B5EF4-FFF2-40B4-BE49-F238E27FC236}">
                      <a16:creationId xmlns:a16="http://schemas.microsoft.com/office/drawing/2014/main" id="{BC84EF37-9895-628D-01F9-99CA919FFBBF}"/>
                    </a:ext>
                  </a:extLst>
                </p:cNvPr>
                <p:cNvGrpSpPr/>
                <p:nvPr/>
              </p:nvGrpSpPr>
              <p:grpSpPr>
                <a:xfrm>
                  <a:off x="3510197" y="2349708"/>
                  <a:ext cx="2133600" cy="381000"/>
                  <a:chOff x="3505200" y="1981200"/>
                  <a:chExt cx="2133600" cy="381000"/>
                </a:xfrm>
              </p:grpSpPr>
              <p:sp>
                <p:nvSpPr>
                  <p:cNvPr id="120" name="Rounded Rectangle 24">
                    <a:extLst>
                      <a:ext uri="{FF2B5EF4-FFF2-40B4-BE49-F238E27FC236}">
                        <a16:creationId xmlns:a16="http://schemas.microsoft.com/office/drawing/2014/main" id="{531FC422-A37F-27B5-1132-1DC36962F3AE}"/>
                      </a:ext>
                    </a:extLst>
                  </p:cNvPr>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BFECC053-7B65-FB22-95E7-A7801454F9D6}"/>
                      </a:ext>
                    </a:extLst>
                  </p:cNvPr>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98F0F3F3-BDF8-09C2-F0A8-8F0FAA05285F}"/>
                      </a:ext>
                    </a:extLst>
                  </p:cNvPr>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7" name="Oval 116">
                <a:extLst>
                  <a:ext uri="{FF2B5EF4-FFF2-40B4-BE49-F238E27FC236}">
                    <a16:creationId xmlns:a16="http://schemas.microsoft.com/office/drawing/2014/main" id="{50228B43-D017-EE96-78DF-1FDA2D6CA65F}"/>
                  </a:ext>
                </a:extLst>
              </p:cNvPr>
              <p:cNvSpPr/>
              <p:nvPr/>
            </p:nvSpPr>
            <p:spPr>
              <a:xfrm>
                <a:off x="2895600" y="3657600"/>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A3189352-1679-C586-3B37-A2778BC347E0}"/>
                </a:ext>
              </a:extLst>
            </p:cNvPr>
            <p:cNvGrpSpPr/>
            <p:nvPr/>
          </p:nvGrpSpPr>
          <p:grpSpPr>
            <a:xfrm>
              <a:off x="3322119" y="1783013"/>
              <a:ext cx="1109759" cy="2160266"/>
              <a:chOff x="2819915" y="1752600"/>
              <a:chExt cx="1828315" cy="3418171"/>
            </a:xfrm>
          </p:grpSpPr>
          <p:sp>
            <p:nvSpPr>
              <p:cNvPr id="133" name="Oval 132">
                <a:extLst>
                  <a:ext uri="{FF2B5EF4-FFF2-40B4-BE49-F238E27FC236}">
                    <a16:creationId xmlns:a16="http://schemas.microsoft.com/office/drawing/2014/main" id="{F533551E-F7BE-C737-7053-52F9838C1AD8}"/>
                  </a:ext>
                </a:extLst>
              </p:cNvPr>
              <p:cNvSpPr/>
              <p:nvPr/>
            </p:nvSpPr>
            <p:spPr>
              <a:xfrm rot="18750594">
                <a:off x="2730166" y="3973630"/>
                <a:ext cx="495049" cy="3155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3BFF15F3-2D55-1C23-A064-0E5313A5ED2F}"/>
                  </a:ext>
                </a:extLst>
              </p:cNvPr>
              <p:cNvSpPr/>
              <p:nvPr/>
            </p:nvSpPr>
            <p:spPr>
              <a:xfrm rot="13837370">
                <a:off x="4266445" y="3913867"/>
                <a:ext cx="466190" cy="29738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3EF79E92-2E46-3084-A2D5-0341FA3301EA}"/>
                  </a:ext>
                </a:extLst>
              </p:cNvPr>
              <p:cNvSpPr/>
              <p:nvPr/>
            </p:nvSpPr>
            <p:spPr>
              <a:xfrm rot="20039060">
                <a:off x="3276597" y="4888540"/>
                <a:ext cx="466190" cy="282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95683276-C208-A098-E9FB-7482FD5C4AE2}"/>
                  </a:ext>
                </a:extLst>
              </p:cNvPr>
              <p:cNvSpPr/>
              <p:nvPr/>
            </p:nvSpPr>
            <p:spPr>
              <a:xfrm rot="1560940" flipH="1">
                <a:off x="3733799" y="4888541"/>
                <a:ext cx="466190" cy="282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136">
                <a:extLst>
                  <a:ext uri="{FF2B5EF4-FFF2-40B4-BE49-F238E27FC236}">
                    <a16:creationId xmlns:a16="http://schemas.microsoft.com/office/drawing/2014/main" id="{AE06A2C4-243A-1201-9DD8-362A5EA24E58}"/>
                  </a:ext>
                </a:extLst>
              </p:cNvPr>
              <p:cNvSpPr/>
              <p:nvPr/>
            </p:nvSpPr>
            <p:spPr>
              <a:xfrm>
                <a:off x="3009722" y="3276600"/>
                <a:ext cx="1447800" cy="16764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33BE6B10-C8A4-4535-7506-BB0F1674397A}"/>
                  </a:ext>
                </a:extLst>
              </p:cNvPr>
              <p:cNvSpPr/>
              <p:nvPr/>
            </p:nvSpPr>
            <p:spPr>
              <a:xfrm rot="19906957">
                <a:off x="4010242" y="2953783"/>
                <a:ext cx="533400" cy="11430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D2AAF5BC-F39A-7457-B801-976BCAC7FA15}"/>
                  </a:ext>
                </a:extLst>
              </p:cNvPr>
              <p:cNvSpPr/>
              <p:nvPr/>
            </p:nvSpPr>
            <p:spPr>
              <a:xfrm rot="1389622">
                <a:off x="2908202" y="3030636"/>
                <a:ext cx="533400" cy="11430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139">
                <a:extLst>
                  <a:ext uri="{FF2B5EF4-FFF2-40B4-BE49-F238E27FC236}">
                    <a16:creationId xmlns:a16="http://schemas.microsoft.com/office/drawing/2014/main" id="{9181A63E-7D0D-E37A-48FA-759016D056E3}"/>
                  </a:ext>
                </a:extLst>
              </p:cNvPr>
              <p:cNvSpPr/>
              <p:nvPr/>
            </p:nvSpPr>
            <p:spPr>
              <a:xfrm>
                <a:off x="3085922" y="2971800"/>
                <a:ext cx="1295400" cy="16764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a:extLst>
                  <a:ext uri="{FF2B5EF4-FFF2-40B4-BE49-F238E27FC236}">
                    <a16:creationId xmlns:a16="http://schemas.microsoft.com/office/drawing/2014/main" id="{E1F404BD-E965-0CFD-17C6-BE35F8E44F4D}"/>
                  </a:ext>
                </a:extLst>
              </p:cNvPr>
              <p:cNvSpPr/>
              <p:nvPr/>
            </p:nvSpPr>
            <p:spPr>
              <a:xfrm rot="20436617">
                <a:off x="4113995" y="2137096"/>
                <a:ext cx="366715" cy="1160706"/>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a:extLst>
                  <a:ext uri="{FF2B5EF4-FFF2-40B4-BE49-F238E27FC236}">
                    <a16:creationId xmlns:a16="http://schemas.microsoft.com/office/drawing/2014/main" id="{F6C6B884-F7D1-0F36-0D38-47462878BBD5}"/>
                  </a:ext>
                </a:extLst>
              </p:cNvPr>
              <p:cNvSpPr/>
              <p:nvPr/>
            </p:nvSpPr>
            <p:spPr>
              <a:xfrm rot="20233135">
                <a:off x="4160231" y="2054421"/>
                <a:ext cx="320959" cy="972688"/>
              </a:xfrm>
              <a:prstGeom prst="trapezoid">
                <a:avLst>
                  <a:gd name="adj" fmla="val 3747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0980983B-78EB-07AA-B6B5-4F5C75271A55}"/>
                  </a:ext>
                </a:extLst>
              </p:cNvPr>
              <p:cNvSpPr/>
              <p:nvPr/>
            </p:nvSpPr>
            <p:spPr>
              <a:xfrm>
                <a:off x="3314522" y="2057400"/>
                <a:ext cx="838200" cy="1219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id="{A78BBA6D-CBD3-2700-1EF8-0E5D7946F745}"/>
                  </a:ext>
                </a:extLst>
              </p:cNvPr>
              <p:cNvSpPr/>
              <p:nvPr/>
            </p:nvSpPr>
            <p:spPr>
              <a:xfrm rot="20688057">
                <a:off x="4027020" y="1997857"/>
                <a:ext cx="287694" cy="120391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rapezoid 144">
                <a:extLst>
                  <a:ext uri="{FF2B5EF4-FFF2-40B4-BE49-F238E27FC236}">
                    <a16:creationId xmlns:a16="http://schemas.microsoft.com/office/drawing/2014/main" id="{B5D82B63-B0DB-9F52-0671-6D77E50FBC66}"/>
                  </a:ext>
                </a:extLst>
              </p:cNvPr>
              <p:cNvSpPr/>
              <p:nvPr/>
            </p:nvSpPr>
            <p:spPr>
              <a:xfrm rot="1211022">
                <a:off x="3034376" y="2186849"/>
                <a:ext cx="295679" cy="1160706"/>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a:extLst>
                  <a:ext uri="{FF2B5EF4-FFF2-40B4-BE49-F238E27FC236}">
                    <a16:creationId xmlns:a16="http://schemas.microsoft.com/office/drawing/2014/main" id="{3C486B2E-90A3-D881-5C0E-C1385C664EF6}"/>
                  </a:ext>
                </a:extLst>
              </p:cNvPr>
              <p:cNvSpPr/>
              <p:nvPr/>
            </p:nvSpPr>
            <p:spPr>
              <a:xfrm rot="1211022">
                <a:off x="2992481" y="2062395"/>
                <a:ext cx="204015" cy="117276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id="{FA1670F0-A18C-CF15-457D-E3E7D1123692}"/>
                  </a:ext>
                </a:extLst>
              </p:cNvPr>
              <p:cNvSpPr/>
              <p:nvPr/>
            </p:nvSpPr>
            <p:spPr>
              <a:xfrm rot="1083159">
                <a:off x="3083851" y="2079628"/>
                <a:ext cx="336271" cy="1000844"/>
              </a:xfrm>
              <a:prstGeom prst="trapezoid">
                <a:avLst>
                  <a:gd name="adj" fmla="val 3747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2DD8442E-393C-1BB6-3F5E-6C315A11A094}"/>
                  </a:ext>
                </a:extLst>
              </p:cNvPr>
              <p:cNvSpPr/>
              <p:nvPr/>
            </p:nvSpPr>
            <p:spPr>
              <a:xfrm>
                <a:off x="3238322" y="1752600"/>
                <a:ext cx="990600" cy="6096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Moon 148">
                <a:extLst>
                  <a:ext uri="{FF2B5EF4-FFF2-40B4-BE49-F238E27FC236}">
                    <a16:creationId xmlns:a16="http://schemas.microsoft.com/office/drawing/2014/main" id="{B2FA4B7D-1617-C7B0-D887-72E3EDCCC164}"/>
                  </a:ext>
                </a:extLst>
              </p:cNvPr>
              <p:cNvSpPr/>
              <p:nvPr/>
            </p:nvSpPr>
            <p:spPr>
              <a:xfrm rot="5400000">
                <a:off x="3563215" y="1619042"/>
                <a:ext cx="330848" cy="848165"/>
              </a:xfrm>
              <a:prstGeom prst="mo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loud 149">
                <a:extLst>
                  <a:ext uri="{FF2B5EF4-FFF2-40B4-BE49-F238E27FC236}">
                    <a16:creationId xmlns:a16="http://schemas.microsoft.com/office/drawing/2014/main" id="{CD068F8B-F38E-2793-2D6B-641370AFB5CD}"/>
                  </a:ext>
                </a:extLst>
              </p:cNvPr>
              <p:cNvSpPr/>
              <p:nvPr/>
            </p:nvSpPr>
            <p:spPr>
              <a:xfrm>
                <a:off x="3238322" y="2611650"/>
                <a:ext cx="898437" cy="78970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562E7783-0001-292E-4199-C506AD456DCB}"/>
                  </a:ext>
                </a:extLst>
              </p:cNvPr>
              <p:cNvSpPr/>
              <p:nvPr/>
            </p:nvSpPr>
            <p:spPr>
              <a:xfrm>
                <a:off x="32383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A2090E82-D0D7-9878-165A-AC1C3B122FC2}"/>
                  </a:ext>
                </a:extLst>
              </p:cNvPr>
              <p:cNvSpPr/>
              <p:nvPr/>
            </p:nvSpPr>
            <p:spPr>
              <a:xfrm>
                <a:off x="34669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F38D93AF-8653-4BDE-FEAB-F4E026A817F7}"/>
                  </a:ext>
                </a:extLst>
              </p:cNvPr>
              <p:cNvSpPr/>
              <p:nvPr/>
            </p:nvSpPr>
            <p:spPr>
              <a:xfrm>
                <a:off x="36955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FC191DCE-9DBA-E3F8-99F6-748092A6A9B0}"/>
                  </a:ext>
                </a:extLst>
              </p:cNvPr>
              <p:cNvSpPr/>
              <p:nvPr/>
            </p:nvSpPr>
            <p:spPr>
              <a:xfrm>
                <a:off x="39241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CF87576F-5F0B-FEEE-E3F1-B560FF002BCB}"/>
                  </a:ext>
                </a:extLst>
              </p:cNvPr>
              <p:cNvSpPr/>
              <p:nvPr/>
            </p:nvSpPr>
            <p:spPr>
              <a:xfrm>
                <a:off x="41527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5865657B-2780-F2D0-5F3A-1BB7A58AC3B7}"/>
                  </a:ext>
                </a:extLst>
              </p:cNvPr>
              <p:cNvSpPr/>
              <p:nvPr/>
            </p:nvSpPr>
            <p:spPr>
              <a:xfrm>
                <a:off x="3556125" y="2776016"/>
                <a:ext cx="323093" cy="17157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326">
              <a:extLst>
                <a:ext uri="{FF2B5EF4-FFF2-40B4-BE49-F238E27FC236}">
                  <a16:creationId xmlns:a16="http://schemas.microsoft.com/office/drawing/2014/main" id="{2F105855-BA9C-7DFC-1014-0929B1DE3F14}"/>
                </a:ext>
              </a:extLst>
            </p:cNvPr>
            <p:cNvGrpSpPr/>
            <p:nvPr/>
          </p:nvGrpSpPr>
          <p:grpSpPr>
            <a:xfrm>
              <a:off x="6383301" y="1966622"/>
              <a:ext cx="1023361" cy="2046722"/>
              <a:chOff x="3937483" y="513080"/>
              <a:chExt cx="681026" cy="1754293"/>
            </a:xfrm>
          </p:grpSpPr>
          <p:sp>
            <p:nvSpPr>
              <p:cNvPr id="158" name="Oval 28">
                <a:extLst>
                  <a:ext uri="{FF2B5EF4-FFF2-40B4-BE49-F238E27FC236}">
                    <a16:creationId xmlns:a16="http://schemas.microsoft.com/office/drawing/2014/main" id="{6C1E4FF6-192E-3235-C387-F7C94225FDA2}"/>
                  </a:ext>
                </a:extLst>
              </p:cNvPr>
              <p:cNvSpPr/>
              <p:nvPr/>
            </p:nvSpPr>
            <p:spPr>
              <a:xfrm>
                <a:off x="4050987"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29">
                <a:extLst>
                  <a:ext uri="{FF2B5EF4-FFF2-40B4-BE49-F238E27FC236}">
                    <a16:creationId xmlns:a16="http://schemas.microsoft.com/office/drawing/2014/main" id="{747CE596-5863-265C-9C16-D25767281981}"/>
                  </a:ext>
                </a:extLst>
              </p:cNvPr>
              <p:cNvSpPr/>
              <p:nvPr/>
            </p:nvSpPr>
            <p:spPr>
              <a:xfrm>
                <a:off x="4240161" y="2077720"/>
                <a:ext cx="189174" cy="189653"/>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30">
                <a:extLst>
                  <a:ext uri="{FF2B5EF4-FFF2-40B4-BE49-F238E27FC236}">
                    <a16:creationId xmlns:a16="http://schemas.microsoft.com/office/drawing/2014/main" id="{38A4DDB0-7974-1A77-2063-73204A04D39F}"/>
                  </a:ext>
                </a:extLst>
              </p:cNvPr>
              <p:cNvSpPr/>
              <p:nvPr/>
            </p:nvSpPr>
            <p:spPr>
              <a:xfrm>
                <a:off x="3937483" y="1508760"/>
                <a:ext cx="94587" cy="18965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31">
                <a:extLst>
                  <a:ext uri="{FF2B5EF4-FFF2-40B4-BE49-F238E27FC236}">
                    <a16:creationId xmlns:a16="http://schemas.microsoft.com/office/drawing/2014/main" id="{B504F6B0-D5C0-D785-C5F4-9B6DAB2F298D}"/>
                  </a:ext>
                </a:extLst>
              </p:cNvPr>
              <p:cNvSpPr/>
              <p:nvPr/>
            </p:nvSpPr>
            <p:spPr>
              <a:xfrm rot="1480658">
                <a:off x="3979978" y="1073369"/>
                <a:ext cx="245926" cy="56896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32">
                <a:extLst>
                  <a:ext uri="{FF2B5EF4-FFF2-40B4-BE49-F238E27FC236}">
                    <a16:creationId xmlns:a16="http://schemas.microsoft.com/office/drawing/2014/main" id="{8AF0197D-221F-D659-6052-487B670F34B3}"/>
                  </a:ext>
                </a:extLst>
              </p:cNvPr>
              <p:cNvSpPr/>
              <p:nvPr/>
            </p:nvSpPr>
            <p:spPr>
              <a:xfrm rot="1447265">
                <a:off x="4021585" y="1039696"/>
                <a:ext cx="189174" cy="45042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33">
                <a:extLst>
                  <a:ext uri="{FF2B5EF4-FFF2-40B4-BE49-F238E27FC236}">
                    <a16:creationId xmlns:a16="http://schemas.microsoft.com/office/drawing/2014/main" id="{7B402015-3588-566B-8B55-36A858A48FB4}"/>
                  </a:ext>
                </a:extLst>
              </p:cNvPr>
              <p:cNvSpPr/>
              <p:nvPr/>
            </p:nvSpPr>
            <p:spPr>
              <a:xfrm>
                <a:off x="4013152" y="1105747"/>
                <a:ext cx="491852" cy="1066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34">
                <a:extLst>
                  <a:ext uri="{FF2B5EF4-FFF2-40B4-BE49-F238E27FC236}">
                    <a16:creationId xmlns:a16="http://schemas.microsoft.com/office/drawing/2014/main" id="{09DD4642-D6D2-DA62-5FDF-76A70056D25F}"/>
                  </a:ext>
                </a:extLst>
              </p:cNvPr>
              <p:cNvSpPr/>
              <p:nvPr/>
            </p:nvSpPr>
            <p:spPr>
              <a:xfrm>
                <a:off x="4032069" y="1034627"/>
                <a:ext cx="454017" cy="734907"/>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35">
                <a:extLst>
                  <a:ext uri="{FF2B5EF4-FFF2-40B4-BE49-F238E27FC236}">
                    <a16:creationId xmlns:a16="http://schemas.microsoft.com/office/drawing/2014/main" id="{D78E43CD-97D4-2820-D196-68E478B7A5F9}"/>
                  </a:ext>
                </a:extLst>
              </p:cNvPr>
              <p:cNvSpPr/>
              <p:nvPr/>
            </p:nvSpPr>
            <p:spPr>
              <a:xfrm rot="402310">
                <a:off x="4032570" y="1085138"/>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loud 36">
                <a:extLst>
                  <a:ext uri="{FF2B5EF4-FFF2-40B4-BE49-F238E27FC236}">
                    <a16:creationId xmlns:a16="http://schemas.microsoft.com/office/drawing/2014/main" id="{BF2A1842-B5FE-6B87-97A5-B389B7FAB998}"/>
                  </a:ext>
                </a:extLst>
              </p:cNvPr>
              <p:cNvSpPr/>
              <p:nvPr/>
            </p:nvSpPr>
            <p:spPr>
              <a:xfrm>
                <a:off x="4069905" y="536787"/>
                <a:ext cx="151339" cy="474133"/>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loud 37">
                <a:extLst>
                  <a:ext uri="{FF2B5EF4-FFF2-40B4-BE49-F238E27FC236}">
                    <a16:creationId xmlns:a16="http://schemas.microsoft.com/office/drawing/2014/main" id="{77B96615-2D8F-FFE7-D462-75C3C7F5CE85}"/>
                  </a:ext>
                </a:extLst>
              </p:cNvPr>
              <p:cNvSpPr/>
              <p:nvPr/>
            </p:nvSpPr>
            <p:spPr>
              <a:xfrm rot="21175570">
                <a:off x="4320263" y="548065"/>
                <a:ext cx="170257" cy="488412"/>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38">
                <a:extLst>
                  <a:ext uri="{FF2B5EF4-FFF2-40B4-BE49-F238E27FC236}">
                    <a16:creationId xmlns:a16="http://schemas.microsoft.com/office/drawing/2014/main" id="{E633D872-6D2B-4116-90E3-0F5C36867006}"/>
                  </a:ext>
                </a:extLst>
              </p:cNvPr>
              <p:cNvSpPr/>
              <p:nvPr/>
            </p:nvSpPr>
            <p:spPr>
              <a:xfrm>
                <a:off x="4126657" y="513080"/>
                <a:ext cx="302678" cy="56896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rapezoid 39">
                <a:extLst>
                  <a:ext uri="{FF2B5EF4-FFF2-40B4-BE49-F238E27FC236}">
                    <a16:creationId xmlns:a16="http://schemas.microsoft.com/office/drawing/2014/main" id="{CEFCAE03-7807-26D7-B0CB-411AEDEADA5A}"/>
                  </a:ext>
                </a:extLst>
              </p:cNvPr>
              <p:cNvSpPr/>
              <p:nvPr/>
            </p:nvSpPr>
            <p:spPr>
              <a:xfrm rot="21185207">
                <a:off x="4296914" y="1105747"/>
                <a:ext cx="189174" cy="1026762"/>
              </a:xfrm>
              <a:prstGeom prst="trapezoid">
                <a:avLst>
                  <a:gd name="adj" fmla="val 30469"/>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Delay 15">
                <a:extLst>
                  <a:ext uri="{FF2B5EF4-FFF2-40B4-BE49-F238E27FC236}">
                    <a16:creationId xmlns:a16="http://schemas.microsoft.com/office/drawing/2014/main" id="{87C2C8A5-D8D2-E9B7-0994-17C1ECA825B0}"/>
                  </a:ext>
                </a:extLst>
              </p:cNvPr>
              <p:cNvSpPr/>
              <p:nvPr/>
            </p:nvSpPr>
            <p:spPr>
              <a:xfrm rot="16887595">
                <a:off x="4134715" y="1481449"/>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Delay 48">
                <a:extLst>
                  <a:ext uri="{FF2B5EF4-FFF2-40B4-BE49-F238E27FC236}">
                    <a16:creationId xmlns:a16="http://schemas.microsoft.com/office/drawing/2014/main" id="{F0A9A8CD-015C-894B-E688-D808A0BC7C41}"/>
                  </a:ext>
                </a:extLst>
              </p:cNvPr>
              <p:cNvSpPr/>
              <p:nvPr/>
            </p:nvSpPr>
            <p:spPr>
              <a:xfrm rot="16949583">
                <a:off x="4098816" y="1466674"/>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lowchart: Delay 49">
                <a:extLst>
                  <a:ext uri="{FF2B5EF4-FFF2-40B4-BE49-F238E27FC236}">
                    <a16:creationId xmlns:a16="http://schemas.microsoft.com/office/drawing/2014/main" id="{FCC9B015-118C-9F6C-E454-07079A67B1BA}"/>
                  </a:ext>
                </a:extLst>
              </p:cNvPr>
              <p:cNvSpPr/>
              <p:nvPr/>
            </p:nvSpPr>
            <p:spPr>
              <a:xfrm rot="17304790">
                <a:off x="4019753" y="1464113"/>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lowchart: Delay 14">
                <a:extLst>
                  <a:ext uri="{FF2B5EF4-FFF2-40B4-BE49-F238E27FC236}">
                    <a16:creationId xmlns:a16="http://schemas.microsoft.com/office/drawing/2014/main" id="{6F6262F0-1A69-5D2D-F530-E19A19EA7C90}"/>
                  </a:ext>
                </a:extLst>
              </p:cNvPr>
              <p:cNvSpPr/>
              <p:nvPr/>
            </p:nvSpPr>
            <p:spPr>
              <a:xfrm rot="17304790">
                <a:off x="3983856" y="1449338"/>
                <a:ext cx="597356" cy="283761"/>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23">
                <a:extLst>
                  <a:ext uri="{FF2B5EF4-FFF2-40B4-BE49-F238E27FC236}">
                    <a16:creationId xmlns:a16="http://schemas.microsoft.com/office/drawing/2014/main" id="{21CA1203-8262-67EA-065C-88B274FA3205}"/>
                  </a:ext>
                </a:extLst>
              </p:cNvPr>
              <p:cNvGrpSpPr/>
              <p:nvPr/>
            </p:nvGrpSpPr>
            <p:grpSpPr>
              <a:xfrm>
                <a:off x="4342580" y="1037026"/>
                <a:ext cx="275929" cy="637681"/>
                <a:chOff x="4755948" y="2903312"/>
                <a:chExt cx="1111452" cy="2049688"/>
              </a:xfrm>
            </p:grpSpPr>
            <p:sp>
              <p:nvSpPr>
                <p:cNvPr id="177" name="Oval 44">
                  <a:extLst>
                    <a:ext uri="{FF2B5EF4-FFF2-40B4-BE49-F238E27FC236}">
                      <a16:creationId xmlns:a16="http://schemas.microsoft.com/office/drawing/2014/main" id="{16C0FF43-F83C-D648-660D-62DE3F078EE7}"/>
                    </a:ext>
                  </a:extLst>
                </p:cNvPr>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45">
                  <a:extLst>
                    <a:ext uri="{FF2B5EF4-FFF2-40B4-BE49-F238E27FC236}">
                      <a16:creationId xmlns:a16="http://schemas.microsoft.com/office/drawing/2014/main" id="{CF67B6CF-9A80-D934-D74E-975420595B05}"/>
                    </a:ext>
                  </a:extLst>
                </p:cNvPr>
                <p:cNvSpPr/>
                <p:nvPr/>
              </p:nvSpPr>
              <p:spPr>
                <a:xfrm rot="19830111">
                  <a:off x="4816550" y="2903312"/>
                  <a:ext cx="822282" cy="1828800"/>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46">
                  <a:extLst>
                    <a:ext uri="{FF2B5EF4-FFF2-40B4-BE49-F238E27FC236}">
                      <a16:creationId xmlns:a16="http://schemas.microsoft.com/office/drawing/2014/main" id="{913E6605-C56D-A7AA-F343-1CDE3CBB0C0D}"/>
                    </a:ext>
                  </a:extLst>
                </p:cNvPr>
                <p:cNvSpPr/>
                <p:nvPr/>
              </p:nvSpPr>
              <p:spPr>
                <a:xfrm rot="19749421">
                  <a:off x="4755948" y="3014181"/>
                  <a:ext cx="877678" cy="1504779"/>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5" name="Cloud 42">
                <a:extLst>
                  <a:ext uri="{FF2B5EF4-FFF2-40B4-BE49-F238E27FC236}">
                    <a16:creationId xmlns:a16="http://schemas.microsoft.com/office/drawing/2014/main" id="{E81AFE6D-2F99-9015-BE67-5B9F1722E411}"/>
                  </a:ext>
                </a:extLst>
              </p:cNvPr>
              <p:cNvSpPr/>
              <p:nvPr/>
            </p:nvSpPr>
            <p:spPr>
              <a:xfrm rot="21175570">
                <a:off x="4126218" y="818008"/>
                <a:ext cx="284639" cy="398120"/>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43">
                <a:extLst>
                  <a:ext uri="{FF2B5EF4-FFF2-40B4-BE49-F238E27FC236}">
                    <a16:creationId xmlns:a16="http://schemas.microsoft.com/office/drawing/2014/main" id="{8C37F74A-D289-541A-FA8B-9A569EDDAA15}"/>
                  </a:ext>
                </a:extLst>
              </p:cNvPr>
              <p:cNvSpPr/>
              <p:nvPr/>
            </p:nvSpPr>
            <p:spPr>
              <a:xfrm rot="5225831">
                <a:off x="4212676" y="879010"/>
                <a:ext cx="93451" cy="11769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79">
              <a:extLst>
                <a:ext uri="{FF2B5EF4-FFF2-40B4-BE49-F238E27FC236}">
                  <a16:creationId xmlns:a16="http://schemas.microsoft.com/office/drawing/2014/main" id="{F1B30F1A-3F62-131A-5F76-16757B098356}"/>
                </a:ext>
              </a:extLst>
            </p:cNvPr>
            <p:cNvGrpSpPr/>
            <p:nvPr/>
          </p:nvGrpSpPr>
          <p:grpSpPr>
            <a:xfrm>
              <a:off x="8300817" y="1851681"/>
              <a:ext cx="906588" cy="2102397"/>
              <a:chOff x="1519855" y="349452"/>
              <a:chExt cx="2655905" cy="6159097"/>
            </a:xfrm>
          </p:grpSpPr>
          <p:sp>
            <p:nvSpPr>
              <p:cNvPr id="181" name="Freeform: Shape 180">
                <a:extLst>
                  <a:ext uri="{FF2B5EF4-FFF2-40B4-BE49-F238E27FC236}">
                    <a16:creationId xmlns:a16="http://schemas.microsoft.com/office/drawing/2014/main" id="{63C5A36C-523F-4776-BFE3-69B8BB4DD618}"/>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82" name="Oval 181">
                <a:extLst>
                  <a:ext uri="{FF2B5EF4-FFF2-40B4-BE49-F238E27FC236}">
                    <a16:creationId xmlns:a16="http://schemas.microsoft.com/office/drawing/2014/main" id="{A1B000A6-6735-3311-DC11-81752407AE65}"/>
                  </a:ext>
                </a:extLst>
              </p:cNvPr>
              <p:cNvSpPr/>
              <p:nvPr/>
            </p:nvSpPr>
            <p:spPr>
              <a:xfrm rot="976600">
                <a:off x="1532204" y="3793170"/>
                <a:ext cx="562732" cy="81469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a:extLst>
                  <a:ext uri="{FF2B5EF4-FFF2-40B4-BE49-F238E27FC236}">
                    <a16:creationId xmlns:a16="http://schemas.microsoft.com/office/drawing/2014/main" id="{035EAE2B-BD79-7081-7D1D-8D4E9DE5ED9C}"/>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183">
                <a:extLst>
                  <a:ext uri="{FF2B5EF4-FFF2-40B4-BE49-F238E27FC236}">
                    <a16:creationId xmlns:a16="http://schemas.microsoft.com/office/drawing/2014/main" id="{38AD4BFA-0227-6C81-C875-0DD3F09BCB33}"/>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4D4941A6-BAAF-9415-975C-69356C4E1D15}"/>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AC2BB6D7-8E54-EA0E-C689-8BAA8F795A0C}"/>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a:extLst>
                  <a:ext uri="{FF2B5EF4-FFF2-40B4-BE49-F238E27FC236}">
                    <a16:creationId xmlns:a16="http://schemas.microsoft.com/office/drawing/2014/main" id="{F9DECE41-B88A-C87E-5346-62FFF22D1414}"/>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6202688E-C963-668A-08A0-A40A906381A8}"/>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ounded Rectangle 10">
                <a:extLst>
                  <a:ext uri="{FF2B5EF4-FFF2-40B4-BE49-F238E27FC236}">
                    <a16:creationId xmlns:a16="http://schemas.microsoft.com/office/drawing/2014/main" id="{18534717-32AD-51A4-5110-11270820B50C}"/>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1">
                <a:extLst>
                  <a:ext uri="{FF2B5EF4-FFF2-40B4-BE49-F238E27FC236}">
                    <a16:creationId xmlns:a16="http://schemas.microsoft.com/office/drawing/2014/main" id="{81E43CF7-FCAA-1E4C-A358-5E0CB32F138E}"/>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ounded Rectangle 12">
                <a:extLst>
                  <a:ext uri="{FF2B5EF4-FFF2-40B4-BE49-F238E27FC236}">
                    <a16:creationId xmlns:a16="http://schemas.microsoft.com/office/drawing/2014/main" id="{87FEADAC-8F99-A6BC-E222-372F4639393F}"/>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38066E62-981A-C1AD-B3B0-239014B3C26A}"/>
                  </a:ext>
                </a:extLst>
              </p:cNvPr>
              <p:cNvSpPr/>
              <p:nvPr/>
            </p:nvSpPr>
            <p:spPr>
              <a:xfrm flipH="1">
                <a:off x="2564109" y="1438796"/>
                <a:ext cx="615217" cy="122631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5">
                <a:extLst>
                  <a:ext uri="{FF2B5EF4-FFF2-40B4-BE49-F238E27FC236}">
                    <a16:creationId xmlns:a16="http://schemas.microsoft.com/office/drawing/2014/main" id="{D0CA07D0-8FC2-4CDE-3BA9-AE7FEC1C6CCB}"/>
                  </a:ext>
                </a:extLst>
              </p:cNvPr>
              <p:cNvSpPr/>
              <p:nvPr/>
            </p:nvSpPr>
            <p:spPr>
              <a:xfrm rot="533072">
                <a:off x="3248970" y="3998884"/>
                <a:ext cx="519990" cy="80277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AD69CC98-1CB8-63AB-90FC-58F9A78A9C85}"/>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287298AD-2350-97DB-EDAB-A585962FDDEF}"/>
                  </a:ext>
                </a:extLst>
              </p:cNvPr>
              <p:cNvSpPr/>
              <p:nvPr/>
            </p:nvSpPr>
            <p:spPr>
              <a:xfrm>
                <a:off x="2216457" y="564889"/>
                <a:ext cx="1245855" cy="183121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1336C3C3-B847-C2B3-6C1C-FAC55951D6F6}"/>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Freeform: Shape 196">
                <a:extLst>
                  <a:ext uri="{FF2B5EF4-FFF2-40B4-BE49-F238E27FC236}">
                    <a16:creationId xmlns:a16="http://schemas.microsoft.com/office/drawing/2014/main" id="{5A006AB3-D319-A954-2583-7FFC18F1AC60}"/>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98" name="Oval 197">
                <a:extLst>
                  <a:ext uri="{FF2B5EF4-FFF2-40B4-BE49-F238E27FC236}">
                    <a16:creationId xmlns:a16="http://schemas.microsoft.com/office/drawing/2014/main" id="{3C127992-626D-AE9C-529D-98C9274B5389}"/>
                  </a:ext>
                </a:extLst>
              </p:cNvPr>
              <p:cNvSpPr/>
              <p:nvPr/>
            </p:nvSpPr>
            <p:spPr>
              <a:xfrm>
                <a:off x="2602743" y="1834903"/>
                <a:ext cx="457465" cy="22203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reeform: Shape 198">
                <a:extLst>
                  <a:ext uri="{FF2B5EF4-FFF2-40B4-BE49-F238E27FC236}">
                    <a16:creationId xmlns:a16="http://schemas.microsoft.com/office/drawing/2014/main" id="{0440A4F0-A09A-FADD-3F06-EB7105896235}"/>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00" name="Oval 199">
                <a:extLst>
                  <a:ext uri="{FF2B5EF4-FFF2-40B4-BE49-F238E27FC236}">
                    <a16:creationId xmlns:a16="http://schemas.microsoft.com/office/drawing/2014/main" id="{872A4C6D-6047-10BC-C062-8E8B78712992}"/>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F3BDF917-AA0C-9384-4F99-A710CE8D6F0D}"/>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F0412ECD-8BE8-4A06-3869-B27E61DE3017}"/>
                </a:ext>
              </a:extLst>
            </p:cNvPr>
            <p:cNvGrpSpPr/>
            <p:nvPr/>
          </p:nvGrpSpPr>
          <p:grpSpPr>
            <a:xfrm>
              <a:off x="10302048" y="1830623"/>
              <a:ext cx="868519" cy="2096432"/>
              <a:chOff x="3870397" y="2195781"/>
              <a:chExt cx="1711151" cy="4130380"/>
            </a:xfrm>
          </p:grpSpPr>
          <p:sp>
            <p:nvSpPr>
              <p:cNvPr id="203" name="Oval 202">
                <a:extLst>
                  <a:ext uri="{FF2B5EF4-FFF2-40B4-BE49-F238E27FC236}">
                    <a16:creationId xmlns:a16="http://schemas.microsoft.com/office/drawing/2014/main" id="{88D550A7-F92D-F58D-8736-6DB56DC644C3}"/>
                  </a:ext>
                </a:extLst>
              </p:cNvPr>
              <p:cNvSpPr/>
              <p:nvPr/>
            </p:nvSpPr>
            <p:spPr>
              <a:xfrm rot="2039619">
                <a:off x="3870397" y="4398839"/>
                <a:ext cx="304154" cy="3692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A618F070-1547-0F59-9A7C-8DEA7AAB297E}"/>
                  </a:ext>
                </a:extLst>
              </p:cNvPr>
              <p:cNvSpPr/>
              <p:nvPr/>
            </p:nvSpPr>
            <p:spPr>
              <a:xfrm rot="19220872">
                <a:off x="5277394" y="4398838"/>
                <a:ext cx="304154" cy="3692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FED33759-A1AC-F676-2D0A-A069C3BE5241}"/>
                  </a:ext>
                </a:extLst>
              </p:cNvPr>
              <p:cNvSpPr/>
              <p:nvPr/>
            </p:nvSpPr>
            <p:spPr>
              <a:xfrm rot="2175294">
                <a:off x="4220859" y="5728740"/>
                <a:ext cx="405033" cy="596803"/>
              </a:xfrm>
              <a:prstGeom prst="ellipse">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CED01A4C-B6CD-D476-930F-58E8A90028E1}"/>
                  </a:ext>
                </a:extLst>
              </p:cNvPr>
              <p:cNvSpPr/>
              <p:nvPr/>
            </p:nvSpPr>
            <p:spPr>
              <a:xfrm rot="2175294">
                <a:off x="4700478" y="5729358"/>
                <a:ext cx="405033" cy="596803"/>
              </a:xfrm>
              <a:prstGeom prst="ellipse">
                <a:avLst/>
              </a:prstGeom>
              <a:solidFill>
                <a:srgbClr val="6C24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a:extLst>
                  <a:ext uri="{FF2B5EF4-FFF2-40B4-BE49-F238E27FC236}">
                    <a16:creationId xmlns:a16="http://schemas.microsoft.com/office/drawing/2014/main" id="{81D247FB-1135-93C6-B5CE-59F009BEE067}"/>
                  </a:ext>
                </a:extLst>
              </p:cNvPr>
              <p:cNvSpPr/>
              <p:nvPr/>
            </p:nvSpPr>
            <p:spPr>
              <a:xfrm>
                <a:off x="4205902" y="4510824"/>
                <a:ext cx="619718" cy="1504139"/>
              </a:xfrm>
              <a:prstGeom prst="trapezoid">
                <a:avLst>
                  <a:gd name="adj" fmla="val 13205"/>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a:extLst>
                  <a:ext uri="{FF2B5EF4-FFF2-40B4-BE49-F238E27FC236}">
                    <a16:creationId xmlns:a16="http://schemas.microsoft.com/office/drawing/2014/main" id="{B332BF33-0C2A-EF4A-19B2-CD6303952DCA}"/>
                  </a:ext>
                </a:extLst>
              </p:cNvPr>
              <p:cNvSpPr/>
              <p:nvPr/>
            </p:nvSpPr>
            <p:spPr>
              <a:xfrm>
                <a:off x="4675831" y="4516982"/>
                <a:ext cx="550937" cy="1504139"/>
              </a:xfrm>
              <a:prstGeom prst="trapezoid">
                <a:avLst>
                  <a:gd name="adj" fmla="val 13205"/>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57A8580C-0FF2-C449-03E0-EEE5C2FAD7E8}"/>
                  </a:ext>
                </a:extLst>
              </p:cNvPr>
              <p:cNvSpPr/>
              <p:nvPr/>
            </p:nvSpPr>
            <p:spPr>
              <a:xfrm>
                <a:off x="4601095" y="4576365"/>
                <a:ext cx="276118" cy="596803"/>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209">
                <a:extLst>
                  <a:ext uri="{FF2B5EF4-FFF2-40B4-BE49-F238E27FC236}">
                    <a16:creationId xmlns:a16="http://schemas.microsoft.com/office/drawing/2014/main" id="{D691A023-B52B-B2E5-C67F-A8C122DEBE09}"/>
                  </a:ext>
                </a:extLst>
              </p:cNvPr>
              <p:cNvSpPr/>
              <p:nvPr/>
            </p:nvSpPr>
            <p:spPr>
              <a:xfrm rot="1375821">
                <a:off x="4025915" y="3356287"/>
                <a:ext cx="455727" cy="1270035"/>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0665D013-D232-705D-592B-36DEEB641D97}"/>
                  </a:ext>
                </a:extLst>
              </p:cNvPr>
              <p:cNvSpPr/>
              <p:nvPr/>
            </p:nvSpPr>
            <p:spPr>
              <a:xfrm rot="20337671">
                <a:off x="4983403" y="3381334"/>
                <a:ext cx="455727" cy="1243510"/>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211">
                <a:extLst>
                  <a:ext uri="{FF2B5EF4-FFF2-40B4-BE49-F238E27FC236}">
                    <a16:creationId xmlns:a16="http://schemas.microsoft.com/office/drawing/2014/main" id="{8BB9FB64-DF60-F628-3F2A-FBA5914C6DFA}"/>
                  </a:ext>
                </a:extLst>
              </p:cNvPr>
              <p:cNvSpPr/>
              <p:nvPr/>
            </p:nvSpPr>
            <p:spPr>
              <a:xfrm>
                <a:off x="4213052" y="3368073"/>
                <a:ext cx="1012724" cy="1587420"/>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C7A730ED-7DE8-125B-5BFB-991A9A4772A2}"/>
                  </a:ext>
                </a:extLst>
              </p:cNvPr>
              <p:cNvSpPr/>
              <p:nvPr/>
            </p:nvSpPr>
            <p:spPr>
              <a:xfrm>
                <a:off x="4413902" y="2501596"/>
                <a:ext cx="710605" cy="117229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lowchart: Manual Input 213">
                <a:extLst>
                  <a:ext uri="{FF2B5EF4-FFF2-40B4-BE49-F238E27FC236}">
                    <a16:creationId xmlns:a16="http://schemas.microsoft.com/office/drawing/2014/main" id="{AE5504BC-9653-5B9A-2C06-7250CF184378}"/>
                  </a:ext>
                </a:extLst>
              </p:cNvPr>
              <p:cNvSpPr/>
              <p:nvPr/>
            </p:nvSpPr>
            <p:spPr>
              <a:xfrm rot="7269359" flipV="1">
                <a:off x="4691189" y="3454806"/>
                <a:ext cx="509395" cy="203312"/>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lowchart: Manual Input 214">
                <a:extLst>
                  <a:ext uri="{FF2B5EF4-FFF2-40B4-BE49-F238E27FC236}">
                    <a16:creationId xmlns:a16="http://schemas.microsoft.com/office/drawing/2014/main" id="{414532E5-17AA-220A-E795-39F9A082A791}"/>
                  </a:ext>
                </a:extLst>
              </p:cNvPr>
              <p:cNvSpPr/>
              <p:nvPr/>
            </p:nvSpPr>
            <p:spPr>
              <a:xfrm rot="14330641" flipH="1" flipV="1">
                <a:off x="4314880" y="3438305"/>
                <a:ext cx="442913" cy="211100"/>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5E50F723-6389-1F9B-5406-2E3009030A59}"/>
                  </a:ext>
                </a:extLst>
              </p:cNvPr>
              <p:cNvSpPr/>
              <p:nvPr/>
            </p:nvSpPr>
            <p:spPr>
              <a:xfrm>
                <a:off x="4263689" y="2348689"/>
                <a:ext cx="962089" cy="117229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7" name="Straight Connector 216">
                <a:extLst>
                  <a:ext uri="{FF2B5EF4-FFF2-40B4-BE49-F238E27FC236}">
                    <a16:creationId xmlns:a16="http://schemas.microsoft.com/office/drawing/2014/main" id="{EF90B0A3-CAC8-2EC3-08E9-643E95BE22B6}"/>
                  </a:ext>
                </a:extLst>
              </p:cNvPr>
              <p:cNvCxnSpPr>
                <a:endCxn id="212" idx="2"/>
              </p:cNvCxnSpPr>
              <p:nvPr/>
            </p:nvCxnSpPr>
            <p:spPr>
              <a:xfrm flipH="1">
                <a:off x="4719414" y="3711266"/>
                <a:ext cx="30388" cy="12442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8" name="Wave 217">
                <a:extLst>
                  <a:ext uri="{FF2B5EF4-FFF2-40B4-BE49-F238E27FC236}">
                    <a16:creationId xmlns:a16="http://schemas.microsoft.com/office/drawing/2014/main" id="{6EB4B8D3-0996-888A-ABD2-64FC6F9DBF0F}"/>
                  </a:ext>
                </a:extLst>
              </p:cNvPr>
              <p:cNvSpPr/>
              <p:nvPr/>
            </p:nvSpPr>
            <p:spPr>
              <a:xfrm>
                <a:off x="4415598" y="2195781"/>
                <a:ext cx="911453" cy="560662"/>
              </a:xfrm>
              <a:prstGeom prst="wave">
                <a:avLst>
                  <a:gd name="adj1" fmla="val 13676"/>
                  <a:gd name="adj2" fmla="val -10000"/>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eardrop 218">
                <a:extLst>
                  <a:ext uri="{FF2B5EF4-FFF2-40B4-BE49-F238E27FC236}">
                    <a16:creationId xmlns:a16="http://schemas.microsoft.com/office/drawing/2014/main" id="{65E4D638-21B5-5A2E-F2A8-C7E7343F10FF}"/>
                  </a:ext>
                </a:extLst>
              </p:cNvPr>
              <p:cNvSpPr/>
              <p:nvPr/>
            </p:nvSpPr>
            <p:spPr>
              <a:xfrm rot="711584">
                <a:off x="4180843" y="2326766"/>
                <a:ext cx="354453" cy="713568"/>
              </a:xfrm>
              <a:prstGeom prst="teardrop">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8ECA86F6-FD99-2445-21E2-153E813F30C1}"/>
                  </a:ext>
                </a:extLst>
              </p:cNvPr>
              <p:cNvSpPr/>
              <p:nvPr/>
            </p:nvSpPr>
            <p:spPr>
              <a:xfrm>
                <a:off x="4467059" y="2326356"/>
                <a:ext cx="276118" cy="275029"/>
              </a:xfrm>
              <a:prstGeom prst="ellipse">
                <a:avLst/>
              </a:prstGeom>
              <a:solidFill>
                <a:srgbClr val="A15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8CBFC910-A41B-DFB0-940F-1A6005B5BA63}"/>
                  </a:ext>
                </a:extLst>
              </p:cNvPr>
              <p:cNvGrpSpPr/>
              <p:nvPr/>
            </p:nvGrpSpPr>
            <p:grpSpPr>
              <a:xfrm>
                <a:off x="4616158" y="3525311"/>
                <a:ext cx="325774" cy="383844"/>
                <a:chOff x="4043055" y="609600"/>
                <a:chExt cx="986145" cy="929576"/>
              </a:xfrm>
              <a:solidFill>
                <a:schemeClr val="tx1"/>
              </a:solidFill>
            </p:grpSpPr>
            <p:sp>
              <p:nvSpPr>
                <p:cNvPr id="222" name="Trapezoid 221">
                  <a:extLst>
                    <a:ext uri="{FF2B5EF4-FFF2-40B4-BE49-F238E27FC236}">
                      <a16:creationId xmlns:a16="http://schemas.microsoft.com/office/drawing/2014/main" id="{D8E49098-CF57-EA5C-5D28-59F5510792DC}"/>
                    </a:ext>
                  </a:extLst>
                </p:cNvPr>
                <p:cNvSpPr/>
                <p:nvPr/>
              </p:nvSpPr>
              <p:spPr>
                <a:xfrm rot="19467352">
                  <a:off x="4495800" y="838200"/>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a:extLst>
                    <a:ext uri="{FF2B5EF4-FFF2-40B4-BE49-F238E27FC236}">
                      <a16:creationId xmlns:a16="http://schemas.microsoft.com/office/drawing/2014/main" id="{0F193754-344F-C5A7-5FD4-078DFCC231A5}"/>
                    </a:ext>
                  </a:extLst>
                </p:cNvPr>
                <p:cNvSpPr/>
                <p:nvPr/>
              </p:nvSpPr>
              <p:spPr>
                <a:xfrm rot="2357494">
                  <a:off x="4043055" y="853376"/>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ed Rectangle 47">
                  <a:extLst>
                    <a:ext uri="{FF2B5EF4-FFF2-40B4-BE49-F238E27FC236}">
                      <a16:creationId xmlns:a16="http://schemas.microsoft.com/office/drawing/2014/main" id="{D99FB3B8-A478-4FDC-163A-274B95318C5B}"/>
                    </a:ext>
                  </a:extLst>
                </p:cNvPr>
                <p:cNvSpPr/>
                <p:nvPr/>
              </p:nvSpPr>
              <p:spPr>
                <a:xfrm>
                  <a:off x="4191000" y="609600"/>
                  <a:ext cx="5334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5" name="Rectangle 224">
              <a:extLst>
                <a:ext uri="{FF2B5EF4-FFF2-40B4-BE49-F238E27FC236}">
                  <a16:creationId xmlns:a16="http://schemas.microsoft.com/office/drawing/2014/main" id="{AB1BD501-1693-7B0E-AB22-A54E30D289D4}"/>
                </a:ext>
              </a:extLst>
            </p:cNvPr>
            <p:cNvSpPr/>
            <p:nvPr/>
          </p:nvSpPr>
          <p:spPr>
            <a:xfrm>
              <a:off x="2312143" y="4699479"/>
              <a:ext cx="184731" cy="584775"/>
            </a:xfrm>
            <a:prstGeom prst="rect">
              <a:avLst/>
            </a:prstGeom>
          </p:spPr>
          <p:txBody>
            <a:bodyPr wrap="none">
              <a:spAutoFit/>
            </a:bodyPr>
            <a:lstStyle/>
            <a:p>
              <a:endParaRPr lang="en-US" sz="3200" dirty="0">
                <a:solidFill>
                  <a:srgbClr val="FFFF00"/>
                </a:solidFill>
              </a:endParaRPr>
            </a:p>
          </p:txBody>
        </p:sp>
        <p:sp>
          <p:nvSpPr>
            <p:cNvPr id="226" name="Rectangle 225">
              <a:extLst>
                <a:ext uri="{FF2B5EF4-FFF2-40B4-BE49-F238E27FC236}">
                  <a16:creationId xmlns:a16="http://schemas.microsoft.com/office/drawing/2014/main" id="{6865E308-A790-1E72-1A30-14B23E1B3661}"/>
                </a:ext>
              </a:extLst>
            </p:cNvPr>
            <p:cNvSpPr/>
            <p:nvPr/>
          </p:nvSpPr>
          <p:spPr>
            <a:xfrm>
              <a:off x="488641" y="4281991"/>
              <a:ext cx="1167271" cy="369332"/>
            </a:xfrm>
            <a:prstGeom prst="rect">
              <a:avLst/>
            </a:prstGeom>
            <a:solidFill>
              <a:srgbClr val="FF0000"/>
            </a:solidFill>
          </p:spPr>
          <p:txBody>
            <a:bodyPr wrap="square">
              <a:spAutoFit/>
            </a:bodyPr>
            <a:lstStyle/>
            <a:p>
              <a:pPr algn="ctr"/>
              <a:r>
                <a:rPr lang="en-US" dirty="0">
                  <a:solidFill>
                    <a:schemeClr val="bg1"/>
                  </a:solidFill>
                </a:rPr>
                <a:t>4000 B.C.</a:t>
              </a:r>
            </a:p>
          </p:txBody>
        </p:sp>
        <p:sp>
          <p:nvSpPr>
            <p:cNvPr id="227" name="Rectangle 226">
              <a:extLst>
                <a:ext uri="{FF2B5EF4-FFF2-40B4-BE49-F238E27FC236}">
                  <a16:creationId xmlns:a16="http://schemas.microsoft.com/office/drawing/2014/main" id="{844E68BA-6103-95EF-954D-E6D1B35CAC4E}"/>
                </a:ext>
              </a:extLst>
            </p:cNvPr>
            <p:cNvSpPr/>
            <p:nvPr/>
          </p:nvSpPr>
          <p:spPr>
            <a:xfrm>
              <a:off x="1846928" y="4262661"/>
              <a:ext cx="1167271" cy="369332"/>
            </a:xfrm>
            <a:prstGeom prst="rect">
              <a:avLst/>
            </a:prstGeom>
            <a:solidFill>
              <a:srgbClr val="FF0000"/>
            </a:solidFill>
          </p:spPr>
          <p:txBody>
            <a:bodyPr wrap="square">
              <a:spAutoFit/>
            </a:bodyPr>
            <a:lstStyle/>
            <a:p>
              <a:pPr algn="ctr"/>
              <a:r>
                <a:rPr lang="en-US" dirty="0">
                  <a:solidFill>
                    <a:schemeClr val="bg1"/>
                  </a:solidFill>
                </a:rPr>
                <a:t>3300 B.C.</a:t>
              </a:r>
            </a:p>
          </p:txBody>
        </p:sp>
        <p:sp>
          <p:nvSpPr>
            <p:cNvPr id="228" name="Rectangle 227">
              <a:extLst>
                <a:ext uri="{FF2B5EF4-FFF2-40B4-BE49-F238E27FC236}">
                  <a16:creationId xmlns:a16="http://schemas.microsoft.com/office/drawing/2014/main" id="{BFF2FE5F-1E5E-16D6-54AE-6D649AFBFA48}"/>
                </a:ext>
              </a:extLst>
            </p:cNvPr>
            <p:cNvSpPr/>
            <p:nvPr/>
          </p:nvSpPr>
          <p:spPr>
            <a:xfrm>
              <a:off x="3244848" y="4249903"/>
              <a:ext cx="1167271" cy="369332"/>
            </a:xfrm>
            <a:prstGeom prst="rect">
              <a:avLst/>
            </a:prstGeom>
            <a:solidFill>
              <a:srgbClr val="FF0000"/>
            </a:solidFill>
          </p:spPr>
          <p:txBody>
            <a:bodyPr wrap="square">
              <a:spAutoFit/>
            </a:bodyPr>
            <a:lstStyle/>
            <a:p>
              <a:pPr algn="ctr"/>
              <a:r>
                <a:rPr lang="en-US" dirty="0">
                  <a:solidFill>
                    <a:schemeClr val="bg1"/>
                  </a:solidFill>
                </a:rPr>
                <a:t>2300 B.C.</a:t>
              </a:r>
            </a:p>
          </p:txBody>
        </p:sp>
        <p:sp>
          <p:nvSpPr>
            <p:cNvPr id="229" name="Rectangle 228">
              <a:extLst>
                <a:ext uri="{FF2B5EF4-FFF2-40B4-BE49-F238E27FC236}">
                  <a16:creationId xmlns:a16="http://schemas.microsoft.com/office/drawing/2014/main" id="{0310768F-E82C-5BC2-8146-475D750EB404}"/>
                </a:ext>
              </a:extLst>
            </p:cNvPr>
            <p:cNvSpPr/>
            <p:nvPr/>
          </p:nvSpPr>
          <p:spPr>
            <a:xfrm>
              <a:off x="4789603" y="4248026"/>
              <a:ext cx="1167271" cy="369332"/>
            </a:xfrm>
            <a:prstGeom prst="rect">
              <a:avLst/>
            </a:prstGeom>
            <a:solidFill>
              <a:srgbClr val="FF0000"/>
            </a:solidFill>
          </p:spPr>
          <p:txBody>
            <a:bodyPr wrap="square">
              <a:spAutoFit/>
            </a:bodyPr>
            <a:lstStyle/>
            <a:p>
              <a:pPr algn="ctr"/>
              <a:r>
                <a:rPr lang="en-US" dirty="0">
                  <a:solidFill>
                    <a:schemeClr val="bg1"/>
                  </a:solidFill>
                </a:rPr>
                <a:t>1900 B.C.</a:t>
              </a:r>
            </a:p>
          </p:txBody>
        </p:sp>
        <p:sp>
          <p:nvSpPr>
            <p:cNvPr id="230" name="Rectangle 229">
              <a:extLst>
                <a:ext uri="{FF2B5EF4-FFF2-40B4-BE49-F238E27FC236}">
                  <a16:creationId xmlns:a16="http://schemas.microsoft.com/office/drawing/2014/main" id="{89FBEBB1-BA88-4CB2-A26E-E286A0A8324F}"/>
                </a:ext>
              </a:extLst>
            </p:cNvPr>
            <p:cNvSpPr/>
            <p:nvPr/>
          </p:nvSpPr>
          <p:spPr>
            <a:xfrm>
              <a:off x="6334358" y="4246149"/>
              <a:ext cx="1167271" cy="369332"/>
            </a:xfrm>
            <a:prstGeom prst="rect">
              <a:avLst/>
            </a:prstGeom>
            <a:solidFill>
              <a:srgbClr val="FF0000"/>
            </a:solidFill>
          </p:spPr>
          <p:txBody>
            <a:bodyPr wrap="square">
              <a:spAutoFit/>
            </a:bodyPr>
            <a:lstStyle/>
            <a:p>
              <a:pPr algn="ctr"/>
              <a:r>
                <a:rPr lang="en-US" dirty="0">
                  <a:solidFill>
                    <a:schemeClr val="bg1"/>
                  </a:solidFill>
                </a:rPr>
                <a:t>1480 B.C.</a:t>
              </a:r>
            </a:p>
          </p:txBody>
        </p:sp>
        <p:sp>
          <p:nvSpPr>
            <p:cNvPr id="231" name="Rectangle 230">
              <a:extLst>
                <a:ext uri="{FF2B5EF4-FFF2-40B4-BE49-F238E27FC236}">
                  <a16:creationId xmlns:a16="http://schemas.microsoft.com/office/drawing/2014/main" id="{7D7E06E8-13B8-1652-D0C8-6765DE8E299B}"/>
                </a:ext>
              </a:extLst>
            </p:cNvPr>
            <p:cNvSpPr/>
            <p:nvPr/>
          </p:nvSpPr>
          <p:spPr>
            <a:xfrm>
              <a:off x="8157859" y="4216505"/>
              <a:ext cx="1167271" cy="369332"/>
            </a:xfrm>
            <a:prstGeom prst="rect">
              <a:avLst/>
            </a:prstGeom>
            <a:solidFill>
              <a:srgbClr val="FF0000"/>
            </a:solidFill>
          </p:spPr>
          <p:txBody>
            <a:bodyPr wrap="square">
              <a:spAutoFit/>
            </a:bodyPr>
            <a:lstStyle/>
            <a:p>
              <a:pPr algn="ctr"/>
              <a:r>
                <a:rPr lang="en-US" dirty="0">
                  <a:solidFill>
                    <a:schemeClr val="bg1"/>
                  </a:solidFill>
                </a:rPr>
                <a:t>30 A.D.</a:t>
              </a:r>
            </a:p>
          </p:txBody>
        </p:sp>
        <p:sp>
          <p:nvSpPr>
            <p:cNvPr id="232" name="Rectangle 231">
              <a:extLst>
                <a:ext uri="{FF2B5EF4-FFF2-40B4-BE49-F238E27FC236}">
                  <a16:creationId xmlns:a16="http://schemas.microsoft.com/office/drawing/2014/main" id="{5937B910-5133-C771-0EC7-DB8AAAD59944}"/>
                </a:ext>
              </a:extLst>
            </p:cNvPr>
            <p:cNvSpPr/>
            <p:nvPr/>
          </p:nvSpPr>
          <p:spPr>
            <a:xfrm>
              <a:off x="10164767" y="4165624"/>
              <a:ext cx="1167271" cy="369332"/>
            </a:xfrm>
            <a:prstGeom prst="rect">
              <a:avLst/>
            </a:prstGeom>
            <a:solidFill>
              <a:srgbClr val="FF0000"/>
            </a:solidFill>
          </p:spPr>
          <p:txBody>
            <a:bodyPr wrap="square">
              <a:spAutoFit/>
            </a:bodyPr>
            <a:lstStyle/>
            <a:p>
              <a:pPr algn="ctr"/>
              <a:r>
                <a:rPr lang="en-US" dirty="0">
                  <a:solidFill>
                    <a:schemeClr val="bg1"/>
                  </a:solidFill>
                </a:rPr>
                <a:t>1820-44</a:t>
              </a:r>
            </a:p>
          </p:txBody>
        </p:sp>
      </p:grpSp>
      <p:sp>
        <p:nvSpPr>
          <p:cNvPr id="235" name="TextBox 234">
            <a:extLst>
              <a:ext uri="{FF2B5EF4-FFF2-40B4-BE49-F238E27FC236}">
                <a16:creationId xmlns:a16="http://schemas.microsoft.com/office/drawing/2014/main" id="{67861881-6A00-A1B3-BEBC-A208DE60B6C1}"/>
              </a:ext>
            </a:extLst>
          </p:cNvPr>
          <p:cNvSpPr txBox="1"/>
          <p:nvPr/>
        </p:nvSpPr>
        <p:spPr>
          <a:xfrm>
            <a:off x="2492600" y="5793491"/>
            <a:ext cx="8247445" cy="1077218"/>
          </a:xfrm>
          <a:prstGeom prst="rect">
            <a:avLst/>
          </a:prstGeom>
          <a:noFill/>
        </p:spPr>
        <p:txBody>
          <a:bodyPr wrap="square">
            <a:spAutoFit/>
          </a:bodyPr>
          <a:lstStyle/>
          <a:p>
            <a:r>
              <a:rPr lang="en-US" sz="1600" b="0" i="0" dirty="0">
                <a:solidFill>
                  <a:schemeClr val="bg1"/>
                </a:solidFill>
                <a:effectLst/>
              </a:rPr>
              <a:t>“The dispensation of the fullness of times will bring to light the things that have been revealed in all former dispensations; also other things that have not been before revealed. He shall send Elijah, the Prophet, etc., and restore all things in Christ” </a:t>
            </a:r>
          </a:p>
          <a:p>
            <a:r>
              <a:rPr lang="en-US" sz="1400" b="0" i="1" dirty="0">
                <a:solidFill>
                  <a:schemeClr val="bg1"/>
                </a:solidFill>
                <a:effectLst/>
              </a:rPr>
              <a:t>Teachings of Presidents of the Church: Joseph Smith</a:t>
            </a:r>
            <a:r>
              <a:rPr lang="en-US" sz="1400" b="0" i="0" dirty="0">
                <a:solidFill>
                  <a:schemeClr val="bg1"/>
                </a:solidFill>
                <a:effectLst/>
              </a:rPr>
              <a:t> </a:t>
            </a:r>
            <a:endParaRPr lang="en-US" sz="1400" dirty="0">
              <a:solidFill>
                <a:schemeClr val="bg1"/>
              </a:solidFill>
            </a:endParaRPr>
          </a:p>
        </p:txBody>
      </p:sp>
    </p:spTree>
    <p:extLst>
      <p:ext uri="{BB962C8B-B14F-4D97-AF65-F5344CB8AC3E}">
        <p14:creationId xmlns:p14="http://schemas.microsoft.com/office/powerpoint/2010/main" val="42841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9560F-F2CC-7B72-051B-3D4CC9455C77}"/>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0AA6DFC8-B426-A284-AF4A-226880E39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7" y="-75627"/>
            <a:ext cx="12343183" cy="6938503"/>
          </a:xfrm>
          <a:prstGeom prst="rect">
            <a:avLst/>
          </a:prstGeom>
        </p:spPr>
      </p:pic>
      <p:sp>
        <p:nvSpPr>
          <p:cNvPr id="11" name="TextBox 10">
            <a:extLst>
              <a:ext uri="{FF2B5EF4-FFF2-40B4-BE49-F238E27FC236}">
                <a16:creationId xmlns:a16="http://schemas.microsoft.com/office/drawing/2014/main" id="{7913A07F-67F1-2B16-0A81-3028643104C2}"/>
              </a:ext>
            </a:extLst>
          </p:cNvPr>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Glad Tidings—Heavenly Messengers</a:t>
            </a:r>
            <a:endParaRPr lang="en-US" dirty="0">
              <a:solidFill>
                <a:schemeClr val="bg2"/>
              </a:solidFill>
              <a:latin typeface="Harrington" panose="04040505050A02020702" pitchFamily="82" charset="0"/>
            </a:endParaRPr>
          </a:p>
        </p:txBody>
      </p:sp>
      <p:sp>
        <p:nvSpPr>
          <p:cNvPr id="8" name="TextBox 7">
            <a:extLst>
              <a:ext uri="{FF2B5EF4-FFF2-40B4-BE49-F238E27FC236}">
                <a16:creationId xmlns:a16="http://schemas.microsoft.com/office/drawing/2014/main" id="{F347A78E-BF60-BE61-57B2-8F34426B0621}"/>
              </a:ext>
            </a:extLst>
          </p:cNvPr>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128:20-21</a:t>
            </a:r>
          </a:p>
        </p:txBody>
      </p:sp>
      <p:sp>
        <p:nvSpPr>
          <p:cNvPr id="4" name="Rectangle 3">
            <a:extLst>
              <a:ext uri="{FF2B5EF4-FFF2-40B4-BE49-F238E27FC236}">
                <a16:creationId xmlns:a16="http://schemas.microsoft.com/office/drawing/2014/main" id="{C2B2B1C5-30E1-1752-110B-69C33FC8DDE4}"/>
              </a:ext>
            </a:extLst>
          </p:cNvPr>
          <p:cNvSpPr/>
          <p:nvPr/>
        </p:nvSpPr>
        <p:spPr>
          <a:xfrm>
            <a:off x="3156036" y="751513"/>
            <a:ext cx="6096000" cy="646331"/>
          </a:xfrm>
          <a:prstGeom prst="rect">
            <a:avLst/>
          </a:prstGeom>
        </p:spPr>
        <p:txBody>
          <a:bodyPr>
            <a:spAutoFit/>
          </a:bodyPr>
          <a:lstStyle/>
          <a:p>
            <a:pPr algn="ctr"/>
            <a:r>
              <a:rPr lang="en-US" b="0" i="0" dirty="0">
                <a:solidFill>
                  <a:schemeClr val="bg1"/>
                </a:solidFill>
                <a:effectLst/>
                <a:latin typeface="Calibri" panose="020F0502020204030204" pitchFamily="34" charset="0"/>
              </a:rPr>
              <a:t>The Gospel of Jesus Christ is the Glad News we can receive and we can teach to others</a:t>
            </a:r>
            <a:endParaRPr lang="en-US" dirty="0">
              <a:solidFill>
                <a:schemeClr val="bg1"/>
              </a:solidFill>
              <a:latin typeface="Calibri" panose="020F0502020204030204" pitchFamily="34" charset="0"/>
            </a:endParaRPr>
          </a:p>
        </p:txBody>
      </p:sp>
      <p:pic>
        <p:nvPicPr>
          <p:cNvPr id="10" name="Picture 9">
            <a:extLst>
              <a:ext uri="{FF2B5EF4-FFF2-40B4-BE49-F238E27FC236}">
                <a16:creationId xmlns:a16="http://schemas.microsoft.com/office/drawing/2014/main" id="{C07B83DA-76C5-AD2B-4290-03A2228D9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22" y="1263337"/>
            <a:ext cx="3279932" cy="2981202"/>
          </a:xfrm>
          <a:prstGeom prst="rect">
            <a:avLst/>
          </a:prstGeom>
        </p:spPr>
      </p:pic>
      <p:pic>
        <p:nvPicPr>
          <p:cNvPr id="14" name="Picture 13">
            <a:extLst>
              <a:ext uri="{FF2B5EF4-FFF2-40B4-BE49-F238E27FC236}">
                <a16:creationId xmlns:a16="http://schemas.microsoft.com/office/drawing/2014/main" id="{65EAFE86-AFC2-5545-2452-D737CC0623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083" y="1772407"/>
            <a:ext cx="4395597" cy="2255716"/>
          </a:xfrm>
          <a:prstGeom prst="rect">
            <a:avLst/>
          </a:prstGeom>
        </p:spPr>
      </p:pic>
      <p:pic>
        <p:nvPicPr>
          <p:cNvPr id="16" name="Picture 15">
            <a:extLst>
              <a:ext uri="{FF2B5EF4-FFF2-40B4-BE49-F238E27FC236}">
                <a16:creationId xmlns:a16="http://schemas.microsoft.com/office/drawing/2014/main" id="{7D363676-3BDD-8A03-7D79-79DD32C4B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0924" y="1284560"/>
            <a:ext cx="4249280" cy="3072650"/>
          </a:xfrm>
          <a:prstGeom prst="rect">
            <a:avLst/>
          </a:prstGeom>
        </p:spPr>
      </p:pic>
      <p:pic>
        <p:nvPicPr>
          <p:cNvPr id="28" name="Picture 27">
            <a:extLst>
              <a:ext uri="{FF2B5EF4-FFF2-40B4-BE49-F238E27FC236}">
                <a16:creationId xmlns:a16="http://schemas.microsoft.com/office/drawing/2014/main" id="{B907073F-BD48-891B-B026-60D9F2F4B2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574" y="4243925"/>
            <a:ext cx="5499069" cy="2249619"/>
          </a:xfrm>
          <a:prstGeom prst="rect">
            <a:avLst/>
          </a:prstGeom>
        </p:spPr>
      </p:pic>
      <p:pic>
        <p:nvPicPr>
          <p:cNvPr id="30" name="Picture 29">
            <a:extLst>
              <a:ext uri="{FF2B5EF4-FFF2-40B4-BE49-F238E27FC236}">
                <a16:creationId xmlns:a16="http://schemas.microsoft.com/office/drawing/2014/main" id="{6C507CBC-06F0-63C0-EEC0-83BA450C51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9409" y="4110032"/>
            <a:ext cx="5505165" cy="2225233"/>
          </a:xfrm>
          <a:prstGeom prst="rect">
            <a:avLst/>
          </a:prstGeom>
        </p:spPr>
      </p:pic>
    </p:spTree>
    <p:extLst>
      <p:ext uri="{BB962C8B-B14F-4D97-AF65-F5344CB8AC3E}">
        <p14:creationId xmlns:p14="http://schemas.microsoft.com/office/powerpoint/2010/main" val="300645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10" presetClass="exit" presetSubtype="0" fill="hold"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10" presetClass="exit" presetSubtype="0" fill="hold" nodeType="withEffect">
                                  <p:stCondLst>
                                    <p:cond delay="0"/>
                                  </p:stCondLst>
                                  <p:childTnLst>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3F8D1C3-8D2E-4160-9A9C-9A1841E22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Go Forward Not Backward</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128:22</a:t>
            </a:r>
          </a:p>
        </p:txBody>
      </p:sp>
      <p:sp>
        <p:nvSpPr>
          <p:cNvPr id="28" name="TextBox 27"/>
          <p:cNvSpPr txBox="1"/>
          <p:nvPr/>
        </p:nvSpPr>
        <p:spPr>
          <a:xfrm>
            <a:off x="10215028" y="6611319"/>
            <a:ext cx="2394940" cy="276999"/>
          </a:xfrm>
          <a:prstGeom prst="rect">
            <a:avLst/>
          </a:prstGeom>
          <a:noFill/>
        </p:spPr>
        <p:txBody>
          <a:bodyPr wrap="square" rtlCol="0">
            <a:spAutoFit/>
          </a:bodyPr>
          <a:lstStyle/>
          <a:p>
            <a:r>
              <a:rPr lang="en-US" sz="1200" dirty="0">
                <a:solidFill>
                  <a:schemeClr val="bg1"/>
                </a:solidFill>
              </a:rPr>
              <a:t>President Spencer W. Kimball</a:t>
            </a:r>
          </a:p>
        </p:txBody>
      </p:sp>
      <p:sp>
        <p:nvSpPr>
          <p:cNvPr id="4" name="Rectangle 3"/>
          <p:cNvSpPr/>
          <p:nvPr/>
        </p:nvSpPr>
        <p:spPr>
          <a:xfrm>
            <a:off x="503976" y="871817"/>
            <a:ext cx="4937156" cy="1754326"/>
          </a:xfrm>
          <a:prstGeom prst="rect">
            <a:avLst/>
          </a:prstGeom>
        </p:spPr>
        <p:txBody>
          <a:bodyPr wrap="square">
            <a:spAutoFit/>
          </a:bodyPr>
          <a:lstStyle/>
          <a:p>
            <a:r>
              <a:rPr lang="en-US" dirty="0">
                <a:solidFill>
                  <a:schemeClr val="bg1"/>
                </a:solidFill>
                <a:latin typeface="Calibri" panose="020F0502020204030204" pitchFamily="34" charset="0"/>
              </a:rPr>
              <a:t> “Most members of the Church are aware of our intense interest in the missionary work in the Church and the appeals we have made in many lands for the rededication to preaching the gospel and preparing missionaries to carry the good news of the restoration to the people everywhere. </a:t>
            </a:r>
          </a:p>
        </p:txBody>
      </p:sp>
      <p:pic>
        <p:nvPicPr>
          <p:cNvPr id="13" name="Picture 12">
            <a:extLst>
              <a:ext uri="{FF2B5EF4-FFF2-40B4-BE49-F238E27FC236}">
                <a16:creationId xmlns:a16="http://schemas.microsoft.com/office/drawing/2014/main" id="{44AB4CE4-257B-417C-A164-66470B957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562" y="865486"/>
            <a:ext cx="3938016" cy="2225040"/>
          </a:xfrm>
          <a:prstGeom prst="rect">
            <a:avLst/>
          </a:prstGeom>
        </p:spPr>
      </p:pic>
      <p:grpSp>
        <p:nvGrpSpPr>
          <p:cNvPr id="23" name="Group 22">
            <a:extLst>
              <a:ext uri="{FF2B5EF4-FFF2-40B4-BE49-F238E27FC236}">
                <a16:creationId xmlns:a16="http://schemas.microsoft.com/office/drawing/2014/main" id="{268F8C7C-2A77-47E3-B461-7216A6F98AA0}"/>
              </a:ext>
            </a:extLst>
          </p:cNvPr>
          <p:cNvGrpSpPr/>
          <p:nvPr/>
        </p:nvGrpSpPr>
        <p:grpSpPr>
          <a:xfrm>
            <a:off x="1383483" y="2890399"/>
            <a:ext cx="10272643" cy="1682642"/>
            <a:chOff x="1375014" y="2772096"/>
            <a:chExt cx="10272643" cy="1682642"/>
          </a:xfrm>
        </p:grpSpPr>
        <p:sp>
          <p:nvSpPr>
            <p:cNvPr id="9" name="Rectangle 8"/>
            <p:cNvSpPr/>
            <p:nvPr/>
          </p:nvSpPr>
          <p:spPr>
            <a:xfrm>
              <a:off x="4566770" y="2998815"/>
              <a:ext cx="7080887" cy="1200329"/>
            </a:xfrm>
            <a:prstGeom prst="rect">
              <a:avLst/>
            </a:prstGeom>
          </p:spPr>
          <p:txBody>
            <a:bodyPr wrap="square">
              <a:spAutoFit/>
            </a:bodyPr>
            <a:lstStyle/>
            <a:p>
              <a:r>
                <a:rPr lang="en-US" dirty="0">
                  <a:solidFill>
                    <a:schemeClr val="bg1"/>
                  </a:solidFill>
                  <a:latin typeface="Calibri" panose="020F0502020204030204" pitchFamily="34" charset="0"/>
                </a:rPr>
                <a:t>I feel the same sense of urgency about temple work for the dead as I do about the missionary work for the living, since they are basically one and the same. I have told my brethren of the General Authorities that this work for the dead is constantly on my mind.”</a:t>
              </a:r>
            </a:p>
          </p:txBody>
        </p:sp>
        <p:pic>
          <p:nvPicPr>
            <p:cNvPr id="15" name="Picture 14">
              <a:extLst>
                <a:ext uri="{FF2B5EF4-FFF2-40B4-BE49-F238E27FC236}">
                  <a16:creationId xmlns:a16="http://schemas.microsoft.com/office/drawing/2014/main" id="{DF983734-07D7-4E2C-88CE-6990DE7789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014" y="2772096"/>
              <a:ext cx="2883658" cy="1682642"/>
            </a:xfrm>
            <a:prstGeom prst="rect">
              <a:avLst/>
            </a:prstGeom>
          </p:spPr>
        </p:pic>
      </p:grpSp>
      <p:grpSp>
        <p:nvGrpSpPr>
          <p:cNvPr id="22" name="Group 21">
            <a:extLst>
              <a:ext uri="{FF2B5EF4-FFF2-40B4-BE49-F238E27FC236}">
                <a16:creationId xmlns:a16="http://schemas.microsoft.com/office/drawing/2014/main" id="{5158A4E3-D2E7-48E5-8891-1D0D6295AFFA}"/>
              </a:ext>
            </a:extLst>
          </p:cNvPr>
          <p:cNvGrpSpPr/>
          <p:nvPr/>
        </p:nvGrpSpPr>
        <p:grpSpPr>
          <a:xfrm>
            <a:off x="782313" y="4514281"/>
            <a:ext cx="9178063" cy="2084832"/>
            <a:chOff x="782313" y="4514281"/>
            <a:chExt cx="9178063" cy="2084832"/>
          </a:xfrm>
        </p:grpSpPr>
        <p:sp>
          <p:nvSpPr>
            <p:cNvPr id="10" name="Rectangle 9"/>
            <p:cNvSpPr/>
            <p:nvPr/>
          </p:nvSpPr>
          <p:spPr>
            <a:xfrm>
              <a:off x="782313" y="4631801"/>
              <a:ext cx="6398287" cy="1754326"/>
            </a:xfrm>
            <a:prstGeom prst="rect">
              <a:avLst/>
            </a:prstGeom>
          </p:spPr>
          <p:txBody>
            <a:bodyPr wrap="square">
              <a:spAutoFit/>
            </a:bodyPr>
            <a:lstStyle/>
            <a:p>
              <a:r>
                <a:rPr lang="en-US" b="0" i="0" dirty="0">
                  <a:solidFill>
                    <a:schemeClr val="bg1"/>
                  </a:solidFill>
                  <a:effectLst/>
                  <a:latin typeface="Calibri" panose="020F0502020204030204" pitchFamily="34" charset="0"/>
                </a:rPr>
                <a:t>“We feel an urgency for this great work to be accomplished and encourage members to accept this responsibility. Members do so by writing their personal and </a:t>
              </a:r>
              <a:r>
                <a:rPr lang="en-US" b="0" i="0" u="none" strike="noStrike" dirty="0">
                  <a:solidFill>
                    <a:schemeClr val="bg1"/>
                  </a:solidFill>
                  <a:effectLst/>
                  <a:latin typeface="Calibri" panose="020F0502020204030204" pitchFamily="34" charset="0"/>
                </a:rPr>
                <a:t>family</a:t>
              </a:r>
              <a:r>
                <a:rPr lang="en-US" dirty="0">
                  <a:solidFill>
                    <a:schemeClr val="bg1"/>
                  </a:solidFill>
                  <a:latin typeface="Calibri" panose="020F0502020204030204" pitchFamily="34" charset="0"/>
                </a:rPr>
                <a:t> </a:t>
              </a:r>
              <a:r>
                <a:rPr lang="en-US" b="0" i="0" dirty="0">
                  <a:solidFill>
                    <a:schemeClr val="bg1"/>
                  </a:solidFill>
                  <a:effectLst/>
                  <a:latin typeface="Calibri" panose="020F0502020204030204" pitchFamily="34" charset="0"/>
                </a:rPr>
                <a:t>histories, participating in the name extraction program when called to do so, completing their four-generation research, and then continuing their family research in order to redeem their kindred dead.”</a:t>
              </a:r>
              <a:endParaRPr lang="en-US" dirty="0">
                <a:solidFill>
                  <a:schemeClr val="bg1"/>
                </a:solidFill>
                <a:latin typeface="Calibri" panose="020F0502020204030204" pitchFamily="34" charset="0"/>
              </a:endParaRPr>
            </a:p>
          </p:txBody>
        </p:sp>
        <p:pic>
          <p:nvPicPr>
            <p:cNvPr id="20" name="Picture 19">
              <a:extLst>
                <a:ext uri="{FF2B5EF4-FFF2-40B4-BE49-F238E27FC236}">
                  <a16:creationId xmlns:a16="http://schemas.microsoft.com/office/drawing/2014/main" id="{71C4271E-2EE6-4334-9109-C35238832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0600" y="4514281"/>
              <a:ext cx="2779776" cy="2084832"/>
            </a:xfrm>
            <a:prstGeom prst="rect">
              <a:avLst/>
            </a:prstGeom>
          </p:spPr>
        </p:pic>
      </p:grpSp>
    </p:spTree>
    <p:extLst>
      <p:ext uri="{BB962C8B-B14F-4D97-AF65-F5344CB8AC3E}">
        <p14:creationId xmlns:p14="http://schemas.microsoft.com/office/powerpoint/2010/main" val="28967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xit" presetSubtype="0" fill="hold"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xit" presetSubtype="0" fill="hold"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21D287-5FED-4F11-A1DF-DFCBA1D43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128:23</a:t>
            </a:r>
          </a:p>
        </p:txBody>
      </p:sp>
      <p:sp>
        <p:nvSpPr>
          <p:cNvPr id="28" name="TextBox 27"/>
          <p:cNvSpPr txBox="1"/>
          <p:nvPr/>
        </p:nvSpPr>
        <p:spPr>
          <a:xfrm>
            <a:off x="10187868" y="6634499"/>
            <a:ext cx="2394940" cy="276999"/>
          </a:xfrm>
          <a:prstGeom prst="rect">
            <a:avLst/>
          </a:prstGeom>
          <a:noFill/>
        </p:spPr>
        <p:txBody>
          <a:bodyPr wrap="square" rtlCol="0">
            <a:spAutoFit/>
          </a:bodyPr>
          <a:lstStyle/>
          <a:p>
            <a:r>
              <a:rPr lang="en-US" sz="1200" dirty="0">
                <a:solidFill>
                  <a:schemeClr val="bg1"/>
                </a:solidFill>
              </a:rPr>
              <a:t>Elder Orson Pratt</a:t>
            </a:r>
          </a:p>
        </p:txBody>
      </p:sp>
      <p:sp>
        <p:nvSpPr>
          <p:cNvPr id="12" name="Rectangle 11"/>
          <p:cNvSpPr/>
          <p:nvPr/>
        </p:nvSpPr>
        <p:spPr>
          <a:xfrm>
            <a:off x="1685389" y="664590"/>
            <a:ext cx="4201596" cy="2585323"/>
          </a:xfrm>
          <a:prstGeom prst="rect">
            <a:avLst/>
          </a:prstGeom>
        </p:spPr>
        <p:txBody>
          <a:bodyPr wrap="square">
            <a:spAutoFit/>
          </a:bodyPr>
          <a:lstStyle/>
          <a:p>
            <a:pPr fontAlgn="base"/>
            <a:r>
              <a:rPr lang="en-US" b="0" i="0" dirty="0">
                <a:solidFill>
                  <a:schemeClr val="bg1"/>
                </a:solidFill>
                <a:effectLst/>
                <a:latin typeface="Calibri" panose="020F0502020204030204" pitchFamily="34" charset="0"/>
              </a:rPr>
              <a:t>“We are willing to go the earth over to save the living; we are willing to build temples and administer in ordinances to save the dead; we are willing to enter the eternal worlds and preach to every creature who has not placed himself beyond the reach of mercy. We are willing to </a:t>
            </a:r>
            <a:r>
              <a:rPr lang="en-US" b="0" i="0" dirty="0" err="1">
                <a:solidFill>
                  <a:schemeClr val="bg1"/>
                </a:solidFill>
                <a:effectLst/>
                <a:latin typeface="Calibri" panose="020F0502020204030204" pitchFamily="34" charset="0"/>
              </a:rPr>
              <a:t>labour</a:t>
            </a:r>
            <a:r>
              <a:rPr lang="en-US" b="0" i="0" dirty="0">
                <a:solidFill>
                  <a:schemeClr val="bg1"/>
                </a:solidFill>
                <a:effectLst/>
                <a:latin typeface="Calibri" panose="020F0502020204030204" pitchFamily="34" charset="0"/>
              </a:rPr>
              <a:t> both in this world and in the next to save men.</a:t>
            </a:r>
          </a:p>
        </p:txBody>
      </p:sp>
      <p:pic>
        <p:nvPicPr>
          <p:cNvPr id="9" name="Picture 8">
            <a:extLst>
              <a:ext uri="{FF2B5EF4-FFF2-40B4-BE49-F238E27FC236}">
                <a16:creationId xmlns:a16="http://schemas.microsoft.com/office/drawing/2014/main" id="{55B607F7-920E-4C1C-B3CE-11BA7741A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140" y="554687"/>
            <a:ext cx="4619625" cy="3457575"/>
          </a:xfrm>
          <a:prstGeom prst="rect">
            <a:avLst/>
          </a:prstGeom>
        </p:spPr>
      </p:pic>
      <p:grpSp>
        <p:nvGrpSpPr>
          <p:cNvPr id="13" name="Group 12">
            <a:extLst>
              <a:ext uri="{FF2B5EF4-FFF2-40B4-BE49-F238E27FC236}">
                <a16:creationId xmlns:a16="http://schemas.microsoft.com/office/drawing/2014/main" id="{61908A4E-034C-4A88-B338-728AEA97B0C9}"/>
              </a:ext>
            </a:extLst>
          </p:cNvPr>
          <p:cNvGrpSpPr/>
          <p:nvPr/>
        </p:nvGrpSpPr>
        <p:grpSpPr>
          <a:xfrm>
            <a:off x="1066826" y="3672412"/>
            <a:ext cx="10750665" cy="2903041"/>
            <a:chOff x="1066826" y="3672412"/>
            <a:chExt cx="10750665" cy="2903041"/>
          </a:xfrm>
        </p:grpSpPr>
        <p:sp>
          <p:nvSpPr>
            <p:cNvPr id="15" name="Rectangle 14"/>
            <p:cNvSpPr/>
            <p:nvPr/>
          </p:nvSpPr>
          <p:spPr>
            <a:xfrm>
              <a:off x="5721491" y="4301566"/>
              <a:ext cx="6096000" cy="1754326"/>
            </a:xfrm>
            <a:prstGeom prst="rect">
              <a:avLst/>
            </a:prstGeom>
          </p:spPr>
          <p:txBody>
            <a:bodyPr>
              <a:spAutoFit/>
            </a:bodyPr>
            <a:lstStyle/>
            <a:p>
              <a:pPr fontAlgn="base"/>
              <a:r>
                <a:rPr lang="en-US" b="0" i="0" dirty="0">
                  <a:solidFill>
                    <a:schemeClr val="bg1"/>
                  </a:solidFill>
                  <a:effectLst/>
                  <a:latin typeface="Calibri" panose="020F0502020204030204" pitchFamily="34" charset="0"/>
                </a:rPr>
                <a:t>“… Let all rejoice that the great day of the dispensation of the </a:t>
              </a:r>
              <a:r>
                <a:rPr lang="en-US" b="0" i="0" dirty="0" err="1">
                  <a:solidFill>
                    <a:schemeClr val="bg1"/>
                  </a:solidFill>
                  <a:effectLst/>
                  <a:latin typeface="Calibri" panose="020F0502020204030204" pitchFamily="34" charset="0"/>
                </a:rPr>
                <a:t>fulness</a:t>
              </a:r>
              <a:r>
                <a:rPr lang="en-US" b="0" i="0" dirty="0">
                  <a:solidFill>
                    <a:schemeClr val="bg1"/>
                  </a:solidFill>
                  <a:effectLst/>
                  <a:latin typeface="Calibri" panose="020F0502020204030204" pitchFamily="34" charset="0"/>
                </a:rPr>
                <a:t> of times has come. Let the living rejoice; let the dead rejoice; let the heavens and the earth rejoice; let all creations shout </a:t>
              </a:r>
              <a:r>
                <a:rPr lang="en-US" b="0" i="0" dirty="0" err="1">
                  <a:solidFill>
                    <a:schemeClr val="bg1"/>
                  </a:solidFill>
                  <a:effectLst/>
                  <a:latin typeface="Calibri" panose="020F0502020204030204" pitchFamily="34" charset="0"/>
                </a:rPr>
                <a:t>hosannah</a:t>
              </a:r>
              <a:r>
                <a:rPr lang="en-US" b="0" i="0" dirty="0">
                  <a:solidFill>
                    <a:schemeClr val="bg1"/>
                  </a:solidFill>
                  <a:effectLst/>
                  <a:latin typeface="Calibri" panose="020F0502020204030204" pitchFamily="34" charset="0"/>
                </a:rPr>
                <a:t>! glory to God in the highest! for he hath brought salvation, and glory, and </a:t>
              </a:r>
              <a:r>
                <a:rPr lang="en-US" b="0" i="0" dirty="0" err="1">
                  <a:solidFill>
                    <a:schemeClr val="bg1"/>
                  </a:solidFill>
                  <a:effectLst/>
                  <a:latin typeface="Calibri" panose="020F0502020204030204" pitchFamily="34" charset="0"/>
                </a:rPr>
                <a:t>honour</a:t>
              </a:r>
              <a:r>
                <a:rPr lang="en-US" b="0" i="0" dirty="0">
                  <a:solidFill>
                    <a:schemeClr val="bg1"/>
                  </a:solidFill>
                  <a:effectLst/>
                  <a:latin typeface="Calibri" panose="020F0502020204030204" pitchFamily="34" charset="0"/>
                </a:rPr>
                <a:t>, and immortality, and eternal life to the fallen sons of men.”</a:t>
              </a:r>
            </a:p>
          </p:txBody>
        </p:sp>
        <p:pic>
          <p:nvPicPr>
            <p:cNvPr id="11" name="Picture 10">
              <a:extLst>
                <a:ext uri="{FF2B5EF4-FFF2-40B4-BE49-F238E27FC236}">
                  <a16:creationId xmlns:a16="http://schemas.microsoft.com/office/drawing/2014/main" id="{94285FDB-A62B-4851-AAAF-9E7BE504D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26" y="3672412"/>
              <a:ext cx="4341829" cy="2903041"/>
            </a:xfrm>
            <a:prstGeom prst="rect">
              <a:avLst/>
            </a:prstGeom>
          </p:spPr>
        </p:pic>
      </p:grpSp>
      <p:pic>
        <p:nvPicPr>
          <p:cNvPr id="17" name="Picture 16">
            <a:extLst>
              <a:ext uri="{FF2B5EF4-FFF2-40B4-BE49-F238E27FC236}">
                <a16:creationId xmlns:a16="http://schemas.microsoft.com/office/drawing/2014/main" id="{0B41E37B-8CC5-40FC-AF2F-FB768C4171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719" y="282547"/>
            <a:ext cx="1230516" cy="1655603"/>
          </a:xfrm>
          <a:prstGeom prst="rect">
            <a:avLst/>
          </a:prstGeom>
        </p:spPr>
      </p:pic>
    </p:spTree>
    <p:extLst>
      <p:ext uri="{BB962C8B-B14F-4D97-AF65-F5344CB8AC3E}">
        <p14:creationId xmlns:p14="http://schemas.microsoft.com/office/powerpoint/2010/main" val="15998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C245357-1A9B-4A88-87CC-4023B908C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The Book</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128:24</a:t>
            </a:r>
          </a:p>
        </p:txBody>
      </p:sp>
      <p:sp>
        <p:nvSpPr>
          <p:cNvPr id="28" name="TextBox 27"/>
          <p:cNvSpPr txBox="1"/>
          <p:nvPr/>
        </p:nvSpPr>
        <p:spPr>
          <a:xfrm>
            <a:off x="10215028" y="6611319"/>
            <a:ext cx="2394940" cy="276999"/>
          </a:xfrm>
          <a:prstGeom prst="rect">
            <a:avLst/>
          </a:prstGeom>
          <a:noFill/>
        </p:spPr>
        <p:txBody>
          <a:bodyPr wrap="square" rtlCol="0">
            <a:spAutoFit/>
          </a:bodyPr>
          <a:lstStyle/>
          <a:p>
            <a:r>
              <a:rPr lang="en-US" sz="1200" dirty="0">
                <a:solidFill>
                  <a:schemeClr val="bg1"/>
                </a:solidFill>
              </a:rPr>
              <a:t>Elder David A. Bednar</a:t>
            </a:r>
          </a:p>
        </p:txBody>
      </p:sp>
      <p:sp>
        <p:nvSpPr>
          <p:cNvPr id="4" name="Rectangle 3"/>
          <p:cNvSpPr/>
          <p:nvPr/>
        </p:nvSpPr>
        <p:spPr>
          <a:xfrm>
            <a:off x="538899" y="752683"/>
            <a:ext cx="5143476" cy="3970318"/>
          </a:xfrm>
          <a:prstGeom prst="rect">
            <a:avLst/>
          </a:prstGeom>
        </p:spPr>
        <p:txBody>
          <a:bodyPr wrap="square">
            <a:spAutoFit/>
          </a:bodyPr>
          <a:lstStyle/>
          <a:p>
            <a:pPr fontAlgn="base"/>
            <a:r>
              <a:rPr lang="en-US" dirty="0">
                <a:solidFill>
                  <a:schemeClr val="bg1"/>
                </a:solidFill>
                <a:latin typeface="Calibri" panose="020F0502020204030204" pitchFamily="34" charset="0"/>
              </a:rPr>
              <a:t>“Many of you may think family history work is to be performed primarily by older people. But I know of no age limit described in the scriptures or guidelines announced by Church leaders restricting this important service. …</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“It is no coincidence that … tools have come forth at a time when young people are so familiar with a wide range of information and communication technologies. … </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The skills and aptitude evident among many young people today are a preparation to contribute to the work of salvation.</a:t>
            </a:r>
          </a:p>
        </p:txBody>
      </p:sp>
      <p:sp>
        <p:nvSpPr>
          <p:cNvPr id="9" name="Rectangle 8"/>
          <p:cNvSpPr/>
          <p:nvPr/>
        </p:nvSpPr>
        <p:spPr>
          <a:xfrm>
            <a:off x="5904070" y="4777539"/>
            <a:ext cx="6096000" cy="1200329"/>
          </a:xfrm>
          <a:prstGeom prst="rect">
            <a:avLst/>
          </a:prstGeom>
        </p:spPr>
        <p:txBody>
          <a:bodyPr>
            <a:spAutoFit/>
          </a:bodyPr>
          <a:lstStyle/>
          <a:p>
            <a:r>
              <a:rPr lang="en-US" dirty="0">
                <a:solidFill>
                  <a:schemeClr val="bg1"/>
                </a:solidFill>
                <a:latin typeface="Calibri" panose="020F0502020204030204" pitchFamily="34" charset="0"/>
              </a:rPr>
              <a:t>“… I encourage you to study, to search out your ancestors, and to prepare yourselves to perform proxy baptisms in the house of the Lord for </a:t>
            </a:r>
            <a:r>
              <a:rPr lang="en-US" i="1" dirty="0">
                <a:solidFill>
                  <a:schemeClr val="bg1"/>
                </a:solidFill>
                <a:latin typeface="Calibri" panose="020F0502020204030204" pitchFamily="34" charset="0"/>
              </a:rPr>
              <a:t>your</a:t>
            </a:r>
            <a:r>
              <a:rPr lang="en-US" dirty="0">
                <a:solidFill>
                  <a:schemeClr val="bg1"/>
                </a:solidFill>
                <a:latin typeface="Calibri" panose="020F0502020204030204" pitchFamily="34" charset="0"/>
              </a:rPr>
              <a:t> kindred dead. … And I urge you to help other people identify their family histories.”</a:t>
            </a:r>
          </a:p>
        </p:txBody>
      </p:sp>
      <p:pic>
        <p:nvPicPr>
          <p:cNvPr id="12" name="Picture 11">
            <a:extLst>
              <a:ext uri="{FF2B5EF4-FFF2-40B4-BE49-F238E27FC236}">
                <a16:creationId xmlns:a16="http://schemas.microsoft.com/office/drawing/2014/main" id="{6DB60FCB-D5BC-42CE-A38D-8C12912FA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70" y="752683"/>
            <a:ext cx="3314700" cy="1714500"/>
          </a:xfrm>
          <a:prstGeom prst="rect">
            <a:avLst/>
          </a:prstGeom>
        </p:spPr>
      </p:pic>
      <p:pic>
        <p:nvPicPr>
          <p:cNvPr id="14" name="Picture 13">
            <a:extLst>
              <a:ext uri="{FF2B5EF4-FFF2-40B4-BE49-F238E27FC236}">
                <a16:creationId xmlns:a16="http://schemas.microsoft.com/office/drawing/2014/main" id="{E9836261-89E2-49AE-BB78-8D5AC9809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277" y="2680529"/>
            <a:ext cx="2810256" cy="1883664"/>
          </a:xfrm>
          <a:prstGeom prst="rect">
            <a:avLst/>
          </a:prstGeom>
        </p:spPr>
      </p:pic>
      <p:pic>
        <p:nvPicPr>
          <p:cNvPr id="19" name="Picture 18">
            <a:extLst>
              <a:ext uri="{FF2B5EF4-FFF2-40B4-BE49-F238E27FC236}">
                <a16:creationId xmlns:a16="http://schemas.microsoft.com/office/drawing/2014/main" id="{1F5495CD-9ED4-4683-83E4-42ED7D8AF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4192" y="342143"/>
            <a:ext cx="869260" cy="1093030"/>
          </a:xfrm>
          <a:prstGeom prst="rect">
            <a:avLst/>
          </a:prstGeom>
        </p:spPr>
      </p:pic>
      <p:pic>
        <p:nvPicPr>
          <p:cNvPr id="6" name="Picture 5">
            <a:extLst>
              <a:ext uri="{FF2B5EF4-FFF2-40B4-BE49-F238E27FC236}">
                <a16:creationId xmlns:a16="http://schemas.microsoft.com/office/drawing/2014/main" id="{720B947C-9A28-2AA9-2EE2-A82F4AA9D991}"/>
              </a:ext>
            </a:extLst>
          </p:cNvPr>
          <p:cNvPicPr>
            <a:picLocks noChangeAspect="1"/>
          </p:cNvPicPr>
          <p:nvPr/>
        </p:nvPicPr>
        <p:blipFill>
          <a:blip r:embed="rId6"/>
          <a:srcRect l="1675"/>
          <a:stretch/>
        </p:blipFill>
        <p:spPr>
          <a:xfrm>
            <a:off x="2352084" y="4589723"/>
            <a:ext cx="3211990" cy="2055262"/>
          </a:xfrm>
          <a:prstGeom prst="rect">
            <a:avLst/>
          </a:prstGeom>
        </p:spPr>
      </p:pic>
    </p:spTree>
    <p:extLst>
      <p:ext uri="{BB962C8B-B14F-4D97-AF65-F5344CB8AC3E}">
        <p14:creationId xmlns:p14="http://schemas.microsoft.com/office/powerpoint/2010/main" val="98657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6EF0F84-EC41-49EF-AA0B-2C1BD40BD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22" name="Rectangle 21"/>
          <p:cNvSpPr/>
          <p:nvPr/>
        </p:nvSpPr>
        <p:spPr>
          <a:xfrm>
            <a:off x="259310" y="186948"/>
            <a:ext cx="11763692" cy="5755422"/>
          </a:xfrm>
          <a:prstGeom prst="rect">
            <a:avLst/>
          </a:prstGeom>
        </p:spPr>
        <p:txBody>
          <a:bodyPr wrap="square">
            <a:spAutoFit/>
          </a:bodyPr>
          <a:lstStyle/>
          <a:p>
            <a:r>
              <a:rPr lang="en-US" sz="1600" i="0" dirty="0">
                <a:solidFill>
                  <a:schemeClr val="bg1"/>
                </a:solidFill>
                <a:effectLst/>
              </a:rPr>
              <a:t>Sources:</a:t>
            </a:r>
          </a:p>
          <a:p>
            <a:endParaRPr lang="en-US" sz="1600" dirty="0">
              <a:solidFill>
                <a:schemeClr val="bg1"/>
              </a:solidFill>
            </a:endParaRPr>
          </a:p>
          <a:p>
            <a:r>
              <a:rPr lang="en-US" sz="1600" i="0" dirty="0">
                <a:solidFill>
                  <a:schemeClr val="bg1"/>
                </a:solidFill>
                <a:effectLst/>
              </a:rPr>
              <a:t>Videos: </a:t>
            </a:r>
          </a:p>
          <a:p>
            <a:r>
              <a:rPr lang="en-US" sz="1600" b="1" dirty="0">
                <a:solidFill>
                  <a:schemeClr val="bg1"/>
                </a:solidFill>
              </a:rPr>
              <a:t>A Sacrifice of Time (2:54)</a:t>
            </a:r>
          </a:p>
          <a:p>
            <a:r>
              <a:rPr lang="en-US" sz="1600" b="1" dirty="0">
                <a:solidFill>
                  <a:schemeClr val="bg1"/>
                </a:solidFill>
              </a:rPr>
              <a:t>Your Fingers Have Been Trained (1:47)</a:t>
            </a:r>
            <a:endParaRPr lang="en-US" sz="1600" b="1" i="0" dirty="0">
              <a:solidFill>
                <a:schemeClr val="bg1"/>
              </a:solidFill>
              <a:effectLst/>
            </a:endParaRPr>
          </a:p>
          <a:p>
            <a:r>
              <a:rPr lang="en-US" sz="1600" b="1" dirty="0">
                <a:solidFill>
                  <a:schemeClr val="bg1"/>
                </a:solidFill>
              </a:rPr>
              <a:t>Jesus Teaches of Being Born Again (5:48)</a:t>
            </a:r>
          </a:p>
          <a:p>
            <a:r>
              <a:rPr lang="en-US" sz="1600" b="1" dirty="0">
                <a:solidFill>
                  <a:schemeClr val="bg1"/>
                </a:solidFill>
              </a:rPr>
              <a:t>Time Well Spent (2:40)</a:t>
            </a:r>
          </a:p>
          <a:p>
            <a:r>
              <a:rPr lang="en-US" sz="1600" b="1" i="0" dirty="0">
                <a:solidFill>
                  <a:schemeClr val="bg1"/>
                </a:solidFill>
                <a:effectLst/>
              </a:rPr>
              <a:t>“</a:t>
            </a:r>
            <a:r>
              <a:rPr lang="en-US" sz="1600" b="1" i="0" u="none" strike="noStrike" dirty="0">
                <a:solidFill>
                  <a:schemeClr val="bg1"/>
                </a:solidFill>
                <a:effectLst/>
              </a:rPr>
              <a:t>The Promised Blessings of Temple and Family History Work</a:t>
            </a:r>
            <a:r>
              <a:rPr lang="en-US" sz="1600" b="1" i="0" dirty="0">
                <a:solidFill>
                  <a:schemeClr val="bg1"/>
                </a:solidFill>
                <a:effectLst/>
              </a:rPr>
              <a:t>” (3:26)</a:t>
            </a:r>
          </a:p>
          <a:p>
            <a:r>
              <a:rPr lang="en-US" sz="1600" b="1" i="0" dirty="0">
                <a:solidFill>
                  <a:schemeClr val="bg1"/>
                </a:solidFill>
                <a:effectLst/>
              </a:rPr>
              <a:t>“</a:t>
            </a:r>
            <a:r>
              <a:rPr lang="en-US" sz="1600" b="1" i="0" u="none" strike="noStrike" dirty="0">
                <a:solidFill>
                  <a:schemeClr val="bg1"/>
                </a:solidFill>
                <a:effectLst/>
              </a:rPr>
              <a:t>The Promised Blessings of Temple and Family History Work 2</a:t>
            </a:r>
            <a:r>
              <a:rPr lang="en-US" sz="1600" b="1" i="0" dirty="0">
                <a:solidFill>
                  <a:schemeClr val="bg1"/>
                </a:solidFill>
                <a:effectLst/>
              </a:rPr>
              <a:t>” (4:04).</a:t>
            </a:r>
            <a:endParaRPr lang="en-US" sz="1600" b="1" dirty="0">
              <a:solidFill>
                <a:schemeClr val="bg1"/>
              </a:solidFill>
            </a:endParaRPr>
          </a:p>
          <a:p>
            <a:endParaRPr lang="en-US" sz="1600" dirty="0">
              <a:solidFill>
                <a:schemeClr val="bg1"/>
              </a:solidFill>
            </a:endParaRPr>
          </a:p>
          <a:p>
            <a:r>
              <a:rPr lang="en-US" sz="1600" i="1" dirty="0">
                <a:solidFill>
                  <a:schemeClr val="bg1"/>
                </a:solidFill>
              </a:rPr>
              <a:t>Teachings of the Prophet Joseph Smith,</a:t>
            </a:r>
            <a:r>
              <a:rPr lang="en-US" sz="1600" dirty="0">
                <a:solidFill>
                  <a:schemeClr val="bg1"/>
                </a:solidFill>
              </a:rPr>
              <a:t> sel. Joseph Fielding Smith (1976), 314.</a:t>
            </a:r>
            <a:endParaRPr lang="en-US" sz="1600" i="0" dirty="0">
              <a:solidFill>
                <a:schemeClr val="bg1"/>
              </a:solidFill>
              <a:effectLst/>
            </a:endParaRPr>
          </a:p>
          <a:p>
            <a:pPr fontAlgn="base"/>
            <a:r>
              <a:rPr lang="en-US" sz="1600" dirty="0">
                <a:solidFill>
                  <a:schemeClr val="bg1"/>
                </a:solidFill>
              </a:rPr>
              <a:t>President James E. Faust </a:t>
            </a:r>
            <a:r>
              <a:rPr lang="en-US" sz="1600" i="1" dirty="0">
                <a:solidFill>
                  <a:schemeClr val="bg1"/>
                </a:solidFill>
              </a:rPr>
              <a:t>Born Again </a:t>
            </a:r>
            <a:r>
              <a:rPr lang="en-US" sz="1600" dirty="0">
                <a:solidFill>
                  <a:schemeClr val="bg1"/>
                </a:solidFill>
              </a:rPr>
              <a:t>April 2001 Gen. Conf.</a:t>
            </a:r>
          </a:p>
          <a:p>
            <a:pPr fontAlgn="base"/>
            <a:r>
              <a:rPr lang="en-US" sz="1600" dirty="0">
                <a:solidFill>
                  <a:schemeClr val="bg1"/>
                </a:solidFill>
              </a:rPr>
              <a:t>Bible Dictionary, “Baptism,” 618</a:t>
            </a:r>
            <a:endParaRPr lang="en-US" sz="1600" dirty="0">
              <a:solidFill>
                <a:schemeClr val="bg1"/>
              </a:solidFill>
              <a:effectLst/>
            </a:endParaRPr>
          </a:p>
          <a:p>
            <a:pPr fontAlgn="base"/>
            <a:r>
              <a:rPr lang="en-US" sz="1600" dirty="0">
                <a:solidFill>
                  <a:schemeClr val="bg1"/>
                </a:solidFill>
              </a:rPr>
              <a:t>Joseph Fielding McConkie and Craig J. Ostler </a:t>
            </a:r>
            <a:r>
              <a:rPr lang="en-US" sz="1600" i="1" dirty="0">
                <a:solidFill>
                  <a:schemeClr val="bg1"/>
                </a:solidFill>
              </a:rPr>
              <a:t>Revelations of the Restoration </a:t>
            </a:r>
            <a:r>
              <a:rPr lang="en-US" sz="1600" dirty="0">
                <a:solidFill>
                  <a:schemeClr val="bg1"/>
                </a:solidFill>
              </a:rPr>
              <a:t>pg. 1030-31</a:t>
            </a:r>
            <a:endParaRPr lang="en-US" sz="1600" i="1" dirty="0">
              <a:solidFill>
                <a:schemeClr val="bg1"/>
              </a:solidFill>
            </a:endParaRPr>
          </a:p>
          <a:p>
            <a:pPr fontAlgn="base"/>
            <a:r>
              <a:rPr lang="en-US" sz="1600" i="1" dirty="0">
                <a:solidFill>
                  <a:schemeClr val="bg1"/>
                </a:solidFill>
              </a:rPr>
              <a:t>Doctrine and Covenants Student Manual Religion 324-325 </a:t>
            </a:r>
            <a:r>
              <a:rPr lang="en-US" sz="1600" dirty="0">
                <a:solidFill>
                  <a:schemeClr val="bg1"/>
                </a:solidFill>
              </a:rPr>
              <a:t>Section 128</a:t>
            </a:r>
          </a:p>
          <a:p>
            <a:pPr fontAlgn="base"/>
            <a:r>
              <a:rPr lang="en-US" sz="1600" dirty="0">
                <a:solidFill>
                  <a:schemeClr val="bg1"/>
                </a:solidFill>
              </a:rPr>
              <a:t>Elder John A. </a:t>
            </a:r>
            <a:r>
              <a:rPr lang="en-US" sz="1600" dirty="0" err="1">
                <a:solidFill>
                  <a:schemeClr val="bg1"/>
                </a:solidFill>
              </a:rPr>
              <a:t>Widtsoe</a:t>
            </a:r>
            <a:r>
              <a:rPr lang="en-US" sz="1600" dirty="0">
                <a:solidFill>
                  <a:schemeClr val="bg1"/>
                </a:solidFill>
              </a:rPr>
              <a:t> </a:t>
            </a:r>
            <a:r>
              <a:rPr lang="en-US" sz="1600" i="1" dirty="0">
                <a:solidFill>
                  <a:schemeClr val="bg1"/>
                </a:solidFill>
              </a:rPr>
              <a:t>Worth of Souls </a:t>
            </a:r>
            <a:r>
              <a:rPr lang="en-US" sz="1600" dirty="0">
                <a:solidFill>
                  <a:schemeClr val="bg1"/>
                </a:solidFill>
              </a:rPr>
              <a:t>pg. 25:189</a:t>
            </a:r>
          </a:p>
          <a:p>
            <a:pPr fontAlgn="base"/>
            <a:r>
              <a:rPr lang="en-US" sz="1600" dirty="0">
                <a:solidFill>
                  <a:schemeClr val="bg1"/>
                </a:solidFill>
              </a:rPr>
              <a:t>Spencer W. Kimball (In Conference Report, Apr. 1978, p. 4; or </a:t>
            </a:r>
            <a:r>
              <a:rPr lang="en-US" sz="1600" i="1" dirty="0">
                <a:solidFill>
                  <a:schemeClr val="bg1"/>
                </a:solidFill>
              </a:rPr>
              <a:t>Ensign,</a:t>
            </a:r>
            <a:r>
              <a:rPr lang="en-US" sz="1600" dirty="0">
                <a:solidFill>
                  <a:schemeClr val="bg1"/>
                </a:solidFill>
              </a:rPr>
              <a:t> May 1978, p. 4.)</a:t>
            </a:r>
          </a:p>
          <a:p>
            <a:pPr fontAlgn="base"/>
            <a:r>
              <a:rPr lang="en-US" sz="1600" dirty="0">
                <a:solidFill>
                  <a:schemeClr val="bg1"/>
                </a:solidFill>
              </a:rPr>
              <a:t>	</a:t>
            </a:r>
            <a:r>
              <a:rPr lang="en-US" sz="1600" b="0" i="0" dirty="0">
                <a:solidFill>
                  <a:schemeClr val="bg1"/>
                </a:solidFill>
                <a:effectLst/>
              </a:rPr>
              <a:t>(In Conference Report, Apr. 1980, p. 5; or </a:t>
            </a:r>
            <a:r>
              <a:rPr lang="en-US" sz="1600" b="0" i="1" dirty="0">
                <a:solidFill>
                  <a:schemeClr val="bg1"/>
                </a:solidFill>
                <a:effectLst/>
              </a:rPr>
              <a:t>Ensign, </a:t>
            </a:r>
            <a:r>
              <a:rPr lang="en-US" sz="1600" b="0" i="0" dirty="0">
                <a:solidFill>
                  <a:schemeClr val="bg1"/>
                </a:solidFill>
                <a:effectLst/>
              </a:rPr>
              <a:t>May 1980, p. 5.)</a:t>
            </a:r>
          </a:p>
          <a:p>
            <a:pPr fontAlgn="base"/>
            <a:r>
              <a:rPr lang="en-US" sz="1600" dirty="0">
                <a:solidFill>
                  <a:schemeClr val="bg1"/>
                </a:solidFill>
              </a:rPr>
              <a:t>Presentation by ©http://fashionsbylynda.com/blog/ </a:t>
            </a:r>
          </a:p>
          <a:p>
            <a:pPr fontAlgn="base"/>
            <a:r>
              <a:rPr lang="en-US" sz="1600" b="0" i="0" dirty="0">
                <a:solidFill>
                  <a:schemeClr val="bg1"/>
                </a:solidFill>
                <a:effectLst/>
              </a:rPr>
              <a:t>Elder Orson Pratt (In </a:t>
            </a:r>
            <a:r>
              <a:rPr lang="en-US" sz="1600" b="0" i="1" dirty="0">
                <a:solidFill>
                  <a:schemeClr val="bg1"/>
                </a:solidFill>
                <a:effectLst/>
              </a:rPr>
              <a:t>Journal of Discourses,</a:t>
            </a:r>
            <a:r>
              <a:rPr lang="en-US" sz="1600" b="0" i="0" dirty="0">
                <a:solidFill>
                  <a:schemeClr val="bg1"/>
                </a:solidFill>
                <a:effectLst/>
              </a:rPr>
              <a:t> 7:90–91.)</a:t>
            </a:r>
          </a:p>
          <a:p>
            <a:pPr fontAlgn="base"/>
            <a:r>
              <a:rPr lang="en-US" sz="1600" dirty="0">
                <a:solidFill>
                  <a:schemeClr val="bg1"/>
                </a:solidFill>
              </a:rPr>
              <a:t>Elder David A. Bednar(“The Hearts of the Children Shall Turn,” </a:t>
            </a:r>
            <a:r>
              <a:rPr lang="en-US" sz="1600" i="1" dirty="0">
                <a:solidFill>
                  <a:schemeClr val="bg1"/>
                </a:solidFill>
              </a:rPr>
              <a:t>Ensign</a:t>
            </a:r>
            <a:r>
              <a:rPr lang="en-US" sz="1600" dirty="0">
                <a:solidFill>
                  <a:schemeClr val="bg1"/>
                </a:solidFill>
              </a:rPr>
              <a:t> or </a:t>
            </a:r>
            <a:r>
              <a:rPr lang="en-US" sz="1600" i="1" dirty="0">
                <a:solidFill>
                  <a:schemeClr val="bg1"/>
                </a:solidFill>
              </a:rPr>
              <a:t>Liahona,</a:t>
            </a:r>
            <a:r>
              <a:rPr lang="en-US" sz="1600" dirty="0">
                <a:solidFill>
                  <a:schemeClr val="bg1"/>
                </a:solidFill>
              </a:rPr>
              <a:t> Nov. 2011, 26).</a:t>
            </a:r>
          </a:p>
          <a:p>
            <a:pPr fontAlgn="base"/>
            <a:r>
              <a:rPr lang="en-US" sz="1600" b="0" i="0" dirty="0">
                <a:solidFill>
                  <a:schemeClr val="bg1"/>
                </a:solidFill>
                <a:effectLst/>
              </a:rPr>
              <a:t>Henry B. Eyring, “</a:t>
            </a:r>
            <a:r>
              <a:rPr lang="en-US" sz="1600" b="0" i="0" u="none" strike="noStrike" dirty="0">
                <a:solidFill>
                  <a:schemeClr val="bg1"/>
                </a:solidFill>
                <a:effectLst/>
              </a:rPr>
              <a:t>Gathering the Family of God</a:t>
            </a:r>
            <a:r>
              <a:rPr lang="en-US" sz="1600" b="0" i="0" dirty="0">
                <a:solidFill>
                  <a:schemeClr val="bg1"/>
                </a:solidFill>
                <a:effectLst/>
              </a:rPr>
              <a:t>,” </a:t>
            </a:r>
            <a:r>
              <a:rPr lang="en-US" sz="1600" b="0" i="1" dirty="0">
                <a:solidFill>
                  <a:schemeClr val="bg1"/>
                </a:solidFill>
                <a:effectLst/>
              </a:rPr>
              <a:t>Ensign</a:t>
            </a:r>
            <a:r>
              <a:rPr lang="en-US" sz="1600" b="0" i="0" dirty="0">
                <a:solidFill>
                  <a:schemeClr val="bg1"/>
                </a:solidFill>
                <a:effectLst/>
              </a:rPr>
              <a:t> or </a:t>
            </a:r>
            <a:r>
              <a:rPr lang="en-US" sz="1600" b="0" i="1" dirty="0">
                <a:solidFill>
                  <a:schemeClr val="bg1"/>
                </a:solidFill>
                <a:effectLst/>
              </a:rPr>
              <a:t>Liahona</a:t>
            </a:r>
            <a:r>
              <a:rPr lang="en-US" sz="1600" b="0" i="0" dirty="0">
                <a:solidFill>
                  <a:schemeClr val="bg1"/>
                </a:solidFill>
                <a:effectLst/>
              </a:rPr>
              <a:t>, May 2017, 21, 22</a:t>
            </a:r>
          </a:p>
          <a:p>
            <a:pPr fontAlgn="base"/>
            <a:r>
              <a:rPr lang="en-US" sz="1600" b="0" i="1" dirty="0">
                <a:solidFill>
                  <a:schemeClr val="bg1"/>
                </a:solidFill>
                <a:effectLst/>
              </a:rPr>
              <a:t>Teachings of Presidents of the Church: Joseph Smith</a:t>
            </a:r>
            <a:r>
              <a:rPr lang="en-US" sz="1600" b="0" i="0" dirty="0">
                <a:solidFill>
                  <a:schemeClr val="bg1"/>
                </a:solidFill>
                <a:effectLst/>
              </a:rPr>
              <a:t> [2007], </a:t>
            </a:r>
            <a:r>
              <a:rPr lang="en-US" sz="1600" b="0" i="0" u="none" strike="noStrike" dirty="0">
                <a:solidFill>
                  <a:schemeClr val="bg1"/>
                </a:solidFill>
                <a:effectLst/>
              </a:rPr>
              <a:t>510–11</a:t>
            </a:r>
            <a:r>
              <a:rPr lang="en-US" sz="1600" b="0" i="0" dirty="0">
                <a:solidFill>
                  <a:schemeClr val="bg1"/>
                </a:solidFill>
                <a:effectLst/>
              </a:rPr>
              <a:t>;</a:t>
            </a:r>
            <a:endParaRPr lang="en-US" sz="1600" dirty="0">
              <a:solidFill>
                <a:schemeClr val="bg1"/>
              </a:solidFill>
            </a:endParaRPr>
          </a:p>
        </p:txBody>
      </p:sp>
      <p:sp>
        <p:nvSpPr>
          <p:cNvPr id="11" name="Footer Placeholder 14">
            <a:extLst>
              <a:ext uri="{FF2B5EF4-FFF2-40B4-BE49-F238E27FC236}">
                <a16:creationId xmlns:a16="http://schemas.microsoft.com/office/drawing/2014/main" id="{E3CCEB95-EB17-46AD-85A0-3F0E2760AFBF}"/>
              </a:ext>
            </a:extLst>
          </p:cNvPr>
          <p:cNvSpPr>
            <a:spLocks noGrp="1"/>
          </p:cNvSpPr>
          <p:nvPr/>
        </p:nvSpPr>
        <p:spPr>
          <a:xfrm>
            <a:off x="2122639" y="655292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pic>
        <p:nvPicPr>
          <p:cNvPr id="9" name="Picture 8">
            <a:extLst>
              <a:ext uri="{FF2B5EF4-FFF2-40B4-BE49-F238E27FC236}">
                <a16:creationId xmlns:a16="http://schemas.microsoft.com/office/drawing/2014/main" id="{85F58584-B2EB-4512-AAF9-3ED284644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717" y="364674"/>
            <a:ext cx="4000500" cy="3028950"/>
          </a:xfrm>
          <a:prstGeom prst="rect">
            <a:avLst/>
          </a:prstGeom>
        </p:spPr>
      </p:pic>
      <p:grpSp>
        <p:nvGrpSpPr>
          <p:cNvPr id="15" name="Group 14">
            <a:extLst>
              <a:ext uri="{FF2B5EF4-FFF2-40B4-BE49-F238E27FC236}">
                <a16:creationId xmlns:a16="http://schemas.microsoft.com/office/drawing/2014/main" id="{BA199B3D-8416-461F-A841-536499C8A8A3}"/>
              </a:ext>
            </a:extLst>
          </p:cNvPr>
          <p:cNvGrpSpPr/>
          <p:nvPr/>
        </p:nvGrpSpPr>
        <p:grpSpPr>
          <a:xfrm>
            <a:off x="4449284" y="431349"/>
            <a:ext cx="1143000" cy="1447800"/>
            <a:chOff x="7543800" y="3810000"/>
            <a:chExt cx="1143000" cy="1447800"/>
          </a:xfrm>
        </p:grpSpPr>
        <p:sp>
          <p:nvSpPr>
            <p:cNvPr id="16" name="Trapezoid 15">
              <a:extLst>
                <a:ext uri="{FF2B5EF4-FFF2-40B4-BE49-F238E27FC236}">
                  <a16:creationId xmlns:a16="http://schemas.microsoft.com/office/drawing/2014/main" id="{F7AB8862-7F9A-4C9B-839C-CCCE8A1AE292}"/>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79">
              <a:extLst>
                <a:ext uri="{FF2B5EF4-FFF2-40B4-BE49-F238E27FC236}">
                  <a16:creationId xmlns:a16="http://schemas.microsoft.com/office/drawing/2014/main" id="{B522861F-9F81-44EA-A287-D0E8CEF44E23}"/>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80">
              <a:extLst>
                <a:ext uri="{FF2B5EF4-FFF2-40B4-BE49-F238E27FC236}">
                  <a16:creationId xmlns:a16="http://schemas.microsoft.com/office/drawing/2014/main" id="{3305831A-B360-4D97-B631-89973201BD37}"/>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81">
              <a:extLst>
                <a:ext uri="{FF2B5EF4-FFF2-40B4-BE49-F238E27FC236}">
                  <a16:creationId xmlns:a16="http://schemas.microsoft.com/office/drawing/2014/main" id="{4F969F28-6E9B-4F13-8C19-F87E26481E1B}"/>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BA8064E-59C9-4138-8CD3-43080DFE4B78}"/>
                </a:ext>
              </a:extLst>
            </p:cNvPr>
            <p:cNvGrpSpPr/>
            <p:nvPr/>
          </p:nvGrpSpPr>
          <p:grpSpPr>
            <a:xfrm>
              <a:off x="7924800" y="3810000"/>
              <a:ext cx="645353" cy="610017"/>
              <a:chOff x="7924800" y="5867400"/>
              <a:chExt cx="645353" cy="610017"/>
            </a:xfrm>
          </p:grpSpPr>
          <p:grpSp>
            <p:nvGrpSpPr>
              <p:cNvPr id="29" name="Group 13">
                <a:extLst>
                  <a:ext uri="{FF2B5EF4-FFF2-40B4-BE49-F238E27FC236}">
                    <a16:creationId xmlns:a16="http://schemas.microsoft.com/office/drawing/2014/main" id="{A20C0E21-7B6C-4A43-B3CC-E7A7E681AEB3}"/>
                  </a:ext>
                </a:extLst>
              </p:cNvPr>
              <p:cNvGrpSpPr/>
              <p:nvPr/>
            </p:nvGrpSpPr>
            <p:grpSpPr>
              <a:xfrm>
                <a:off x="7924800" y="5867400"/>
                <a:ext cx="645353" cy="610017"/>
                <a:chOff x="3037563" y="3121795"/>
                <a:chExt cx="1250371" cy="1224010"/>
              </a:xfrm>
            </p:grpSpPr>
            <p:sp>
              <p:nvSpPr>
                <p:cNvPr id="31" name="Oval 30">
                  <a:extLst>
                    <a:ext uri="{FF2B5EF4-FFF2-40B4-BE49-F238E27FC236}">
                      <a16:creationId xmlns:a16="http://schemas.microsoft.com/office/drawing/2014/main" id="{BC799A61-EA31-496B-8B2F-7C0EFCBE6D1E}"/>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568EB2-5889-4A45-A30C-6353F331C0C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EFF306F-7906-4474-942E-14703FE69B8A}"/>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47AA316-CF00-40BA-A19C-EB1C988AA996}"/>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76B8CC94-CC7F-4D59-A56B-DA08A686CD62}"/>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B200016-56EA-4FB0-86E9-1974E80E3B5D}"/>
                </a:ext>
              </a:extLst>
            </p:cNvPr>
            <p:cNvGrpSpPr/>
            <p:nvPr/>
          </p:nvGrpSpPr>
          <p:grpSpPr>
            <a:xfrm>
              <a:off x="7543800" y="4038600"/>
              <a:ext cx="403070" cy="381000"/>
              <a:chOff x="7924800" y="5867400"/>
              <a:chExt cx="645353" cy="610017"/>
            </a:xfrm>
          </p:grpSpPr>
          <p:grpSp>
            <p:nvGrpSpPr>
              <p:cNvPr id="23" name="Group 13">
                <a:extLst>
                  <a:ext uri="{FF2B5EF4-FFF2-40B4-BE49-F238E27FC236}">
                    <a16:creationId xmlns:a16="http://schemas.microsoft.com/office/drawing/2014/main" id="{47F470AC-46A0-48D1-9057-0220ED9C917B}"/>
                  </a:ext>
                </a:extLst>
              </p:cNvPr>
              <p:cNvGrpSpPr/>
              <p:nvPr/>
            </p:nvGrpSpPr>
            <p:grpSpPr>
              <a:xfrm>
                <a:off x="7924800" y="5867400"/>
                <a:ext cx="645353" cy="610017"/>
                <a:chOff x="3037563" y="3121795"/>
                <a:chExt cx="1250371" cy="1224010"/>
              </a:xfrm>
            </p:grpSpPr>
            <p:sp>
              <p:nvSpPr>
                <p:cNvPr id="25" name="Oval 24">
                  <a:extLst>
                    <a:ext uri="{FF2B5EF4-FFF2-40B4-BE49-F238E27FC236}">
                      <a16:creationId xmlns:a16="http://schemas.microsoft.com/office/drawing/2014/main" id="{3C85082A-A719-47CF-A127-35DAD2E2B67B}"/>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CC7A899-E615-4597-A730-C543558B8A9E}"/>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5C4AD8E-42C0-4224-89D5-167C1D85C327}"/>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317E877-1E07-40FD-9848-861F0EA8480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a:extLst>
                  <a:ext uri="{FF2B5EF4-FFF2-40B4-BE49-F238E27FC236}">
                    <a16:creationId xmlns:a16="http://schemas.microsoft.com/office/drawing/2014/main" id="{295A2F25-8135-4D41-8443-B30191E61B5F}"/>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15877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486400" cy="6863417"/>
          </a:xfrm>
          <a:prstGeom prst="rect">
            <a:avLst/>
          </a:prstGeom>
          <a:ln>
            <a:solidFill>
              <a:schemeClr val="tx1"/>
            </a:solidFill>
          </a:ln>
        </p:spPr>
        <p:txBody>
          <a:bodyPr wrap="square">
            <a:spAutoFit/>
          </a:bodyPr>
          <a:lstStyle/>
          <a:p>
            <a:r>
              <a:rPr lang="en-US" sz="1000" b="1" i="0" dirty="0">
                <a:solidFill>
                  <a:srgbClr val="000000"/>
                </a:solidFill>
                <a:effectLst/>
                <a:latin typeface="Segoe UI" panose="020B0502040204020203" pitchFamily="34" charset="0"/>
              </a:rPr>
              <a:t>According to </a:t>
            </a:r>
            <a:r>
              <a:rPr lang="en-US" sz="1000" b="1" i="1" dirty="0">
                <a:solidFill>
                  <a:srgbClr val="000000"/>
                </a:solidFill>
                <a:effectLst/>
                <a:latin typeface="Segoe UI" panose="020B0502040204020203" pitchFamily="34" charset="0"/>
              </a:rPr>
              <a:t>Collected Discourses</a:t>
            </a:r>
            <a:r>
              <a:rPr lang="en-US" sz="1000" b="1" i="0" dirty="0">
                <a:solidFill>
                  <a:srgbClr val="000000"/>
                </a:solidFill>
                <a:effectLst/>
                <a:latin typeface="Segoe UI" panose="020B0502040204020203" pitchFamily="34" charset="0"/>
              </a:rPr>
              <a:t>, Vol.3, Appendix, Wilford Woodruff, December 13, 1893, the following men were baptized by proxy in the St. George Temple on August 21, 1877:</a:t>
            </a:r>
            <a:endParaRPr lang="en-US" sz="1000" b="0" i="0" dirty="0">
              <a:solidFill>
                <a:srgbClr val="000000"/>
              </a:solidFill>
              <a:effectLst/>
              <a:latin typeface="Segoe UI" panose="020B0502040204020203" pitchFamily="34" charset="0"/>
            </a:endParaRPr>
          </a:p>
          <a:p>
            <a:r>
              <a:rPr lang="en-US" sz="1000" b="1" i="0" dirty="0">
                <a:solidFill>
                  <a:srgbClr val="000000"/>
                </a:solidFill>
                <a:effectLst/>
                <a:latin typeface="Segoe UI" panose="020B0502040204020203" pitchFamily="34" charset="0"/>
              </a:rPr>
              <a:t>All the Signers of the Declaration of Independence except John Hancock and William Floyd.</a:t>
            </a:r>
          </a:p>
          <a:p>
            <a:endParaRPr lang="en-US" sz="1000" b="0" i="0" dirty="0">
              <a:solidFill>
                <a:srgbClr val="000000"/>
              </a:solidFill>
              <a:effectLst/>
              <a:latin typeface="Segoe UI" panose="020B0502040204020203" pitchFamily="34" charset="0"/>
            </a:endParaRPr>
          </a:p>
          <a:p>
            <a:r>
              <a:rPr lang="en-US" sz="1000" b="0" i="0" dirty="0">
                <a:solidFill>
                  <a:srgbClr val="000000"/>
                </a:solidFill>
                <a:effectLst/>
                <a:latin typeface="Segoe UI" panose="020B0502040204020203" pitchFamily="34" charset="0"/>
              </a:rPr>
              <a:t>("Proxy work for both William Floyd and John Hancock had been performed by relatives previous to this work by President Woodruff. William Floyd (</a:t>
            </a:r>
            <a:r>
              <a:rPr lang="en-US" sz="1000" b="0" i="0" dirty="0" err="1">
                <a:solidFill>
                  <a:srgbClr val="000000"/>
                </a:solidFill>
                <a:effectLst/>
                <a:latin typeface="Segoe UI" panose="020B0502040204020203" pitchFamily="34" charset="0"/>
              </a:rPr>
              <a:t>Floid</a:t>
            </a:r>
            <a:r>
              <a:rPr lang="en-US" sz="1000" b="0" i="0" dirty="0">
                <a:solidFill>
                  <a:srgbClr val="000000"/>
                </a:solidFill>
                <a:effectLst/>
                <a:latin typeface="Segoe UI" panose="020B0502040204020203" pitchFamily="34" charset="0"/>
              </a:rPr>
              <a:t>) was baptized 13 March 1877, with the Endowment work being performed on 22 August 1877 with Addison Everett acting as proxy in both instances. The baptismal work for John Hancock was performed 29 May 1877." Benjamin Franklin was ordained an LDS High Priest by proxy on August 22-24)</a:t>
            </a:r>
          </a:p>
          <a:p>
            <a:endParaRPr lang="en-US" sz="1000" b="0" i="0" dirty="0">
              <a:solidFill>
                <a:srgbClr val="000000"/>
              </a:solidFill>
              <a:effectLst/>
              <a:latin typeface="Segoe UI" panose="020B0502040204020203" pitchFamily="34" charset="0"/>
            </a:endParaRPr>
          </a:p>
          <a:p>
            <a:r>
              <a:rPr lang="en-US" sz="1000" b="1" dirty="0"/>
              <a:t>Also receiving proxy baptisms in August of 1877:</a:t>
            </a:r>
            <a:endParaRPr lang="en-US" sz="1000" dirty="0"/>
          </a:p>
          <a:p>
            <a:r>
              <a:rPr lang="en-US" sz="1000" dirty="0"/>
              <a:t>Charles Louis Napoleon Bonaparte (Military Leader)</a:t>
            </a:r>
          </a:p>
          <a:p>
            <a:r>
              <a:rPr lang="en-US" sz="1000" dirty="0"/>
              <a:t>Lord Henry Brougham (British reformer, lawyer, and politician)</a:t>
            </a:r>
          </a:p>
          <a:p>
            <a:r>
              <a:rPr lang="en-US" sz="1000" dirty="0"/>
              <a:t>Edward George Earl Lytton Bulwer (English member of Parliament and author)</a:t>
            </a:r>
          </a:p>
          <a:p>
            <a:r>
              <a:rPr lang="en-US" sz="1000" dirty="0"/>
              <a:t>Robert Burns (Scottish Poet)</a:t>
            </a:r>
          </a:p>
          <a:p>
            <a:r>
              <a:rPr lang="en-US" sz="1000" dirty="0"/>
              <a:t>Lord George Gordon Byron (English Poet)</a:t>
            </a:r>
          </a:p>
          <a:p>
            <a:r>
              <a:rPr lang="en-US" sz="1000" dirty="0"/>
              <a:t>John </a:t>
            </a:r>
            <a:r>
              <a:rPr lang="en-US" sz="1000" dirty="0" err="1"/>
              <a:t>Calwell</a:t>
            </a:r>
            <a:r>
              <a:rPr lang="en-US" sz="1000" dirty="0"/>
              <a:t> </a:t>
            </a:r>
            <a:r>
              <a:rPr lang="en-US" sz="1000" dirty="0" err="1"/>
              <a:t>Calhoon</a:t>
            </a:r>
            <a:r>
              <a:rPr lang="en-US" sz="1000" dirty="0"/>
              <a:t>(US Senator and Vice-President)</a:t>
            </a:r>
          </a:p>
          <a:p>
            <a:r>
              <a:rPr lang="en-US" sz="1000" dirty="0"/>
              <a:t>Count Camillo </a:t>
            </a:r>
            <a:r>
              <a:rPr lang="en-US" sz="1000" dirty="0" err="1"/>
              <a:t>Bonso</a:t>
            </a:r>
            <a:r>
              <a:rPr lang="en-US" sz="1000" dirty="0"/>
              <a:t> di Cavour (Italian Statesman)</a:t>
            </a:r>
          </a:p>
          <a:p>
            <a:r>
              <a:rPr lang="en-US" sz="1000" dirty="0"/>
              <a:t>Thomas Chalmers (Scottish theologian and philanthropist)</a:t>
            </a:r>
          </a:p>
          <a:p>
            <a:r>
              <a:rPr lang="en-US" sz="1000" dirty="0"/>
              <a:t>Henry Clay (US Senator)</a:t>
            </a:r>
          </a:p>
          <a:p>
            <a:r>
              <a:rPr lang="en-US" sz="1000" dirty="0"/>
              <a:t>Richard Cobden (British reformer)</a:t>
            </a:r>
          </a:p>
          <a:p>
            <a:r>
              <a:rPr lang="en-US" sz="1000" dirty="0"/>
              <a:t>Christopher Columbus (Explorer - Ordained an LDS High Priest by proxy on August 22-24)</a:t>
            </a:r>
          </a:p>
          <a:p>
            <a:r>
              <a:rPr lang="en-US" sz="1000" dirty="0"/>
              <a:t>Daniel O. Connell (First Catholic member of British Parliament)</a:t>
            </a:r>
          </a:p>
          <a:p>
            <a:r>
              <a:rPr lang="en-US" sz="1000" dirty="0"/>
              <a:t>Michael Faraday (English chemist and physicist)</a:t>
            </a:r>
          </a:p>
          <a:p>
            <a:r>
              <a:rPr lang="en-US" sz="1000" dirty="0"/>
              <a:t>David </a:t>
            </a:r>
            <a:r>
              <a:rPr lang="en-US" sz="1000" dirty="0" err="1"/>
              <a:t>Glascoe</a:t>
            </a:r>
            <a:r>
              <a:rPr lang="en-US" sz="1000" dirty="0"/>
              <a:t> Farragut (American Civil War naval officer)</a:t>
            </a:r>
          </a:p>
          <a:p>
            <a:r>
              <a:rPr lang="en-US" sz="1000" dirty="0"/>
              <a:t>David Garrick (English actor and stage manager)</a:t>
            </a:r>
          </a:p>
          <a:p>
            <a:r>
              <a:rPr lang="en-US" sz="1000" dirty="0"/>
              <a:t>Edward Gibbon (Historian and author of The Decline and Fall of the Roman Empire)</a:t>
            </a:r>
          </a:p>
          <a:p>
            <a:r>
              <a:rPr lang="en-US" sz="1000" dirty="0"/>
              <a:t>Johann Wolfgang Goethe (Writer and poet)</a:t>
            </a:r>
          </a:p>
          <a:p>
            <a:r>
              <a:rPr lang="en-US" sz="1000" dirty="0"/>
              <a:t>Oliver Goldsmith (Author, playwright, poet)</a:t>
            </a:r>
          </a:p>
          <a:p>
            <a:r>
              <a:rPr lang="en-US" sz="1000" dirty="0"/>
              <a:t>Henry Grattan(Irish orator and member of Irish Parliament)</a:t>
            </a:r>
          </a:p>
          <a:p>
            <a:r>
              <a:rPr lang="en-US" sz="1000" dirty="0"/>
              <a:t>Washington Irving (Author)</a:t>
            </a:r>
          </a:p>
          <a:p>
            <a:r>
              <a:rPr lang="en-US" sz="1000" dirty="0"/>
              <a:t>Thomas Jonathan "Stonewall" Jackson (Confederate general in the American Civil War)</a:t>
            </a:r>
          </a:p>
          <a:p>
            <a:r>
              <a:rPr lang="en-US" sz="1000" dirty="0"/>
              <a:t>Samuel Johnson (English lexicographer, essayist, poet, and critic)</a:t>
            </a:r>
          </a:p>
          <a:p>
            <a:r>
              <a:rPr lang="en-US" sz="1000" dirty="0"/>
              <a:t>Benito Juarez (Mexican President)</a:t>
            </a:r>
          </a:p>
          <a:p>
            <a:r>
              <a:rPr lang="en-US" sz="1000" dirty="0"/>
              <a:t>John Philip </a:t>
            </a:r>
            <a:r>
              <a:rPr lang="en-US" sz="1000" dirty="0" err="1"/>
              <a:t>Kemple</a:t>
            </a:r>
            <a:r>
              <a:rPr lang="en-US" sz="1000" dirty="0"/>
              <a:t> (English actor)</a:t>
            </a:r>
          </a:p>
          <a:p>
            <a:r>
              <a:rPr lang="en-US" sz="1000" dirty="0"/>
              <a:t>Baron Justus von Liebig (German chemist)</a:t>
            </a:r>
          </a:p>
          <a:p>
            <a:r>
              <a:rPr lang="en-US" sz="1000" dirty="0"/>
              <a:t>David Livingstone (Christian Missionary)</a:t>
            </a:r>
          </a:p>
          <a:p>
            <a:r>
              <a:rPr lang="en-US" sz="1000" dirty="0"/>
              <a:t>Thomas Babington </a:t>
            </a:r>
            <a:r>
              <a:rPr lang="en-US" sz="1000" dirty="0" err="1"/>
              <a:t>Macauley</a:t>
            </a:r>
            <a:r>
              <a:rPr lang="en-US" sz="1000" dirty="0"/>
              <a:t> (English historian, essayist, and statesman)</a:t>
            </a:r>
          </a:p>
          <a:p>
            <a:r>
              <a:rPr lang="en-US" sz="1000" dirty="0"/>
              <a:t>Lord Horatio Nelson (British naval admiral)</a:t>
            </a:r>
          </a:p>
          <a:p>
            <a:r>
              <a:rPr lang="en-US" sz="1000" dirty="0"/>
              <a:t>George Peabody (American Philanthropist)</a:t>
            </a:r>
          </a:p>
          <a:p>
            <a:r>
              <a:rPr lang="en-US" sz="1000" dirty="0"/>
              <a:t>Frederick II - A.K.A. "Frederick the Great" (King of Prussia)</a:t>
            </a:r>
          </a:p>
          <a:p>
            <a:r>
              <a:rPr lang="en-US" sz="1000" dirty="0"/>
              <a:t>Hiram Powers (American sculptor)</a:t>
            </a:r>
          </a:p>
        </p:txBody>
      </p:sp>
      <p:sp>
        <p:nvSpPr>
          <p:cNvPr id="3" name="Rectangle 2"/>
          <p:cNvSpPr/>
          <p:nvPr/>
        </p:nvSpPr>
        <p:spPr>
          <a:xfrm>
            <a:off x="5486400" y="0"/>
            <a:ext cx="6518494" cy="5847755"/>
          </a:xfrm>
          <a:prstGeom prst="rect">
            <a:avLst/>
          </a:prstGeom>
          <a:ln>
            <a:solidFill>
              <a:schemeClr val="tx1"/>
            </a:solidFill>
          </a:ln>
        </p:spPr>
        <p:txBody>
          <a:bodyPr wrap="square">
            <a:spAutoFit/>
          </a:bodyPr>
          <a:lstStyle/>
          <a:p>
            <a:r>
              <a:rPr lang="en-US" sz="1100" dirty="0"/>
              <a:t>Sir Joshua Reynolds (English portrait painter)</a:t>
            </a:r>
          </a:p>
          <a:p>
            <a:r>
              <a:rPr lang="en-US" sz="1100" dirty="0"/>
              <a:t>Frederick Von Schiller (German poet, dramatist, philosopher, and historian)</a:t>
            </a:r>
          </a:p>
          <a:p>
            <a:r>
              <a:rPr lang="en-US" sz="1100" dirty="0"/>
              <a:t>Sir Walter Scott (Scottish novelist and poet)</a:t>
            </a:r>
          </a:p>
          <a:p>
            <a:r>
              <a:rPr lang="en-US" sz="1100" dirty="0"/>
              <a:t>William Henry Seward (US Senator)</a:t>
            </a:r>
          </a:p>
          <a:p>
            <a:r>
              <a:rPr lang="en-US" sz="1100" dirty="0"/>
              <a:t>George Stephenson (English inventor and engineer)</a:t>
            </a:r>
          </a:p>
          <a:p>
            <a:r>
              <a:rPr lang="en-US" sz="1100" dirty="0"/>
              <a:t>William Makepeace Thackeray (English novelist)</a:t>
            </a:r>
          </a:p>
          <a:p>
            <a:r>
              <a:rPr lang="en-US" sz="1100" dirty="0"/>
              <a:t>Frederick Henry Alexander Von Humboldt (German naturalist, explorer)</a:t>
            </a:r>
          </a:p>
          <a:p>
            <a:r>
              <a:rPr lang="en-US" sz="1100" dirty="0"/>
              <a:t>Daniel Webster (American Statesman)</a:t>
            </a:r>
          </a:p>
          <a:p>
            <a:r>
              <a:rPr lang="en-US" sz="1100" dirty="0"/>
              <a:t>John Wesley (Christian Evangelist/Pastor - ordained an LDS High Priest by proxy on August 22-24)</a:t>
            </a:r>
          </a:p>
          <a:p>
            <a:r>
              <a:rPr lang="en-US" sz="1100" dirty="0"/>
              <a:t>William Wordsworth (English poet)</a:t>
            </a:r>
          </a:p>
          <a:p>
            <a:endParaRPr lang="en-US" sz="1100" dirty="0"/>
          </a:p>
          <a:p>
            <a:r>
              <a:rPr lang="en-US" sz="1100" b="1" dirty="0"/>
              <a:t>Between August 22-23, 1877 all of the remaining US Presidents were baptized by proxy except</a:t>
            </a:r>
            <a:r>
              <a:rPr lang="en-US" sz="1100" dirty="0"/>
              <a:t> James Buchannan, Martin Van Buren, and Ulysses S. Grant. President Grant was still alive, but "President Woodruff declined the performance of the Temple work for these two deceased Presidents due to the actions they performed against the Saints during their administrations. The baptism for President James Buchanan was performed 4 June 1932 in the Salt Lake Temple, and endowments were given 19 October 1932 (#20580, Book 4T, pg. 924). Baptismal work for President Martin Van Buren was performed 4 May 1938 in the Salt Lake Temple, and endowments were given 21 June 1938 (#4564, Book 6H, pg. 203)" (Collected Discourses, Vol.3, Appendix, Wilford Woodruff, December 13, 1893).</a:t>
            </a:r>
          </a:p>
          <a:p>
            <a:r>
              <a:rPr lang="en-US" sz="1100" b="1" dirty="0"/>
              <a:t>According to the </a:t>
            </a:r>
            <a:r>
              <a:rPr lang="en-US" sz="1100" b="1" i="1" dirty="0"/>
              <a:t>Salt Lake Tribune</a:t>
            </a:r>
            <a:r>
              <a:rPr lang="en-US" sz="1100" b="1" dirty="0"/>
              <a:t> (8/17/91, p.A6) the following have also been baptized Mormon:</a:t>
            </a:r>
            <a:endParaRPr lang="en-US" sz="1100" dirty="0"/>
          </a:p>
          <a:p>
            <a:r>
              <a:rPr lang="en-US" sz="1100" dirty="0"/>
              <a:t>Abigail Adams (Wife of US President John Adams)</a:t>
            </a:r>
          </a:p>
          <a:p>
            <a:r>
              <a:rPr lang="en-US" sz="1100" dirty="0"/>
              <a:t>Louise Adams (Wife of US President John Quincy Adams)</a:t>
            </a:r>
          </a:p>
          <a:p>
            <a:r>
              <a:rPr lang="en-US" sz="1100" dirty="0"/>
              <a:t>Dwight Eisenhower (US President)</a:t>
            </a:r>
          </a:p>
          <a:p>
            <a:r>
              <a:rPr lang="en-US" sz="1100" dirty="0"/>
              <a:t>Patrick Henry (American Statesman)</a:t>
            </a:r>
          </a:p>
          <a:p>
            <a:r>
              <a:rPr lang="en-US" sz="1100" dirty="0"/>
              <a:t>Thomas Kearns (US Senator)</a:t>
            </a:r>
          </a:p>
          <a:p>
            <a:r>
              <a:rPr lang="en-US" sz="1100" dirty="0"/>
              <a:t>Abraham Lincoln (US President)</a:t>
            </a:r>
          </a:p>
          <a:p>
            <a:r>
              <a:rPr lang="en-US" sz="1100" dirty="0"/>
              <a:t>Miguel Pro (Catholic Priest)</a:t>
            </a:r>
          </a:p>
          <a:p>
            <a:r>
              <a:rPr lang="en-US" sz="1100" dirty="0"/>
              <a:t>Paul Revere (American patriot and silversmith)</a:t>
            </a:r>
          </a:p>
          <a:p>
            <a:r>
              <a:rPr lang="en-US" sz="1100" dirty="0"/>
              <a:t>William Shakespeare (Playwright)</a:t>
            </a:r>
          </a:p>
          <a:p>
            <a:r>
              <a:rPr lang="en-US" sz="1100" dirty="0"/>
              <a:t>Leo Tolstoy (Russian novelist)</a:t>
            </a:r>
          </a:p>
          <a:p>
            <a:endParaRPr lang="en-US" sz="1100" dirty="0"/>
          </a:p>
          <a:p>
            <a:r>
              <a:rPr lang="en-US" sz="1100" dirty="0"/>
              <a:t>Mormonism Research Ministry, PO Box 1746, Draper, Utah 84020-1746</a:t>
            </a:r>
          </a:p>
          <a:p>
            <a:endParaRPr lang="en-US" sz="1100" dirty="0"/>
          </a:p>
          <a:p>
            <a:r>
              <a:rPr lang="en-US" sz="1100" dirty="0"/>
              <a:t>http://www.mrm.org/prominent-people-baptized-by-proxy</a:t>
            </a:r>
          </a:p>
        </p:txBody>
      </p:sp>
    </p:spTree>
    <p:extLst>
      <p:ext uri="{BB962C8B-B14F-4D97-AF65-F5344CB8AC3E}">
        <p14:creationId xmlns:p14="http://schemas.microsoft.com/office/powerpoint/2010/main" val="2856987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5001369"/>
          </a:xfrm>
          <a:prstGeom prst="rect">
            <a:avLst/>
          </a:prstGeom>
          <a:ln>
            <a:solidFill>
              <a:schemeClr val="tx1"/>
            </a:solidFill>
          </a:ln>
        </p:spPr>
        <p:txBody>
          <a:bodyPr>
            <a:spAutoFit/>
          </a:bodyPr>
          <a:lstStyle/>
          <a:p>
            <a:r>
              <a:rPr lang="en-US" sz="1100" b="1" dirty="0"/>
              <a:t>Continued Article:</a:t>
            </a:r>
          </a:p>
          <a:p>
            <a:r>
              <a:rPr lang="en-US" sz="1100" dirty="0"/>
              <a:t>The May 2, 2001 edition of the Mormon-owned </a:t>
            </a:r>
            <a:r>
              <a:rPr lang="en-US" sz="1100" i="1" dirty="0"/>
              <a:t>Deseret News</a:t>
            </a:r>
            <a:r>
              <a:rPr lang="en-US" sz="1100" dirty="0"/>
              <a:t> reported that following people of Jewish descent were also baptized by proxy in Mormon temples. The Simon Wiesenthal Center (named after the famous Nazi hunter) has asked that several names be taken off LDS records. The following are among that list. (Would a Mormon assume that just because a name has been stricken from the record that the work already done had no effect?)</a:t>
            </a:r>
          </a:p>
          <a:p>
            <a:pPr>
              <a:buFont typeface="Arial" panose="020B0604020202020204" pitchFamily="34" charset="0"/>
              <a:buChar char="•"/>
            </a:pPr>
            <a:r>
              <a:rPr lang="en-US" sz="1100" b="0" i="0" dirty="0">
                <a:effectLst/>
                <a:latin typeface="Segoe UI" panose="020B0502040204020203" pitchFamily="34" charset="0"/>
              </a:rPr>
              <a:t>David Ben </a:t>
            </a:r>
            <a:r>
              <a:rPr lang="en-US" sz="1100" b="0" i="0" dirty="0" err="1">
                <a:effectLst/>
                <a:latin typeface="Segoe UI" panose="020B0502040204020203" pitchFamily="34" charset="0"/>
              </a:rPr>
              <a:t>Gurion</a:t>
            </a:r>
            <a:r>
              <a:rPr lang="en-US" sz="1100" b="0" i="0" dirty="0">
                <a:effectLst/>
                <a:latin typeface="Segoe UI" panose="020B0502040204020203" pitchFamily="34" charset="0"/>
              </a:rPr>
              <a:t> (Israel's first prime minister)</a:t>
            </a:r>
          </a:p>
          <a:p>
            <a:pPr>
              <a:buFont typeface="Arial" panose="020B0604020202020204" pitchFamily="34" charset="0"/>
              <a:buChar char="•"/>
            </a:pPr>
            <a:r>
              <a:rPr lang="en-US" sz="1100" b="0" i="0" dirty="0">
                <a:effectLst/>
                <a:latin typeface="Segoe UI" panose="020B0502040204020203" pitchFamily="34" charset="0"/>
              </a:rPr>
              <a:t>Menachem Begin (Prime minister)</a:t>
            </a:r>
          </a:p>
          <a:p>
            <a:pPr>
              <a:buFont typeface="Arial" panose="020B0604020202020204" pitchFamily="34" charset="0"/>
              <a:buChar char="•"/>
            </a:pPr>
            <a:r>
              <a:rPr lang="en-US" sz="1100" b="0" i="0" dirty="0">
                <a:effectLst/>
                <a:latin typeface="Segoe UI" panose="020B0502040204020203" pitchFamily="34" charset="0"/>
              </a:rPr>
              <a:t>Moshe Dayan (Military hero)</a:t>
            </a:r>
          </a:p>
          <a:p>
            <a:pPr>
              <a:buFont typeface="Arial" panose="020B0604020202020204" pitchFamily="34" charset="0"/>
              <a:buChar char="•"/>
            </a:pPr>
            <a:r>
              <a:rPr lang="en-US" sz="1100" b="0" i="0" dirty="0">
                <a:effectLst/>
                <a:latin typeface="Segoe UI" panose="020B0502040204020203" pitchFamily="34" charset="0"/>
              </a:rPr>
              <a:t>Golda Meir (Prime minister)</a:t>
            </a:r>
          </a:p>
          <a:p>
            <a:pPr>
              <a:buFont typeface="Arial" panose="020B0604020202020204" pitchFamily="34" charset="0"/>
              <a:buChar char="•"/>
            </a:pPr>
            <a:r>
              <a:rPr lang="en-US" sz="1100" b="0" i="0" dirty="0">
                <a:effectLst/>
                <a:latin typeface="Segoe UI" panose="020B0502040204020203" pitchFamily="34" charset="0"/>
              </a:rPr>
              <a:t>Theodore </a:t>
            </a:r>
            <a:r>
              <a:rPr lang="en-US" sz="1100" b="0" i="0" dirty="0" err="1">
                <a:effectLst/>
                <a:latin typeface="Segoe UI" panose="020B0502040204020203" pitchFamily="34" charset="0"/>
              </a:rPr>
              <a:t>Hertzel</a:t>
            </a:r>
            <a:r>
              <a:rPr lang="en-US" sz="1100" b="0" i="0" dirty="0">
                <a:effectLst/>
                <a:latin typeface="Segoe UI" panose="020B0502040204020203" pitchFamily="34" charset="0"/>
              </a:rPr>
              <a:t> (Zionism founder)</a:t>
            </a:r>
          </a:p>
          <a:p>
            <a:pPr>
              <a:buFont typeface="Arial" panose="020B0604020202020204" pitchFamily="34" charset="0"/>
              <a:buChar char="•"/>
            </a:pPr>
            <a:r>
              <a:rPr lang="en-US" sz="1100" b="0" i="0" dirty="0">
                <a:effectLst/>
                <a:latin typeface="Segoe UI" panose="020B0502040204020203" pitchFamily="34" charset="0"/>
              </a:rPr>
              <a:t>Anne Frank and several of her family members (Holocaust victim and autobiographer)</a:t>
            </a:r>
          </a:p>
          <a:p>
            <a:pPr>
              <a:buFont typeface="Arial" panose="020B0604020202020204" pitchFamily="34" charset="0"/>
              <a:buChar char="•"/>
            </a:pPr>
            <a:r>
              <a:rPr lang="en-US" sz="1100" b="0" i="0" dirty="0">
                <a:effectLst/>
                <a:latin typeface="Segoe UI" panose="020B0502040204020203" pitchFamily="34" charset="0"/>
              </a:rPr>
              <a:t>Zacharias Frankel (Father of the Conservative Jewish movement)</a:t>
            </a:r>
          </a:p>
          <a:p>
            <a:pPr>
              <a:buFont typeface="Arial" panose="020B0604020202020204" pitchFamily="34" charset="0"/>
              <a:buChar char="•"/>
            </a:pPr>
            <a:r>
              <a:rPr lang="en-US" sz="1100" b="0" i="0" dirty="0">
                <a:effectLst/>
                <a:latin typeface="Segoe UI" panose="020B0502040204020203" pitchFamily="34" charset="0"/>
              </a:rPr>
              <a:t>Sigmund Freud (Father of psychoanalysis)</a:t>
            </a:r>
          </a:p>
          <a:p>
            <a:pPr>
              <a:buFont typeface="Arial" panose="020B0604020202020204" pitchFamily="34" charset="0"/>
              <a:buChar char="•"/>
            </a:pPr>
            <a:r>
              <a:rPr lang="en-US" sz="1100" b="0" i="0" dirty="0">
                <a:effectLst/>
                <a:latin typeface="Segoe UI" panose="020B0502040204020203" pitchFamily="34" charset="0"/>
              </a:rPr>
              <a:t>Albert Einstein (Scientist)</a:t>
            </a:r>
          </a:p>
          <a:p>
            <a:pPr>
              <a:buFont typeface="Arial" panose="020B0604020202020204" pitchFamily="34" charset="0"/>
              <a:buChar char="•"/>
            </a:pPr>
            <a:r>
              <a:rPr lang="en-US" sz="1100" b="0" i="0" dirty="0">
                <a:effectLst/>
                <a:latin typeface="Segoe UI" panose="020B0502040204020203" pitchFamily="34" charset="0"/>
              </a:rPr>
              <a:t>Marek Edelman* (Leader of Warsaw ghetto uprising)</a:t>
            </a:r>
          </a:p>
          <a:p>
            <a:pPr>
              <a:buFont typeface="Arial" panose="020B0604020202020204" pitchFamily="34" charset="0"/>
              <a:buChar char="•"/>
            </a:pPr>
            <a:r>
              <a:rPr lang="en-US" sz="1100" b="0" i="0" dirty="0">
                <a:effectLst/>
                <a:latin typeface="Segoe UI" panose="020B0502040204020203" pitchFamily="34" charset="0"/>
              </a:rPr>
              <a:t>Leopold Page* (The man who brought the story of Oskar Schindler to the world)</a:t>
            </a:r>
          </a:p>
          <a:p>
            <a:r>
              <a:rPr lang="en-US" sz="1100" b="0" i="0" dirty="0">
                <a:effectLst/>
                <a:latin typeface="Segoe UI" panose="020B0502040204020203" pitchFamily="34" charset="0"/>
              </a:rPr>
              <a:t>The Jewish community has often expressed its outrage over the proxy baptisms of holocaust victims. Despite numerous apologies and promises from the Mormon leadership to the Jewish community, proxy baptisms for holocaust victims continue. "Over the years, they've duly held baptism ceremonies for around 650,000 Holocaust victims, along with countless late celebrities, including John Lennon, and Albert Einstein. Thanks to her prominence, </a:t>
            </a:r>
            <a:r>
              <a:rPr lang="en-US" sz="1100" b="0" i="0" dirty="0" err="1">
                <a:effectLst/>
                <a:latin typeface="Segoe UI" panose="020B0502040204020203" pitchFamily="34" charset="0"/>
              </a:rPr>
              <a:t>Ms</a:t>
            </a:r>
            <a:r>
              <a:rPr lang="en-US" sz="1100" b="0" i="0" dirty="0">
                <a:effectLst/>
                <a:latin typeface="Segoe UI" panose="020B0502040204020203" pitchFamily="34" charset="0"/>
              </a:rPr>
              <a:t> Frank is believed to have been baptized at least nine times."</a:t>
            </a:r>
          </a:p>
          <a:p>
            <a:r>
              <a:rPr lang="en-US" sz="1100" b="0" i="0" dirty="0">
                <a:effectLst/>
                <a:latin typeface="Segoe UI" panose="020B0502040204020203" pitchFamily="34" charset="0"/>
              </a:rPr>
              <a:t>ABC News reported in 2009 that "the day after then-Sen. Obama secured enough delegates to win the Democratic presidential nominee — someone had the president’s mother Stanley Ann Dunham, who died in 1995 of cancer, baptized. On June 11, she received the endowment."</a:t>
            </a:r>
          </a:p>
          <a:p>
            <a:r>
              <a:rPr lang="en-US" sz="1100" b="0" i="0" dirty="0">
                <a:effectLst/>
                <a:latin typeface="Segoe UI" panose="020B0502040204020203" pitchFamily="34" charset="0"/>
              </a:rPr>
              <a:t>Let's not forget Adolph Hitler (German dictator), who was baptized and endowed by proxy on December 10, 1993 and sealed to his parents (</a:t>
            </a:r>
            <a:r>
              <a:rPr lang="en-US" sz="1100" b="0" i="0" dirty="0" err="1">
                <a:effectLst/>
                <a:latin typeface="Segoe UI" panose="020B0502040204020203" pitchFamily="34" charset="0"/>
              </a:rPr>
              <a:t>Alois</a:t>
            </a:r>
            <a:r>
              <a:rPr lang="en-US" sz="1100" b="0" i="0" dirty="0">
                <a:effectLst/>
                <a:latin typeface="Segoe UI" panose="020B0502040204020203" pitchFamily="34" charset="0"/>
              </a:rPr>
              <a:t> Hitler and </a:t>
            </a:r>
            <a:r>
              <a:rPr lang="en-US" sz="1100" b="0" i="0" dirty="0" err="1">
                <a:effectLst/>
                <a:latin typeface="Segoe UI" panose="020B0502040204020203" pitchFamily="34" charset="0"/>
              </a:rPr>
              <a:t>Klara</a:t>
            </a:r>
            <a:r>
              <a:rPr lang="en-US" sz="1100" b="0" i="0" dirty="0">
                <a:effectLst/>
                <a:latin typeface="Segoe UI" panose="020B0502040204020203" pitchFamily="34" charset="0"/>
              </a:rPr>
              <a:t> </a:t>
            </a:r>
            <a:r>
              <a:rPr lang="en-US" sz="1100" b="0" i="0" dirty="0" err="1">
                <a:effectLst/>
                <a:latin typeface="Segoe UI" panose="020B0502040204020203" pitchFamily="34" charset="0"/>
              </a:rPr>
              <a:t>Poelzl</a:t>
            </a:r>
            <a:r>
              <a:rPr lang="en-US" sz="1100" b="0" i="0" dirty="0">
                <a:effectLst/>
                <a:latin typeface="Segoe UI" panose="020B0502040204020203" pitchFamily="34" charset="0"/>
              </a:rPr>
              <a:t>) on March 12, 1994; all of which took place in the London LDS temple.</a:t>
            </a:r>
          </a:p>
        </p:txBody>
      </p:sp>
      <p:sp>
        <p:nvSpPr>
          <p:cNvPr id="3" name="Rectangle 2"/>
          <p:cNvSpPr/>
          <p:nvPr/>
        </p:nvSpPr>
        <p:spPr>
          <a:xfrm>
            <a:off x="6096000" y="0"/>
            <a:ext cx="6096000" cy="1754326"/>
          </a:xfrm>
          <a:prstGeom prst="rect">
            <a:avLst/>
          </a:prstGeom>
          <a:ln>
            <a:solidFill>
              <a:schemeClr val="tx1"/>
            </a:solidFill>
          </a:ln>
        </p:spPr>
        <p:txBody>
          <a:bodyPr>
            <a:spAutoFit/>
          </a:bodyPr>
          <a:lstStyle/>
          <a:p>
            <a:r>
              <a:rPr lang="en-US" sz="1200" b="1" i="0" dirty="0">
                <a:solidFill>
                  <a:srgbClr val="333333"/>
                </a:solidFill>
                <a:effectLst/>
              </a:rPr>
              <a:t>Linked Together:</a:t>
            </a:r>
          </a:p>
          <a:p>
            <a:r>
              <a:rPr lang="en-US" sz="1200" b="0" i="0" dirty="0">
                <a:solidFill>
                  <a:srgbClr val="333333"/>
                </a:solidFill>
                <a:effectLst/>
              </a:rPr>
              <a:t>“There must be a family organization, a family unit, and each generation must be linked to the chain that goes before in order to bring perfection in family organization. Thus eventually we will be one large family with Adam at the head, Michael, the archangel, presiding over his posterity” (</a:t>
            </a:r>
            <a:r>
              <a:rPr lang="en-US" sz="1200" b="0" i="1" dirty="0">
                <a:solidFill>
                  <a:srgbClr val="333333"/>
                </a:solidFill>
                <a:effectLst/>
              </a:rPr>
              <a:t>Doctrines of Salvation,</a:t>
            </a:r>
            <a:r>
              <a:rPr lang="en-US" sz="1200" b="0" i="0" dirty="0">
                <a:solidFill>
                  <a:srgbClr val="333333"/>
                </a:solidFill>
                <a:effectLst/>
              </a:rPr>
              <a:t> comp. Bruce R. McConkie, 3 vols. [1954–56], 2:175).</a:t>
            </a:r>
          </a:p>
          <a:p>
            <a:endParaRPr lang="en-US" sz="1200" dirty="0">
              <a:solidFill>
                <a:srgbClr val="333333"/>
              </a:solidFill>
            </a:endParaRPr>
          </a:p>
          <a:p>
            <a:r>
              <a:rPr lang="en-US" sz="1200" dirty="0"/>
              <a:t>“If there is not a welding link between the fathers and the children—which is the work for the dead—then we will all stand rejected; the whole work of God will fail and be utterly wasted” (</a:t>
            </a:r>
            <a:r>
              <a:rPr lang="en-US" sz="1200" i="1" dirty="0"/>
              <a:t>Doctrines of Salvation,</a:t>
            </a:r>
            <a:r>
              <a:rPr lang="en-US" sz="1200" dirty="0"/>
              <a:t> 2:122).</a:t>
            </a:r>
          </a:p>
        </p:txBody>
      </p:sp>
      <p:sp>
        <p:nvSpPr>
          <p:cNvPr id="4" name="Rectangle 3"/>
          <p:cNvSpPr/>
          <p:nvPr/>
        </p:nvSpPr>
        <p:spPr>
          <a:xfrm>
            <a:off x="6096000" y="1777409"/>
            <a:ext cx="6096000" cy="3231654"/>
          </a:xfrm>
          <a:prstGeom prst="rect">
            <a:avLst/>
          </a:prstGeom>
          <a:ln>
            <a:solidFill>
              <a:schemeClr val="tx1"/>
            </a:solidFill>
          </a:ln>
        </p:spPr>
        <p:txBody>
          <a:bodyPr>
            <a:spAutoFit/>
          </a:bodyPr>
          <a:lstStyle/>
          <a:p>
            <a:r>
              <a:rPr lang="en-US" sz="1200" b="1" i="0" u="none" strike="noStrike" dirty="0">
                <a:effectLst/>
                <a:latin typeface="Arial" panose="020B0604020202020204" pitchFamily="34" charset="0"/>
              </a:rPr>
              <a:t>Archangels:</a:t>
            </a:r>
          </a:p>
          <a:p>
            <a:r>
              <a:rPr lang="en-US" sz="1200" b="0" i="0" u="none" strike="noStrike" dirty="0">
                <a:effectLst/>
                <a:latin typeface="Arial" panose="020B0604020202020204" pitchFamily="34" charset="0"/>
              </a:rPr>
              <a:t>Michael</a:t>
            </a:r>
            <a:r>
              <a:rPr lang="en-US" sz="1200" b="0" i="0" dirty="0">
                <a:effectLst/>
                <a:latin typeface="Arial" panose="020B0604020202020204" pitchFamily="34" charset="0"/>
              </a:rPr>
              <a:t> and </a:t>
            </a:r>
            <a:r>
              <a:rPr lang="en-US" sz="1200" b="0" i="0" u="none" strike="noStrike" dirty="0">
                <a:effectLst/>
                <a:latin typeface="Arial" panose="020B0604020202020204" pitchFamily="34" charset="0"/>
              </a:rPr>
              <a:t>Gabriel</a:t>
            </a:r>
            <a:r>
              <a:rPr lang="en-US" sz="1200" b="0" i="0" dirty="0">
                <a:effectLst/>
                <a:latin typeface="Arial" panose="020B0604020202020204" pitchFamily="34" charset="0"/>
              </a:rPr>
              <a:t> are recognized as archangels in Judaism, Islam, and by most </a:t>
            </a:r>
            <a:r>
              <a:rPr lang="en-US" sz="1200" b="0" i="0" u="none" strike="noStrike" dirty="0">
                <a:effectLst/>
                <a:latin typeface="Arial" panose="020B0604020202020204" pitchFamily="34" charset="0"/>
              </a:rPr>
              <a:t>Christians</a:t>
            </a:r>
            <a:r>
              <a:rPr lang="en-US" sz="1200" b="0" i="0" dirty="0">
                <a:effectLst/>
                <a:latin typeface="Arial" panose="020B0604020202020204" pitchFamily="34" charset="0"/>
              </a:rPr>
              <a:t>. The </a:t>
            </a:r>
            <a:r>
              <a:rPr lang="en-US" sz="1200" b="0" i="0" u="none" strike="noStrike" dirty="0">
                <a:effectLst/>
                <a:latin typeface="Arial" panose="020B0604020202020204" pitchFamily="34" charset="0"/>
              </a:rPr>
              <a:t>Book of Tobit</a:t>
            </a:r>
            <a:r>
              <a:rPr lang="en-US" sz="1200" b="0" i="0" dirty="0">
                <a:effectLst/>
                <a:latin typeface="Arial" panose="020B0604020202020204" pitchFamily="34" charset="0"/>
              </a:rPr>
              <a:t>—recognized in the </a:t>
            </a:r>
            <a:r>
              <a:rPr lang="en-US" sz="1200" b="0" i="0" u="none" strike="noStrike" dirty="0">
                <a:effectLst/>
                <a:latin typeface="Arial" panose="020B0604020202020204" pitchFamily="34" charset="0"/>
              </a:rPr>
              <a:t>Catholic</a:t>
            </a:r>
            <a:r>
              <a:rPr lang="en-US" sz="1200" b="0" i="0" dirty="0">
                <a:effectLst/>
                <a:latin typeface="Arial" panose="020B0604020202020204" pitchFamily="34" charset="0"/>
              </a:rPr>
              <a:t> and </a:t>
            </a:r>
            <a:r>
              <a:rPr lang="en-US" sz="1200" b="0" i="0" u="none" strike="noStrike" dirty="0">
                <a:effectLst/>
                <a:latin typeface="Arial" panose="020B0604020202020204" pitchFamily="34" charset="0"/>
              </a:rPr>
              <a:t>Orthodox</a:t>
            </a:r>
            <a:r>
              <a:rPr lang="en-US" sz="1200" b="0" i="0" dirty="0">
                <a:effectLst/>
                <a:latin typeface="Arial" panose="020B0604020202020204" pitchFamily="34" charset="0"/>
              </a:rPr>
              <a:t> </a:t>
            </a:r>
            <a:r>
              <a:rPr lang="en-US" sz="1200" b="0" i="0" u="none" strike="noStrike" dirty="0">
                <a:effectLst/>
                <a:latin typeface="Arial" panose="020B0604020202020204" pitchFamily="34" charset="0"/>
              </a:rPr>
              <a:t>Bibles</a:t>
            </a:r>
            <a:r>
              <a:rPr lang="en-US" sz="1200" b="0" i="0" dirty="0">
                <a:effectLst/>
                <a:latin typeface="Arial" panose="020B0604020202020204" pitchFamily="34" charset="0"/>
              </a:rPr>
              <a:t>, but considered </a:t>
            </a:r>
            <a:r>
              <a:rPr lang="en-US" sz="1200" b="0" i="0" u="none" strike="noStrike" dirty="0">
                <a:effectLst/>
                <a:latin typeface="Arial" panose="020B0604020202020204" pitchFamily="34" charset="0"/>
              </a:rPr>
              <a:t>apocryphal</a:t>
            </a:r>
            <a:r>
              <a:rPr lang="en-US" sz="1200" b="0" i="0" dirty="0">
                <a:effectLst/>
                <a:latin typeface="Arial" panose="020B0604020202020204" pitchFamily="34" charset="0"/>
              </a:rPr>
              <a:t> by Protestants—mentions </a:t>
            </a:r>
            <a:r>
              <a:rPr lang="en-US" sz="1200" b="0" i="0" u="none" strike="noStrike" dirty="0">
                <a:effectLst/>
                <a:latin typeface="Arial" panose="020B0604020202020204" pitchFamily="34" charset="0"/>
              </a:rPr>
              <a:t>Raphael</a:t>
            </a:r>
            <a:r>
              <a:rPr lang="en-US" sz="1200" b="0" i="0" dirty="0">
                <a:effectLst/>
                <a:latin typeface="Arial" panose="020B0604020202020204" pitchFamily="34" charset="0"/>
              </a:rPr>
              <a:t>, who is also considered to be an archangel. The archangels Michael, Gabriel and Raphael are venerated in the </a:t>
            </a:r>
            <a:r>
              <a:rPr lang="en-US" sz="1200" b="0" i="0" u="none" strike="noStrike" dirty="0">
                <a:effectLst/>
                <a:latin typeface="Arial" panose="020B0604020202020204" pitchFamily="34" charset="0"/>
              </a:rPr>
              <a:t>Roman Catholic Church</a:t>
            </a:r>
            <a:r>
              <a:rPr lang="en-US" sz="1200" b="0" i="0" dirty="0">
                <a:effectLst/>
                <a:latin typeface="Arial" panose="020B0604020202020204" pitchFamily="34" charset="0"/>
              </a:rPr>
              <a:t> with a feast on September 29 (between 1921 and 1969, March 24 for Gabriel and October 24 for Raphael), and in the </a:t>
            </a:r>
            <a:r>
              <a:rPr lang="en-US" sz="1200" b="0" i="0" u="none" strike="noStrike" dirty="0">
                <a:effectLst/>
                <a:latin typeface="Arial" panose="020B0604020202020204" pitchFamily="34" charset="0"/>
              </a:rPr>
              <a:t>Eastern </a:t>
            </a:r>
            <a:r>
              <a:rPr lang="en-US" sz="1200" b="0" i="0" u="none" strike="noStrike" dirty="0" err="1">
                <a:effectLst/>
                <a:latin typeface="Arial" panose="020B0604020202020204" pitchFamily="34" charset="0"/>
              </a:rPr>
              <a:t>Orthodo</a:t>
            </a:r>
            <a:r>
              <a:rPr lang="en-US" sz="1200" b="0" i="0" u="none" strike="noStrike" dirty="0">
                <a:effectLst/>
                <a:latin typeface="Arial" panose="020B0604020202020204" pitchFamily="34" charset="0"/>
              </a:rPr>
              <a:t> Church</a:t>
            </a:r>
            <a:r>
              <a:rPr lang="en-US" sz="1200" b="0" i="0" dirty="0">
                <a:effectLst/>
                <a:latin typeface="Arial" panose="020B0604020202020204" pitchFamily="34" charset="0"/>
              </a:rPr>
              <a:t> on November 8 (if the Julian calendar is used, this corresponds to November 21 in the Gregorian). The named archangels in Islam are Gabriel, Michael, </a:t>
            </a:r>
            <a:r>
              <a:rPr lang="en-US" sz="1200" b="0" i="0" u="none" strike="noStrike" dirty="0" err="1">
                <a:effectLst/>
                <a:latin typeface="Arial" panose="020B0604020202020204" pitchFamily="34" charset="0"/>
              </a:rPr>
              <a:t>Israfil</a:t>
            </a:r>
            <a:r>
              <a:rPr lang="en-US" sz="1200" b="0" i="0" dirty="0">
                <a:effectLst/>
                <a:latin typeface="Arial" panose="020B0604020202020204" pitchFamily="34" charset="0"/>
              </a:rPr>
              <a:t> and </a:t>
            </a:r>
            <a:r>
              <a:rPr lang="en-US" sz="1200" b="0" i="0" u="none" strike="noStrike" dirty="0">
                <a:effectLst/>
                <a:latin typeface="Arial" panose="020B0604020202020204" pitchFamily="34" charset="0"/>
              </a:rPr>
              <a:t>Azrael</a:t>
            </a:r>
            <a:r>
              <a:rPr lang="en-US" sz="1200" b="0" i="0" dirty="0">
                <a:effectLst/>
                <a:latin typeface="Arial" panose="020B0604020202020204" pitchFamily="34" charset="0"/>
              </a:rPr>
              <a:t>. Jewish literature, such as the </a:t>
            </a:r>
            <a:r>
              <a:rPr lang="en-US" sz="1200" b="0" i="0" u="none" strike="noStrike" dirty="0">
                <a:effectLst/>
                <a:latin typeface="Arial" panose="020B0604020202020204" pitchFamily="34" charset="0"/>
              </a:rPr>
              <a:t>Book of Enoch</a:t>
            </a:r>
            <a:r>
              <a:rPr lang="en-US" sz="1200" b="0" i="0" dirty="0">
                <a:effectLst/>
                <a:latin typeface="Arial" panose="020B0604020202020204" pitchFamily="34" charset="0"/>
              </a:rPr>
              <a:t>, mentions </a:t>
            </a:r>
            <a:r>
              <a:rPr lang="en-US" sz="1200" b="0" i="0" u="none" strike="noStrike" dirty="0" err="1">
                <a:effectLst/>
                <a:latin typeface="Arial" panose="020B0604020202020204" pitchFamily="34" charset="0"/>
              </a:rPr>
              <a:t>Metatron</a:t>
            </a:r>
            <a:r>
              <a:rPr lang="en-US" sz="1200" b="0" i="0" dirty="0">
                <a:effectLst/>
                <a:latin typeface="Arial" panose="020B0604020202020204" pitchFamily="34" charset="0"/>
              </a:rPr>
              <a:t> as an archangel, called the "highest of the angels", though the acceptance of this angel is not canonical in all branches of the faith.</a:t>
            </a:r>
          </a:p>
          <a:p>
            <a:r>
              <a:rPr lang="en-US" sz="1200" b="0" i="0" dirty="0">
                <a:effectLst/>
                <a:latin typeface="Arial" panose="020B0604020202020204" pitchFamily="34" charset="0"/>
              </a:rPr>
              <a:t>Some branches of the faiths mentioned have identified a group of </a:t>
            </a:r>
            <a:r>
              <a:rPr lang="en-US" sz="1200" b="0" i="0" u="none" strike="noStrike" dirty="0">
                <a:effectLst/>
                <a:latin typeface="Arial" panose="020B0604020202020204" pitchFamily="34" charset="0"/>
              </a:rPr>
              <a:t>seven Archangels</a:t>
            </a:r>
            <a:r>
              <a:rPr lang="en-US" sz="1200" b="0" i="0" dirty="0">
                <a:effectLst/>
                <a:latin typeface="Arial" panose="020B0604020202020204" pitchFamily="34" charset="0"/>
              </a:rPr>
              <a:t>, but the actual angels vary, depending on the source. Michael, Gabriel, and Raphael are always mentioned; the other archangels vary, but most commonly include </a:t>
            </a:r>
            <a:r>
              <a:rPr lang="en-US" sz="1200" b="0" i="0" u="none" strike="noStrike" dirty="0">
                <a:effectLst/>
                <a:latin typeface="Arial" panose="020B0604020202020204" pitchFamily="34" charset="0"/>
              </a:rPr>
              <a:t>Uriel</a:t>
            </a:r>
            <a:r>
              <a:rPr lang="en-US" sz="1200" b="0" i="0" dirty="0">
                <a:effectLst/>
                <a:latin typeface="Arial" panose="020B0604020202020204" pitchFamily="34" charset="0"/>
              </a:rPr>
              <a:t>, who is mentioned in </a:t>
            </a:r>
            <a:r>
              <a:rPr lang="en-US" sz="1200" b="0" i="1" u="none" strike="noStrike" dirty="0">
                <a:effectLst/>
                <a:latin typeface="Arial" panose="020B0604020202020204" pitchFamily="34" charset="0"/>
              </a:rPr>
              <a:t>2 Esdras</a:t>
            </a:r>
            <a:r>
              <a:rPr lang="en-US" sz="1200" b="0" i="0" dirty="0">
                <a:effectLst/>
                <a:latin typeface="Arial" panose="020B0604020202020204" pitchFamily="34" charset="0"/>
              </a:rPr>
              <a:t>.</a:t>
            </a:r>
          </a:p>
          <a:p>
            <a:r>
              <a:rPr lang="en-US" sz="900" dirty="0">
                <a:latin typeface="Arial" panose="020B0604020202020204" pitchFamily="34" charset="0"/>
              </a:rPr>
              <a:t>Wikipedia</a:t>
            </a:r>
            <a:endParaRPr lang="en-US" sz="900" b="0" i="0" dirty="0">
              <a:effectLst/>
              <a:latin typeface="Arial" panose="020B0604020202020204" pitchFamily="34" charset="0"/>
            </a:endParaRPr>
          </a:p>
        </p:txBody>
      </p:sp>
      <p:sp>
        <p:nvSpPr>
          <p:cNvPr id="5" name="Rectangle 4"/>
          <p:cNvSpPr/>
          <p:nvPr/>
        </p:nvSpPr>
        <p:spPr>
          <a:xfrm>
            <a:off x="0" y="5001369"/>
            <a:ext cx="5407936" cy="1754326"/>
          </a:xfrm>
          <a:prstGeom prst="rect">
            <a:avLst/>
          </a:prstGeom>
          <a:ln>
            <a:solidFill>
              <a:schemeClr val="tx1"/>
            </a:solidFill>
          </a:ln>
        </p:spPr>
        <p:txBody>
          <a:bodyPr wrap="square">
            <a:spAutoFit/>
          </a:bodyPr>
          <a:lstStyle/>
          <a:p>
            <a:r>
              <a:rPr lang="en-US" sz="1200" b="1" i="0" u="none" strike="noStrike" dirty="0">
                <a:effectLst/>
                <a:latin typeface="Arial" panose="020B0604020202020204" pitchFamily="34" charset="0"/>
              </a:rPr>
              <a:t>Gabriel and Raphael. </a:t>
            </a:r>
          </a:p>
          <a:p>
            <a:r>
              <a:rPr lang="en-US" sz="1200" b="1" i="0" u="none" strike="noStrike" dirty="0">
                <a:effectLst/>
                <a:latin typeface="Arial" panose="020B0604020202020204" pitchFamily="34" charset="0"/>
              </a:rPr>
              <a:t>The Prophet learned by revelation that Gabriel was Noah (Teachings of the Prophet Joseph Smith, 157). </a:t>
            </a:r>
            <a:r>
              <a:rPr lang="en-US" sz="1200" b="1" dirty="0">
                <a:latin typeface="Arial" panose="020B0604020202020204" pitchFamily="34" charset="0"/>
              </a:rPr>
              <a:t>R</a:t>
            </a:r>
            <a:r>
              <a:rPr lang="en-US" sz="1200" b="1" i="0" u="none" strike="noStrike" dirty="0">
                <a:effectLst/>
                <a:latin typeface="Arial" panose="020B0604020202020204" pitchFamily="34" charset="0"/>
              </a:rPr>
              <a:t>aphael may have been Enoch. This conclusion is deduced by listing the six major gospel dispensations prior to our own—Adam’s, Enoch’s, Noah’s, Abraham’s, Moses’, and the meridian of time, then noting that we can identify someone coming to restore keys from each of them except Enoch’s. Since we have both a name and a dispensation unaccounted for, the answer may be found in putting the two together. McConkie and </a:t>
            </a:r>
            <a:r>
              <a:rPr lang="en-US" sz="1200" b="1" i="0" u="none" strike="noStrike" dirty="0" err="1">
                <a:effectLst/>
                <a:latin typeface="Arial" panose="020B0604020202020204" pitchFamily="34" charset="0"/>
              </a:rPr>
              <a:t>Ostler</a:t>
            </a:r>
            <a:r>
              <a:rPr lang="en-US" sz="1200" b="1" i="0" u="none" strike="noStrike" dirty="0">
                <a:effectLst/>
                <a:latin typeface="Arial" panose="020B0604020202020204" pitchFamily="34" charset="0"/>
              </a:rPr>
              <a:t> </a:t>
            </a:r>
            <a:endParaRPr lang="en-US" sz="900" b="0" i="0" dirty="0">
              <a:effectLst/>
              <a:latin typeface="Arial" panose="020B0604020202020204" pitchFamily="34" charset="0"/>
            </a:endParaRPr>
          </a:p>
        </p:txBody>
      </p:sp>
      <p:sp>
        <p:nvSpPr>
          <p:cNvPr id="6" name="Rectangle 5"/>
          <p:cNvSpPr/>
          <p:nvPr/>
        </p:nvSpPr>
        <p:spPr>
          <a:xfrm>
            <a:off x="5410954" y="5001369"/>
            <a:ext cx="6778028" cy="1615827"/>
          </a:xfrm>
          <a:prstGeom prst="rect">
            <a:avLst/>
          </a:prstGeom>
          <a:ln>
            <a:solidFill>
              <a:schemeClr val="tx1"/>
            </a:solidFill>
          </a:ln>
        </p:spPr>
        <p:txBody>
          <a:bodyPr wrap="square">
            <a:spAutoFit/>
          </a:bodyPr>
          <a:lstStyle/>
          <a:p>
            <a:pPr fontAlgn="base"/>
            <a:r>
              <a:rPr lang="en-US" sz="1100" b="1" i="0" dirty="0">
                <a:effectLst/>
                <a:latin typeface="Calibri" panose="020F0502020204030204" pitchFamily="34" charset="0"/>
              </a:rPr>
              <a:t>“Temple and family history work is one work divided into two parts. …</a:t>
            </a:r>
          </a:p>
          <a:p>
            <a:pPr fontAlgn="base"/>
            <a:r>
              <a:rPr lang="en-US" sz="1100" b="0" i="0" dirty="0">
                <a:effectLst/>
                <a:latin typeface="Calibri" panose="020F0502020204030204" pitchFamily="34" charset="0"/>
              </a:rPr>
              <a:t>“President Howard W. Hunter taught:</a:t>
            </a:r>
          </a:p>
          <a:p>
            <a:pPr fontAlgn="base"/>
            <a:r>
              <a:rPr lang="en-US" sz="1100" b="0" i="0" dirty="0">
                <a:effectLst/>
                <a:latin typeface="Calibri" panose="020F0502020204030204" pitchFamily="34" charset="0"/>
              </a:rPr>
              <a:t>“‘We must accomplish the priesthood temple ordinance work necessary for our own exaltation; then we must do the necessary work for those who did not have the opportunity to accept the gospel in life. Doing work for others is accomplished in two steps: first, by family history research to ascertain our progenitors; and second, by performing the temple ordinances to give them the same opportunities afforded to the living. …</a:t>
            </a:r>
          </a:p>
          <a:p>
            <a:pPr fontAlgn="base"/>
            <a:r>
              <a:rPr lang="en-US" sz="1100" b="0" i="0" dirty="0">
                <a:effectLst/>
                <a:latin typeface="Calibri" panose="020F0502020204030204" pitchFamily="34" charset="0"/>
              </a:rPr>
              <a:t>“‘I have learned that those who engage in family history research and then perform the temple ordinance work for those whose names they have found will know the additional joy of receiving both halves of the blessing’ [</a:t>
            </a:r>
            <a:r>
              <a:rPr lang="en-US" sz="1100" b="0" i="0" u="none" strike="noStrike" dirty="0">
                <a:effectLst/>
                <a:latin typeface="Calibri" panose="020F0502020204030204" pitchFamily="34" charset="0"/>
              </a:rPr>
              <a:t>“A Temple-Motivated People,” </a:t>
            </a:r>
            <a:r>
              <a:rPr lang="en-US" sz="1100" b="0" i="1" dirty="0">
                <a:effectLst/>
                <a:latin typeface="Calibri" panose="020F0502020204030204" pitchFamily="34" charset="0"/>
              </a:rPr>
              <a:t>Ensign,</a:t>
            </a:r>
            <a:r>
              <a:rPr lang="en-US" sz="1100" b="0" i="0" dirty="0">
                <a:effectLst/>
                <a:latin typeface="Calibri" panose="020F0502020204030204" pitchFamily="34" charset="0"/>
              </a:rPr>
              <a:t> Feb. 1995, 4–5].</a:t>
            </a:r>
          </a:p>
        </p:txBody>
      </p:sp>
    </p:spTree>
    <p:extLst>
      <p:ext uri="{BB962C8B-B14F-4D97-AF65-F5344CB8AC3E}">
        <p14:creationId xmlns:p14="http://schemas.microsoft.com/office/powerpoint/2010/main" val="13910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569" y="54321"/>
            <a:ext cx="9807921" cy="6740307"/>
          </a:xfrm>
          <a:prstGeom prst="rect">
            <a:avLst/>
          </a:prstGeom>
        </p:spPr>
        <p:txBody>
          <a:bodyPr wrap="square">
            <a:spAutoFit/>
          </a:bodyPr>
          <a:lstStyle/>
          <a:p>
            <a:r>
              <a:rPr lang="en-US" sz="1200" b="1" i="0" u="none" strike="noStrike" dirty="0">
                <a:effectLst/>
              </a:rPr>
              <a:t>Jan 1st</a:t>
            </a:r>
            <a:r>
              <a:rPr lang="en-US" sz="1200" b="1" i="0" dirty="0">
                <a:effectLst/>
              </a:rPr>
              <a:t> - 1st illustrated weekly magazine in US publishes 1st issue, NYC</a:t>
            </a:r>
            <a:br>
              <a:rPr lang="en-US" sz="1200" b="1" dirty="0"/>
            </a:br>
            <a:r>
              <a:rPr lang="en-US" sz="1200" b="1" i="0" u="none" strike="noStrike" dirty="0">
                <a:effectLst/>
              </a:rPr>
              <a:t>Jan 2nd</a:t>
            </a:r>
            <a:r>
              <a:rPr lang="en-US" sz="1200" b="1" i="0" dirty="0">
                <a:effectLst/>
              </a:rPr>
              <a:t> - 1st US wire suspension bridge for general traffic opens in Penn</a:t>
            </a:r>
            <a:br>
              <a:rPr lang="en-US" sz="1200" b="1" dirty="0"/>
            </a:br>
            <a:br>
              <a:rPr lang="en-US" sz="1200" b="1" dirty="0"/>
            </a:br>
            <a:br>
              <a:rPr lang="en-US" sz="1200" b="1" dirty="0"/>
            </a:br>
            <a:r>
              <a:rPr lang="en-US" sz="1200" b="1" dirty="0"/>
              <a:t>F</a:t>
            </a:r>
            <a:r>
              <a:rPr lang="en-US" sz="1200" b="1" i="0" u="none" strike="noStrike" dirty="0">
                <a:effectLst/>
              </a:rPr>
              <a:t>eb 15th</a:t>
            </a:r>
            <a:r>
              <a:rPr lang="en-US" sz="1200" b="1" i="0" dirty="0">
                <a:effectLst/>
              </a:rPr>
              <a:t> - 1st adhesive postage stamps in US (private delivery company), NYC</a:t>
            </a:r>
            <a:br>
              <a:rPr lang="en-US" sz="1200" b="1" dirty="0"/>
            </a:br>
            <a:r>
              <a:rPr lang="en-US" sz="1200" b="1" i="0" u="none" strike="noStrike" dirty="0">
                <a:effectLst/>
              </a:rPr>
              <a:t>Feb 21st</a:t>
            </a:r>
            <a:r>
              <a:rPr lang="en-US" sz="1200" b="1" i="0" dirty="0">
                <a:effectLst/>
              </a:rPr>
              <a:t> - 1st known sewing machine patented in US, John </a:t>
            </a:r>
            <a:r>
              <a:rPr lang="en-US" sz="1200" b="1" i="0" dirty="0" err="1">
                <a:effectLst/>
              </a:rPr>
              <a:t>Greenough</a:t>
            </a:r>
            <a:r>
              <a:rPr lang="en-US" sz="1200" b="1" i="0" dirty="0">
                <a:effectLst/>
              </a:rPr>
              <a:t>, Wash DC</a:t>
            </a:r>
            <a:br>
              <a:rPr lang="en-US" sz="1200" b="1" dirty="0"/>
            </a:br>
            <a:br>
              <a:rPr lang="en-US" sz="1200" b="1" dirty="0"/>
            </a:br>
            <a:r>
              <a:rPr lang="en-US" sz="1200" b="1" i="0" u="none" strike="noStrike" dirty="0">
                <a:effectLst/>
              </a:rPr>
              <a:t>Mar 3rd</a:t>
            </a:r>
            <a:r>
              <a:rPr lang="en-US" sz="1200" b="1" i="0" dirty="0">
                <a:effectLst/>
              </a:rPr>
              <a:t> - 1st US child labor law regulating working hours passed (Mass)</a:t>
            </a:r>
            <a:br>
              <a:rPr lang="en-US" sz="1200" b="1" dirty="0"/>
            </a:br>
            <a:r>
              <a:rPr lang="en-US" sz="1200" b="1" i="0" u="none" strike="noStrike" dirty="0">
                <a:effectLst/>
              </a:rPr>
              <a:t>Mar 5th</a:t>
            </a:r>
            <a:r>
              <a:rPr lang="en-US" sz="1200" b="1" i="0" dirty="0">
                <a:effectLst/>
              </a:rPr>
              <a:t> - Over 500 Mexican troops led by Rafael Vasquez invade Texas, briefly occupy San Antonio and then head back to the Rio Grande.</a:t>
            </a:r>
          </a:p>
          <a:p>
            <a:r>
              <a:rPr lang="en-US" sz="1200" b="1" dirty="0"/>
              <a:t>Mar 17th - Indians land in Ohio, a 12 square mile area in Upper Sandusky</a:t>
            </a:r>
            <a:br>
              <a:rPr lang="en-US" sz="1200" b="1" dirty="0"/>
            </a:br>
            <a:r>
              <a:rPr lang="en-US" sz="1200" b="1" dirty="0"/>
              <a:t>Mar 30th - Ether used as an </a:t>
            </a:r>
            <a:r>
              <a:rPr lang="en-US" sz="1200" b="1" dirty="0" err="1"/>
              <a:t>anaesthetic</a:t>
            </a:r>
            <a:r>
              <a:rPr lang="en-US" sz="1200" b="1" dirty="0"/>
              <a:t> for 1st time by </a:t>
            </a:r>
            <a:r>
              <a:rPr lang="en-US" sz="1200" b="1" dirty="0" err="1"/>
              <a:t>Dr</a:t>
            </a:r>
            <a:r>
              <a:rPr lang="en-US" sz="1200" b="1" dirty="0"/>
              <a:t> Crawford Long (Ga)</a:t>
            </a:r>
          </a:p>
          <a:p>
            <a:br>
              <a:rPr lang="en-US" sz="1200" b="1" dirty="0"/>
            </a:br>
            <a:r>
              <a:rPr lang="en-US" sz="1200" b="1" dirty="0"/>
              <a:t>Apr 13th - Lord </a:t>
            </a:r>
            <a:r>
              <a:rPr lang="en-US" sz="1200" b="1" dirty="0" err="1"/>
              <a:t>Rosse</a:t>
            </a:r>
            <a:r>
              <a:rPr lang="en-US" sz="1200" b="1" dirty="0"/>
              <a:t> successfully casts 72" (183-cm) mirror for a telescope</a:t>
            </a:r>
          </a:p>
          <a:p>
            <a:br>
              <a:rPr lang="en-US" sz="1200" b="1" dirty="0"/>
            </a:br>
            <a:r>
              <a:rPr lang="en-US" sz="1200" b="1" dirty="0"/>
              <a:t>May 5th - City-wide fire burns for over 100 hours (Hamburg Germany)</a:t>
            </a:r>
            <a:br>
              <a:rPr lang="en-US" sz="1200" b="1" dirty="0"/>
            </a:br>
            <a:r>
              <a:rPr lang="en-US" sz="1200" b="1" dirty="0"/>
              <a:t>May 22</a:t>
            </a:r>
            <a:r>
              <a:rPr lang="en-US" sz="1200" b="1" baseline="30000" dirty="0"/>
              <a:t>nd</a:t>
            </a:r>
            <a:r>
              <a:rPr lang="en-US" sz="1200" b="1" dirty="0"/>
              <a:t> - Farmers Lester Howe and Henry </a:t>
            </a:r>
            <a:r>
              <a:rPr lang="en-US" sz="1200" b="1" dirty="0" err="1"/>
              <a:t>Wetsel</a:t>
            </a:r>
            <a:r>
              <a:rPr lang="en-US" sz="1200" b="1" dirty="0"/>
              <a:t> discover Howe Caverns when they stumble upon a large gaping hole in the ground.</a:t>
            </a:r>
            <a:br>
              <a:rPr lang="en-US" sz="1200" b="1" dirty="0"/>
            </a:br>
            <a:r>
              <a:rPr lang="en-US" sz="1200" b="1" dirty="0"/>
              <a:t>May 25th - Christian Doppler presents his idea, now known as the Doppler Effect, to the Royal Bohemian Society, Prague (The Doppler Effect (the change in frequency of a wave for an observer moving relative to its source, best illustrated by the changing sound of a siren as it approaches, passes, and recedes from an observer)</a:t>
            </a:r>
          </a:p>
          <a:p>
            <a:endParaRPr lang="en-US" sz="1200" b="1" dirty="0"/>
          </a:p>
          <a:p>
            <a:r>
              <a:rPr lang="en-US" sz="1200" b="1" dirty="0"/>
              <a:t>Jul 9th - Notary Stamp Law passes</a:t>
            </a:r>
          </a:p>
          <a:p>
            <a:br>
              <a:rPr lang="en-US" sz="1200" b="1" dirty="0"/>
            </a:br>
            <a:r>
              <a:rPr lang="en-US" sz="1200" b="1" dirty="0"/>
              <a:t>Aug 1st - Rotherhithe Tunnel under the Thames opens</a:t>
            </a:r>
            <a:br>
              <a:rPr lang="en-US" sz="1200" b="1" dirty="0"/>
            </a:br>
            <a:r>
              <a:rPr lang="en-US" sz="1200" b="1" dirty="0"/>
              <a:t>Aug 1st - Lombard Street Riot erupts</a:t>
            </a:r>
            <a:br>
              <a:rPr lang="en-US" sz="1200" b="1" dirty="0"/>
            </a:br>
            <a:r>
              <a:rPr lang="en-US" sz="1200" b="1" dirty="0"/>
              <a:t>Aug 9th - US-Canada border defined by Webster-</a:t>
            </a:r>
            <a:r>
              <a:rPr lang="en-US" sz="1200" b="1" dirty="0" err="1"/>
              <a:t>Ashburton</a:t>
            </a:r>
            <a:r>
              <a:rPr lang="en-US" sz="1200" b="1" dirty="0"/>
              <a:t> Treaty</a:t>
            </a:r>
            <a:br>
              <a:rPr lang="en-US" sz="1200" b="1" dirty="0"/>
            </a:br>
            <a:r>
              <a:rPr lang="en-US" sz="1200" b="1" dirty="0"/>
              <a:t>Aug 14th - Second Seminole War declared over by Colonel Worth; Indians go on to be removed from Florida to Oklahoma</a:t>
            </a:r>
            <a:br>
              <a:rPr lang="en-US" sz="1200" b="1" dirty="0"/>
            </a:br>
            <a:r>
              <a:rPr lang="en-US" sz="1200" b="1" dirty="0"/>
              <a:t>Aug 29th - Great Britain &amp; China sign Treaty of Nanking, ends Opium war</a:t>
            </a:r>
            <a:br>
              <a:rPr lang="en-US" sz="1200" b="1" dirty="0"/>
            </a:br>
            <a:r>
              <a:rPr lang="en-US" sz="1200" b="1" dirty="0"/>
              <a:t>Aug 31st - Micah </a:t>
            </a:r>
            <a:r>
              <a:rPr lang="en-US" sz="1200" b="1" dirty="0" err="1"/>
              <a:t>Rugg</a:t>
            </a:r>
            <a:r>
              <a:rPr lang="en-US" sz="1200" b="1" dirty="0"/>
              <a:t> patents a nuts &amp; bolts machine</a:t>
            </a:r>
            <a:br>
              <a:rPr lang="en-US" sz="1200" b="1" dirty="0"/>
            </a:br>
            <a:br>
              <a:rPr lang="en-US" sz="1200" b="1" dirty="0"/>
            </a:br>
            <a:r>
              <a:rPr lang="en-US" sz="1200" b="1" dirty="0"/>
              <a:t>Nov 8th - Belgium King Leopold I proclaims child labor laws (for 1889)</a:t>
            </a:r>
            <a:br>
              <a:rPr lang="en-US" sz="1200" b="1" dirty="0"/>
            </a:br>
            <a:r>
              <a:rPr lang="en-US" sz="1200" b="1" dirty="0"/>
              <a:t>Nov 22nd - Mount St Helens in Washington erupts</a:t>
            </a:r>
            <a:br>
              <a:rPr lang="en-US" sz="1200" b="1" dirty="0"/>
            </a:br>
            <a:r>
              <a:rPr lang="en-US" sz="1200" b="1" dirty="0"/>
              <a:t>Nov 26th - The University of Notre Dame is founded.</a:t>
            </a:r>
          </a:p>
          <a:p>
            <a:br>
              <a:rPr lang="en-US" sz="1200" b="1" dirty="0"/>
            </a:br>
            <a:r>
              <a:rPr lang="en-US" sz="1200" b="1" dirty="0"/>
              <a:t>Dec 7th - New York Philharmonic's 1st concert</a:t>
            </a:r>
            <a:br>
              <a:rPr lang="en-US" sz="1200" b="1" dirty="0"/>
            </a:br>
            <a:r>
              <a:rPr lang="en-US" sz="1200" b="1" dirty="0"/>
              <a:t>Dec 19th - US recognizes independence of Hawaii</a:t>
            </a:r>
          </a:p>
        </p:txBody>
      </p:sp>
      <p:sp>
        <p:nvSpPr>
          <p:cNvPr id="6" name="TextBox 5"/>
          <p:cNvSpPr txBox="1"/>
          <p:nvPr/>
        </p:nvSpPr>
        <p:spPr>
          <a:xfrm>
            <a:off x="6264998" y="398352"/>
            <a:ext cx="4653390" cy="369332"/>
          </a:xfrm>
          <a:prstGeom prst="rect">
            <a:avLst/>
          </a:prstGeom>
          <a:noFill/>
        </p:spPr>
        <p:txBody>
          <a:bodyPr wrap="none" rtlCol="0">
            <a:spAutoFit/>
          </a:bodyPr>
          <a:lstStyle/>
          <a:p>
            <a:r>
              <a:rPr lang="en-US" dirty="0"/>
              <a:t>What was Happening in 1842 around the World</a:t>
            </a:r>
          </a:p>
        </p:txBody>
      </p:sp>
    </p:spTree>
    <p:extLst>
      <p:ext uri="{BB962C8B-B14F-4D97-AF65-F5344CB8AC3E}">
        <p14:creationId xmlns:p14="http://schemas.microsoft.com/office/powerpoint/2010/main" val="2699972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F20D5A-FC9A-4664-9CB6-2D39E4FD2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1200329"/>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Temple Fonts</a:t>
            </a:r>
          </a:p>
          <a:p>
            <a:pPr algn="ctr"/>
            <a:r>
              <a:rPr lang="en-US" dirty="0">
                <a:solidFill>
                  <a:schemeClr val="bg2"/>
                </a:solidFill>
                <a:latin typeface="Harrington" panose="04040505050A02020702" pitchFamily="82" charset="0"/>
              </a:rPr>
              <a:t>The Church of Jesus Christ of Latter-day Saints</a:t>
            </a:r>
          </a:p>
        </p:txBody>
      </p:sp>
      <p:pic>
        <p:nvPicPr>
          <p:cNvPr id="21" name="Picture 20">
            <a:extLst>
              <a:ext uri="{FF2B5EF4-FFF2-40B4-BE49-F238E27FC236}">
                <a16:creationId xmlns:a16="http://schemas.microsoft.com/office/drawing/2014/main" id="{2D0234CA-6EE1-4032-BA24-6AF853304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669" y="946404"/>
            <a:ext cx="10778662" cy="5730737"/>
          </a:xfrm>
          <a:prstGeom prst="rect">
            <a:avLst/>
          </a:prstGeom>
        </p:spPr>
      </p:pic>
    </p:spTree>
    <p:extLst>
      <p:ext uri="{BB962C8B-B14F-4D97-AF65-F5344CB8AC3E}">
        <p14:creationId xmlns:p14="http://schemas.microsoft.com/office/powerpoint/2010/main" val="169067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75DFC8-B212-44E1-84A1-1CAD37A56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1354217"/>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By Immersion</a:t>
            </a:r>
          </a:p>
          <a:p>
            <a:pPr algn="ctr"/>
            <a:endParaRPr lang="en-US" sz="2800" dirty="0">
              <a:solidFill>
                <a:schemeClr val="bg2"/>
              </a:solidFill>
              <a:latin typeface="Harrington" panose="04040505050A02020702" pitchFamily="82" charset="0"/>
            </a:endParaRPr>
          </a:p>
        </p:txBody>
      </p:sp>
      <p:sp>
        <p:nvSpPr>
          <p:cNvPr id="8" name="TextBox 7"/>
          <p:cNvSpPr txBox="1"/>
          <p:nvPr/>
        </p:nvSpPr>
        <p:spPr>
          <a:xfrm>
            <a:off x="194351" y="6575453"/>
            <a:ext cx="4413863" cy="369332"/>
          </a:xfrm>
          <a:prstGeom prst="rect">
            <a:avLst/>
          </a:prstGeom>
          <a:noFill/>
        </p:spPr>
        <p:txBody>
          <a:bodyPr wrap="square" rtlCol="0">
            <a:spAutoFit/>
          </a:bodyPr>
          <a:lstStyle/>
          <a:p>
            <a:r>
              <a:rPr lang="en-US" dirty="0">
                <a:solidFill>
                  <a:schemeClr val="bg1"/>
                </a:solidFill>
              </a:rPr>
              <a:t>D&amp;C 128:12-13       </a:t>
            </a:r>
            <a:endParaRPr lang="en-US" sz="1200" dirty="0">
              <a:solidFill>
                <a:schemeClr val="bg1"/>
              </a:solidFill>
            </a:endParaRPr>
          </a:p>
        </p:txBody>
      </p:sp>
      <p:sp>
        <p:nvSpPr>
          <p:cNvPr id="9" name="Rectangle 8"/>
          <p:cNvSpPr/>
          <p:nvPr/>
        </p:nvSpPr>
        <p:spPr>
          <a:xfrm>
            <a:off x="7911673" y="840221"/>
            <a:ext cx="3731833" cy="1477328"/>
          </a:xfrm>
          <a:prstGeom prst="rect">
            <a:avLst/>
          </a:prstGeom>
        </p:spPr>
        <p:txBody>
          <a:bodyPr wrap="square">
            <a:spAutoFit/>
          </a:bodyPr>
          <a:lstStyle/>
          <a:p>
            <a:r>
              <a:rPr lang="en-US" b="0" i="1" dirty="0">
                <a:solidFill>
                  <a:srgbClr val="FFFF00"/>
                </a:solidFill>
                <a:effectLst/>
                <a:latin typeface="Calibri" panose="020F0502020204030204" pitchFamily="34" charset="0"/>
              </a:rPr>
              <a:t>“Verily, verily, I say unto thee, Except a man be born of water and of the Spirit, he cannot enter into the kingdom of God.”</a:t>
            </a:r>
          </a:p>
          <a:p>
            <a:r>
              <a:rPr lang="en-US" i="1" dirty="0">
                <a:solidFill>
                  <a:srgbClr val="FFFF00"/>
                </a:solidFill>
                <a:latin typeface="Calibri" panose="020F0502020204030204" pitchFamily="34" charset="0"/>
              </a:rPr>
              <a:t>John 3:5</a:t>
            </a:r>
            <a:endParaRPr lang="en-US" i="1" dirty="0">
              <a:solidFill>
                <a:srgbClr val="FFFF00"/>
              </a:solidFill>
            </a:endParaRPr>
          </a:p>
        </p:txBody>
      </p:sp>
      <p:sp>
        <p:nvSpPr>
          <p:cNvPr id="10" name="Rectangle 9"/>
          <p:cNvSpPr/>
          <p:nvPr/>
        </p:nvSpPr>
        <p:spPr>
          <a:xfrm>
            <a:off x="570411" y="1801428"/>
            <a:ext cx="6096000" cy="3693319"/>
          </a:xfrm>
          <a:prstGeom prst="rect">
            <a:avLst/>
          </a:prstGeom>
        </p:spPr>
        <p:txBody>
          <a:bodyPr>
            <a:spAutoFit/>
          </a:bodyPr>
          <a:lstStyle/>
          <a:p>
            <a:pPr fontAlgn="base"/>
            <a:r>
              <a:rPr lang="en-US" b="0" i="0" dirty="0">
                <a:solidFill>
                  <a:schemeClr val="bg1"/>
                </a:solidFill>
                <a:effectLst/>
                <a:latin typeface="Calibri" panose="020F0502020204030204" pitchFamily="34" charset="0"/>
              </a:rPr>
              <a:t>Baptism is by immersion in water. … Baptism cannot be by any other means than immersion of the entire body in water, for the following reasons:</a:t>
            </a:r>
          </a:p>
          <a:p>
            <a:pPr fontAlgn="base"/>
            <a:endParaRPr lang="en-US" b="0" i="0" dirty="0">
              <a:solidFill>
                <a:schemeClr val="bg1"/>
              </a:solidFill>
              <a:effectLst/>
              <a:latin typeface="Calibri" panose="020F0502020204030204" pitchFamily="34" charset="0"/>
            </a:endParaRPr>
          </a:p>
          <a:p>
            <a:pPr fontAlgn="base"/>
            <a:r>
              <a:rPr lang="en-US" b="0" i="0" dirty="0">
                <a:solidFill>
                  <a:schemeClr val="bg1"/>
                </a:solidFill>
                <a:effectLst/>
                <a:latin typeface="Calibri" panose="020F0502020204030204" pitchFamily="34" charset="0"/>
              </a:rPr>
              <a:t>(1) It is in the similitude of the death, burial and resurrection of </a:t>
            </a:r>
            <a:r>
              <a:rPr lang="en-US" b="0" i="0" u="none" strike="noStrike" dirty="0">
                <a:solidFill>
                  <a:schemeClr val="bg1"/>
                </a:solidFill>
                <a:effectLst/>
                <a:latin typeface="Calibri" panose="020F0502020204030204" pitchFamily="34" charset="0"/>
              </a:rPr>
              <a:t>Jesus Christ</a:t>
            </a:r>
            <a:r>
              <a:rPr lang="en-US" b="0" i="0" dirty="0">
                <a:solidFill>
                  <a:schemeClr val="bg1"/>
                </a:solidFill>
                <a:effectLst/>
                <a:latin typeface="Calibri" panose="020F0502020204030204" pitchFamily="34" charset="0"/>
              </a:rPr>
              <a:t>, and of all others who received the resurrection.</a:t>
            </a:r>
          </a:p>
          <a:p>
            <a:pPr fontAlgn="base"/>
            <a:endParaRPr lang="en-US" b="0" i="0" dirty="0">
              <a:solidFill>
                <a:schemeClr val="bg1"/>
              </a:solidFill>
              <a:effectLst/>
              <a:latin typeface="Calibri" panose="020F0502020204030204" pitchFamily="34" charset="0"/>
            </a:endParaRPr>
          </a:p>
          <a:p>
            <a:pPr fontAlgn="base"/>
            <a:r>
              <a:rPr lang="en-US" b="0" i="0" dirty="0">
                <a:solidFill>
                  <a:schemeClr val="bg1"/>
                </a:solidFill>
                <a:effectLst/>
                <a:latin typeface="Calibri" panose="020F0502020204030204" pitchFamily="34" charset="0"/>
              </a:rPr>
              <a:t>(2) Baptism is also a birth and in the similitude of the birth of a child into this world.</a:t>
            </a:r>
          </a:p>
          <a:p>
            <a:pPr fontAlgn="base"/>
            <a:endParaRPr lang="en-US" b="0" i="0" dirty="0">
              <a:solidFill>
                <a:schemeClr val="bg1"/>
              </a:solidFill>
              <a:effectLst/>
              <a:latin typeface="Calibri" panose="020F0502020204030204" pitchFamily="34" charset="0"/>
            </a:endParaRPr>
          </a:p>
          <a:p>
            <a:pPr fontAlgn="base"/>
            <a:r>
              <a:rPr lang="en-US" b="0" i="0" dirty="0">
                <a:solidFill>
                  <a:schemeClr val="bg1"/>
                </a:solidFill>
                <a:effectLst/>
                <a:latin typeface="Calibri" panose="020F0502020204030204" pitchFamily="34" charset="0"/>
              </a:rPr>
              <a:t>(3) Baptism is literally, as well as a figure of the resurrection, a transplanting, or resurrection from one life to another—the life of sin to the life of spiritual life.</a:t>
            </a:r>
          </a:p>
        </p:txBody>
      </p:sp>
      <p:sp>
        <p:nvSpPr>
          <p:cNvPr id="21" name="TextBox 20"/>
          <p:cNvSpPr txBox="1"/>
          <p:nvPr/>
        </p:nvSpPr>
        <p:spPr>
          <a:xfrm>
            <a:off x="5909941" y="5717513"/>
            <a:ext cx="5925822" cy="1107996"/>
          </a:xfrm>
          <a:prstGeom prst="rect">
            <a:avLst/>
          </a:prstGeom>
          <a:noFill/>
        </p:spPr>
        <p:txBody>
          <a:bodyPr wrap="square" rtlCol="0">
            <a:spAutoFit/>
          </a:bodyPr>
          <a:lstStyle/>
          <a:p>
            <a:r>
              <a:rPr lang="en-US" dirty="0">
                <a:solidFill>
                  <a:schemeClr val="bg1"/>
                </a:solidFill>
                <a:latin typeface="Calibri" panose="020F0502020204030204" pitchFamily="34" charset="0"/>
              </a:rPr>
              <a:t>The baptismal font in which baptisms are performed for the dead in our temples is always to be placed below the surface of the earth</a:t>
            </a:r>
          </a:p>
          <a:p>
            <a:r>
              <a:rPr lang="en-US" sz="1200" dirty="0">
                <a:solidFill>
                  <a:schemeClr val="bg1"/>
                </a:solidFill>
                <a:latin typeface="Calibri" panose="020F0502020204030204" pitchFamily="34" charset="0"/>
              </a:rPr>
              <a:t>McConkie and </a:t>
            </a:r>
            <a:r>
              <a:rPr lang="en-US" sz="1200" dirty="0" err="1">
                <a:solidFill>
                  <a:schemeClr val="bg1"/>
                </a:solidFill>
                <a:latin typeface="Calibri" panose="020F0502020204030204" pitchFamily="34" charset="0"/>
              </a:rPr>
              <a:t>Ostler</a:t>
            </a:r>
            <a:endParaRPr lang="en-US" sz="1200" dirty="0">
              <a:solidFill>
                <a:schemeClr val="bg1"/>
              </a:solidFill>
              <a:latin typeface="Calibri" panose="020F0502020204030204" pitchFamily="34" charset="0"/>
            </a:endParaRPr>
          </a:p>
        </p:txBody>
      </p:sp>
      <p:sp>
        <p:nvSpPr>
          <p:cNvPr id="25" name="TextBox 24"/>
          <p:cNvSpPr txBox="1"/>
          <p:nvPr/>
        </p:nvSpPr>
        <p:spPr>
          <a:xfrm>
            <a:off x="7632983" y="6633160"/>
            <a:ext cx="4413863" cy="276999"/>
          </a:xfrm>
          <a:prstGeom prst="rect">
            <a:avLst/>
          </a:prstGeom>
          <a:noFill/>
        </p:spPr>
        <p:txBody>
          <a:bodyPr wrap="square" rtlCol="0">
            <a:spAutoFit/>
          </a:bodyPr>
          <a:lstStyle/>
          <a:p>
            <a:pPr algn="r"/>
            <a:r>
              <a:rPr lang="en-US" sz="1200" dirty="0">
                <a:solidFill>
                  <a:schemeClr val="bg1"/>
                </a:solidFill>
              </a:rPr>
              <a:t>President James E. Faust</a:t>
            </a:r>
          </a:p>
        </p:txBody>
      </p:sp>
      <p:pic>
        <p:nvPicPr>
          <p:cNvPr id="12" name="Picture 11">
            <a:extLst>
              <a:ext uri="{FF2B5EF4-FFF2-40B4-BE49-F238E27FC236}">
                <a16:creationId xmlns:a16="http://schemas.microsoft.com/office/drawing/2014/main" id="{7DFAFFC2-B12E-4A87-BDD6-F525981A6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181" y="2400699"/>
            <a:ext cx="4886325" cy="2771775"/>
          </a:xfrm>
          <a:prstGeom prst="rect">
            <a:avLst/>
          </a:prstGeom>
        </p:spPr>
      </p:pic>
    </p:spTree>
    <p:extLst>
      <p:ext uri="{BB962C8B-B14F-4D97-AF65-F5344CB8AC3E}">
        <p14:creationId xmlns:p14="http://schemas.microsoft.com/office/powerpoint/2010/main" val="174400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4AA2F42-627B-4F46-BDC9-699E3BDA1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Baptism The Lord’s Way</a:t>
            </a:r>
            <a:endParaRPr lang="en-US" sz="2800"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128:12-13</a:t>
            </a:r>
          </a:p>
        </p:txBody>
      </p:sp>
      <p:sp>
        <p:nvSpPr>
          <p:cNvPr id="28" name="TextBox 27"/>
          <p:cNvSpPr txBox="1"/>
          <p:nvPr/>
        </p:nvSpPr>
        <p:spPr>
          <a:xfrm>
            <a:off x="10368937" y="6575453"/>
            <a:ext cx="2394940" cy="369332"/>
          </a:xfrm>
          <a:prstGeom prst="rect">
            <a:avLst/>
          </a:prstGeom>
          <a:noFill/>
        </p:spPr>
        <p:txBody>
          <a:bodyPr wrap="square" rtlCol="0">
            <a:spAutoFit/>
          </a:bodyPr>
          <a:lstStyle/>
          <a:p>
            <a:r>
              <a:rPr lang="en-US" dirty="0">
                <a:solidFill>
                  <a:schemeClr val="bg1"/>
                </a:solidFill>
              </a:rPr>
              <a:t>Bible Dictionary</a:t>
            </a:r>
          </a:p>
        </p:txBody>
      </p:sp>
      <p:sp>
        <p:nvSpPr>
          <p:cNvPr id="22" name="Rectangle 21"/>
          <p:cNvSpPr/>
          <p:nvPr/>
        </p:nvSpPr>
        <p:spPr>
          <a:xfrm>
            <a:off x="580108" y="994708"/>
            <a:ext cx="3659561" cy="2031325"/>
          </a:xfrm>
          <a:prstGeom prst="rect">
            <a:avLst/>
          </a:prstGeom>
        </p:spPr>
        <p:txBody>
          <a:bodyPr wrap="square">
            <a:spAutoFit/>
          </a:bodyPr>
          <a:lstStyle/>
          <a:p>
            <a:r>
              <a:rPr lang="en-US" b="0" i="0" dirty="0">
                <a:solidFill>
                  <a:schemeClr val="bg2"/>
                </a:solidFill>
                <a:effectLst/>
                <a:latin typeface="Calibri" panose="020F0502020204030204" pitchFamily="34" charset="0"/>
              </a:rPr>
              <a:t>Baptism by immersion in water by one having authority is the first saving ordinance of the gospel and is necessary for an individual to become a member of The Church of Jesus Christ of Latter-day Saints and to receive eternal salvation.</a:t>
            </a:r>
            <a:endParaRPr lang="en-US" dirty="0">
              <a:solidFill>
                <a:schemeClr val="bg2"/>
              </a:solidFill>
            </a:endParaRPr>
          </a:p>
        </p:txBody>
      </p:sp>
      <p:sp>
        <p:nvSpPr>
          <p:cNvPr id="23" name="Rectangle 22"/>
          <p:cNvSpPr/>
          <p:nvPr/>
        </p:nvSpPr>
        <p:spPr>
          <a:xfrm>
            <a:off x="6826313" y="1434366"/>
            <a:ext cx="4969598" cy="1477328"/>
          </a:xfrm>
          <a:prstGeom prst="rect">
            <a:avLst/>
          </a:prstGeom>
        </p:spPr>
        <p:txBody>
          <a:bodyPr wrap="square">
            <a:spAutoFit/>
          </a:bodyPr>
          <a:lstStyle/>
          <a:p>
            <a:pPr fontAlgn="base"/>
            <a:r>
              <a:rPr lang="en-US" b="0" i="0" dirty="0">
                <a:solidFill>
                  <a:schemeClr val="bg2"/>
                </a:solidFill>
                <a:effectLst/>
                <a:latin typeface="Calibri" panose="020F0502020204030204" pitchFamily="34" charset="0"/>
              </a:rPr>
              <a:t>The Savior revealed the true method of baptism to the Prophet Joseph Smith, making clear that the ordinance must be performed by one having priesthood authority and that it must be done by immersion:</a:t>
            </a:r>
          </a:p>
        </p:txBody>
      </p:sp>
      <p:sp>
        <p:nvSpPr>
          <p:cNvPr id="31" name="Rectangle 30"/>
          <p:cNvSpPr/>
          <p:nvPr/>
        </p:nvSpPr>
        <p:spPr>
          <a:xfrm>
            <a:off x="4246075" y="4084261"/>
            <a:ext cx="6669386" cy="2585323"/>
          </a:xfrm>
          <a:prstGeom prst="rect">
            <a:avLst/>
          </a:prstGeom>
        </p:spPr>
        <p:txBody>
          <a:bodyPr wrap="square">
            <a:spAutoFit/>
          </a:bodyPr>
          <a:lstStyle/>
          <a:p>
            <a:pPr fontAlgn="base"/>
            <a:r>
              <a:rPr lang="en-US" b="0" i="0" dirty="0">
                <a:solidFill>
                  <a:schemeClr val="bg2"/>
                </a:solidFill>
                <a:effectLst/>
                <a:latin typeface="Calibri" panose="020F0502020204030204" pitchFamily="34" charset="0"/>
              </a:rPr>
              <a:t>“The person who is called of God and has authority from Jesus Christ to baptize, shall go down into the water with the person who has presented himself or herself for baptism, and shall say, calling him or her by name: Having been commissioned of Jesus Christ, I baptize you in the name of the Father, and of the Son, and of the Holy Ghost. Amen.</a:t>
            </a:r>
          </a:p>
          <a:p>
            <a:pPr fontAlgn="base"/>
            <a:endParaRPr lang="en-US" b="0" i="0" dirty="0">
              <a:solidFill>
                <a:schemeClr val="bg2"/>
              </a:solidFill>
              <a:effectLst/>
              <a:latin typeface="Calibri" panose="020F0502020204030204" pitchFamily="34" charset="0"/>
            </a:endParaRPr>
          </a:p>
          <a:p>
            <a:pPr fontAlgn="base"/>
            <a:r>
              <a:rPr lang="en-US" b="0" i="0" dirty="0">
                <a:solidFill>
                  <a:schemeClr val="bg2"/>
                </a:solidFill>
                <a:effectLst/>
                <a:latin typeface="Calibri" panose="020F0502020204030204" pitchFamily="34" charset="0"/>
              </a:rPr>
              <a:t>”Then shall he immerse him or her in the water, and come forth again out of the water“ (D&amp;C 20:73–74).</a:t>
            </a:r>
          </a:p>
        </p:txBody>
      </p:sp>
      <p:pic>
        <p:nvPicPr>
          <p:cNvPr id="9" name="Picture 8">
            <a:extLst>
              <a:ext uri="{FF2B5EF4-FFF2-40B4-BE49-F238E27FC236}">
                <a16:creationId xmlns:a16="http://schemas.microsoft.com/office/drawing/2014/main" id="{FD8ADADB-C971-40FD-88B8-1B240E5EF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948" y="1016310"/>
            <a:ext cx="2197100" cy="2946400"/>
          </a:xfrm>
          <a:prstGeom prst="rect">
            <a:avLst/>
          </a:prstGeom>
        </p:spPr>
      </p:pic>
      <p:pic>
        <p:nvPicPr>
          <p:cNvPr id="12" name="Picture 11">
            <a:extLst>
              <a:ext uri="{FF2B5EF4-FFF2-40B4-BE49-F238E27FC236}">
                <a16:creationId xmlns:a16="http://schemas.microsoft.com/office/drawing/2014/main" id="{69CDFE56-AE97-4B69-BC83-CFE60143BA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410" y="3778623"/>
            <a:ext cx="2651760" cy="2176272"/>
          </a:xfrm>
          <a:prstGeom prst="rect">
            <a:avLst/>
          </a:prstGeom>
        </p:spPr>
      </p:pic>
    </p:spTree>
    <p:extLst>
      <p:ext uri="{BB962C8B-B14F-4D97-AF65-F5344CB8AC3E}">
        <p14:creationId xmlns:p14="http://schemas.microsoft.com/office/powerpoint/2010/main" val="17767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74DCAE9-2A43-4939-BB47-B145E029B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Burial and Resurrection</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128:12-13</a:t>
            </a:r>
          </a:p>
        </p:txBody>
      </p:sp>
      <p:sp>
        <p:nvSpPr>
          <p:cNvPr id="28" name="TextBox 27"/>
          <p:cNvSpPr txBox="1"/>
          <p:nvPr/>
        </p:nvSpPr>
        <p:spPr>
          <a:xfrm>
            <a:off x="10368937" y="6575453"/>
            <a:ext cx="2394940" cy="369332"/>
          </a:xfrm>
          <a:prstGeom prst="rect">
            <a:avLst/>
          </a:prstGeom>
          <a:noFill/>
        </p:spPr>
        <p:txBody>
          <a:bodyPr wrap="square" rtlCol="0">
            <a:spAutoFit/>
          </a:bodyPr>
          <a:lstStyle/>
          <a:p>
            <a:r>
              <a:rPr lang="en-US" dirty="0">
                <a:solidFill>
                  <a:schemeClr val="bg1"/>
                </a:solidFill>
              </a:rPr>
              <a:t>Romans 6:3-5</a:t>
            </a:r>
          </a:p>
        </p:txBody>
      </p:sp>
      <p:sp>
        <p:nvSpPr>
          <p:cNvPr id="16" name="TextBox 15"/>
          <p:cNvSpPr txBox="1"/>
          <p:nvPr/>
        </p:nvSpPr>
        <p:spPr>
          <a:xfrm>
            <a:off x="2923730" y="5712458"/>
            <a:ext cx="7038340" cy="830997"/>
          </a:xfrm>
          <a:prstGeom prst="rect">
            <a:avLst/>
          </a:prstGeom>
          <a:noFill/>
        </p:spPr>
        <p:txBody>
          <a:bodyPr wrap="square" rtlCol="0">
            <a:spAutoFit/>
          </a:bodyPr>
          <a:lstStyle/>
          <a:p>
            <a:pPr algn="ctr"/>
            <a:r>
              <a:rPr lang="en-US" sz="2400" dirty="0">
                <a:solidFill>
                  <a:srgbClr val="FFFF00"/>
                </a:solidFill>
                <a:latin typeface="Calibri" panose="020F0502020204030204" pitchFamily="34" charset="0"/>
              </a:rPr>
              <a:t>Symbolic—coming fourth from their grave into the kingdom of God</a:t>
            </a:r>
          </a:p>
        </p:txBody>
      </p:sp>
      <p:pic>
        <p:nvPicPr>
          <p:cNvPr id="14" name="Picture 13">
            <a:extLst>
              <a:ext uri="{FF2B5EF4-FFF2-40B4-BE49-F238E27FC236}">
                <a16:creationId xmlns:a16="http://schemas.microsoft.com/office/drawing/2014/main" id="{40B51926-E9B0-45A9-A928-A0044F7A4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58" y="1296831"/>
            <a:ext cx="2956816" cy="3956647"/>
          </a:xfrm>
          <a:prstGeom prst="rect">
            <a:avLst/>
          </a:prstGeom>
        </p:spPr>
      </p:pic>
      <p:pic>
        <p:nvPicPr>
          <p:cNvPr id="17" name="Picture 16">
            <a:extLst>
              <a:ext uri="{FF2B5EF4-FFF2-40B4-BE49-F238E27FC236}">
                <a16:creationId xmlns:a16="http://schemas.microsoft.com/office/drawing/2014/main" id="{BE65765C-9F10-4F88-A284-7343F5220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657" y="1284781"/>
            <a:ext cx="4066384" cy="4054191"/>
          </a:xfrm>
          <a:prstGeom prst="rect">
            <a:avLst/>
          </a:prstGeom>
        </p:spPr>
      </p:pic>
      <p:pic>
        <p:nvPicPr>
          <p:cNvPr id="22" name="Picture 21">
            <a:extLst>
              <a:ext uri="{FF2B5EF4-FFF2-40B4-BE49-F238E27FC236}">
                <a16:creationId xmlns:a16="http://schemas.microsoft.com/office/drawing/2014/main" id="{8B2AAE8A-9E46-4E68-AB6D-407B15B671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6737" y="1257347"/>
            <a:ext cx="3444539" cy="4109060"/>
          </a:xfrm>
          <a:prstGeom prst="rect">
            <a:avLst/>
          </a:prstGeom>
        </p:spPr>
      </p:pic>
    </p:spTree>
    <p:extLst>
      <p:ext uri="{BB962C8B-B14F-4D97-AF65-F5344CB8AC3E}">
        <p14:creationId xmlns:p14="http://schemas.microsoft.com/office/powerpoint/2010/main" val="369215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D5F808-80EC-4300-A992-B056C71A3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Salvation of Our Ancestors</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128:14-15</a:t>
            </a:r>
          </a:p>
        </p:txBody>
      </p:sp>
      <p:sp>
        <p:nvSpPr>
          <p:cNvPr id="10" name="Rectangle 9"/>
          <p:cNvSpPr/>
          <p:nvPr/>
        </p:nvSpPr>
        <p:spPr>
          <a:xfrm>
            <a:off x="696326" y="880307"/>
            <a:ext cx="4433068" cy="1477328"/>
          </a:xfrm>
          <a:prstGeom prst="rect">
            <a:avLst/>
          </a:prstGeom>
        </p:spPr>
        <p:txBody>
          <a:bodyPr wrap="square">
            <a:spAutoFit/>
          </a:bodyPr>
          <a:lstStyle/>
          <a:p>
            <a:r>
              <a:rPr lang="en-US" b="1" i="1" dirty="0">
                <a:solidFill>
                  <a:schemeClr val="bg1"/>
                </a:solidFill>
                <a:effectLst/>
                <a:latin typeface="Calibri" panose="020F0502020204030204" pitchFamily="34" charset="0"/>
              </a:rPr>
              <a:t> </a:t>
            </a:r>
            <a:r>
              <a:rPr lang="en-US" dirty="0">
                <a:solidFill>
                  <a:schemeClr val="bg1"/>
                </a:solidFill>
                <a:latin typeface="Calibri" panose="020F0502020204030204" pitchFamily="34" charset="0"/>
              </a:rPr>
              <a:t>The salvation of our dead ancestors is “essential to our salvation.” Our lives are closely tied to our ancestors’ lives, for we cannot become perfect without them nor they without us. </a:t>
            </a:r>
            <a:endParaRPr lang="en-US" i="1" dirty="0">
              <a:solidFill>
                <a:schemeClr val="bg1"/>
              </a:solidFill>
              <a:latin typeface="Calibri" panose="020F0502020204030204" pitchFamily="34" charset="0"/>
            </a:endParaRPr>
          </a:p>
        </p:txBody>
      </p:sp>
      <p:sp>
        <p:nvSpPr>
          <p:cNvPr id="28" name="TextBox 27"/>
          <p:cNvSpPr txBox="1"/>
          <p:nvPr/>
        </p:nvSpPr>
        <p:spPr>
          <a:xfrm>
            <a:off x="10368937" y="6575453"/>
            <a:ext cx="2394940" cy="369332"/>
          </a:xfrm>
          <a:prstGeom prst="rect">
            <a:avLst/>
          </a:prstGeom>
          <a:noFill/>
        </p:spPr>
        <p:txBody>
          <a:bodyPr wrap="square" rtlCol="0">
            <a:spAutoFit/>
          </a:bodyPr>
          <a:lstStyle/>
          <a:p>
            <a:r>
              <a:rPr lang="en-US" dirty="0">
                <a:solidFill>
                  <a:schemeClr val="bg1"/>
                </a:solidFill>
              </a:rPr>
              <a:t>Student Manual</a:t>
            </a:r>
          </a:p>
        </p:txBody>
      </p:sp>
      <p:sp>
        <p:nvSpPr>
          <p:cNvPr id="17" name="Rectangle 16"/>
          <p:cNvSpPr/>
          <p:nvPr/>
        </p:nvSpPr>
        <p:spPr>
          <a:xfrm>
            <a:off x="6197990" y="1944884"/>
            <a:ext cx="5645460" cy="3046988"/>
          </a:xfrm>
          <a:prstGeom prst="rect">
            <a:avLst/>
          </a:prstGeom>
        </p:spPr>
        <p:txBody>
          <a:bodyPr wrap="square">
            <a:spAutoFit/>
          </a:bodyPr>
          <a:lstStyle/>
          <a:p>
            <a:r>
              <a:rPr lang="en-US" sz="2000" dirty="0">
                <a:solidFill>
                  <a:schemeClr val="bg1"/>
                </a:solidFill>
                <a:latin typeface="Calibri" panose="020F0502020204030204" pitchFamily="34" charset="0"/>
              </a:rPr>
              <a:t>“In our preexistent state…we made a certain agreement with the Almighty.</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The Lord proposed a plan…We accepted it. Since the plan is intended for all men, we became parties to the salvation of every person under that plan.</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We agreed to be not only saviors for ourselves but…saviors for the whole human family. </a:t>
            </a:r>
          </a:p>
          <a:p>
            <a:r>
              <a:rPr lang="en-US" sz="1200" dirty="0">
                <a:solidFill>
                  <a:schemeClr val="bg1"/>
                </a:solidFill>
                <a:latin typeface="Calibri" panose="020F0502020204030204" pitchFamily="34" charset="0"/>
              </a:rPr>
              <a:t>Elder John A. </a:t>
            </a:r>
            <a:r>
              <a:rPr lang="en-US" sz="1200" dirty="0" err="1">
                <a:solidFill>
                  <a:schemeClr val="bg1"/>
                </a:solidFill>
                <a:latin typeface="Calibri" panose="020F0502020204030204" pitchFamily="34" charset="0"/>
              </a:rPr>
              <a:t>Widtsoe</a:t>
            </a:r>
            <a:endParaRPr lang="en-US" sz="1200" dirty="0">
              <a:solidFill>
                <a:schemeClr val="bg1"/>
              </a:solidFill>
              <a:latin typeface="Calibri" panose="020F0502020204030204" pitchFamily="34" charset="0"/>
            </a:endParaRPr>
          </a:p>
        </p:txBody>
      </p:sp>
      <p:pic>
        <p:nvPicPr>
          <p:cNvPr id="12" name="Picture 11">
            <a:extLst>
              <a:ext uri="{FF2B5EF4-FFF2-40B4-BE49-F238E27FC236}">
                <a16:creationId xmlns:a16="http://schemas.microsoft.com/office/drawing/2014/main" id="{FB2DB6E4-6A0C-41EF-B5C1-88880F944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041" y="2622504"/>
            <a:ext cx="4919472" cy="3688080"/>
          </a:xfrm>
          <a:prstGeom prst="rect">
            <a:avLst/>
          </a:prstGeom>
        </p:spPr>
      </p:pic>
      <p:pic>
        <p:nvPicPr>
          <p:cNvPr id="15" name="Picture 14">
            <a:extLst>
              <a:ext uri="{FF2B5EF4-FFF2-40B4-BE49-F238E27FC236}">
                <a16:creationId xmlns:a16="http://schemas.microsoft.com/office/drawing/2014/main" id="{7FD7DA29-657E-4B70-8AED-D440502A85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84226" y="1915560"/>
            <a:ext cx="4159371" cy="5308695"/>
          </a:xfrm>
          <a:prstGeom prst="rect">
            <a:avLst/>
          </a:prstGeom>
        </p:spPr>
      </p:pic>
      <p:pic>
        <p:nvPicPr>
          <p:cNvPr id="18" name="Picture 17">
            <a:extLst>
              <a:ext uri="{FF2B5EF4-FFF2-40B4-BE49-F238E27FC236}">
                <a16:creationId xmlns:a16="http://schemas.microsoft.com/office/drawing/2014/main" id="{9E9DAAE2-6A56-46BE-8A43-B36C4E642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0929" y="299348"/>
            <a:ext cx="1050729" cy="1563627"/>
          </a:xfrm>
          <a:prstGeom prst="rect">
            <a:avLst/>
          </a:prstGeom>
        </p:spPr>
      </p:pic>
    </p:spTree>
    <p:extLst>
      <p:ext uri="{BB962C8B-B14F-4D97-AF65-F5344CB8AC3E}">
        <p14:creationId xmlns:p14="http://schemas.microsoft.com/office/powerpoint/2010/main" val="128399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174281A-CAE4-4D5F-AFDC-C06A1BC66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Receiving the Same Blessings</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128:14-15</a:t>
            </a:r>
          </a:p>
        </p:txBody>
      </p:sp>
      <p:sp>
        <p:nvSpPr>
          <p:cNvPr id="4" name="Rectangle 3"/>
          <p:cNvSpPr/>
          <p:nvPr/>
        </p:nvSpPr>
        <p:spPr>
          <a:xfrm>
            <a:off x="2754596" y="745216"/>
            <a:ext cx="6705492" cy="1200329"/>
          </a:xfrm>
          <a:prstGeom prst="rect">
            <a:avLst/>
          </a:prstGeom>
        </p:spPr>
        <p:txBody>
          <a:bodyPr wrap="square">
            <a:spAutoFit/>
          </a:bodyPr>
          <a:lstStyle/>
          <a:p>
            <a:pPr algn="ctr"/>
            <a:r>
              <a:rPr lang="en-US" b="0" i="0" dirty="0">
                <a:solidFill>
                  <a:schemeClr val="bg1"/>
                </a:solidFill>
                <a:effectLst/>
                <a:latin typeface="Calibri" panose="020F0502020204030204" pitchFamily="34" charset="0"/>
              </a:rPr>
              <a:t>Baptism for the dead and other vicarious work makes it possible for all our Father’s children to receive the same blessings, and be judged on the same terms, whether or not they had a chance to accept the gospel in mortality. </a:t>
            </a:r>
          </a:p>
        </p:txBody>
      </p:sp>
      <p:sp>
        <p:nvSpPr>
          <p:cNvPr id="13" name="Rectangle 12"/>
          <p:cNvSpPr/>
          <p:nvPr/>
        </p:nvSpPr>
        <p:spPr>
          <a:xfrm>
            <a:off x="6910807" y="2153352"/>
            <a:ext cx="5098562" cy="3600986"/>
          </a:xfrm>
          <a:prstGeom prst="rect">
            <a:avLst/>
          </a:prstGeom>
        </p:spPr>
        <p:txBody>
          <a:bodyPr wrap="square">
            <a:spAutoFit/>
          </a:bodyPr>
          <a:lstStyle/>
          <a:p>
            <a:pPr fontAlgn="base"/>
            <a:r>
              <a:rPr lang="en-US" dirty="0">
                <a:solidFill>
                  <a:schemeClr val="bg1"/>
                </a:solidFill>
                <a:latin typeface="Calibri" panose="020F0502020204030204" pitchFamily="34" charset="0"/>
              </a:rPr>
              <a:t>“Your deceased ancestors live in a place called the spirit world. There they have the opportunity to hear and accept the gospel of Jesus Christ. However, they cannot receive the ordinances of the gospel for themselves, and they cannot progress until others provide these ordinances for them.</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“Your privilege and responsibility is to give your ancestors this gift by identifying them and ensuring that ordinances are performed in their behalf in the temple. They may then choose whether to accept the work that has been done.” </a:t>
            </a:r>
          </a:p>
          <a:p>
            <a:pPr fontAlgn="base"/>
            <a:r>
              <a:rPr lang="en-US" sz="1200" dirty="0">
                <a:solidFill>
                  <a:schemeClr val="bg1"/>
                </a:solidFill>
                <a:latin typeface="Calibri" panose="020F0502020204030204" pitchFamily="34" charset="0"/>
              </a:rPr>
              <a:t>Member’s Guide to Temple and Family History Work [2009], 2).</a:t>
            </a:r>
          </a:p>
        </p:txBody>
      </p:sp>
      <p:grpSp>
        <p:nvGrpSpPr>
          <p:cNvPr id="15" name="Group 14"/>
          <p:cNvGrpSpPr/>
          <p:nvPr/>
        </p:nvGrpSpPr>
        <p:grpSpPr>
          <a:xfrm>
            <a:off x="392396" y="768305"/>
            <a:ext cx="2667000" cy="5029200"/>
            <a:chOff x="838200" y="76200"/>
            <a:chExt cx="2667000" cy="5029200"/>
          </a:xfrm>
        </p:grpSpPr>
        <p:grpSp>
          <p:nvGrpSpPr>
            <p:cNvPr id="16" name="Group 17"/>
            <p:cNvGrpSpPr/>
            <p:nvPr/>
          </p:nvGrpSpPr>
          <p:grpSpPr>
            <a:xfrm>
              <a:off x="838200" y="76200"/>
              <a:ext cx="2667000" cy="5029200"/>
              <a:chOff x="838200" y="76200"/>
              <a:chExt cx="2667000" cy="5029200"/>
            </a:xfrm>
          </p:grpSpPr>
          <p:grpSp>
            <p:nvGrpSpPr>
              <p:cNvPr id="18" name="Group 17"/>
              <p:cNvGrpSpPr/>
              <p:nvPr/>
            </p:nvGrpSpPr>
            <p:grpSpPr>
              <a:xfrm flipH="1">
                <a:off x="2209800" y="1447800"/>
                <a:ext cx="1295400" cy="3429000"/>
                <a:chOff x="685800" y="1447800"/>
                <a:chExt cx="1295400" cy="3124200"/>
              </a:xfrm>
            </p:grpSpPr>
            <p:sp>
              <p:nvSpPr>
                <p:cNvPr id="35" name="Bent Arrow 34"/>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Bent Arrow 35"/>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6"/>
              <p:cNvGrpSpPr/>
              <p:nvPr/>
            </p:nvGrpSpPr>
            <p:grpSpPr>
              <a:xfrm>
                <a:off x="838200" y="1447800"/>
                <a:ext cx="1295400" cy="3429000"/>
                <a:chOff x="685800" y="1447800"/>
                <a:chExt cx="1295400" cy="3429000"/>
              </a:xfrm>
            </p:grpSpPr>
            <p:sp>
              <p:nvSpPr>
                <p:cNvPr id="33" name="Bent Arrow 32"/>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nut 24"/>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1241307" y="2282972"/>
              <a:ext cx="1905000" cy="1600438"/>
            </a:xfrm>
            <a:prstGeom prst="rect">
              <a:avLst/>
            </a:prstGeom>
          </p:spPr>
          <p:txBody>
            <a:bodyPr wrap="square">
              <a:spAutoFit/>
            </a:bodyPr>
            <a:lstStyle/>
            <a:p>
              <a:pPr algn="ctr"/>
              <a:r>
                <a:rPr lang="en-US" sz="1400" b="1" dirty="0"/>
                <a:t>Our ancestors who die without the gospel cannot progress toward perfection until the saving ordinances of the gospel are performed for them</a:t>
              </a:r>
              <a:endParaRPr lang="en-US" sz="1400" dirty="0">
                <a:solidFill>
                  <a:schemeClr val="bg1"/>
                </a:solidFill>
              </a:endParaRPr>
            </a:p>
          </p:txBody>
        </p:sp>
      </p:grpSp>
      <p:pic>
        <p:nvPicPr>
          <p:cNvPr id="10" name="Picture 9">
            <a:extLst>
              <a:ext uri="{FF2B5EF4-FFF2-40B4-BE49-F238E27FC236}">
                <a16:creationId xmlns:a16="http://schemas.microsoft.com/office/drawing/2014/main" id="{9E34C14A-F22D-4F68-874D-32FCE6E77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664" y="2650518"/>
            <a:ext cx="3266474" cy="3507385"/>
          </a:xfrm>
          <a:prstGeom prst="rect">
            <a:avLst/>
          </a:prstGeom>
        </p:spPr>
      </p:pic>
    </p:spTree>
    <p:extLst>
      <p:ext uri="{BB962C8B-B14F-4D97-AF65-F5344CB8AC3E}">
        <p14:creationId xmlns:p14="http://schemas.microsoft.com/office/powerpoint/2010/main" val="108753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4A5877D-5081-4BA7-AFF0-2C5D1ECCA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11" name="TextBox 10"/>
          <p:cNvSpPr txBox="1"/>
          <p:nvPr/>
        </p:nvSpPr>
        <p:spPr>
          <a:xfrm>
            <a:off x="194351" y="-75627"/>
            <a:ext cx="11805719" cy="923330"/>
          </a:xfrm>
          <a:prstGeom prst="rect">
            <a:avLst/>
          </a:prstGeom>
          <a:noFill/>
        </p:spPr>
        <p:txBody>
          <a:bodyPr wrap="square" rtlCol="0">
            <a:spAutoFit/>
          </a:bodyPr>
          <a:lstStyle/>
          <a:p>
            <a:pPr algn="ctr"/>
            <a:r>
              <a:rPr lang="en-US" sz="5400" dirty="0">
                <a:solidFill>
                  <a:schemeClr val="bg2"/>
                </a:solidFill>
                <a:latin typeface="Harrington" panose="04040505050A02020702" pitchFamily="82" charset="0"/>
              </a:rPr>
              <a:t>Between Fathers and Children</a:t>
            </a:r>
            <a:endParaRPr lang="en-US" dirty="0">
              <a:solidFill>
                <a:schemeClr val="bg2"/>
              </a:solidFill>
              <a:latin typeface="Harrington" panose="04040505050A02020702" pitchFamily="82" charset="0"/>
            </a:endParaRPr>
          </a:p>
        </p:txBody>
      </p:sp>
      <p:sp>
        <p:nvSpPr>
          <p:cNvPr id="8" name="TextBox 7"/>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128:18</a:t>
            </a:r>
          </a:p>
        </p:txBody>
      </p:sp>
      <p:sp>
        <p:nvSpPr>
          <p:cNvPr id="28" name="TextBox 27"/>
          <p:cNvSpPr txBox="1"/>
          <p:nvPr/>
        </p:nvSpPr>
        <p:spPr>
          <a:xfrm>
            <a:off x="10368937" y="6575453"/>
            <a:ext cx="2394940" cy="369332"/>
          </a:xfrm>
          <a:prstGeom prst="rect">
            <a:avLst/>
          </a:prstGeom>
          <a:noFill/>
        </p:spPr>
        <p:txBody>
          <a:bodyPr wrap="square" rtlCol="0">
            <a:spAutoFit/>
          </a:bodyPr>
          <a:lstStyle/>
          <a:p>
            <a:r>
              <a:rPr lang="en-US" dirty="0">
                <a:solidFill>
                  <a:schemeClr val="bg1"/>
                </a:solidFill>
              </a:rPr>
              <a:t>Student Manual</a:t>
            </a:r>
          </a:p>
        </p:txBody>
      </p:sp>
      <p:grpSp>
        <p:nvGrpSpPr>
          <p:cNvPr id="37" name="Group 36"/>
          <p:cNvGrpSpPr/>
          <p:nvPr/>
        </p:nvGrpSpPr>
        <p:grpSpPr>
          <a:xfrm>
            <a:off x="1947688" y="747004"/>
            <a:ext cx="8341141" cy="927674"/>
            <a:chOff x="421859" y="3696382"/>
            <a:chExt cx="9850255" cy="1095513"/>
          </a:xfrm>
        </p:grpSpPr>
        <p:grpSp>
          <p:nvGrpSpPr>
            <p:cNvPr id="38" name="Group 37"/>
            <p:cNvGrpSpPr/>
            <p:nvPr/>
          </p:nvGrpSpPr>
          <p:grpSpPr>
            <a:xfrm>
              <a:off x="421859" y="3733800"/>
              <a:ext cx="7840531" cy="1058095"/>
              <a:chOff x="-953486" y="3704687"/>
              <a:chExt cx="11715190" cy="1503531"/>
            </a:xfrm>
          </p:grpSpPr>
          <p:sp>
            <p:nvSpPr>
              <p:cNvPr id="41" name="Donut 40"/>
              <p:cNvSpPr/>
              <p:nvPr/>
            </p:nvSpPr>
            <p:spPr>
              <a:xfrm>
                <a:off x="8628104" y="3760418"/>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Donut 41"/>
              <p:cNvSpPr/>
              <p:nvPr/>
            </p:nvSpPr>
            <p:spPr>
              <a:xfrm>
                <a:off x="5464818" y="3735659"/>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ounded Rectangle 42"/>
              <p:cNvSpPr/>
              <p:nvPr/>
            </p:nvSpPr>
            <p:spPr>
              <a:xfrm>
                <a:off x="7187496" y="4307159"/>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nut 43"/>
              <p:cNvSpPr/>
              <p:nvPr/>
            </p:nvSpPr>
            <p:spPr>
              <a:xfrm>
                <a:off x="2158296" y="3729446"/>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Donut 44"/>
              <p:cNvSpPr/>
              <p:nvPr/>
            </p:nvSpPr>
            <p:spPr>
              <a:xfrm>
                <a:off x="-953486" y="3704687"/>
                <a:ext cx="2133600" cy="1447800"/>
              </a:xfrm>
              <a:prstGeom prst="donut">
                <a:avLst>
                  <a:gd name="adj" fmla="val 1050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Rounded Rectangle 45"/>
              <p:cNvSpPr/>
              <p:nvPr/>
            </p:nvSpPr>
            <p:spPr>
              <a:xfrm>
                <a:off x="769192" y="4276187"/>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3987096" y="4300946"/>
                <a:ext cx="1800026" cy="3048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Block Arc 38"/>
            <p:cNvSpPr/>
            <p:nvPr/>
          </p:nvSpPr>
          <p:spPr>
            <a:xfrm rot="15967573">
              <a:off x="9084321" y="3598944"/>
              <a:ext cx="1090356" cy="1285231"/>
            </a:xfrm>
            <a:prstGeom prst="blockArc">
              <a:avLst>
                <a:gd name="adj1" fmla="val 10087789"/>
                <a:gd name="adj2" fmla="val 0"/>
                <a:gd name="adj3" fmla="val 10564"/>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ounded Rectangle 39"/>
            <p:cNvSpPr/>
            <p:nvPr/>
          </p:nvSpPr>
          <p:spPr>
            <a:xfrm>
              <a:off x="8018755" y="4169458"/>
              <a:ext cx="1204689" cy="214500"/>
            </a:xfrm>
            <a:prstGeom prst="roundRect">
              <a:avLst>
                <a:gd name="adj" fmla="val 5000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646193" y="3135894"/>
            <a:ext cx="6096000" cy="646331"/>
          </a:xfrm>
          <a:prstGeom prst="rect">
            <a:avLst/>
          </a:prstGeom>
        </p:spPr>
        <p:txBody>
          <a:bodyPr>
            <a:spAutoFit/>
          </a:bodyPr>
          <a:lstStyle/>
          <a:p>
            <a:r>
              <a:rPr lang="en-US" b="0" i="1" dirty="0">
                <a:solidFill>
                  <a:schemeClr val="bg1"/>
                </a:solidFill>
                <a:effectLst/>
                <a:latin typeface="Palatino"/>
              </a:rPr>
              <a:t>For we without them cannot be made perfect; neither can they without us be made perfect. </a:t>
            </a:r>
            <a:endParaRPr lang="en-US" i="1" dirty="0">
              <a:solidFill>
                <a:schemeClr val="bg1"/>
              </a:solidFill>
            </a:endParaRPr>
          </a:p>
        </p:txBody>
      </p:sp>
      <p:sp>
        <p:nvSpPr>
          <p:cNvPr id="10" name="Rectangle 9"/>
          <p:cNvSpPr/>
          <p:nvPr/>
        </p:nvSpPr>
        <p:spPr>
          <a:xfrm>
            <a:off x="5904070" y="5329779"/>
            <a:ext cx="6096000" cy="646331"/>
          </a:xfrm>
          <a:prstGeom prst="rect">
            <a:avLst/>
          </a:prstGeom>
        </p:spPr>
        <p:txBody>
          <a:bodyPr>
            <a:spAutoFit/>
          </a:bodyPr>
          <a:lstStyle/>
          <a:p>
            <a:r>
              <a:rPr lang="en-US" b="0" i="1" dirty="0">
                <a:solidFill>
                  <a:schemeClr val="bg1"/>
                </a:solidFill>
                <a:effectLst/>
                <a:latin typeface="Palatino"/>
              </a:rPr>
              <a:t>Neither can they nor we be made perfect without those who have died in the gospel also;</a:t>
            </a:r>
            <a:endParaRPr lang="en-US" i="1" dirty="0">
              <a:solidFill>
                <a:schemeClr val="bg1"/>
              </a:solidFill>
            </a:endParaRPr>
          </a:p>
        </p:txBody>
      </p:sp>
      <p:sp>
        <p:nvSpPr>
          <p:cNvPr id="48" name="Rectangle 47"/>
          <p:cNvSpPr/>
          <p:nvPr/>
        </p:nvSpPr>
        <p:spPr>
          <a:xfrm>
            <a:off x="2689014" y="1806901"/>
            <a:ext cx="7001371" cy="646331"/>
          </a:xfrm>
          <a:prstGeom prst="rect">
            <a:avLst/>
          </a:prstGeom>
        </p:spPr>
        <p:txBody>
          <a:bodyPr wrap="square">
            <a:spAutoFit/>
          </a:bodyPr>
          <a:lstStyle/>
          <a:p>
            <a:pPr algn="ctr"/>
            <a:r>
              <a:rPr lang="en-US" b="0" dirty="0">
                <a:solidFill>
                  <a:schemeClr val="bg1"/>
                </a:solidFill>
                <a:effectLst/>
                <a:latin typeface="Calibri" panose="020F0502020204030204" pitchFamily="34" charset="0"/>
              </a:rPr>
              <a:t>Welding together of dispensation— Bringing together all things that are Christ’s, is the gathering of the scattered house of Israel.</a:t>
            </a:r>
            <a:endParaRPr lang="en-US" dirty="0">
              <a:solidFill>
                <a:schemeClr val="bg1"/>
              </a:solidFill>
              <a:latin typeface="Calibri" panose="020F0502020204030204" pitchFamily="34"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922" b="17200"/>
          <a:stretch/>
        </p:blipFill>
        <p:spPr>
          <a:xfrm>
            <a:off x="7549533" y="3010632"/>
            <a:ext cx="2950030" cy="2040760"/>
          </a:xfrm>
          <a:prstGeom prst="rect">
            <a:avLst/>
          </a:prstGeom>
        </p:spPr>
      </p:pic>
      <p:pic>
        <p:nvPicPr>
          <p:cNvPr id="13" name="Picture 12">
            <a:extLst>
              <a:ext uri="{FF2B5EF4-FFF2-40B4-BE49-F238E27FC236}">
                <a16:creationId xmlns:a16="http://schemas.microsoft.com/office/drawing/2014/main" id="{B35EE226-696A-4B08-AE92-E27F5A731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192" y="3994080"/>
            <a:ext cx="3791712" cy="2523744"/>
          </a:xfrm>
          <a:prstGeom prst="rect">
            <a:avLst/>
          </a:prstGeom>
        </p:spPr>
      </p:pic>
    </p:spTree>
    <p:extLst>
      <p:ext uri="{BB962C8B-B14F-4D97-AF65-F5344CB8AC3E}">
        <p14:creationId xmlns:p14="http://schemas.microsoft.com/office/powerpoint/2010/main" val="85992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19FA49-1867-A78E-DB1E-A1A0D4C69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4" y="-75627"/>
            <a:ext cx="12303426" cy="6938503"/>
          </a:xfrm>
          <a:prstGeom prst="rect">
            <a:avLst/>
          </a:prstGeom>
        </p:spPr>
      </p:pic>
      <p:sp>
        <p:nvSpPr>
          <p:cNvPr id="4" name="TextBox 3">
            <a:extLst>
              <a:ext uri="{FF2B5EF4-FFF2-40B4-BE49-F238E27FC236}">
                <a16:creationId xmlns:a16="http://schemas.microsoft.com/office/drawing/2014/main" id="{381FDB0A-8E99-69E5-B1D7-A02CD2A7E7BD}"/>
              </a:ext>
            </a:extLst>
          </p:cNvPr>
          <p:cNvSpPr txBox="1"/>
          <p:nvPr/>
        </p:nvSpPr>
        <p:spPr>
          <a:xfrm>
            <a:off x="2800712" y="419476"/>
            <a:ext cx="5041176" cy="2862322"/>
          </a:xfrm>
          <a:prstGeom prst="rect">
            <a:avLst/>
          </a:prstGeom>
          <a:noFill/>
        </p:spPr>
        <p:txBody>
          <a:bodyPr wrap="square">
            <a:spAutoFit/>
          </a:bodyPr>
          <a:lstStyle/>
          <a:p>
            <a:r>
              <a:rPr lang="en-US" b="0" i="0" dirty="0">
                <a:solidFill>
                  <a:schemeClr val="bg1"/>
                </a:solidFill>
                <a:effectLst/>
              </a:rPr>
              <a:t>Many of your ancestors did not receive those ordinances. But in the providence of God, you did. And God knew that you would feel drawn to your ancestors in love and that you would have the technology necessary to identify them. He also knew that you would live in a time when access to holy temples, where the ordinances can be performed, would be greater than ever in history. And He knew that He could trust you to accomplish this work in behalf of your ancestors. …</a:t>
            </a:r>
            <a:endParaRPr lang="en-US" dirty="0">
              <a:solidFill>
                <a:schemeClr val="bg1"/>
              </a:solidFill>
            </a:endParaRPr>
          </a:p>
        </p:txBody>
      </p:sp>
      <p:sp>
        <p:nvSpPr>
          <p:cNvPr id="6" name="TextBox 5">
            <a:extLst>
              <a:ext uri="{FF2B5EF4-FFF2-40B4-BE49-F238E27FC236}">
                <a16:creationId xmlns:a16="http://schemas.microsoft.com/office/drawing/2014/main" id="{96B7AA07-5FA7-612B-3295-67BC4D6D6856}"/>
              </a:ext>
            </a:extLst>
          </p:cNvPr>
          <p:cNvSpPr txBox="1"/>
          <p:nvPr/>
        </p:nvSpPr>
        <p:spPr>
          <a:xfrm>
            <a:off x="5321300" y="3615941"/>
            <a:ext cx="6151880" cy="2585323"/>
          </a:xfrm>
          <a:prstGeom prst="rect">
            <a:avLst/>
          </a:prstGeom>
          <a:noFill/>
        </p:spPr>
        <p:txBody>
          <a:bodyPr wrap="square">
            <a:spAutoFit/>
          </a:bodyPr>
          <a:lstStyle/>
          <a:p>
            <a:r>
              <a:rPr lang="en-US" b="0" i="0" dirty="0">
                <a:solidFill>
                  <a:schemeClr val="bg1"/>
                </a:solidFill>
                <a:effectLst/>
              </a:rPr>
              <a:t>… Many youth have discovered that giving of their time to do family history research and temple work has deepened their testimony of the plan of salvation. It has increased the influence of the Spirit in their lives and decreased the influence of the adversary. It has helped them feel closer to their families and closer to the Lord Jesus Christ. They have learned that this work saves not just the dead; it saves all of us [see </a:t>
            </a:r>
            <a:r>
              <a:rPr lang="en-US" b="0" i="0" u="none" strike="noStrike" dirty="0">
                <a:solidFill>
                  <a:schemeClr val="bg1"/>
                </a:solidFill>
                <a:effectLst/>
              </a:rPr>
              <a:t>Doctrine and Covenants 128:18</a:t>
            </a:r>
            <a:r>
              <a:rPr lang="en-US" b="0" i="0" dirty="0">
                <a:solidFill>
                  <a:schemeClr val="bg1"/>
                </a:solidFill>
                <a:effectLst/>
              </a:rPr>
              <a:t>]. </a:t>
            </a:r>
          </a:p>
          <a:p>
            <a:r>
              <a:rPr lang="en-US" b="0" i="0" dirty="0">
                <a:solidFill>
                  <a:schemeClr val="bg1"/>
                </a:solidFill>
                <a:effectLst/>
              </a:rPr>
              <a:t>Henry B. Eyring</a:t>
            </a:r>
            <a:endParaRPr lang="en-US" dirty="0">
              <a:solidFill>
                <a:schemeClr val="bg1"/>
              </a:solidFill>
            </a:endParaRPr>
          </a:p>
        </p:txBody>
      </p:sp>
      <p:pic>
        <p:nvPicPr>
          <p:cNvPr id="12" name="Picture 11">
            <a:extLst>
              <a:ext uri="{FF2B5EF4-FFF2-40B4-BE49-F238E27FC236}">
                <a16:creationId xmlns:a16="http://schemas.microsoft.com/office/drawing/2014/main" id="{F146B739-27FD-37D3-F138-6EE301248403}"/>
              </a:ext>
            </a:extLst>
          </p:cNvPr>
          <p:cNvPicPr>
            <a:picLocks noChangeAspect="1"/>
          </p:cNvPicPr>
          <p:nvPr/>
        </p:nvPicPr>
        <p:blipFill>
          <a:blip r:embed="rId3"/>
          <a:stretch>
            <a:fillRect/>
          </a:stretch>
        </p:blipFill>
        <p:spPr>
          <a:xfrm>
            <a:off x="1091687" y="3519059"/>
            <a:ext cx="3886858" cy="2585323"/>
          </a:xfrm>
          <a:prstGeom prst="rect">
            <a:avLst/>
          </a:prstGeom>
        </p:spPr>
      </p:pic>
      <p:pic>
        <p:nvPicPr>
          <p:cNvPr id="16" name="Picture 15">
            <a:extLst>
              <a:ext uri="{FF2B5EF4-FFF2-40B4-BE49-F238E27FC236}">
                <a16:creationId xmlns:a16="http://schemas.microsoft.com/office/drawing/2014/main" id="{475529DD-B2AA-93BE-99C8-7C77F0525BF8}"/>
              </a:ext>
            </a:extLst>
          </p:cNvPr>
          <p:cNvPicPr>
            <a:picLocks noChangeAspect="1"/>
          </p:cNvPicPr>
          <p:nvPr/>
        </p:nvPicPr>
        <p:blipFill>
          <a:blip r:embed="rId4"/>
          <a:srcRect b="20700"/>
          <a:stretch/>
        </p:blipFill>
        <p:spPr>
          <a:xfrm>
            <a:off x="8205406" y="379737"/>
            <a:ext cx="2392437" cy="2862322"/>
          </a:xfrm>
          <a:prstGeom prst="rect">
            <a:avLst/>
          </a:prstGeom>
        </p:spPr>
      </p:pic>
      <p:pic>
        <p:nvPicPr>
          <p:cNvPr id="18" name="Picture 17" descr="A person in a suit and tie&#10;&#10;Description automatically generated">
            <a:extLst>
              <a:ext uri="{FF2B5EF4-FFF2-40B4-BE49-F238E27FC236}">
                <a16:creationId xmlns:a16="http://schemas.microsoft.com/office/drawing/2014/main" id="{EDFA9772-2862-7F82-17CD-9F5E194EB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630" y="921145"/>
            <a:ext cx="1331054" cy="1659495"/>
          </a:xfrm>
          <a:prstGeom prst="rect">
            <a:avLst/>
          </a:prstGeom>
        </p:spPr>
      </p:pic>
      <p:sp>
        <p:nvSpPr>
          <p:cNvPr id="19" name="TextBox 18">
            <a:extLst>
              <a:ext uri="{FF2B5EF4-FFF2-40B4-BE49-F238E27FC236}">
                <a16:creationId xmlns:a16="http://schemas.microsoft.com/office/drawing/2014/main" id="{82E814DC-8497-4EBC-8CD0-010A166FAF8C}"/>
              </a:ext>
            </a:extLst>
          </p:cNvPr>
          <p:cNvSpPr txBox="1"/>
          <p:nvPr/>
        </p:nvSpPr>
        <p:spPr>
          <a:xfrm>
            <a:off x="121923" y="6575453"/>
            <a:ext cx="2394940" cy="369332"/>
          </a:xfrm>
          <a:prstGeom prst="rect">
            <a:avLst/>
          </a:prstGeom>
          <a:noFill/>
        </p:spPr>
        <p:txBody>
          <a:bodyPr wrap="square" rtlCol="0">
            <a:spAutoFit/>
          </a:bodyPr>
          <a:lstStyle/>
          <a:p>
            <a:r>
              <a:rPr lang="en-US" dirty="0">
                <a:solidFill>
                  <a:schemeClr val="bg1"/>
                </a:solidFill>
              </a:rPr>
              <a:t>D&amp;C 128:18</a:t>
            </a:r>
          </a:p>
        </p:txBody>
      </p:sp>
    </p:spTree>
    <p:extLst>
      <p:ext uri="{BB962C8B-B14F-4D97-AF65-F5344CB8AC3E}">
        <p14:creationId xmlns:p14="http://schemas.microsoft.com/office/powerpoint/2010/main" val="45372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4324</Words>
  <Application>Microsoft Office PowerPoint</Application>
  <PresentationFormat>Widescreen</PresentationFormat>
  <Paragraphs>235</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Palatino</vt:lpstr>
      <vt:lpstr>Calibri</vt:lpstr>
      <vt:lpstr>Arial</vt:lpstr>
      <vt:lpstr>Segoe UI</vt:lpstr>
      <vt:lpstr>Calibri Light</vt:lpstr>
      <vt:lpstr>Harrington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35</cp:revision>
  <dcterms:created xsi:type="dcterms:W3CDTF">2015-03-18T13:56:58Z</dcterms:created>
  <dcterms:modified xsi:type="dcterms:W3CDTF">2024-12-19T14:54:29Z</dcterms:modified>
</cp:coreProperties>
</file>