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4" r:id="rId9"/>
    <p:sldId id="265" r:id="rId10"/>
    <p:sldId id="266" r:id="rId11"/>
    <p:sldId id="268" r:id="rId12"/>
    <p:sldId id="269" r:id="rId13"/>
    <p:sldId id="270" r:id="rId14"/>
    <p:sldId id="271" r:id="rId15"/>
    <p:sldId id="272" r:id="rId16"/>
    <p:sldId id="273" r:id="rId17"/>
    <p:sldId id="263" r:id="rId18"/>
    <p:sldId id="2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D5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94660"/>
  </p:normalViewPr>
  <p:slideViewPr>
    <p:cSldViewPr snapToGrid="0">
      <p:cViewPr varScale="1">
        <p:scale>
          <a:sx n="105" d="100"/>
          <a:sy n="105" d="100"/>
        </p:scale>
        <p:origin x="13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D1505-57A3-42DB-ADFD-434F8A214AED}"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7F566-B51E-4848-A432-32270C0B58F7}" type="slidenum">
              <a:rPr lang="en-US" smtClean="0"/>
              <a:t>‹#›</a:t>
            </a:fld>
            <a:endParaRPr lang="en-US"/>
          </a:p>
        </p:txBody>
      </p:sp>
    </p:spTree>
    <p:extLst>
      <p:ext uri="{BB962C8B-B14F-4D97-AF65-F5344CB8AC3E}">
        <p14:creationId xmlns:p14="http://schemas.microsoft.com/office/powerpoint/2010/main" val="3980872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37F566-B51E-4848-A432-32270C0B58F7}" type="slidenum">
              <a:rPr lang="en-US" smtClean="0"/>
              <a:t>5</a:t>
            </a:fld>
            <a:endParaRPr lang="en-US"/>
          </a:p>
        </p:txBody>
      </p:sp>
    </p:spTree>
    <p:extLst>
      <p:ext uri="{BB962C8B-B14F-4D97-AF65-F5344CB8AC3E}">
        <p14:creationId xmlns:p14="http://schemas.microsoft.com/office/powerpoint/2010/main" val="2984759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599A1-DFC7-93E1-1DA7-26B5D84A16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D2C901-711D-601F-BD4D-8C6DD04B9F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613752-6A1B-3E00-C9D3-C048C846408E}"/>
              </a:ext>
            </a:extLst>
          </p:cNvPr>
          <p:cNvSpPr>
            <a:spLocks noGrp="1"/>
          </p:cNvSpPr>
          <p:nvPr>
            <p:ph type="dt" sz="half" idx="10"/>
          </p:nvPr>
        </p:nvSpPr>
        <p:spPr/>
        <p:txBody>
          <a:bodyPr/>
          <a:lstStyle/>
          <a:p>
            <a:fld id="{8731592B-5135-42F9-B3E0-53CA44680B7D}" type="datetimeFigureOut">
              <a:rPr lang="en-US" smtClean="0"/>
              <a:t>1/4/2025</a:t>
            </a:fld>
            <a:endParaRPr lang="en-US"/>
          </a:p>
        </p:txBody>
      </p:sp>
      <p:sp>
        <p:nvSpPr>
          <p:cNvPr id="5" name="Footer Placeholder 4">
            <a:extLst>
              <a:ext uri="{FF2B5EF4-FFF2-40B4-BE49-F238E27FC236}">
                <a16:creationId xmlns:a16="http://schemas.microsoft.com/office/drawing/2014/main" id="{9C4136A9-8FC5-FBA7-16AA-063023768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CE94C-C50C-9D13-A5B2-9ABCDBFAA059}"/>
              </a:ext>
            </a:extLst>
          </p:cNvPr>
          <p:cNvSpPr>
            <a:spLocks noGrp="1"/>
          </p:cNvSpPr>
          <p:nvPr>
            <p:ph type="sldNum" sz="quarter" idx="12"/>
          </p:nvPr>
        </p:nvSpPr>
        <p:spPr/>
        <p:txBody>
          <a:bodyPr/>
          <a:lstStyle/>
          <a:p>
            <a:fld id="{C7443DA4-9C84-4F9F-B935-B473218A7E11}" type="slidenum">
              <a:rPr lang="en-US" smtClean="0"/>
              <a:t>‹#›</a:t>
            </a:fld>
            <a:endParaRPr lang="en-US"/>
          </a:p>
        </p:txBody>
      </p:sp>
    </p:spTree>
    <p:extLst>
      <p:ext uri="{BB962C8B-B14F-4D97-AF65-F5344CB8AC3E}">
        <p14:creationId xmlns:p14="http://schemas.microsoft.com/office/powerpoint/2010/main" val="260045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E38C-6026-C6C2-B2A1-436F42E3E1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246C1A-9218-46CD-8237-26B2CEE877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267618-99C0-D9D5-E8AB-D922E3797CF2}"/>
              </a:ext>
            </a:extLst>
          </p:cNvPr>
          <p:cNvSpPr>
            <a:spLocks noGrp="1"/>
          </p:cNvSpPr>
          <p:nvPr>
            <p:ph type="dt" sz="half" idx="10"/>
          </p:nvPr>
        </p:nvSpPr>
        <p:spPr/>
        <p:txBody>
          <a:bodyPr/>
          <a:lstStyle/>
          <a:p>
            <a:fld id="{8731592B-5135-42F9-B3E0-53CA44680B7D}" type="datetimeFigureOut">
              <a:rPr lang="en-US" smtClean="0"/>
              <a:t>1/4/2025</a:t>
            </a:fld>
            <a:endParaRPr lang="en-US"/>
          </a:p>
        </p:txBody>
      </p:sp>
      <p:sp>
        <p:nvSpPr>
          <p:cNvPr id="5" name="Footer Placeholder 4">
            <a:extLst>
              <a:ext uri="{FF2B5EF4-FFF2-40B4-BE49-F238E27FC236}">
                <a16:creationId xmlns:a16="http://schemas.microsoft.com/office/drawing/2014/main" id="{7A904682-B12A-FF05-2DDA-8620F916A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7D20E-A31E-73CD-A9A9-72FFCD89F96E}"/>
              </a:ext>
            </a:extLst>
          </p:cNvPr>
          <p:cNvSpPr>
            <a:spLocks noGrp="1"/>
          </p:cNvSpPr>
          <p:nvPr>
            <p:ph type="sldNum" sz="quarter" idx="12"/>
          </p:nvPr>
        </p:nvSpPr>
        <p:spPr/>
        <p:txBody>
          <a:bodyPr/>
          <a:lstStyle/>
          <a:p>
            <a:fld id="{C7443DA4-9C84-4F9F-B935-B473218A7E11}" type="slidenum">
              <a:rPr lang="en-US" smtClean="0"/>
              <a:t>‹#›</a:t>
            </a:fld>
            <a:endParaRPr lang="en-US"/>
          </a:p>
        </p:txBody>
      </p:sp>
    </p:spTree>
    <p:extLst>
      <p:ext uri="{BB962C8B-B14F-4D97-AF65-F5344CB8AC3E}">
        <p14:creationId xmlns:p14="http://schemas.microsoft.com/office/powerpoint/2010/main" val="1552068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240C75-C448-A782-56C1-23818E34DF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AD2668-A139-47C1-75E0-4C1B2F3DFF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B94A5-A0B9-0910-E8C7-0E2E2678F3C2}"/>
              </a:ext>
            </a:extLst>
          </p:cNvPr>
          <p:cNvSpPr>
            <a:spLocks noGrp="1"/>
          </p:cNvSpPr>
          <p:nvPr>
            <p:ph type="dt" sz="half" idx="10"/>
          </p:nvPr>
        </p:nvSpPr>
        <p:spPr/>
        <p:txBody>
          <a:bodyPr/>
          <a:lstStyle/>
          <a:p>
            <a:fld id="{8731592B-5135-42F9-B3E0-53CA44680B7D}" type="datetimeFigureOut">
              <a:rPr lang="en-US" smtClean="0"/>
              <a:t>1/4/2025</a:t>
            </a:fld>
            <a:endParaRPr lang="en-US"/>
          </a:p>
        </p:txBody>
      </p:sp>
      <p:sp>
        <p:nvSpPr>
          <p:cNvPr id="5" name="Footer Placeholder 4">
            <a:extLst>
              <a:ext uri="{FF2B5EF4-FFF2-40B4-BE49-F238E27FC236}">
                <a16:creationId xmlns:a16="http://schemas.microsoft.com/office/drawing/2014/main" id="{AD4FD687-431E-B50E-AA9A-6A1EFF77E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DFD89-C53F-2113-FAF0-E6C19BD78148}"/>
              </a:ext>
            </a:extLst>
          </p:cNvPr>
          <p:cNvSpPr>
            <a:spLocks noGrp="1"/>
          </p:cNvSpPr>
          <p:nvPr>
            <p:ph type="sldNum" sz="quarter" idx="12"/>
          </p:nvPr>
        </p:nvSpPr>
        <p:spPr/>
        <p:txBody>
          <a:bodyPr/>
          <a:lstStyle/>
          <a:p>
            <a:fld id="{C7443DA4-9C84-4F9F-B935-B473218A7E11}" type="slidenum">
              <a:rPr lang="en-US" smtClean="0"/>
              <a:t>‹#›</a:t>
            </a:fld>
            <a:endParaRPr lang="en-US"/>
          </a:p>
        </p:txBody>
      </p:sp>
    </p:spTree>
    <p:extLst>
      <p:ext uri="{BB962C8B-B14F-4D97-AF65-F5344CB8AC3E}">
        <p14:creationId xmlns:p14="http://schemas.microsoft.com/office/powerpoint/2010/main" val="189879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5ADE-154A-756A-22EF-E7EA69B362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4030AD-EE18-62DC-7916-93DE7F5F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5C9E85-B4A8-8DF4-7CCA-F386CF6C9FD7}"/>
              </a:ext>
            </a:extLst>
          </p:cNvPr>
          <p:cNvSpPr>
            <a:spLocks noGrp="1"/>
          </p:cNvSpPr>
          <p:nvPr>
            <p:ph type="dt" sz="half" idx="10"/>
          </p:nvPr>
        </p:nvSpPr>
        <p:spPr/>
        <p:txBody>
          <a:bodyPr/>
          <a:lstStyle/>
          <a:p>
            <a:fld id="{8731592B-5135-42F9-B3E0-53CA44680B7D}" type="datetimeFigureOut">
              <a:rPr lang="en-US" smtClean="0"/>
              <a:t>1/4/2025</a:t>
            </a:fld>
            <a:endParaRPr lang="en-US"/>
          </a:p>
        </p:txBody>
      </p:sp>
      <p:sp>
        <p:nvSpPr>
          <p:cNvPr id="5" name="Footer Placeholder 4">
            <a:extLst>
              <a:ext uri="{FF2B5EF4-FFF2-40B4-BE49-F238E27FC236}">
                <a16:creationId xmlns:a16="http://schemas.microsoft.com/office/drawing/2014/main" id="{CBD05F83-CD4A-3D63-9CB2-F2DE89A28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BEF30-8C7E-2A98-8E11-84B25B9EB81D}"/>
              </a:ext>
            </a:extLst>
          </p:cNvPr>
          <p:cNvSpPr>
            <a:spLocks noGrp="1"/>
          </p:cNvSpPr>
          <p:nvPr>
            <p:ph type="sldNum" sz="quarter" idx="12"/>
          </p:nvPr>
        </p:nvSpPr>
        <p:spPr/>
        <p:txBody>
          <a:bodyPr/>
          <a:lstStyle/>
          <a:p>
            <a:fld id="{C7443DA4-9C84-4F9F-B935-B473218A7E11}" type="slidenum">
              <a:rPr lang="en-US" smtClean="0"/>
              <a:t>‹#›</a:t>
            </a:fld>
            <a:endParaRPr lang="en-US"/>
          </a:p>
        </p:txBody>
      </p:sp>
    </p:spTree>
    <p:extLst>
      <p:ext uri="{BB962C8B-B14F-4D97-AF65-F5344CB8AC3E}">
        <p14:creationId xmlns:p14="http://schemas.microsoft.com/office/powerpoint/2010/main" val="1600723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9864-EBFF-7B26-739C-EE4814AA3F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EEF025-F54D-FD20-F825-3AE9CEA8F4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DAC02D-F4FB-5AEC-5D3F-6CFC866290E1}"/>
              </a:ext>
            </a:extLst>
          </p:cNvPr>
          <p:cNvSpPr>
            <a:spLocks noGrp="1"/>
          </p:cNvSpPr>
          <p:nvPr>
            <p:ph type="dt" sz="half" idx="10"/>
          </p:nvPr>
        </p:nvSpPr>
        <p:spPr/>
        <p:txBody>
          <a:bodyPr/>
          <a:lstStyle/>
          <a:p>
            <a:fld id="{8731592B-5135-42F9-B3E0-53CA44680B7D}" type="datetimeFigureOut">
              <a:rPr lang="en-US" smtClean="0"/>
              <a:t>1/4/2025</a:t>
            </a:fld>
            <a:endParaRPr lang="en-US"/>
          </a:p>
        </p:txBody>
      </p:sp>
      <p:sp>
        <p:nvSpPr>
          <p:cNvPr id="5" name="Footer Placeholder 4">
            <a:extLst>
              <a:ext uri="{FF2B5EF4-FFF2-40B4-BE49-F238E27FC236}">
                <a16:creationId xmlns:a16="http://schemas.microsoft.com/office/drawing/2014/main" id="{9840D6CD-3C4E-D348-642D-294EF483D4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6B355-E32A-666B-7AD7-63AE2D2C9A78}"/>
              </a:ext>
            </a:extLst>
          </p:cNvPr>
          <p:cNvSpPr>
            <a:spLocks noGrp="1"/>
          </p:cNvSpPr>
          <p:nvPr>
            <p:ph type="sldNum" sz="quarter" idx="12"/>
          </p:nvPr>
        </p:nvSpPr>
        <p:spPr/>
        <p:txBody>
          <a:bodyPr/>
          <a:lstStyle/>
          <a:p>
            <a:fld id="{C7443DA4-9C84-4F9F-B935-B473218A7E11}" type="slidenum">
              <a:rPr lang="en-US" smtClean="0"/>
              <a:t>‹#›</a:t>
            </a:fld>
            <a:endParaRPr lang="en-US"/>
          </a:p>
        </p:txBody>
      </p:sp>
    </p:spTree>
    <p:extLst>
      <p:ext uri="{BB962C8B-B14F-4D97-AF65-F5344CB8AC3E}">
        <p14:creationId xmlns:p14="http://schemas.microsoft.com/office/powerpoint/2010/main" val="2217814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5790-1785-E817-FC73-DF04CB1D9A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8515CB-8DE0-4DBA-3EB9-48FE6EFF8F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72A318-93E2-2007-2A91-599691D159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24ACB9-FA90-76CC-F61F-584D712553AD}"/>
              </a:ext>
            </a:extLst>
          </p:cNvPr>
          <p:cNvSpPr>
            <a:spLocks noGrp="1"/>
          </p:cNvSpPr>
          <p:nvPr>
            <p:ph type="dt" sz="half" idx="10"/>
          </p:nvPr>
        </p:nvSpPr>
        <p:spPr/>
        <p:txBody>
          <a:bodyPr/>
          <a:lstStyle/>
          <a:p>
            <a:fld id="{8731592B-5135-42F9-B3E0-53CA44680B7D}" type="datetimeFigureOut">
              <a:rPr lang="en-US" smtClean="0"/>
              <a:t>1/4/2025</a:t>
            </a:fld>
            <a:endParaRPr lang="en-US"/>
          </a:p>
        </p:txBody>
      </p:sp>
      <p:sp>
        <p:nvSpPr>
          <p:cNvPr id="6" name="Footer Placeholder 5">
            <a:extLst>
              <a:ext uri="{FF2B5EF4-FFF2-40B4-BE49-F238E27FC236}">
                <a16:creationId xmlns:a16="http://schemas.microsoft.com/office/drawing/2014/main" id="{C8CB85E6-7825-B9EC-200C-49C4775D0E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B3C510-3BE2-C576-0842-603E42C8F0AD}"/>
              </a:ext>
            </a:extLst>
          </p:cNvPr>
          <p:cNvSpPr>
            <a:spLocks noGrp="1"/>
          </p:cNvSpPr>
          <p:nvPr>
            <p:ph type="sldNum" sz="quarter" idx="12"/>
          </p:nvPr>
        </p:nvSpPr>
        <p:spPr/>
        <p:txBody>
          <a:bodyPr/>
          <a:lstStyle/>
          <a:p>
            <a:fld id="{C7443DA4-9C84-4F9F-B935-B473218A7E11}" type="slidenum">
              <a:rPr lang="en-US" smtClean="0"/>
              <a:t>‹#›</a:t>
            </a:fld>
            <a:endParaRPr lang="en-US"/>
          </a:p>
        </p:txBody>
      </p:sp>
    </p:spTree>
    <p:extLst>
      <p:ext uri="{BB962C8B-B14F-4D97-AF65-F5344CB8AC3E}">
        <p14:creationId xmlns:p14="http://schemas.microsoft.com/office/powerpoint/2010/main" val="261191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0DD1F-CAFC-7393-436D-F341086683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6EC404-8BB8-5BEB-471F-4A87A36F4B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F6FB9D-10A6-EBE4-3CE7-712BE5EDDB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5EFF10-84D3-A39E-6F0F-92774DFE02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5B60B2-EC1E-2C49-4522-8CD02AE223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4EE8FA-47EE-3596-9CF1-9BF8FF166786}"/>
              </a:ext>
            </a:extLst>
          </p:cNvPr>
          <p:cNvSpPr>
            <a:spLocks noGrp="1"/>
          </p:cNvSpPr>
          <p:nvPr>
            <p:ph type="dt" sz="half" idx="10"/>
          </p:nvPr>
        </p:nvSpPr>
        <p:spPr/>
        <p:txBody>
          <a:bodyPr/>
          <a:lstStyle/>
          <a:p>
            <a:fld id="{8731592B-5135-42F9-B3E0-53CA44680B7D}" type="datetimeFigureOut">
              <a:rPr lang="en-US" smtClean="0"/>
              <a:t>1/4/2025</a:t>
            </a:fld>
            <a:endParaRPr lang="en-US"/>
          </a:p>
        </p:txBody>
      </p:sp>
      <p:sp>
        <p:nvSpPr>
          <p:cNvPr id="8" name="Footer Placeholder 7">
            <a:extLst>
              <a:ext uri="{FF2B5EF4-FFF2-40B4-BE49-F238E27FC236}">
                <a16:creationId xmlns:a16="http://schemas.microsoft.com/office/drawing/2014/main" id="{B0FF00FF-D366-1269-3AFF-DB88886BE4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8C089F-AB3F-EB0A-6764-50E6E21751AE}"/>
              </a:ext>
            </a:extLst>
          </p:cNvPr>
          <p:cNvSpPr>
            <a:spLocks noGrp="1"/>
          </p:cNvSpPr>
          <p:nvPr>
            <p:ph type="sldNum" sz="quarter" idx="12"/>
          </p:nvPr>
        </p:nvSpPr>
        <p:spPr/>
        <p:txBody>
          <a:bodyPr/>
          <a:lstStyle/>
          <a:p>
            <a:fld id="{C7443DA4-9C84-4F9F-B935-B473218A7E11}" type="slidenum">
              <a:rPr lang="en-US" smtClean="0"/>
              <a:t>‹#›</a:t>
            </a:fld>
            <a:endParaRPr lang="en-US"/>
          </a:p>
        </p:txBody>
      </p:sp>
    </p:spTree>
    <p:extLst>
      <p:ext uri="{BB962C8B-B14F-4D97-AF65-F5344CB8AC3E}">
        <p14:creationId xmlns:p14="http://schemas.microsoft.com/office/powerpoint/2010/main" val="1623059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41DE7-577F-051A-FF7C-251D02F619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52CC46-F66C-E29E-BE3A-592813723700}"/>
              </a:ext>
            </a:extLst>
          </p:cNvPr>
          <p:cNvSpPr>
            <a:spLocks noGrp="1"/>
          </p:cNvSpPr>
          <p:nvPr>
            <p:ph type="dt" sz="half" idx="10"/>
          </p:nvPr>
        </p:nvSpPr>
        <p:spPr/>
        <p:txBody>
          <a:bodyPr/>
          <a:lstStyle/>
          <a:p>
            <a:fld id="{8731592B-5135-42F9-B3E0-53CA44680B7D}" type="datetimeFigureOut">
              <a:rPr lang="en-US" smtClean="0"/>
              <a:t>1/4/2025</a:t>
            </a:fld>
            <a:endParaRPr lang="en-US"/>
          </a:p>
        </p:txBody>
      </p:sp>
      <p:sp>
        <p:nvSpPr>
          <p:cNvPr id="4" name="Footer Placeholder 3">
            <a:extLst>
              <a:ext uri="{FF2B5EF4-FFF2-40B4-BE49-F238E27FC236}">
                <a16:creationId xmlns:a16="http://schemas.microsoft.com/office/drawing/2014/main" id="{E220B692-5502-4B73-84A2-A15754F40E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C0ED17-A7B3-81C4-8E57-1DB01188D4E1}"/>
              </a:ext>
            </a:extLst>
          </p:cNvPr>
          <p:cNvSpPr>
            <a:spLocks noGrp="1"/>
          </p:cNvSpPr>
          <p:nvPr>
            <p:ph type="sldNum" sz="quarter" idx="12"/>
          </p:nvPr>
        </p:nvSpPr>
        <p:spPr/>
        <p:txBody>
          <a:bodyPr/>
          <a:lstStyle/>
          <a:p>
            <a:fld id="{C7443DA4-9C84-4F9F-B935-B473218A7E11}" type="slidenum">
              <a:rPr lang="en-US" smtClean="0"/>
              <a:t>‹#›</a:t>
            </a:fld>
            <a:endParaRPr lang="en-US"/>
          </a:p>
        </p:txBody>
      </p:sp>
    </p:spTree>
    <p:extLst>
      <p:ext uri="{BB962C8B-B14F-4D97-AF65-F5344CB8AC3E}">
        <p14:creationId xmlns:p14="http://schemas.microsoft.com/office/powerpoint/2010/main" val="890225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2B9806-0668-E29E-B7D1-3D7068B0A430}"/>
              </a:ext>
            </a:extLst>
          </p:cNvPr>
          <p:cNvSpPr>
            <a:spLocks noGrp="1"/>
          </p:cNvSpPr>
          <p:nvPr>
            <p:ph type="dt" sz="half" idx="10"/>
          </p:nvPr>
        </p:nvSpPr>
        <p:spPr/>
        <p:txBody>
          <a:bodyPr/>
          <a:lstStyle/>
          <a:p>
            <a:fld id="{8731592B-5135-42F9-B3E0-53CA44680B7D}" type="datetimeFigureOut">
              <a:rPr lang="en-US" smtClean="0"/>
              <a:t>1/4/2025</a:t>
            </a:fld>
            <a:endParaRPr lang="en-US"/>
          </a:p>
        </p:txBody>
      </p:sp>
      <p:sp>
        <p:nvSpPr>
          <p:cNvPr id="3" name="Footer Placeholder 2">
            <a:extLst>
              <a:ext uri="{FF2B5EF4-FFF2-40B4-BE49-F238E27FC236}">
                <a16:creationId xmlns:a16="http://schemas.microsoft.com/office/drawing/2014/main" id="{6D42532A-AB05-24AC-659B-8C61033799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29F53-C895-FC1E-921D-57E57CABC0FF}"/>
              </a:ext>
            </a:extLst>
          </p:cNvPr>
          <p:cNvSpPr>
            <a:spLocks noGrp="1"/>
          </p:cNvSpPr>
          <p:nvPr>
            <p:ph type="sldNum" sz="quarter" idx="12"/>
          </p:nvPr>
        </p:nvSpPr>
        <p:spPr/>
        <p:txBody>
          <a:bodyPr/>
          <a:lstStyle/>
          <a:p>
            <a:fld id="{C7443DA4-9C84-4F9F-B935-B473218A7E11}" type="slidenum">
              <a:rPr lang="en-US" smtClean="0"/>
              <a:t>‹#›</a:t>
            </a:fld>
            <a:endParaRPr lang="en-US"/>
          </a:p>
        </p:txBody>
      </p:sp>
    </p:spTree>
    <p:extLst>
      <p:ext uri="{BB962C8B-B14F-4D97-AF65-F5344CB8AC3E}">
        <p14:creationId xmlns:p14="http://schemas.microsoft.com/office/powerpoint/2010/main" val="4232539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BEFA-0378-C1CF-540D-432734FDDB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A909E9-50CB-BEA2-AEF5-0DB854CE85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BC8074-AE52-B72A-2985-043821AA2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F5BC45-13C9-1578-E4F6-966FBB214E45}"/>
              </a:ext>
            </a:extLst>
          </p:cNvPr>
          <p:cNvSpPr>
            <a:spLocks noGrp="1"/>
          </p:cNvSpPr>
          <p:nvPr>
            <p:ph type="dt" sz="half" idx="10"/>
          </p:nvPr>
        </p:nvSpPr>
        <p:spPr/>
        <p:txBody>
          <a:bodyPr/>
          <a:lstStyle/>
          <a:p>
            <a:fld id="{8731592B-5135-42F9-B3E0-53CA44680B7D}" type="datetimeFigureOut">
              <a:rPr lang="en-US" smtClean="0"/>
              <a:t>1/4/2025</a:t>
            </a:fld>
            <a:endParaRPr lang="en-US"/>
          </a:p>
        </p:txBody>
      </p:sp>
      <p:sp>
        <p:nvSpPr>
          <p:cNvPr id="6" name="Footer Placeholder 5">
            <a:extLst>
              <a:ext uri="{FF2B5EF4-FFF2-40B4-BE49-F238E27FC236}">
                <a16:creationId xmlns:a16="http://schemas.microsoft.com/office/drawing/2014/main" id="{448FBC19-2931-0B66-2185-5A6BA2215D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8EEB8D-C01F-4F8B-9962-1799B847174C}"/>
              </a:ext>
            </a:extLst>
          </p:cNvPr>
          <p:cNvSpPr>
            <a:spLocks noGrp="1"/>
          </p:cNvSpPr>
          <p:nvPr>
            <p:ph type="sldNum" sz="quarter" idx="12"/>
          </p:nvPr>
        </p:nvSpPr>
        <p:spPr/>
        <p:txBody>
          <a:bodyPr/>
          <a:lstStyle/>
          <a:p>
            <a:fld id="{C7443DA4-9C84-4F9F-B935-B473218A7E11}" type="slidenum">
              <a:rPr lang="en-US" smtClean="0"/>
              <a:t>‹#›</a:t>
            </a:fld>
            <a:endParaRPr lang="en-US"/>
          </a:p>
        </p:txBody>
      </p:sp>
    </p:spTree>
    <p:extLst>
      <p:ext uri="{BB962C8B-B14F-4D97-AF65-F5344CB8AC3E}">
        <p14:creationId xmlns:p14="http://schemas.microsoft.com/office/powerpoint/2010/main" val="3474576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0C8C6-9265-1EE3-8E49-C794F1E19E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15D7AC-957F-199E-354A-2FC7FF96B9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EFD52-61A3-B7D1-239A-DF7108086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1F99A7-0453-47C2-70BE-80D8CFC1E373}"/>
              </a:ext>
            </a:extLst>
          </p:cNvPr>
          <p:cNvSpPr>
            <a:spLocks noGrp="1"/>
          </p:cNvSpPr>
          <p:nvPr>
            <p:ph type="dt" sz="half" idx="10"/>
          </p:nvPr>
        </p:nvSpPr>
        <p:spPr/>
        <p:txBody>
          <a:bodyPr/>
          <a:lstStyle/>
          <a:p>
            <a:fld id="{8731592B-5135-42F9-B3E0-53CA44680B7D}" type="datetimeFigureOut">
              <a:rPr lang="en-US" smtClean="0"/>
              <a:t>1/4/2025</a:t>
            </a:fld>
            <a:endParaRPr lang="en-US"/>
          </a:p>
        </p:txBody>
      </p:sp>
      <p:sp>
        <p:nvSpPr>
          <p:cNvPr id="6" name="Footer Placeholder 5">
            <a:extLst>
              <a:ext uri="{FF2B5EF4-FFF2-40B4-BE49-F238E27FC236}">
                <a16:creationId xmlns:a16="http://schemas.microsoft.com/office/drawing/2014/main" id="{569FDEB9-0DA8-8B28-7538-8B8EDD3DF4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CE0109-6088-3B4F-E2CD-F3A77B89C21F}"/>
              </a:ext>
            </a:extLst>
          </p:cNvPr>
          <p:cNvSpPr>
            <a:spLocks noGrp="1"/>
          </p:cNvSpPr>
          <p:nvPr>
            <p:ph type="sldNum" sz="quarter" idx="12"/>
          </p:nvPr>
        </p:nvSpPr>
        <p:spPr/>
        <p:txBody>
          <a:bodyPr/>
          <a:lstStyle/>
          <a:p>
            <a:fld id="{C7443DA4-9C84-4F9F-B935-B473218A7E11}" type="slidenum">
              <a:rPr lang="en-US" smtClean="0"/>
              <a:t>‹#›</a:t>
            </a:fld>
            <a:endParaRPr lang="en-US"/>
          </a:p>
        </p:txBody>
      </p:sp>
    </p:spTree>
    <p:extLst>
      <p:ext uri="{BB962C8B-B14F-4D97-AF65-F5344CB8AC3E}">
        <p14:creationId xmlns:p14="http://schemas.microsoft.com/office/powerpoint/2010/main" val="113314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07E96F-52E9-7B1C-D301-8F5E7600F2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D426A6-14A4-FDA7-4117-2567D18F99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7C2FA6-EDC0-58F5-F283-DECACF446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31592B-5135-42F9-B3E0-53CA44680B7D}" type="datetimeFigureOut">
              <a:rPr lang="en-US" smtClean="0"/>
              <a:t>1/4/2025</a:t>
            </a:fld>
            <a:endParaRPr lang="en-US"/>
          </a:p>
        </p:txBody>
      </p:sp>
      <p:sp>
        <p:nvSpPr>
          <p:cNvPr id="5" name="Footer Placeholder 4">
            <a:extLst>
              <a:ext uri="{FF2B5EF4-FFF2-40B4-BE49-F238E27FC236}">
                <a16:creationId xmlns:a16="http://schemas.microsoft.com/office/drawing/2014/main" id="{13AA0FA8-6EF9-CB44-5911-21E6070305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737DED-F56B-9422-2B73-4EB50A8DD6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443DA4-9C84-4F9F-B935-B473218A7E11}" type="slidenum">
              <a:rPr lang="en-US" smtClean="0"/>
              <a:t>‹#›</a:t>
            </a:fld>
            <a:endParaRPr lang="en-US"/>
          </a:p>
        </p:txBody>
      </p:sp>
    </p:spTree>
    <p:extLst>
      <p:ext uri="{BB962C8B-B14F-4D97-AF65-F5344CB8AC3E}">
        <p14:creationId xmlns:p14="http://schemas.microsoft.com/office/powerpoint/2010/main" val="4024615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725F281-72A7-9E32-FAB0-D48722219589}"/>
              </a:ext>
            </a:extLst>
          </p:cNvPr>
          <p:cNvPicPr>
            <a:picLocks noChangeAspect="1"/>
          </p:cNvPicPr>
          <p:nvPr/>
        </p:nvPicPr>
        <p:blipFill>
          <a:blip r:embed="rId2">
            <a:extLst>
              <a:ext uri="{28A0092B-C50C-407E-A947-70E740481C1C}">
                <a14:useLocalDpi xmlns:a14="http://schemas.microsoft.com/office/drawing/2010/main" val="0"/>
              </a:ext>
            </a:extLst>
          </a:blip>
          <a:srcRect t="8827" r="937" b="11117"/>
          <a:stretch/>
        </p:blipFill>
        <p:spPr>
          <a:xfrm>
            <a:off x="-1" y="1282"/>
            <a:ext cx="12188951" cy="6856718"/>
          </a:xfrm>
          <a:prstGeom prst="rect">
            <a:avLst/>
          </a:prstGeom>
        </p:spPr>
      </p:pic>
      <p:sp>
        <p:nvSpPr>
          <p:cNvPr id="5" name="TextBox 4">
            <a:extLst>
              <a:ext uri="{FF2B5EF4-FFF2-40B4-BE49-F238E27FC236}">
                <a16:creationId xmlns:a16="http://schemas.microsoft.com/office/drawing/2014/main" id="{FDC1CE98-235C-90A9-DA22-2745DAAFC388}"/>
              </a:ext>
            </a:extLst>
          </p:cNvPr>
          <p:cNvSpPr txBox="1"/>
          <p:nvPr/>
        </p:nvSpPr>
        <p:spPr>
          <a:xfrm>
            <a:off x="384048" y="1047369"/>
            <a:ext cx="11420855" cy="1754326"/>
          </a:xfrm>
          <a:prstGeom prst="rect">
            <a:avLst/>
          </a:prstGeom>
          <a:noFill/>
        </p:spPr>
        <p:txBody>
          <a:bodyPr wrap="square" rtlCol="0">
            <a:spAutoFit/>
          </a:bodyPr>
          <a:lstStyle/>
          <a:p>
            <a:pPr algn="ctr"/>
            <a:r>
              <a:rPr lang="en-US" sz="5400" dirty="0">
                <a:solidFill>
                  <a:schemeClr val="bg1"/>
                </a:solidFill>
                <a:latin typeface="Bookman Old Style" panose="02050604050505020204" pitchFamily="18" charset="0"/>
              </a:rPr>
              <a:t>The Living Christ</a:t>
            </a:r>
          </a:p>
          <a:p>
            <a:pPr algn="ctr"/>
            <a:r>
              <a:rPr lang="en-US" sz="5400" dirty="0">
                <a:solidFill>
                  <a:schemeClr val="bg1"/>
                </a:solidFill>
                <a:latin typeface="Bookman Old Style" panose="02050604050505020204" pitchFamily="18" charset="0"/>
              </a:rPr>
              <a:t>Part 1and 2</a:t>
            </a:r>
          </a:p>
        </p:txBody>
      </p:sp>
      <p:sp>
        <p:nvSpPr>
          <p:cNvPr id="6" name="TextBox 5">
            <a:extLst>
              <a:ext uri="{FF2B5EF4-FFF2-40B4-BE49-F238E27FC236}">
                <a16:creationId xmlns:a16="http://schemas.microsoft.com/office/drawing/2014/main" id="{C16DCCA1-ABC1-E45F-30C7-A8B99BAD0ACD}"/>
              </a:ext>
            </a:extLst>
          </p:cNvPr>
          <p:cNvSpPr txBox="1"/>
          <p:nvPr/>
        </p:nvSpPr>
        <p:spPr>
          <a:xfrm>
            <a:off x="171855" y="6398649"/>
            <a:ext cx="6165128" cy="307777"/>
          </a:xfrm>
          <a:prstGeom prst="rect">
            <a:avLst/>
          </a:prstGeom>
          <a:noFill/>
        </p:spPr>
        <p:txBody>
          <a:bodyPr wrap="square">
            <a:spAutoFit/>
          </a:bodyPr>
          <a:lstStyle/>
          <a:p>
            <a:r>
              <a:rPr lang="en-US" sz="1400" dirty="0">
                <a:solidFill>
                  <a:schemeClr val="bg1"/>
                </a:solidFill>
              </a:rPr>
              <a:t>Presentation by http://fashionsbylynda.com/blog/</a:t>
            </a:r>
          </a:p>
        </p:txBody>
      </p:sp>
      <p:grpSp>
        <p:nvGrpSpPr>
          <p:cNvPr id="7" name="Group 6">
            <a:extLst>
              <a:ext uri="{FF2B5EF4-FFF2-40B4-BE49-F238E27FC236}">
                <a16:creationId xmlns:a16="http://schemas.microsoft.com/office/drawing/2014/main" id="{61325577-1090-3ABF-19BE-0C53610618F5}"/>
              </a:ext>
            </a:extLst>
          </p:cNvPr>
          <p:cNvGrpSpPr/>
          <p:nvPr/>
        </p:nvGrpSpPr>
        <p:grpSpPr>
          <a:xfrm>
            <a:off x="8053094" y="2087938"/>
            <a:ext cx="2501715" cy="4100860"/>
            <a:chOff x="23539" y="1287948"/>
            <a:chExt cx="2999432" cy="4916728"/>
          </a:xfrm>
        </p:grpSpPr>
        <p:sp>
          <p:nvSpPr>
            <p:cNvPr id="8" name="Oval 45">
              <a:extLst>
                <a:ext uri="{FF2B5EF4-FFF2-40B4-BE49-F238E27FC236}">
                  <a16:creationId xmlns:a16="http://schemas.microsoft.com/office/drawing/2014/main" id="{7EDA4C75-C102-75D7-7DCC-404C4133D8AB}"/>
                </a:ext>
              </a:extLst>
            </p:cNvPr>
            <p:cNvSpPr/>
            <p:nvPr/>
          </p:nvSpPr>
          <p:spPr>
            <a:xfrm>
              <a:off x="23539" y="2738695"/>
              <a:ext cx="2999432" cy="3176772"/>
            </a:xfrm>
            <a:custGeom>
              <a:avLst/>
              <a:gdLst>
                <a:gd name="connsiteX0" fmla="*/ 0 w 2822097"/>
                <a:gd name="connsiteY0" fmla="*/ 1892774 h 3785548"/>
                <a:gd name="connsiteX1" fmla="*/ 1411049 w 2822097"/>
                <a:gd name="connsiteY1" fmla="*/ 0 h 3785548"/>
                <a:gd name="connsiteX2" fmla="*/ 2822098 w 2822097"/>
                <a:gd name="connsiteY2" fmla="*/ 1892774 h 3785548"/>
                <a:gd name="connsiteX3" fmla="*/ 1411049 w 2822097"/>
                <a:gd name="connsiteY3" fmla="*/ 3785548 h 3785548"/>
                <a:gd name="connsiteX4" fmla="*/ 0 w 2822097"/>
                <a:gd name="connsiteY4" fmla="*/ 1892774 h 3785548"/>
                <a:gd name="connsiteX0" fmla="*/ 4207 w 2830512"/>
                <a:gd name="connsiteY0" fmla="*/ 1892774 h 3865518"/>
                <a:gd name="connsiteX1" fmla="*/ 1415256 w 2830512"/>
                <a:gd name="connsiteY1" fmla="*/ 0 h 3865518"/>
                <a:gd name="connsiteX2" fmla="*/ 2826305 w 2830512"/>
                <a:gd name="connsiteY2" fmla="*/ 1892774 h 3865518"/>
                <a:gd name="connsiteX3" fmla="*/ 1415256 w 2830512"/>
                <a:gd name="connsiteY3" fmla="*/ 3785548 h 3865518"/>
                <a:gd name="connsiteX4" fmla="*/ 4207 w 2830512"/>
                <a:gd name="connsiteY4" fmla="*/ 1892774 h 3865518"/>
                <a:gd name="connsiteX0" fmla="*/ 9785 w 2841668"/>
                <a:gd name="connsiteY0" fmla="*/ 1892774 h 3804969"/>
                <a:gd name="connsiteX1" fmla="*/ 1420834 w 2841668"/>
                <a:gd name="connsiteY1" fmla="*/ 0 h 3804969"/>
                <a:gd name="connsiteX2" fmla="*/ 2831883 w 2841668"/>
                <a:gd name="connsiteY2" fmla="*/ 1892774 h 3804969"/>
                <a:gd name="connsiteX3" fmla="*/ 1420834 w 2841668"/>
                <a:gd name="connsiteY3" fmla="*/ 3785548 h 3804969"/>
                <a:gd name="connsiteX4" fmla="*/ 9785 w 2841668"/>
                <a:gd name="connsiteY4" fmla="*/ 1892774 h 3804969"/>
                <a:gd name="connsiteX0" fmla="*/ 9785 w 2841668"/>
                <a:gd name="connsiteY0" fmla="*/ 1892774 h 3785832"/>
                <a:gd name="connsiteX1" fmla="*/ 1420834 w 2841668"/>
                <a:gd name="connsiteY1" fmla="*/ 0 h 3785832"/>
                <a:gd name="connsiteX2" fmla="*/ 2831883 w 2841668"/>
                <a:gd name="connsiteY2" fmla="*/ 1892774 h 3785832"/>
                <a:gd name="connsiteX3" fmla="*/ 1420834 w 2841668"/>
                <a:gd name="connsiteY3" fmla="*/ 3785548 h 3785832"/>
                <a:gd name="connsiteX4" fmla="*/ 9785 w 2841668"/>
                <a:gd name="connsiteY4" fmla="*/ 1892774 h 3785832"/>
                <a:gd name="connsiteX0" fmla="*/ 97929 w 2929812"/>
                <a:gd name="connsiteY0" fmla="*/ 1892774 h 3785832"/>
                <a:gd name="connsiteX1" fmla="*/ 1508978 w 2929812"/>
                <a:gd name="connsiteY1" fmla="*/ 0 h 3785832"/>
                <a:gd name="connsiteX2" fmla="*/ 2920027 w 2929812"/>
                <a:gd name="connsiteY2" fmla="*/ 1892774 h 3785832"/>
                <a:gd name="connsiteX3" fmla="*/ 1508978 w 2929812"/>
                <a:gd name="connsiteY3" fmla="*/ 3785548 h 3785832"/>
                <a:gd name="connsiteX4" fmla="*/ 97929 w 2929812"/>
                <a:gd name="connsiteY4" fmla="*/ 1892774 h 3785832"/>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205284 w 3037167"/>
                <a:gd name="connsiteY0" fmla="*/ 1892774 h 3785790"/>
                <a:gd name="connsiteX1" fmla="*/ 1616333 w 3037167"/>
                <a:gd name="connsiteY1" fmla="*/ 0 h 3785790"/>
                <a:gd name="connsiteX2" fmla="*/ 3027382 w 3037167"/>
                <a:gd name="connsiteY2" fmla="*/ 1892774 h 3785790"/>
                <a:gd name="connsiteX3" fmla="*/ 1616333 w 3037167"/>
                <a:gd name="connsiteY3" fmla="*/ 3785548 h 3785790"/>
                <a:gd name="connsiteX4" fmla="*/ 205284 w 3037167"/>
                <a:gd name="connsiteY4" fmla="*/ 1892774 h 3785790"/>
                <a:gd name="connsiteX0" fmla="*/ 90760 w 2931146"/>
                <a:gd name="connsiteY0" fmla="*/ 1892789 h 3785581"/>
                <a:gd name="connsiteX1" fmla="*/ 1501809 w 2931146"/>
                <a:gd name="connsiteY1" fmla="*/ 15 h 3785581"/>
                <a:gd name="connsiteX2" fmla="*/ 2931146 w 2931146"/>
                <a:gd name="connsiteY2" fmla="*/ 1920221 h 3785581"/>
                <a:gd name="connsiteX3" fmla="*/ 1501809 w 2931146"/>
                <a:gd name="connsiteY3" fmla="*/ 3785563 h 3785581"/>
                <a:gd name="connsiteX4" fmla="*/ 90760 w 2931146"/>
                <a:gd name="connsiteY4" fmla="*/ 1892789 h 3785581"/>
                <a:gd name="connsiteX0" fmla="*/ 90760 w 2999432"/>
                <a:gd name="connsiteY0" fmla="*/ 1892789 h 3785578"/>
                <a:gd name="connsiteX1" fmla="*/ 1501809 w 2999432"/>
                <a:gd name="connsiteY1" fmla="*/ 15 h 3785578"/>
                <a:gd name="connsiteX2" fmla="*/ 2931146 w 2999432"/>
                <a:gd name="connsiteY2" fmla="*/ 1920221 h 3785578"/>
                <a:gd name="connsiteX3" fmla="*/ 1501809 w 2999432"/>
                <a:gd name="connsiteY3" fmla="*/ 3785563 h 3785578"/>
                <a:gd name="connsiteX4" fmla="*/ 90760 w 2999432"/>
                <a:gd name="connsiteY4" fmla="*/ 1892789 h 3785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9432" h="3785578">
                  <a:moveTo>
                    <a:pt x="90760" y="1892789"/>
                  </a:moveTo>
                  <a:cubicBezTo>
                    <a:pt x="547960" y="1002887"/>
                    <a:pt x="1028411" y="-4557"/>
                    <a:pt x="1501809" y="15"/>
                  </a:cubicBezTo>
                  <a:cubicBezTo>
                    <a:pt x="1975207" y="4587"/>
                    <a:pt x="2537954" y="1021175"/>
                    <a:pt x="2931146" y="1920221"/>
                  </a:cubicBezTo>
                  <a:cubicBezTo>
                    <a:pt x="3315194" y="2773547"/>
                    <a:pt x="1975207" y="3790135"/>
                    <a:pt x="1501809" y="3785563"/>
                  </a:cubicBezTo>
                  <a:cubicBezTo>
                    <a:pt x="1028411" y="3780991"/>
                    <a:pt x="-366440" y="2782691"/>
                    <a:pt x="90760" y="1892789"/>
                  </a:cubicBez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5">
              <a:extLst>
                <a:ext uri="{FF2B5EF4-FFF2-40B4-BE49-F238E27FC236}">
                  <a16:creationId xmlns:a16="http://schemas.microsoft.com/office/drawing/2014/main" id="{7F7E30E7-F50C-CCEC-C42C-66881D812747}"/>
                </a:ext>
              </a:extLst>
            </p:cNvPr>
            <p:cNvSpPr/>
            <p:nvPr/>
          </p:nvSpPr>
          <p:spPr>
            <a:xfrm rot="20061683">
              <a:off x="2244964" y="4093205"/>
              <a:ext cx="415101" cy="64084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B0CD739-2A9A-96B7-988F-DC869FFC8638}"/>
                </a:ext>
              </a:extLst>
            </p:cNvPr>
            <p:cNvSpPr/>
            <p:nvPr/>
          </p:nvSpPr>
          <p:spPr>
            <a:xfrm rot="10800000">
              <a:off x="482396" y="1287948"/>
              <a:ext cx="2066750" cy="2203008"/>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2" name="Trapezoid 11">
              <a:extLst>
                <a:ext uri="{FF2B5EF4-FFF2-40B4-BE49-F238E27FC236}">
                  <a16:creationId xmlns:a16="http://schemas.microsoft.com/office/drawing/2014/main" id="{4929FA31-E230-B1B1-FC59-7E9D5F9E4282}"/>
                </a:ext>
              </a:extLst>
            </p:cNvPr>
            <p:cNvSpPr/>
            <p:nvPr/>
          </p:nvSpPr>
          <p:spPr>
            <a:xfrm rot="20726610" flipH="1">
              <a:off x="1579161" y="2798381"/>
              <a:ext cx="971198" cy="1673457"/>
            </a:xfrm>
            <a:prstGeom prst="trapezoid">
              <a:avLst>
                <a:gd name="adj" fmla="val 4520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BFE40A8-EA03-D05C-56FB-9AA17CCFB6D9}"/>
                </a:ext>
              </a:extLst>
            </p:cNvPr>
            <p:cNvSpPr/>
            <p:nvPr/>
          </p:nvSpPr>
          <p:spPr>
            <a:xfrm rot="976600">
              <a:off x="467058" y="4037024"/>
              <a:ext cx="449222" cy="65036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AAB675DF-208F-9886-FF46-304FE7AF76CC}"/>
                </a:ext>
              </a:extLst>
            </p:cNvPr>
            <p:cNvSpPr/>
            <p:nvPr/>
          </p:nvSpPr>
          <p:spPr>
            <a:xfrm rot="808127">
              <a:off x="488827" y="2706164"/>
              <a:ext cx="1123505" cy="1747081"/>
            </a:xfrm>
            <a:prstGeom prst="trapezoid">
              <a:avLst>
                <a:gd name="adj"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FDB6871-343A-AD96-182C-5FDC2116F140}"/>
                </a:ext>
              </a:extLst>
            </p:cNvPr>
            <p:cNvSpPr/>
            <p:nvPr/>
          </p:nvSpPr>
          <p:spPr>
            <a:xfrm rot="886948" flipH="1">
              <a:off x="1487855" y="5728273"/>
              <a:ext cx="597118" cy="47640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CC10CEB-34E3-A83F-830C-E4770222B7F8}"/>
                </a:ext>
              </a:extLst>
            </p:cNvPr>
            <p:cNvSpPr/>
            <p:nvPr/>
          </p:nvSpPr>
          <p:spPr>
            <a:xfrm rot="20713052">
              <a:off x="763009" y="5728273"/>
              <a:ext cx="597118" cy="47640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F957895D-926D-CD8B-3A83-5BF33853C312}"/>
                </a:ext>
              </a:extLst>
            </p:cNvPr>
            <p:cNvSpPr/>
            <p:nvPr/>
          </p:nvSpPr>
          <p:spPr>
            <a:xfrm>
              <a:off x="495635" y="2799211"/>
              <a:ext cx="2120175" cy="3228831"/>
            </a:xfrm>
            <a:prstGeom prst="trapezoid">
              <a:avLst>
                <a:gd name="adj" fmla="val 349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B787BA-0761-3C2D-E778-006C5FB1B99E}"/>
                </a:ext>
              </a:extLst>
            </p:cNvPr>
            <p:cNvSpPr/>
            <p:nvPr/>
          </p:nvSpPr>
          <p:spPr>
            <a:xfrm>
              <a:off x="933997" y="4015516"/>
              <a:ext cx="1279358" cy="1777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0">
              <a:extLst>
                <a:ext uri="{FF2B5EF4-FFF2-40B4-BE49-F238E27FC236}">
                  <a16:creationId xmlns:a16="http://schemas.microsoft.com/office/drawing/2014/main" id="{7401C8AD-E55C-5975-7D21-3DD13ECA745F}"/>
                </a:ext>
              </a:extLst>
            </p:cNvPr>
            <p:cNvSpPr/>
            <p:nvPr/>
          </p:nvSpPr>
          <p:spPr>
            <a:xfrm>
              <a:off x="984555" y="4152135"/>
              <a:ext cx="163091" cy="90407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1">
              <a:extLst>
                <a:ext uri="{FF2B5EF4-FFF2-40B4-BE49-F238E27FC236}">
                  <a16:creationId xmlns:a16="http://schemas.microsoft.com/office/drawing/2014/main" id="{0AA35FB0-9BFC-B203-EC9F-4F5E0BBD8F3C}"/>
                </a:ext>
              </a:extLst>
            </p:cNvPr>
            <p:cNvSpPr/>
            <p:nvPr/>
          </p:nvSpPr>
          <p:spPr>
            <a:xfrm rot="20563410">
              <a:off x="1097978" y="4059700"/>
              <a:ext cx="172389" cy="109780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2">
              <a:extLst>
                <a:ext uri="{FF2B5EF4-FFF2-40B4-BE49-F238E27FC236}">
                  <a16:creationId xmlns:a16="http://schemas.microsoft.com/office/drawing/2014/main" id="{8B270F98-9750-7E8E-2929-D63F10BA9310}"/>
                </a:ext>
              </a:extLst>
            </p:cNvPr>
            <p:cNvSpPr/>
            <p:nvPr/>
          </p:nvSpPr>
          <p:spPr>
            <a:xfrm>
              <a:off x="930192" y="4022984"/>
              <a:ext cx="217454" cy="19372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3">
              <a:extLst>
                <a:ext uri="{FF2B5EF4-FFF2-40B4-BE49-F238E27FC236}">
                  <a16:creationId xmlns:a16="http://schemas.microsoft.com/office/drawing/2014/main" id="{9F099814-CBC5-E2C1-4D06-558130F67B30}"/>
                </a:ext>
              </a:extLst>
            </p:cNvPr>
            <p:cNvSpPr/>
            <p:nvPr/>
          </p:nvSpPr>
          <p:spPr>
            <a:xfrm flipH="1">
              <a:off x="1298467" y="2002975"/>
              <a:ext cx="424191" cy="1189266"/>
            </a:xfrm>
            <a:custGeom>
              <a:avLst/>
              <a:gdLst>
                <a:gd name="connsiteX0" fmla="*/ 0 w 491120"/>
                <a:gd name="connsiteY0" fmla="*/ 489477 h 978954"/>
                <a:gd name="connsiteX1" fmla="*/ 245560 w 491120"/>
                <a:gd name="connsiteY1" fmla="*/ 0 h 978954"/>
                <a:gd name="connsiteX2" fmla="*/ 491120 w 491120"/>
                <a:gd name="connsiteY2" fmla="*/ 489477 h 978954"/>
                <a:gd name="connsiteX3" fmla="*/ 245560 w 491120"/>
                <a:gd name="connsiteY3" fmla="*/ 978954 h 978954"/>
                <a:gd name="connsiteX4" fmla="*/ 0 w 491120"/>
                <a:gd name="connsiteY4" fmla="*/ 489477 h 978954"/>
                <a:gd name="connsiteX0" fmla="*/ 16 w 491136"/>
                <a:gd name="connsiteY0" fmla="*/ 489477 h 1189266"/>
                <a:gd name="connsiteX1" fmla="*/ 245576 w 491136"/>
                <a:gd name="connsiteY1" fmla="*/ 0 h 1189266"/>
                <a:gd name="connsiteX2" fmla="*/ 491136 w 491136"/>
                <a:gd name="connsiteY2" fmla="*/ 489477 h 1189266"/>
                <a:gd name="connsiteX3" fmla="*/ 236432 w 491136"/>
                <a:gd name="connsiteY3" fmla="*/ 1189266 h 1189266"/>
                <a:gd name="connsiteX4" fmla="*/ 16 w 491136"/>
                <a:gd name="connsiteY4" fmla="*/ 489477 h 1189266"/>
                <a:gd name="connsiteX0" fmla="*/ 12 w 491132"/>
                <a:gd name="connsiteY0" fmla="*/ 489477 h 1189266"/>
                <a:gd name="connsiteX1" fmla="*/ 245572 w 491132"/>
                <a:gd name="connsiteY1" fmla="*/ 0 h 1189266"/>
                <a:gd name="connsiteX2" fmla="*/ 491132 w 491132"/>
                <a:gd name="connsiteY2" fmla="*/ 489477 h 1189266"/>
                <a:gd name="connsiteX3" fmla="*/ 236428 w 491132"/>
                <a:gd name="connsiteY3" fmla="*/ 1189266 h 1189266"/>
                <a:gd name="connsiteX4" fmla="*/ 12 w 491132"/>
                <a:gd name="connsiteY4" fmla="*/ 489477 h 118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32" h="1189266">
                  <a:moveTo>
                    <a:pt x="12" y="489477"/>
                  </a:moveTo>
                  <a:cubicBezTo>
                    <a:pt x="1536" y="291266"/>
                    <a:pt x="163719" y="0"/>
                    <a:pt x="245572" y="0"/>
                  </a:cubicBezTo>
                  <a:cubicBezTo>
                    <a:pt x="327425" y="0"/>
                    <a:pt x="491132" y="219146"/>
                    <a:pt x="491132" y="489477"/>
                  </a:cubicBezTo>
                  <a:cubicBezTo>
                    <a:pt x="491132" y="759808"/>
                    <a:pt x="318281" y="1189266"/>
                    <a:pt x="236428" y="1189266"/>
                  </a:cubicBezTo>
                  <a:cubicBezTo>
                    <a:pt x="154575" y="1189266"/>
                    <a:pt x="-1512" y="687688"/>
                    <a:pt x="12" y="489477"/>
                  </a:cubicBezTo>
                  <a:close/>
                </a:path>
              </a:pathLst>
            </a:cu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65CE56-847E-E416-E2EB-CDFF791F1F9F}"/>
                </a:ext>
              </a:extLst>
            </p:cNvPr>
            <p:cNvSpPr/>
            <p:nvPr/>
          </p:nvSpPr>
          <p:spPr>
            <a:xfrm>
              <a:off x="1013288" y="1459929"/>
              <a:ext cx="994550" cy="146183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DE1F035-6A86-4E65-6FDA-388079761B3E}"/>
                </a:ext>
              </a:extLst>
            </p:cNvPr>
            <p:cNvSpPr/>
            <p:nvPr/>
          </p:nvSpPr>
          <p:spPr>
            <a:xfrm>
              <a:off x="805794" y="1812508"/>
              <a:ext cx="132329" cy="1180262"/>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1B45070C-0C0C-6BFD-A0F9-426E69505728}"/>
                </a:ext>
              </a:extLst>
            </p:cNvPr>
            <p:cNvSpPr/>
            <p:nvPr/>
          </p:nvSpPr>
          <p:spPr>
            <a:xfrm rot="407483">
              <a:off x="1022149" y="2393814"/>
              <a:ext cx="980609" cy="626291"/>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6" name="Oval 25">
              <a:extLst>
                <a:ext uri="{FF2B5EF4-FFF2-40B4-BE49-F238E27FC236}">
                  <a16:creationId xmlns:a16="http://schemas.microsoft.com/office/drawing/2014/main" id="{DD566DD0-9392-D95A-5C36-EFDC70985A79}"/>
                </a:ext>
              </a:extLst>
            </p:cNvPr>
            <p:cNvSpPr/>
            <p:nvPr/>
          </p:nvSpPr>
          <p:spPr>
            <a:xfrm>
              <a:off x="1321656" y="2473764"/>
              <a:ext cx="365188" cy="17724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3297F71B-3824-417A-F630-54E89FC52D03}"/>
                </a:ext>
              </a:extLst>
            </p:cNvPr>
            <p:cNvSpPr/>
            <p:nvPr/>
          </p:nvSpPr>
          <p:spPr>
            <a:xfrm rot="10800000">
              <a:off x="1050579" y="1298662"/>
              <a:ext cx="940271" cy="57235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8" name="Oval 27">
              <a:extLst>
                <a:ext uri="{FF2B5EF4-FFF2-40B4-BE49-F238E27FC236}">
                  <a16:creationId xmlns:a16="http://schemas.microsoft.com/office/drawing/2014/main" id="{C8BB075A-6131-D51F-9627-667C565D34D1}"/>
                </a:ext>
              </a:extLst>
            </p:cNvPr>
            <p:cNvSpPr/>
            <p:nvPr/>
          </p:nvSpPr>
          <p:spPr>
            <a:xfrm rot="886948" flipH="1">
              <a:off x="1673209" y="1327086"/>
              <a:ext cx="424890" cy="42891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200CE51-C39D-4257-06DF-F89514C9610B}"/>
                </a:ext>
              </a:extLst>
            </p:cNvPr>
            <p:cNvSpPr/>
            <p:nvPr/>
          </p:nvSpPr>
          <p:spPr>
            <a:xfrm rot="886948" flipH="1">
              <a:off x="924297" y="1318967"/>
              <a:ext cx="424890" cy="42891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0991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65A4D8-5355-A4CF-F0FA-D361CDA054CB}"/>
              </a:ext>
            </a:extLst>
          </p:cNvPr>
          <p:cNvPicPr>
            <a:picLocks noChangeAspect="1"/>
          </p:cNvPicPr>
          <p:nvPr/>
        </p:nvPicPr>
        <p:blipFill>
          <a:blip r:embed="rId2">
            <a:extLst>
              <a:ext uri="{28A0092B-C50C-407E-A947-70E740481C1C}">
                <a14:useLocalDpi xmlns:a14="http://schemas.microsoft.com/office/drawing/2010/main" val="0"/>
              </a:ext>
            </a:extLst>
          </a:blip>
          <a:srcRect t="8827" r="937" b="11117"/>
          <a:stretch/>
        </p:blipFill>
        <p:spPr>
          <a:xfrm>
            <a:off x="3049" y="0"/>
            <a:ext cx="12188951" cy="6947338"/>
          </a:xfrm>
          <a:prstGeom prst="rect">
            <a:avLst/>
          </a:prstGeom>
        </p:spPr>
      </p:pic>
      <p:sp>
        <p:nvSpPr>
          <p:cNvPr id="5" name="TextBox 4">
            <a:extLst>
              <a:ext uri="{FF2B5EF4-FFF2-40B4-BE49-F238E27FC236}">
                <a16:creationId xmlns:a16="http://schemas.microsoft.com/office/drawing/2014/main" id="{C270377C-C84F-A75B-B008-F5959186CEC1}"/>
              </a:ext>
            </a:extLst>
          </p:cNvPr>
          <p:cNvSpPr txBox="1"/>
          <p:nvPr/>
        </p:nvSpPr>
        <p:spPr>
          <a:xfrm>
            <a:off x="5165834" y="2377218"/>
            <a:ext cx="6647794" cy="3046988"/>
          </a:xfrm>
          <a:prstGeom prst="rect">
            <a:avLst/>
          </a:prstGeom>
          <a:noFill/>
        </p:spPr>
        <p:txBody>
          <a:bodyPr wrap="square">
            <a:spAutoFit/>
          </a:bodyPr>
          <a:lstStyle/>
          <a:p>
            <a:pPr algn="l" fontAlgn="base"/>
            <a:r>
              <a:rPr lang="en-US" sz="2400" b="0" i="0" dirty="0">
                <a:solidFill>
                  <a:schemeClr val="bg1"/>
                </a:solidFill>
                <a:effectLst/>
              </a:rPr>
              <a:t>As you seek to learn more about Jesus Christ, I urge you to study “</a:t>
            </a:r>
            <a:r>
              <a:rPr lang="en-US" sz="2400" b="0" i="0" u="none" strike="noStrike" dirty="0">
                <a:solidFill>
                  <a:schemeClr val="bg1"/>
                </a:solidFill>
                <a:effectLst/>
              </a:rPr>
              <a:t>The Living Christ</a:t>
            </a:r>
            <a:r>
              <a:rPr lang="en-US" sz="2400" b="0" i="0" dirty="0">
                <a:solidFill>
                  <a:schemeClr val="bg1"/>
                </a:solidFill>
                <a:effectLst/>
              </a:rPr>
              <a:t>.”</a:t>
            </a:r>
          </a:p>
          <a:p>
            <a:pPr algn="l" fontAlgn="base"/>
            <a:endParaRPr lang="en-US" sz="2400" b="0" i="0" dirty="0">
              <a:solidFill>
                <a:schemeClr val="bg1"/>
              </a:solidFill>
              <a:effectLst/>
            </a:endParaRPr>
          </a:p>
          <a:p>
            <a:pPr algn="l" fontAlgn="base"/>
            <a:r>
              <a:rPr lang="en-US" sz="2400" b="0" i="0" dirty="0">
                <a:solidFill>
                  <a:schemeClr val="bg1"/>
                </a:solidFill>
                <a:effectLst/>
              </a:rPr>
              <a:t>As we invest time in learning about the Savior and His atoning sacrifice, we are drawn to participate in another key element to accessing His power: </a:t>
            </a:r>
          </a:p>
          <a:p>
            <a:pPr algn="l" fontAlgn="base"/>
            <a:endParaRPr lang="en-US" sz="2400" dirty="0">
              <a:solidFill>
                <a:schemeClr val="bg1"/>
              </a:solidFill>
            </a:endParaRPr>
          </a:p>
          <a:p>
            <a:pPr algn="l" fontAlgn="base"/>
            <a:r>
              <a:rPr lang="en-US" sz="2400" b="0" i="0" dirty="0">
                <a:solidFill>
                  <a:srgbClr val="FFFF00"/>
                </a:solidFill>
                <a:effectLst/>
              </a:rPr>
              <a:t>we choose to have faith in Him and follow Him.</a:t>
            </a:r>
          </a:p>
        </p:txBody>
      </p:sp>
      <p:sp>
        <p:nvSpPr>
          <p:cNvPr id="7" name="TextBox 6">
            <a:extLst>
              <a:ext uri="{FF2B5EF4-FFF2-40B4-BE49-F238E27FC236}">
                <a16:creationId xmlns:a16="http://schemas.microsoft.com/office/drawing/2014/main" id="{09611069-2DF8-BF9B-0D9E-F82F577D347F}"/>
              </a:ext>
            </a:extLst>
          </p:cNvPr>
          <p:cNvSpPr txBox="1"/>
          <p:nvPr/>
        </p:nvSpPr>
        <p:spPr>
          <a:xfrm>
            <a:off x="84083" y="6566794"/>
            <a:ext cx="8303172" cy="261610"/>
          </a:xfrm>
          <a:prstGeom prst="rect">
            <a:avLst/>
          </a:prstGeom>
          <a:noFill/>
        </p:spPr>
        <p:txBody>
          <a:bodyPr wrap="square">
            <a:spAutoFit/>
          </a:bodyPr>
          <a:lstStyle/>
          <a:p>
            <a:r>
              <a:rPr lang="en-US" sz="1100" b="0" i="0" dirty="0">
                <a:solidFill>
                  <a:schemeClr val="bg1"/>
                </a:solidFill>
                <a:effectLst/>
              </a:rPr>
              <a:t>Russell M. Nelson, “</a:t>
            </a:r>
            <a:r>
              <a:rPr lang="en-US" sz="1100" b="0" i="0" u="none" strike="noStrike" dirty="0">
                <a:solidFill>
                  <a:schemeClr val="bg1"/>
                </a:solidFill>
                <a:effectLst/>
              </a:rPr>
              <a:t>Drawing the Power of Jesus Christ into Our Lives</a:t>
            </a:r>
            <a:r>
              <a:rPr lang="en-US" sz="1100" b="0" i="0" dirty="0">
                <a:solidFill>
                  <a:schemeClr val="bg1"/>
                </a:solidFill>
                <a:effectLst/>
              </a:rPr>
              <a:t>,” </a:t>
            </a:r>
            <a:r>
              <a:rPr lang="en-US" sz="1100" b="0" i="1" dirty="0">
                <a:solidFill>
                  <a:schemeClr val="bg1"/>
                </a:solidFill>
                <a:effectLst/>
              </a:rPr>
              <a:t>Ensign</a:t>
            </a:r>
            <a:r>
              <a:rPr lang="en-US" sz="1100" b="0" i="0" dirty="0">
                <a:solidFill>
                  <a:schemeClr val="bg1"/>
                </a:solidFill>
                <a:effectLst/>
              </a:rPr>
              <a:t> or </a:t>
            </a:r>
            <a:r>
              <a:rPr lang="en-US" sz="1100" b="0" i="1" dirty="0">
                <a:solidFill>
                  <a:schemeClr val="bg1"/>
                </a:solidFill>
                <a:effectLst/>
              </a:rPr>
              <a:t>Liahona</a:t>
            </a:r>
            <a:r>
              <a:rPr lang="en-US" sz="1100" b="0" i="0" dirty="0">
                <a:solidFill>
                  <a:schemeClr val="bg1"/>
                </a:solidFill>
                <a:effectLst/>
              </a:rPr>
              <a:t>, May 2017, 40)</a:t>
            </a:r>
            <a:endParaRPr lang="en-US" sz="1100" dirty="0"/>
          </a:p>
        </p:txBody>
      </p:sp>
      <p:pic>
        <p:nvPicPr>
          <p:cNvPr id="9" name="Picture 8" descr="A close-up of a person smiling&#10;&#10;Description automatically generated">
            <a:extLst>
              <a:ext uri="{FF2B5EF4-FFF2-40B4-BE49-F238E27FC236}">
                <a16:creationId xmlns:a16="http://schemas.microsoft.com/office/drawing/2014/main" id="{D8E8D3BA-CE79-A368-872D-6CF153A32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019" y="2130134"/>
            <a:ext cx="2533650" cy="3171825"/>
          </a:xfrm>
          <a:prstGeom prst="rect">
            <a:avLst/>
          </a:prstGeom>
        </p:spPr>
      </p:pic>
    </p:spTree>
    <p:extLst>
      <p:ext uri="{BB962C8B-B14F-4D97-AF65-F5344CB8AC3E}">
        <p14:creationId xmlns:p14="http://schemas.microsoft.com/office/powerpoint/2010/main" val="256273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Effect transition="in" filter="fade">
                                      <p:cBhvr>
                                        <p:cTn id="11" dur="1000"/>
                                        <p:tgtEl>
                                          <p:spTgt spid="5">
                                            <p:txEl>
                                              <p:pRg st="4" end="4"/>
                                            </p:txEl>
                                          </p:spTgt>
                                        </p:tgtEl>
                                      </p:cBhvr>
                                    </p:animEffect>
                                    <p:anim calcmode="lin" valueType="num">
                                      <p:cBhvr>
                                        <p:cTn id="1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AE000-4524-DD7B-B16B-90EFA1DDC6A4}"/>
              </a:ext>
            </a:extLst>
          </p:cNvPr>
          <p:cNvPicPr>
            <a:picLocks noChangeAspect="1"/>
          </p:cNvPicPr>
          <p:nvPr/>
        </p:nvPicPr>
        <p:blipFill>
          <a:blip r:embed="rId2">
            <a:extLst>
              <a:ext uri="{28A0092B-C50C-407E-A947-70E740481C1C}">
                <a14:useLocalDpi xmlns:a14="http://schemas.microsoft.com/office/drawing/2010/main" val="0"/>
              </a:ext>
            </a:extLst>
          </a:blip>
          <a:srcRect t="8827" r="937" b="11117"/>
          <a:stretch/>
        </p:blipFill>
        <p:spPr>
          <a:xfrm>
            <a:off x="-1" y="1282"/>
            <a:ext cx="12188951" cy="6856718"/>
          </a:xfrm>
          <a:prstGeom prst="rect">
            <a:avLst/>
          </a:prstGeom>
        </p:spPr>
      </p:pic>
      <p:sp>
        <p:nvSpPr>
          <p:cNvPr id="3" name="TextBox 2">
            <a:extLst>
              <a:ext uri="{FF2B5EF4-FFF2-40B4-BE49-F238E27FC236}">
                <a16:creationId xmlns:a16="http://schemas.microsoft.com/office/drawing/2014/main" id="{682B0491-230A-EF29-5279-841834B2C062}"/>
              </a:ext>
            </a:extLst>
          </p:cNvPr>
          <p:cNvSpPr txBox="1"/>
          <p:nvPr/>
        </p:nvSpPr>
        <p:spPr>
          <a:xfrm>
            <a:off x="384046" y="161544"/>
            <a:ext cx="11420855" cy="923330"/>
          </a:xfrm>
          <a:prstGeom prst="rect">
            <a:avLst/>
          </a:prstGeom>
          <a:noFill/>
        </p:spPr>
        <p:txBody>
          <a:bodyPr wrap="square" rtlCol="0">
            <a:spAutoFit/>
          </a:bodyPr>
          <a:lstStyle/>
          <a:p>
            <a:pPr algn="ctr"/>
            <a:r>
              <a:rPr lang="en-US" sz="5400" dirty="0">
                <a:solidFill>
                  <a:schemeClr val="bg1"/>
                </a:solidFill>
                <a:latin typeface="Bookman Old Style" panose="02050604050505020204" pitchFamily="18" charset="0"/>
              </a:rPr>
              <a:t>Sharing</a:t>
            </a:r>
          </a:p>
        </p:txBody>
      </p:sp>
      <p:grpSp>
        <p:nvGrpSpPr>
          <p:cNvPr id="100" name="Group 99">
            <a:extLst>
              <a:ext uri="{FF2B5EF4-FFF2-40B4-BE49-F238E27FC236}">
                <a16:creationId xmlns:a16="http://schemas.microsoft.com/office/drawing/2014/main" id="{BB63FD09-B42A-6C59-082A-6B08254F55B4}"/>
              </a:ext>
            </a:extLst>
          </p:cNvPr>
          <p:cNvGrpSpPr/>
          <p:nvPr/>
        </p:nvGrpSpPr>
        <p:grpSpPr>
          <a:xfrm>
            <a:off x="3618930" y="1327417"/>
            <a:ext cx="5155058" cy="5219374"/>
            <a:chOff x="1275080" y="0"/>
            <a:chExt cx="6786880" cy="6842760"/>
          </a:xfrm>
          <a:solidFill>
            <a:srgbClr val="CCFF99"/>
          </a:solidFill>
        </p:grpSpPr>
        <p:sp>
          <p:nvSpPr>
            <p:cNvPr id="101" name="Hexagon 100">
              <a:extLst>
                <a:ext uri="{FF2B5EF4-FFF2-40B4-BE49-F238E27FC236}">
                  <a16:creationId xmlns:a16="http://schemas.microsoft.com/office/drawing/2014/main" id="{1F994AE3-7CFA-8BF1-C7CD-C107884DF9F1}"/>
                </a:ext>
              </a:extLst>
            </p:cNvPr>
            <p:cNvSpPr/>
            <p:nvPr/>
          </p:nvSpPr>
          <p:spPr>
            <a:xfrm>
              <a:off x="3352800" y="2286000"/>
              <a:ext cx="2651760" cy="2286000"/>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exagon 101">
              <a:extLst>
                <a:ext uri="{FF2B5EF4-FFF2-40B4-BE49-F238E27FC236}">
                  <a16:creationId xmlns:a16="http://schemas.microsoft.com/office/drawing/2014/main" id="{9E1913E2-8807-C870-8700-8831C1F60CFE}"/>
                </a:ext>
              </a:extLst>
            </p:cNvPr>
            <p:cNvSpPr/>
            <p:nvPr/>
          </p:nvSpPr>
          <p:spPr>
            <a:xfrm>
              <a:off x="3352800" y="0"/>
              <a:ext cx="2651760" cy="2286000"/>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Hexagon 102">
              <a:extLst>
                <a:ext uri="{FF2B5EF4-FFF2-40B4-BE49-F238E27FC236}">
                  <a16:creationId xmlns:a16="http://schemas.microsoft.com/office/drawing/2014/main" id="{DF6DBC51-A100-05BE-45C6-859033B9F593}"/>
                </a:ext>
              </a:extLst>
            </p:cNvPr>
            <p:cNvSpPr/>
            <p:nvPr/>
          </p:nvSpPr>
          <p:spPr>
            <a:xfrm>
              <a:off x="5410200" y="1158240"/>
              <a:ext cx="2651760" cy="2286000"/>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xagon 103">
              <a:extLst>
                <a:ext uri="{FF2B5EF4-FFF2-40B4-BE49-F238E27FC236}">
                  <a16:creationId xmlns:a16="http://schemas.microsoft.com/office/drawing/2014/main" id="{3BE3D818-9CF0-3080-69D1-1AD1E8B58EC8}"/>
                </a:ext>
              </a:extLst>
            </p:cNvPr>
            <p:cNvSpPr/>
            <p:nvPr/>
          </p:nvSpPr>
          <p:spPr>
            <a:xfrm>
              <a:off x="5410200" y="3429000"/>
              <a:ext cx="2651760" cy="2286000"/>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2272087B-1597-2793-372E-8B6590B6AFA2}"/>
                </a:ext>
              </a:extLst>
            </p:cNvPr>
            <p:cNvSpPr/>
            <p:nvPr/>
          </p:nvSpPr>
          <p:spPr>
            <a:xfrm>
              <a:off x="3352800" y="4556760"/>
              <a:ext cx="2651760" cy="2286000"/>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FAEB5BDB-E7A1-2198-0125-0E40FD057858}"/>
                </a:ext>
              </a:extLst>
            </p:cNvPr>
            <p:cNvSpPr/>
            <p:nvPr/>
          </p:nvSpPr>
          <p:spPr>
            <a:xfrm>
              <a:off x="1295400" y="1158240"/>
              <a:ext cx="2651760" cy="2286000"/>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B9C94B31-0D97-539F-DC7A-1F1C80AC8BA5}"/>
                </a:ext>
              </a:extLst>
            </p:cNvPr>
            <p:cNvSpPr/>
            <p:nvPr/>
          </p:nvSpPr>
          <p:spPr>
            <a:xfrm>
              <a:off x="1275080" y="3429000"/>
              <a:ext cx="2651760" cy="2286000"/>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383E6B92-A666-C5CC-A0FD-406D269F32C9}"/>
              </a:ext>
            </a:extLst>
          </p:cNvPr>
          <p:cNvGrpSpPr/>
          <p:nvPr/>
        </p:nvGrpSpPr>
        <p:grpSpPr>
          <a:xfrm>
            <a:off x="5633107" y="1684106"/>
            <a:ext cx="1289198" cy="906149"/>
            <a:chOff x="2597907" y="990601"/>
            <a:chExt cx="4280881" cy="3008937"/>
          </a:xfrm>
        </p:grpSpPr>
        <p:grpSp>
          <p:nvGrpSpPr>
            <p:cNvPr id="43" name="Group 1">
              <a:extLst>
                <a:ext uri="{FF2B5EF4-FFF2-40B4-BE49-F238E27FC236}">
                  <a16:creationId xmlns:a16="http://schemas.microsoft.com/office/drawing/2014/main" id="{362EFBFC-8E06-03DE-0215-0FCB2E6715DD}"/>
                </a:ext>
              </a:extLst>
            </p:cNvPr>
            <p:cNvGrpSpPr/>
            <p:nvPr/>
          </p:nvGrpSpPr>
          <p:grpSpPr>
            <a:xfrm>
              <a:off x="3810000" y="990601"/>
              <a:ext cx="1881778" cy="2928570"/>
              <a:chOff x="2819400" y="3657600"/>
              <a:chExt cx="1447800" cy="2609540"/>
            </a:xfrm>
          </p:grpSpPr>
          <p:sp>
            <p:nvSpPr>
              <p:cNvPr id="65" name="TextBox 2">
                <a:extLst>
                  <a:ext uri="{FF2B5EF4-FFF2-40B4-BE49-F238E27FC236}">
                    <a16:creationId xmlns:a16="http://schemas.microsoft.com/office/drawing/2014/main" id="{1BFDEAA2-7310-E7A7-010D-9EEE13E38953}"/>
                  </a:ext>
                </a:extLst>
              </p:cNvPr>
              <p:cNvSpPr txBox="1"/>
              <p:nvPr/>
            </p:nvSpPr>
            <p:spPr>
              <a:xfrm>
                <a:off x="3776943" y="5410200"/>
                <a:ext cx="370088" cy="856940"/>
              </a:xfrm>
              <a:prstGeom prst="rect">
                <a:avLst/>
              </a:prstGeom>
              <a:noFill/>
            </p:spPr>
            <p:txBody>
              <a:bodyPr wrap="none" rtlCol="0">
                <a:spAutoFit/>
              </a:bodyPr>
              <a:lstStyle/>
              <a:p>
                <a:pPr algn="ctr"/>
                <a:endParaRPr lang="en-US" dirty="0">
                  <a:latin typeface="Comic Sans MS" pitchFamily="66" charset="0"/>
                </a:endParaRPr>
              </a:p>
            </p:txBody>
          </p:sp>
          <p:sp>
            <p:nvSpPr>
              <p:cNvPr id="66" name="Rectangle 3">
                <a:extLst>
                  <a:ext uri="{FF2B5EF4-FFF2-40B4-BE49-F238E27FC236}">
                    <a16:creationId xmlns:a16="http://schemas.microsoft.com/office/drawing/2014/main" id="{65F7CB0D-D68C-238F-3833-01831E5C0D85}"/>
                  </a:ext>
                </a:extLst>
              </p:cNvPr>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4">
                <a:extLst>
                  <a:ext uri="{FF2B5EF4-FFF2-40B4-BE49-F238E27FC236}">
                    <a16:creationId xmlns:a16="http://schemas.microsoft.com/office/drawing/2014/main" id="{D45C2111-629D-ADCD-2EA7-BFB67FDF48C7}"/>
                  </a:ext>
                </a:extLst>
              </p:cNvPr>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5">
                <a:extLst>
                  <a:ext uri="{FF2B5EF4-FFF2-40B4-BE49-F238E27FC236}">
                    <a16:creationId xmlns:a16="http://schemas.microsoft.com/office/drawing/2014/main" id="{1E7E5CE8-A5B4-3D50-9A79-6E8E7E62AEAC}"/>
                  </a:ext>
                </a:extLst>
              </p:cNvPr>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dirty="0">
                    <a:solidFill>
                      <a:srgbClr val="FFC000"/>
                    </a:solidFill>
                    <a:latin typeface="Colonna MT" pitchFamily="82" charset="0"/>
                  </a:rPr>
                  <a:t> Holy Bible</a:t>
                </a:r>
              </a:p>
            </p:txBody>
          </p:sp>
          <p:sp>
            <p:nvSpPr>
              <p:cNvPr id="69" name="Rectangle 6">
                <a:extLst>
                  <a:ext uri="{FF2B5EF4-FFF2-40B4-BE49-F238E27FC236}">
                    <a16:creationId xmlns:a16="http://schemas.microsoft.com/office/drawing/2014/main" id="{CFB24573-BD70-4032-A390-A60A14FB3CEC}"/>
                  </a:ext>
                </a:extLst>
              </p:cNvPr>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7">
              <a:extLst>
                <a:ext uri="{FF2B5EF4-FFF2-40B4-BE49-F238E27FC236}">
                  <a16:creationId xmlns:a16="http://schemas.microsoft.com/office/drawing/2014/main" id="{CDC53CEF-2650-1EC4-223A-60D9F8BFE280}"/>
                </a:ext>
              </a:extLst>
            </p:cNvPr>
            <p:cNvGrpSpPr/>
            <p:nvPr/>
          </p:nvGrpSpPr>
          <p:grpSpPr>
            <a:xfrm rot="1664940">
              <a:off x="4920626" y="2018338"/>
              <a:ext cx="1958162" cy="1981200"/>
              <a:chOff x="685802" y="3352800"/>
              <a:chExt cx="1958162" cy="1981200"/>
            </a:xfrm>
          </p:grpSpPr>
          <p:grpSp>
            <p:nvGrpSpPr>
              <p:cNvPr id="55" name="Group 32">
                <a:extLst>
                  <a:ext uri="{FF2B5EF4-FFF2-40B4-BE49-F238E27FC236}">
                    <a16:creationId xmlns:a16="http://schemas.microsoft.com/office/drawing/2014/main" id="{C62E86C4-EC66-922C-2C48-34AAC54D7EFB}"/>
                  </a:ext>
                </a:extLst>
              </p:cNvPr>
              <p:cNvGrpSpPr/>
              <p:nvPr/>
            </p:nvGrpSpPr>
            <p:grpSpPr>
              <a:xfrm>
                <a:off x="685802" y="3352800"/>
                <a:ext cx="1958162" cy="1981200"/>
                <a:chOff x="2494859" y="2667000"/>
                <a:chExt cx="3886200" cy="3931920"/>
              </a:xfrm>
            </p:grpSpPr>
            <p:grpSp>
              <p:nvGrpSpPr>
                <p:cNvPr id="58" name="Group 13">
                  <a:extLst>
                    <a:ext uri="{FF2B5EF4-FFF2-40B4-BE49-F238E27FC236}">
                      <a16:creationId xmlns:a16="http://schemas.microsoft.com/office/drawing/2014/main" id="{5EA969DA-ADA5-EE5E-A9F1-C1CFE83FE4A6}"/>
                    </a:ext>
                  </a:extLst>
                </p:cNvPr>
                <p:cNvGrpSpPr/>
                <p:nvPr/>
              </p:nvGrpSpPr>
              <p:grpSpPr>
                <a:xfrm>
                  <a:off x="3048000" y="2667000"/>
                  <a:ext cx="2971800" cy="3931920"/>
                  <a:chOff x="152400" y="152400"/>
                  <a:chExt cx="4953000" cy="6553200"/>
                </a:xfrm>
              </p:grpSpPr>
              <p:sp>
                <p:nvSpPr>
                  <p:cNvPr id="62" name="Rounded Rectangle 97">
                    <a:extLst>
                      <a:ext uri="{FF2B5EF4-FFF2-40B4-BE49-F238E27FC236}">
                        <a16:creationId xmlns:a16="http://schemas.microsoft.com/office/drawing/2014/main" id="{DE393DEB-DD68-4BA9-DC32-D6310EA35F71}"/>
                      </a:ext>
                    </a:extLst>
                  </p:cNvPr>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98">
                    <a:extLst>
                      <a:ext uri="{FF2B5EF4-FFF2-40B4-BE49-F238E27FC236}">
                        <a16:creationId xmlns:a16="http://schemas.microsoft.com/office/drawing/2014/main" id="{DC08E20D-69E9-0C4F-72FC-5FFCDF80C481}"/>
                      </a:ext>
                    </a:extLst>
                  </p:cNvPr>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17">
                    <a:extLst>
                      <a:ext uri="{FF2B5EF4-FFF2-40B4-BE49-F238E27FC236}">
                        <a16:creationId xmlns:a16="http://schemas.microsoft.com/office/drawing/2014/main" id="{D8AC548C-204B-78A3-A6AC-62B1310A5A22}"/>
                      </a:ext>
                    </a:extLst>
                  </p:cNvPr>
                  <p:cNvSpPr/>
                  <p:nvPr/>
                </p:nvSpPr>
                <p:spPr>
                  <a:xfrm>
                    <a:off x="152400" y="152400"/>
                    <a:ext cx="4648199"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B076E6D7-B7E3-4F36-F94A-FA9DDD6C3742}"/>
                    </a:ext>
                  </a:extLst>
                </p:cNvPr>
                <p:cNvSpPr txBox="1"/>
                <p:nvPr/>
              </p:nvSpPr>
              <p:spPr>
                <a:xfrm>
                  <a:off x="2494859" y="3380712"/>
                  <a:ext cx="3886200" cy="1670034"/>
                </a:xfrm>
                <a:prstGeom prst="rect">
                  <a:avLst/>
                </a:prstGeom>
                <a:noFill/>
              </p:spPr>
              <p:txBody>
                <a:bodyPr wrap="square" rtlCol="0">
                  <a:spAutoFit/>
                </a:bodyPr>
                <a:lstStyle/>
                <a:p>
                  <a:pPr algn="ctr"/>
                  <a:r>
                    <a:rPr lang="en-US" sz="500" dirty="0">
                      <a:solidFill>
                        <a:srgbClr val="FFC000"/>
                      </a:solidFill>
                      <a:latin typeface="Californian FB" pitchFamily="18" charset="0"/>
                    </a:rPr>
                    <a:t>Doctrine</a:t>
                  </a:r>
                </a:p>
                <a:p>
                  <a:pPr algn="ctr"/>
                  <a:r>
                    <a:rPr lang="en-US" sz="500" dirty="0">
                      <a:solidFill>
                        <a:srgbClr val="FFC000"/>
                      </a:solidFill>
                      <a:latin typeface="Californian FB" pitchFamily="18" charset="0"/>
                    </a:rPr>
                    <a:t>And</a:t>
                  </a:r>
                </a:p>
                <a:p>
                  <a:pPr algn="ctr"/>
                  <a:r>
                    <a:rPr lang="en-US" sz="500" dirty="0">
                      <a:solidFill>
                        <a:srgbClr val="FFC000"/>
                      </a:solidFill>
                      <a:latin typeface="Californian FB" pitchFamily="18" charset="0"/>
                    </a:rPr>
                    <a:t>Covenants</a:t>
                  </a:r>
                </a:p>
              </p:txBody>
            </p:sp>
            <p:sp>
              <p:nvSpPr>
                <p:cNvPr id="60" name="TextBox 59">
                  <a:extLst>
                    <a:ext uri="{FF2B5EF4-FFF2-40B4-BE49-F238E27FC236}">
                      <a16:creationId xmlns:a16="http://schemas.microsoft.com/office/drawing/2014/main" id="{6A172502-271A-7B09-FD9F-38D5F86E66CA}"/>
                    </a:ext>
                  </a:extLst>
                </p:cNvPr>
                <p:cNvSpPr txBox="1"/>
                <p:nvPr/>
              </p:nvSpPr>
              <p:spPr>
                <a:xfrm>
                  <a:off x="3124200" y="4552302"/>
                  <a:ext cx="2666998" cy="1749561"/>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61" name="Straight Connector 14">
                  <a:extLst>
                    <a:ext uri="{FF2B5EF4-FFF2-40B4-BE49-F238E27FC236}">
                      <a16:creationId xmlns:a16="http://schemas.microsoft.com/office/drawing/2014/main" id="{6E4FD86A-FF71-E03B-DC9F-47C9867EE273}"/>
                    </a:ext>
                  </a:extLst>
                </p:cNvPr>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6" name="Straight Connector 55">
                <a:extLst>
                  <a:ext uri="{FF2B5EF4-FFF2-40B4-BE49-F238E27FC236}">
                    <a16:creationId xmlns:a16="http://schemas.microsoft.com/office/drawing/2014/main" id="{ABA5E72D-2F2A-4809-34D3-C6074F1AE0B2}"/>
                  </a:ext>
                </a:extLst>
              </p:cNvPr>
              <p:cNvCxnSpPr/>
              <p:nvPr/>
            </p:nvCxnSpPr>
            <p:spPr>
              <a:xfrm>
                <a:off x="1138517" y="3810000"/>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266E9D1-5429-1AA6-6B6C-BBE786F0F9DE}"/>
                  </a:ext>
                </a:extLst>
              </p:cNvPr>
              <p:cNvCxnSpPr/>
              <p:nvPr/>
            </p:nvCxnSpPr>
            <p:spPr>
              <a:xfrm>
                <a:off x="1102659" y="4473389"/>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5" name="Group 18">
              <a:extLst>
                <a:ext uri="{FF2B5EF4-FFF2-40B4-BE49-F238E27FC236}">
                  <a16:creationId xmlns:a16="http://schemas.microsoft.com/office/drawing/2014/main" id="{8257651D-652D-62DA-F200-E28CE98A19B0}"/>
                </a:ext>
              </a:extLst>
            </p:cNvPr>
            <p:cNvGrpSpPr/>
            <p:nvPr/>
          </p:nvGrpSpPr>
          <p:grpSpPr>
            <a:xfrm rot="20047769">
              <a:off x="2597907" y="1765694"/>
              <a:ext cx="2038882" cy="2040119"/>
              <a:chOff x="2698688" y="2667000"/>
              <a:chExt cx="3886200" cy="3931920"/>
            </a:xfrm>
          </p:grpSpPr>
          <p:grpSp>
            <p:nvGrpSpPr>
              <p:cNvPr id="46" name="Group 13">
                <a:extLst>
                  <a:ext uri="{FF2B5EF4-FFF2-40B4-BE49-F238E27FC236}">
                    <a16:creationId xmlns:a16="http://schemas.microsoft.com/office/drawing/2014/main" id="{C99ECADB-D2DF-BEBF-AF3E-1E7C82FD4817}"/>
                  </a:ext>
                </a:extLst>
              </p:cNvPr>
              <p:cNvGrpSpPr/>
              <p:nvPr/>
            </p:nvGrpSpPr>
            <p:grpSpPr>
              <a:xfrm>
                <a:off x="3048000" y="2667000"/>
                <a:ext cx="2971800" cy="3931920"/>
                <a:chOff x="152400" y="152400"/>
                <a:chExt cx="4953000" cy="6553200"/>
              </a:xfrm>
            </p:grpSpPr>
            <p:sp>
              <p:nvSpPr>
                <p:cNvPr id="52" name="Rounded Rectangle 87">
                  <a:extLst>
                    <a:ext uri="{FF2B5EF4-FFF2-40B4-BE49-F238E27FC236}">
                      <a16:creationId xmlns:a16="http://schemas.microsoft.com/office/drawing/2014/main" id="{D08CD86B-936E-6FFD-041B-D528127810A2}"/>
                    </a:ext>
                  </a:extLst>
                </p:cNvPr>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88">
                  <a:extLst>
                    <a:ext uri="{FF2B5EF4-FFF2-40B4-BE49-F238E27FC236}">
                      <a16:creationId xmlns:a16="http://schemas.microsoft.com/office/drawing/2014/main" id="{3D3A6F93-64C5-683D-8EEC-F6D12CED8CDE}"/>
                    </a:ext>
                  </a:extLst>
                </p:cNvPr>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89">
                  <a:extLst>
                    <a:ext uri="{FF2B5EF4-FFF2-40B4-BE49-F238E27FC236}">
                      <a16:creationId xmlns:a16="http://schemas.microsoft.com/office/drawing/2014/main" id="{74ADB2F5-48B5-3BEB-6F43-190C84929FAA}"/>
                    </a:ext>
                  </a:extLst>
                </p:cNvPr>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4F522138-6609-3736-04EB-410ADC0A2C88}"/>
                  </a:ext>
                </a:extLst>
              </p:cNvPr>
              <p:cNvSpPr txBox="1"/>
              <p:nvPr/>
            </p:nvSpPr>
            <p:spPr>
              <a:xfrm>
                <a:off x="2698688" y="3081377"/>
                <a:ext cx="3886200" cy="1772723"/>
              </a:xfrm>
              <a:prstGeom prst="rect">
                <a:avLst/>
              </a:prstGeom>
              <a:noFill/>
            </p:spPr>
            <p:txBody>
              <a:bodyPr wrap="square" rtlCol="0">
                <a:spAutoFit/>
              </a:bodyPr>
              <a:lstStyle/>
              <a:p>
                <a:pPr algn="ctr"/>
                <a:r>
                  <a:rPr lang="en-US" sz="300" dirty="0">
                    <a:solidFill>
                      <a:srgbClr val="FFC000"/>
                    </a:solidFill>
                    <a:latin typeface="Californian FB" pitchFamily="18" charset="0"/>
                  </a:rPr>
                  <a:t>The </a:t>
                </a:r>
              </a:p>
              <a:p>
                <a:pPr algn="ctr"/>
                <a:r>
                  <a:rPr lang="en-US" sz="300" dirty="0">
                    <a:solidFill>
                      <a:srgbClr val="FFC000"/>
                    </a:solidFill>
                    <a:latin typeface="Californian FB" pitchFamily="18" charset="0"/>
                  </a:rPr>
                  <a:t>Book</a:t>
                </a:r>
              </a:p>
              <a:p>
                <a:pPr algn="ctr"/>
                <a:r>
                  <a:rPr lang="en-US" sz="300" dirty="0">
                    <a:solidFill>
                      <a:srgbClr val="FFC000"/>
                    </a:solidFill>
                    <a:latin typeface="Californian FB" pitchFamily="18" charset="0"/>
                  </a:rPr>
                  <a:t> of </a:t>
                </a:r>
              </a:p>
              <a:p>
                <a:pPr algn="ctr"/>
                <a:r>
                  <a:rPr lang="en-US" sz="300" dirty="0">
                    <a:solidFill>
                      <a:srgbClr val="FFC000"/>
                    </a:solidFill>
                    <a:latin typeface="Californian FB" pitchFamily="18" charset="0"/>
                  </a:rPr>
                  <a:t>Mormon</a:t>
                </a:r>
              </a:p>
            </p:txBody>
          </p:sp>
          <p:sp>
            <p:nvSpPr>
              <p:cNvPr id="48" name="TextBox 47">
                <a:extLst>
                  <a:ext uri="{FF2B5EF4-FFF2-40B4-BE49-F238E27FC236}">
                    <a16:creationId xmlns:a16="http://schemas.microsoft.com/office/drawing/2014/main" id="{DE04F0C5-081E-0C2B-AAB1-4314A3BB2FF2}"/>
                  </a:ext>
                </a:extLst>
              </p:cNvPr>
              <p:cNvSpPr txBox="1"/>
              <p:nvPr/>
            </p:nvSpPr>
            <p:spPr>
              <a:xfrm>
                <a:off x="3188968" y="5448462"/>
                <a:ext cx="2667001" cy="772287"/>
              </a:xfrm>
              <a:prstGeom prst="rect">
                <a:avLst/>
              </a:prstGeom>
              <a:noFill/>
            </p:spPr>
            <p:txBody>
              <a:bodyPr wrap="square" rtlCol="0">
                <a:spAutoFit/>
              </a:bodyPr>
              <a:lstStyle/>
              <a:p>
                <a:pPr algn="ctr"/>
                <a:r>
                  <a:rPr lang="en-US" sz="200" dirty="0">
                    <a:solidFill>
                      <a:srgbClr val="FFC000"/>
                    </a:solidFill>
                    <a:latin typeface="Californian FB" pitchFamily="18" charset="0"/>
                  </a:rPr>
                  <a:t>ANOTHER TESTAMENT </a:t>
                </a:r>
              </a:p>
              <a:p>
                <a:pPr algn="ctr"/>
                <a:r>
                  <a:rPr lang="en-US" sz="200" dirty="0">
                    <a:solidFill>
                      <a:srgbClr val="FFC000"/>
                    </a:solidFill>
                    <a:latin typeface="Californian FB" pitchFamily="18" charset="0"/>
                  </a:rPr>
                  <a:t>OF JESUS CHRIST</a:t>
                </a:r>
              </a:p>
            </p:txBody>
          </p:sp>
          <p:cxnSp>
            <p:nvCxnSpPr>
              <p:cNvPr id="49" name="Straight Connector 48">
                <a:extLst>
                  <a:ext uri="{FF2B5EF4-FFF2-40B4-BE49-F238E27FC236}">
                    <a16:creationId xmlns:a16="http://schemas.microsoft.com/office/drawing/2014/main" id="{A009CA9F-87DC-7731-B82A-DAA27DD16874}"/>
                  </a:ext>
                </a:extLst>
              </p:cNvPr>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548C0EE-C504-8EA7-B2DF-62DF69BD54E5}"/>
                  </a:ext>
                </a:extLst>
              </p:cNvPr>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67710A9-BB47-0CDB-8596-CA136DD870AC}"/>
                  </a:ext>
                </a:extLst>
              </p:cNvPr>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0" name="Group 69">
            <a:extLst>
              <a:ext uri="{FF2B5EF4-FFF2-40B4-BE49-F238E27FC236}">
                <a16:creationId xmlns:a16="http://schemas.microsoft.com/office/drawing/2014/main" id="{8648D41B-E0E9-EE5F-38C9-91F30CFA0DFB}"/>
              </a:ext>
            </a:extLst>
          </p:cNvPr>
          <p:cNvGrpSpPr/>
          <p:nvPr/>
        </p:nvGrpSpPr>
        <p:grpSpPr>
          <a:xfrm>
            <a:off x="4083638" y="4287191"/>
            <a:ext cx="1101616" cy="1101616"/>
            <a:chOff x="381000" y="304800"/>
            <a:chExt cx="1524000" cy="1524000"/>
          </a:xfrm>
        </p:grpSpPr>
        <p:sp>
          <p:nvSpPr>
            <p:cNvPr id="71" name="Oval 70">
              <a:extLst>
                <a:ext uri="{FF2B5EF4-FFF2-40B4-BE49-F238E27FC236}">
                  <a16:creationId xmlns:a16="http://schemas.microsoft.com/office/drawing/2014/main" id="{ED361226-87A7-A0E6-58F2-FFEA28B1BC4A}"/>
                </a:ext>
              </a:extLst>
            </p:cNvPr>
            <p:cNvSpPr/>
            <p:nvPr/>
          </p:nvSpPr>
          <p:spPr>
            <a:xfrm>
              <a:off x="381000" y="304800"/>
              <a:ext cx="1524000" cy="15240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28A1736-5C97-0976-6608-556EE8379FFC}"/>
                </a:ext>
              </a:extLst>
            </p:cNvPr>
            <p:cNvSpPr/>
            <p:nvPr/>
          </p:nvSpPr>
          <p:spPr>
            <a:xfrm>
              <a:off x="487326" y="411126"/>
              <a:ext cx="1311349" cy="1311349"/>
            </a:xfrm>
            <a:prstGeom prst="ellipse">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6A8FE84B-D0C9-AC24-837D-DAEF1D7B6451}"/>
                </a:ext>
              </a:extLst>
            </p:cNvPr>
            <p:cNvSpPr/>
            <p:nvPr/>
          </p:nvSpPr>
          <p:spPr>
            <a:xfrm>
              <a:off x="1054395" y="446567"/>
              <a:ext cx="156874" cy="25913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FA577BFC-033B-B156-FBB5-1AEF8D76A5EF}"/>
                </a:ext>
              </a:extLst>
            </p:cNvPr>
            <p:cNvSpPr/>
            <p:nvPr/>
          </p:nvSpPr>
          <p:spPr>
            <a:xfrm>
              <a:off x="1062529" y="1416861"/>
              <a:ext cx="155712" cy="257388"/>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CE1E488D-DCCE-9DF4-D0F8-1C0951CED428}"/>
                </a:ext>
              </a:extLst>
            </p:cNvPr>
            <p:cNvSpPr/>
            <p:nvPr/>
          </p:nvSpPr>
          <p:spPr>
            <a:xfrm rot="5400000">
              <a:off x="1584571" y="959893"/>
              <a:ext cx="155130" cy="21846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0C87AA61-715D-FE11-E9E2-7E04E0D98DFA}"/>
                </a:ext>
              </a:extLst>
            </p:cNvPr>
            <p:cNvSpPr/>
            <p:nvPr/>
          </p:nvSpPr>
          <p:spPr>
            <a:xfrm rot="5400000">
              <a:off x="588421" y="925703"/>
              <a:ext cx="152226" cy="256809"/>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Up Arrow 45">
              <a:extLst>
                <a:ext uri="{FF2B5EF4-FFF2-40B4-BE49-F238E27FC236}">
                  <a16:creationId xmlns:a16="http://schemas.microsoft.com/office/drawing/2014/main" id="{08CE94FF-7AC0-375F-116F-9430C65DA526}"/>
                </a:ext>
              </a:extLst>
            </p:cNvPr>
            <p:cNvSpPr/>
            <p:nvPr/>
          </p:nvSpPr>
          <p:spPr>
            <a:xfrm>
              <a:off x="1089338" y="712631"/>
              <a:ext cx="100515" cy="414844"/>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Up Arrow 46">
              <a:extLst>
                <a:ext uri="{FF2B5EF4-FFF2-40B4-BE49-F238E27FC236}">
                  <a16:creationId xmlns:a16="http://schemas.microsoft.com/office/drawing/2014/main" id="{AAE0BF46-66C8-93E1-13FE-7209B7082D4A}"/>
                </a:ext>
              </a:extLst>
            </p:cNvPr>
            <p:cNvSpPr/>
            <p:nvPr/>
          </p:nvSpPr>
          <p:spPr>
            <a:xfrm rot="1765756" flipH="1" flipV="1">
              <a:off x="1039641" y="1069145"/>
              <a:ext cx="85862" cy="277964"/>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8CFBAE50-6071-04CF-D037-56CE896A3359}"/>
                </a:ext>
              </a:extLst>
            </p:cNvPr>
            <p:cNvSpPr/>
            <p:nvPr/>
          </p:nvSpPr>
          <p:spPr>
            <a:xfrm>
              <a:off x="1074701" y="997013"/>
              <a:ext cx="155131" cy="14815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F30BBE58-ED39-F454-6A11-12A632D2A690}"/>
              </a:ext>
            </a:extLst>
          </p:cNvPr>
          <p:cNvGrpSpPr/>
          <p:nvPr/>
        </p:nvGrpSpPr>
        <p:grpSpPr>
          <a:xfrm flipH="1">
            <a:off x="7238076" y="4160439"/>
            <a:ext cx="461870" cy="1464928"/>
            <a:chOff x="324057" y="511548"/>
            <a:chExt cx="1022181" cy="3242085"/>
          </a:xfrm>
          <a:solidFill>
            <a:schemeClr val="accent1">
              <a:lumMod val="40000"/>
              <a:lumOff val="60000"/>
            </a:schemeClr>
          </a:solidFill>
        </p:grpSpPr>
        <p:grpSp>
          <p:nvGrpSpPr>
            <p:cNvPr id="109" name="Group 108">
              <a:extLst>
                <a:ext uri="{FF2B5EF4-FFF2-40B4-BE49-F238E27FC236}">
                  <a16:creationId xmlns:a16="http://schemas.microsoft.com/office/drawing/2014/main" id="{7DA61CFB-E56A-960B-F49E-F6052206489A}"/>
                </a:ext>
              </a:extLst>
            </p:cNvPr>
            <p:cNvGrpSpPr/>
            <p:nvPr/>
          </p:nvGrpSpPr>
          <p:grpSpPr>
            <a:xfrm flipH="1">
              <a:off x="460548" y="511548"/>
              <a:ext cx="885690" cy="3242085"/>
              <a:chOff x="3728259" y="1080721"/>
              <a:chExt cx="867366" cy="3242085"/>
            </a:xfrm>
            <a:grpFill/>
          </p:grpSpPr>
          <p:sp>
            <p:nvSpPr>
              <p:cNvPr id="112" name="Rounded Rectangle 37">
                <a:extLst>
                  <a:ext uri="{FF2B5EF4-FFF2-40B4-BE49-F238E27FC236}">
                    <a16:creationId xmlns:a16="http://schemas.microsoft.com/office/drawing/2014/main" id="{FD6C9B91-7915-95A6-1291-96FDA50D6614}"/>
                  </a:ext>
                </a:extLst>
              </p:cNvPr>
              <p:cNvSpPr/>
              <p:nvPr/>
            </p:nvSpPr>
            <p:spPr>
              <a:xfrm>
                <a:off x="3969136" y="1851513"/>
                <a:ext cx="473009" cy="1411064"/>
              </a:xfrm>
              <a:prstGeom prst="roundRect">
                <a:avLst>
                  <a:gd name="adj" fmla="val 50000"/>
                </a:avLst>
              </a:prstGeom>
              <a:grp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 name="Rounded Rectangle 38">
                <a:extLst>
                  <a:ext uri="{FF2B5EF4-FFF2-40B4-BE49-F238E27FC236}">
                    <a16:creationId xmlns:a16="http://schemas.microsoft.com/office/drawing/2014/main" id="{11ACA41E-2FC5-BB94-C772-4DD8920CA456}"/>
                  </a:ext>
                </a:extLst>
              </p:cNvPr>
              <p:cNvSpPr/>
              <p:nvPr/>
            </p:nvSpPr>
            <p:spPr>
              <a:xfrm rot="3163139">
                <a:off x="3566446" y="2671443"/>
                <a:ext cx="536314" cy="212688"/>
              </a:xfrm>
              <a:prstGeom prst="roundRect">
                <a:avLst>
                  <a:gd name="adj" fmla="val 50000"/>
                </a:avLst>
              </a:prstGeom>
              <a:grp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 name="Rounded Rectangle 39">
                <a:extLst>
                  <a:ext uri="{FF2B5EF4-FFF2-40B4-BE49-F238E27FC236}">
                    <a16:creationId xmlns:a16="http://schemas.microsoft.com/office/drawing/2014/main" id="{FD589D6B-DFCE-14C7-5F3C-20594884317B}"/>
                  </a:ext>
                </a:extLst>
              </p:cNvPr>
              <p:cNvSpPr/>
              <p:nvPr/>
            </p:nvSpPr>
            <p:spPr>
              <a:xfrm rot="20356230">
                <a:off x="4318730" y="1891268"/>
                <a:ext cx="263635" cy="970284"/>
              </a:xfrm>
              <a:prstGeom prst="roundRect">
                <a:avLst>
                  <a:gd name="adj" fmla="val 50000"/>
                </a:avLst>
              </a:prstGeom>
              <a:grp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 name="Rounded Rectangle 40">
                <a:extLst>
                  <a:ext uri="{FF2B5EF4-FFF2-40B4-BE49-F238E27FC236}">
                    <a16:creationId xmlns:a16="http://schemas.microsoft.com/office/drawing/2014/main" id="{E0561833-AF36-5B1B-DAE6-8B3600E92D0B}"/>
                  </a:ext>
                </a:extLst>
              </p:cNvPr>
              <p:cNvSpPr/>
              <p:nvPr/>
            </p:nvSpPr>
            <p:spPr>
              <a:xfrm rot="1069183">
                <a:off x="3839291" y="2988721"/>
                <a:ext cx="310163" cy="1321523"/>
              </a:xfrm>
              <a:prstGeom prst="roundRect">
                <a:avLst>
                  <a:gd name="adj" fmla="val 50000"/>
                </a:avLst>
              </a:prstGeom>
              <a:grp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 name="Rounded Rectangle 41">
                <a:extLst>
                  <a:ext uri="{FF2B5EF4-FFF2-40B4-BE49-F238E27FC236}">
                    <a16:creationId xmlns:a16="http://schemas.microsoft.com/office/drawing/2014/main" id="{4EE19DC3-4889-AAAB-5AEF-53F683F32947}"/>
                  </a:ext>
                </a:extLst>
              </p:cNvPr>
              <p:cNvSpPr/>
              <p:nvPr/>
            </p:nvSpPr>
            <p:spPr>
              <a:xfrm rot="10017092">
                <a:off x="4258499" y="2961248"/>
                <a:ext cx="299401" cy="1361558"/>
              </a:xfrm>
              <a:prstGeom prst="roundRect">
                <a:avLst>
                  <a:gd name="adj" fmla="val 50000"/>
                </a:avLst>
              </a:prstGeom>
              <a:grp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 name="Oval 116">
                <a:extLst>
                  <a:ext uri="{FF2B5EF4-FFF2-40B4-BE49-F238E27FC236}">
                    <a16:creationId xmlns:a16="http://schemas.microsoft.com/office/drawing/2014/main" id="{B76F91BE-3D58-6E6C-0AA0-580F9F26529E}"/>
                  </a:ext>
                </a:extLst>
              </p:cNvPr>
              <p:cNvSpPr/>
              <p:nvPr/>
            </p:nvSpPr>
            <p:spPr>
              <a:xfrm>
                <a:off x="3840935" y="1080721"/>
                <a:ext cx="754690" cy="754759"/>
              </a:xfrm>
              <a:prstGeom prst="ellipse">
                <a:avLst/>
              </a:prstGeom>
              <a:grp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 name="Rounded Rectangle 43">
                <a:extLst>
                  <a:ext uri="{FF2B5EF4-FFF2-40B4-BE49-F238E27FC236}">
                    <a16:creationId xmlns:a16="http://schemas.microsoft.com/office/drawing/2014/main" id="{77879472-2066-FD9F-18BF-73C2571484A1}"/>
                  </a:ext>
                </a:extLst>
              </p:cNvPr>
              <p:cNvSpPr/>
              <p:nvPr/>
            </p:nvSpPr>
            <p:spPr>
              <a:xfrm rot="7107398">
                <a:off x="3480892" y="2212893"/>
                <a:ext cx="903867" cy="258840"/>
              </a:xfrm>
              <a:prstGeom prst="roundRect">
                <a:avLst>
                  <a:gd name="adj" fmla="val 50000"/>
                </a:avLst>
              </a:prstGeom>
              <a:grp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10" name="Rounded Rectangle 18">
              <a:extLst>
                <a:ext uri="{FF2B5EF4-FFF2-40B4-BE49-F238E27FC236}">
                  <a16:creationId xmlns:a16="http://schemas.microsoft.com/office/drawing/2014/main" id="{AC88ECD0-D65E-EDC1-764A-A4688FF712FE}"/>
                </a:ext>
              </a:extLst>
            </p:cNvPr>
            <p:cNvSpPr/>
            <p:nvPr/>
          </p:nvSpPr>
          <p:spPr>
            <a:xfrm>
              <a:off x="648745" y="1827898"/>
              <a:ext cx="310054" cy="514212"/>
            </a:xfrm>
            <a:prstGeom prst="roundRect">
              <a:avLst>
                <a:gd name="adj" fmla="val 4296"/>
              </a:avLst>
            </a:prstGeom>
            <a:solidFill>
              <a:schemeClr val="tx2"/>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44">
              <a:extLst>
                <a:ext uri="{FF2B5EF4-FFF2-40B4-BE49-F238E27FC236}">
                  <a16:creationId xmlns:a16="http://schemas.microsoft.com/office/drawing/2014/main" id="{83A25EB1-FDC4-1D83-A67A-D61636F8B9DD}"/>
                </a:ext>
              </a:extLst>
            </p:cNvPr>
            <p:cNvSpPr/>
            <p:nvPr/>
          </p:nvSpPr>
          <p:spPr>
            <a:xfrm rot="5651690" flipH="1">
              <a:off x="537742" y="1843819"/>
              <a:ext cx="241335" cy="668705"/>
            </a:xfrm>
            <a:prstGeom prst="roundRect">
              <a:avLst>
                <a:gd name="adj" fmla="val 50000"/>
              </a:avLst>
            </a:prstGeom>
            <a:grp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19" name="Group 118">
            <a:extLst>
              <a:ext uri="{FF2B5EF4-FFF2-40B4-BE49-F238E27FC236}">
                <a16:creationId xmlns:a16="http://schemas.microsoft.com/office/drawing/2014/main" id="{0A4CE500-F896-7D48-5D38-BC10F372B409}"/>
              </a:ext>
            </a:extLst>
          </p:cNvPr>
          <p:cNvGrpSpPr/>
          <p:nvPr/>
        </p:nvGrpSpPr>
        <p:grpSpPr>
          <a:xfrm flipH="1">
            <a:off x="7814890" y="4280366"/>
            <a:ext cx="522879" cy="1300547"/>
            <a:chOff x="6686528" y="3614380"/>
            <a:chExt cx="1205138" cy="2997517"/>
          </a:xfrm>
        </p:grpSpPr>
        <p:sp>
          <p:nvSpPr>
            <p:cNvPr id="120" name="Rounded Rectangle 37">
              <a:extLst>
                <a:ext uri="{FF2B5EF4-FFF2-40B4-BE49-F238E27FC236}">
                  <a16:creationId xmlns:a16="http://schemas.microsoft.com/office/drawing/2014/main" id="{61B0C552-8FFF-0AA0-2C57-13BBFD0BE97C}"/>
                </a:ext>
              </a:extLst>
            </p:cNvPr>
            <p:cNvSpPr/>
            <p:nvPr/>
          </p:nvSpPr>
          <p:spPr>
            <a:xfrm>
              <a:off x="7007612" y="4350500"/>
              <a:ext cx="706211" cy="1467372"/>
            </a:xfrm>
            <a:custGeom>
              <a:avLst/>
              <a:gdLst>
                <a:gd name="connsiteX0" fmla="*/ 0 w 483002"/>
                <a:gd name="connsiteY0" fmla="*/ 241501 h 1411064"/>
                <a:gd name="connsiteX1" fmla="*/ 241501 w 483002"/>
                <a:gd name="connsiteY1" fmla="*/ 0 h 1411064"/>
                <a:gd name="connsiteX2" fmla="*/ 241501 w 483002"/>
                <a:gd name="connsiteY2" fmla="*/ 0 h 1411064"/>
                <a:gd name="connsiteX3" fmla="*/ 483002 w 483002"/>
                <a:gd name="connsiteY3" fmla="*/ 241501 h 1411064"/>
                <a:gd name="connsiteX4" fmla="*/ 483002 w 483002"/>
                <a:gd name="connsiteY4" fmla="*/ 1169563 h 1411064"/>
                <a:gd name="connsiteX5" fmla="*/ 241501 w 483002"/>
                <a:gd name="connsiteY5" fmla="*/ 1411064 h 1411064"/>
                <a:gd name="connsiteX6" fmla="*/ 241501 w 483002"/>
                <a:gd name="connsiteY6" fmla="*/ 1411064 h 1411064"/>
                <a:gd name="connsiteX7" fmla="*/ 0 w 483002"/>
                <a:gd name="connsiteY7" fmla="*/ 1169563 h 1411064"/>
                <a:gd name="connsiteX8" fmla="*/ 0 w 483002"/>
                <a:gd name="connsiteY8" fmla="*/ 241501 h 1411064"/>
                <a:gd name="connsiteX0" fmla="*/ 144379 w 627381"/>
                <a:gd name="connsiteY0" fmla="*/ 241501 h 1455929"/>
                <a:gd name="connsiteX1" fmla="*/ 385880 w 627381"/>
                <a:gd name="connsiteY1" fmla="*/ 0 h 1455929"/>
                <a:gd name="connsiteX2" fmla="*/ 385880 w 627381"/>
                <a:gd name="connsiteY2" fmla="*/ 0 h 1455929"/>
                <a:gd name="connsiteX3" fmla="*/ 627381 w 627381"/>
                <a:gd name="connsiteY3" fmla="*/ 241501 h 1455929"/>
                <a:gd name="connsiteX4" fmla="*/ 627381 w 627381"/>
                <a:gd name="connsiteY4" fmla="*/ 1169563 h 1455929"/>
                <a:gd name="connsiteX5" fmla="*/ 385880 w 627381"/>
                <a:gd name="connsiteY5" fmla="*/ 1411064 h 1455929"/>
                <a:gd name="connsiteX6" fmla="*/ 385880 w 627381"/>
                <a:gd name="connsiteY6" fmla="*/ 1411064 h 1455929"/>
                <a:gd name="connsiteX7" fmla="*/ 0 w 627381"/>
                <a:gd name="connsiteY7" fmla="*/ 1390944 h 1455929"/>
                <a:gd name="connsiteX8" fmla="*/ 144379 w 627381"/>
                <a:gd name="connsiteY8" fmla="*/ 241501 h 1455929"/>
                <a:gd name="connsiteX0" fmla="*/ 144379 w 771760"/>
                <a:gd name="connsiteY0" fmla="*/ 241501 h 1548208"/>
                <a:gd name="connsiteX1" fmla="*/ 385880 w 771760"/>
                <a:gd name="connsiteY1" fmla="*/ 0 h 1548208"/>
                <a:gd name="connsiteX2" fmla="*/ 385880 w 771760"/>
                <a:gd name="connsiteY2" fmla="*/ 0 h 1548208"/>
                <a:gd name="connsiteX3" fmla="*/ 627381 w 771760"/>
                <a:gd name="connsiteY3" fmla="*/ 241501 h 1548208"/>
                <a:gd name="connsiteX4" fmla="*/ 771760 w 771760"/>
                <a:gd name="connsiteY4" fmla="*/ 1506448 h 1548208"/>
                <a:gd name="connsiteX5" fmla="*/ 385880 w 771760"/>
                <a:gd name="connsiteY5" fmla="*/ 1411064 h 1548208"/>
                <a:gd name="connsiteX6" fmla="*/ 385880 w 771760"/>
                <a:gd name="connsiteY6" fmla="*/ 1411064 h 1548208"/>
                <a:gd name="connsiteX7" fmla="*/ 0 w 771760"/>
                <a:gd name="connsiteY7" fmla="*/ 1390944 h 1548208"/>
                <a:gd name="connsiteX8" fmla="*/ 144379 w 771760"/>
                <a:gd name="connsiteY8" fmla="*/ 241501 h 1548208"/>
                <a:gd name="connsiteX0" fmla="*/ 144379 w 771760"/>
                <a:gd name="connsiteY0" fmla="*/ 241501 h 1603569"/>
                <a:gd name="connsiteX1" fmla="*/ 385880 w 771760"/>
                <a:gd name="connsiteY1" fmla="*/ 0 h 1603569"/>
                <a:gd name="connsiteX2" fmla="*/ 385880 w 771760"/>
                <a:gd name="connsiteY2" fmla="*/ 0 h 1603569"/>
                <a:gd name="connsiteX3" fmla="*/ 627381 w 771760"/>
                <a:gd name="connsiteY3" fmla="*/ 241501 h 1603569"/>
                <a:gd name="connsiteX4" fmla="*/ 771760 w 771760"/>
                <a:gd name="connsiteY4" fmla="*/ 1506448 h 1603569"/>
                <a:gd name="connsiteX5" fmla="*/ 385880 w 771760"/>
                <a:gd name="connsiteY5" fmla="*/ 1411064 h 1603569"/>
                <a:gd name="connsiteX6" fmla="*/ 405131 w 771760"/>
                <a:gd name="connsiteY6" fmla="*/ 1603569 h 1603569"/>
                <a:gd name="connsiteX7" fmla="*/ 0 w 771760"/>
                <a:gd name="connsiteY7" fmla="*/ 1390944 h 1603569"/>
                <a:gd name="connsiteX8" fmla="*/ 144379 w 771760"/>
                <a:gd name="connsiteY8" fmla="*/ 241501 h 1603569"/>
                <a:gd name="connsiteX0" fmla="*/ 144379 w 771760"/>
                <a:gd name="connsiteY0" fmla="*/ 241501 h 1603569"/>
                <a:gd name="connsiteX1" fmla="*/ 385880 w 771760"/>
                <a:gd name="connsiteY1" fmla="*/ 0 h 1603569"/>
                <a:gd name="connsiteX2" fmla="*/ 385880 w 771760"/>
                <a:gd name="connsiteY2" fmla="*/ 0 h 1603569"/>
                <a:gd name="connsiteX3" fmla="*/ 627381 w 771760"/>
                <a:gd name="connsiteY3" fmla="*/ 241501 h 1603569"/>
                <a:gd name="connsiteX4" fmla="*/ 771760 w 771760"/>
                <a:gd name="connsiteY4" fmla="*/ 1506448 h 1603569"/>
                <a:gd name="connsiteX5" fmla="*/ 549509 w 771760"/>
                <a:gd name="connsiteY5" fmla="*/ 1545817 h 1603569"/>
                <a:gd name="connsiteX6" fmla="*/ 405131 w 771760"/>
                <a:gd name="connsiteY6" fmla="*/ 1603569 h 1603569"/>
                <a:gd name="connsiteX7" fmla="*/ 0 w 771760"/>
                <a:gd name="connsiteY7" fmla="*/ 1390944 h 1603569"/>
                <a:gd name="connsiteX8" fmla="*/ 144379 w 771760"/>
                <a:gd name="connsiteY8" fmla="*/ 241501 h 160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760" h="1603569">
                  <a:moveTo>
                    <a:pt x="144379" y="241501"/>
                  </a:moveTo>
                  <a:cubicBezTo>
                    <a:pt x="144379" y="108124"/>
                    <a:pt x="252503" y="0"/>
                    <a:pt x="385880" y="0"/>
                  </a:cubicBezTo>
                  <a:lnTo>
                    <a:pt x="385880" y="0"/>
                  </a:lnTo>
                  <a:cubicBezTo>
                    <a:pt x="519257" y="0"/>
                    <a:pt x="627381" y="108124"/>
                    <a:pt x="627381" y="241501"/>
                  </a:cubicBezTo>
                  <a:lnTo>
                    <a:pt x="771760" y="1506448"/>
                  </a:lnTo>
                  <a:cubicBezTo>
                    <a:pt x="771760" y="1639825"/>
                    <a:pt x="682886" y="1545817"/>
                    <a:pt x="549509" y="1545817"/>
                  </a:cubicBezTo>
                  <a:lnTo>
                    <a:pt x="405131" y="1603569"/>
                  </a:lnTo>
                  <a:cubicBezTo>
                    <a:pt x="271754" y="1603569"/>
                    <a:pt x="0" y="1524321"/>
                    <a:pt x="0" y="1390944"/>
                  </a:cubicBezTo>
                  <a:cubicBezTo>
                    <a:pt x="0" y="1081590"/>
                    <a:pt x="144379" y="550855"/>
                    <a:pt x="144379" y="241501"/>
                  </a:cubicBezTo>
                  <a:close/>
                </a:path>
              </a:pathLst>
            </a:cu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 name="Rounded Rectangle 38">
              <a:extLst>
                <a:ext uri="{FF2B5EF4-FFF2-40B4-BE49-F238E27FC236}">
                  <a16:creationId xmlns:a16="http://schemas.microsoft.com/office/drawing/2014/main" id="{2EC674D4-DFED-B4E3-89C9-A322B2484814}"/>
                </a:ext>
              </a:extLst>
            </p:cNvPr>
            <p:cNvSpPr/>
            <p:nvPr/>
          </p:nvSpPr>
          <p:spPr>
            <a:xfrm rot="3163139">
              <a:off x="6741554" y="4961790"/>
              <a:ext cx="490763" cy="198735"/>
            </a:xfrm>
            <a:prstGeom prst="roundRect">
              <a:avLst>
                <a:gd name="adj" fmla="val 50000"/>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 name="Rounded Rectangle 39">
              <a:extLst>
                <a:ext uri="{FF2B5EF4-FFF2-40B4-BE49-F238E27FC236}">
                  <a16:creationId xmlns:a16="http://schemas.microsoft.com/office/drawing/2014/main" id="{01FF9F52-1C81-63B3-D7B3-7C56686B8C17}"/>
                </a:ext>
              </a:extLst>
            </p:cNvPr>
            <p:cNvSpPr/>
            <p:nvPr/>
          </p:nvSpPr>
          <p:spPr>
            <a:xfrm rot="19353894">
              <a:off x="7530857" y="4306838"/>
              <a:ext cx="246340" cy="887875"/>
            </a:xfrm>
            <a:prstGeom prst="roundRect">
              <a:avLst>
                <a:gd name="adj" fmla="val 50000"/>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 name="Rounded Rectangle 40">
              <a:extLst>
                <a:ext uri="{FF2B5EF4-FFF2-40B4-BE49-F238E27FC236}">
                  <a16:creationId xmlns:a16="http://schemas.microsoft.com/office/drawing/2014/main" id="{5687D7FC-C303-EDF3-96B1-7E3FA1C55471}"/>
                </a:ext>
              </a:extLst>
            </p:cNvPr>
            <p:cNvSpPr/>
            <p:nvPr/>
          </p:nvSpPr>
          <p:spPr>
            <a:xfrm rot="1069183">
              <a:off x="7018402" y="5391120"/>
              <a:ext cx="289816" cy="1209282"/>
            </a:xfrm>
            <a:prstGeom prst="roundRect">
              <a:avLst>
                <a:gd name="adj" fmla="val 50000"/>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 name="Rounded Rectangle 41">
              <a:extLst>
                <a:ext uri="{FF2B5EF4-FFF2-40B4-BE49-F238E27FC236}">
                  <a16:creationId xmlns:a16="http://schemas.microsoft.com/office/drawing/2014/main" id="{E1999AB4-F23D-2A28-1EB6-046E703FB22B}"/>
                </a:ext>
              </a:extLst>
            </p:cNvPr>
            <p:cNvSpPr/>
            <p:nvPr/>
          </p:nvSpPr>
          <p:spPr>
            <a:xfrm rot="10017092">
              <a:off x="7410108" y="5365981"/>
              <a:ext cx="279759" cy="1245916"/>
            </a:xfrm>
            <a:prstGeom prst="roundRect">
              <a:avLst>
                <a:gd name="adj" fmla="val 50000"/>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 name="Oval 124">
              <a:extLst>
                <a:ext uri="{FF2B5EF4-FFF2-40B4-BE49-F238E27FC236}">
                  <a16:creationId xmlns:a16="http://schemas.microsoft.com/office/drawing/2014/main" id="{3BDE7FAE-0E84-6154-A016-D16354DE60AA}"/>
                </a:ext>
              </a:extLst>
            </p:cNvPr>
            <p:cNvSpPr/>
            <p:nvPr/>
          </p:nvSpPr>
          <p:spPr>
            <a:xfrm>
              <a:off x="7029314" y="3614380"/>
              <a:ext cx="705181" cy="690655"/>
            </a:xfrm>
            <a:prstGeom prst="ellipse">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 name="Rounded Rectangle 43">
              <a:extLst>
                <a:ext uri="{FF2B5EF4-FFF2-40B4-BE49-F238E27FC236}">
                  <a16:creationId xmlns:a16="http://schemas.microsoft.com/office/drawing/2014/main" id="{4AC7D279-07F5-1935-A519-309DC63047DA}"/>
                </a:ext>
              </a:extLst>
            </p:cNvPr>
            <p:cNvSpPr/>
            <p:nvPr/>
          </p:nvSpPr>
          <p:spPr>
            <a:xfrm rot="8243239">
              <a:off x="6686528" y="4572612"/>
              <a:ext cx="827098" cy="241859"/>
            </a:xfrm>
            <a:prstGeom prst="roundRect">
              <a:avLst>
                <a:gd name="adj" fmla="val 50000"/>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 name="Rounded Rectangle 18">
              <a:extLst>
                <a:ext uri="{FF2B5EF4-FFF2-40B4-BE49-F238E27FC236}">
                  <a16:creationId xmlns:a16="http://schemas.microsoft.com/office/drawing/2014/main" id="{4AF25A1B-9A3E-E726-890D-8EA74D65D87F}"/>
                </a:ext>
              </a:extLst>
            </p:cNvPr>
            <p:cNvSpPr/>
            <p:nvPr/>
          </p:nvSpPr>
          <p:spPr>
            <a:xfrm flipH="1">
              <a:off x="7269186" y="4849721"/>
              <a:ext cx="283720" cy="470538"/>
            </a:xfrm>
            <a:prstGeom prst="roundRect">
              <a:avLst>
                <a:gd name="adj" fmla="val 4296"/>
              </a:avLst>
            </a:prstGeom>
            <a:solidFill>
              <a:schemeClr val="tx2"/>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44">
              <a:extLst>
                <a:ext uri="{FF2B5EF4-FFF2-40B4-BE49-F238E27FC236}">
                  <a16:creationId xmlns:a16="http://schemas.microsoft.com/office/drawing/2014/main" id="{5B33277E-B4EB-A5CA-65DB-46A836F9832F}"/>
                </a:ext>
              </a:extLst>
            </p:cNvPr>
            <p:cNvSpPr/>
            <p:nvPr/>
          </p:nvSpPr>
          <p:spPr>
            <a:xfrm rot="15948310">
              <a:off x="7475293" y="4758979"/>
              <a:ext cx="220838" cy="611909"/>
            </a:xfrm>
            <a:prstGeom prst="roundRect">
              <a:avLst>
                <a:gd name="adj" fmla="val 50000"/>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9" name="Moon 128">
              <a:extLst>
                <a:ext uri="{FF2B5EF4-FFF2-40B4-BE49-F238E27FC236}">
                  <a16:creationId xmlns:a16="http://schemas.microsoft.com/office/drawing/2014/main" id="{8053BF6C-3F1C-EB5A-9CA1-B03C95976CBB}"/>
                </a:ext>
              </a:extLst>
            </p:cNvPr>
            <p:cNvSpPr/>
            <p:nvPr/>
          </p:nvSpPr>
          <p:spPr>
            <a:xfrm rot="8592373">
              <a:off x="7602226" y="3733083"/>
              <a:ext cx="264538" cy="550847"/>
            </a:xfrm>
            <a:prstGeom prst="moon">
              <a:avLst>
                <a:gd name="adj" fmla="val 69150"/>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a:extLst>
                <a:ext uri="{FF2B5EF4-FFF2-40B4-BE49-F238E27FC236}">
                  <a16:creationId xmlns:a16="http://schemas.microsoft.com/office/drawing/2014/main" id="{844F5A04-E9E2-B0C5-DD3C-4B97D33359AB}"/>
                </a:ext>
              </a:extLst>
            </p:cNvPr>
            <p:cNvSpPr/>
            <p:nvPr/>
          </p:nvSpPr>
          <p:spPr>
            <a:xfrm rot="2877082">
              <a:off x="6880303" y="3658215"/>
              <a:ext cx="273760" cy="570051"/>
            </a:xfrm>
            <a:prstGeom prst="moon">
              <a:avLst>
                <a:gd name="adj" fmla="val 69150"/>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34E46F97-D941-AB5C-EA72-4C69C01D8CF6}"/>
              </a:ext>
            </a:extLst>
          </p:cNvPr>
          <p:cNvGrpSpPr/>
          <p:nvPr/>
        </p:nvGrpSpPr>
        <p:grpSpPr>
          <a:xfrm>
            <a:off x="3768938" y="2743689"/>
            <a:ext cx="1553936" cy="809440"/>
            <a:chOff x="5656507" y="2552569"/>
            <a:chExt cx="1176995" cy="613093"/>
          </a:xfrm>
        </p:grpSpPr>
        <p:grpSp>
          <p:nvGrpSpPr>
            <p:cNvPr id="132" name="Group 131">
              <a:extLst>
                <a:ext uri="{FF2B5EF4-FFF2-40B4-BE49-F238E27FC236}">
                  <a16:creationId xmlns:a16="http://schemas.microsoft.com/office/drawing/2014/main" id="{4D00F0A8-206B-7C1C-586D-8CC897A63754}"/>
                </a:ext>
              </a:extLst>
            </p:cNvPr>
            <p:cNvGrpSpPr/>
            <p:nvPr/>
          </p:nvGrpSpPr>
          <p:grpSpPr>
            <a:xfrm>
              <a:off x="6658427" y="2717729"/>
              <a:ext cx="165758" cy="447933"/>
              <a:chOff x="8242972" y="1553341"/>
              <a:chExt cx="165758" cy="447933"/>
            </a:xfrm>
          </p:grpSpPr>
          <p:sp>
            <p:nvSpPr>
              <p:cNvPr id="135" name="Rounded Rectangle 11">
                <a:extLst>
                  <a:ext uri="{FF2B5EF4-FFF2-40B4-BE49-F238E27FC236}">
                    <a16:creationId xmlns:a16="http://schemas.microsoft.com/office/drawing/2014/main" id="{7042CF49-2408-3100-F533-E37298A2AF14}"/>
                  </a:ext>
                </a:extLst>
              </p:cNvPr>
              <p:cNvSpPr/>
              <p:nvPr/>
            </p:nvSpPr>
            <p:spPr>
              <a:xfrm>
                <a:off x="8289727" y="1553341"/>
                <a:ext cx="57769" cy="22862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27B656A6-1F2D-71FF-385E-AB382613AEDD}"/>
                  </a:ext>
                </a:extLst>
              </p:cNvPr>
              <p:cNvSpPr/>
              <p:nvPr/>
            </p:nvSpPr>
            <p:spPr>
              <a:xfrm>
                <a:off x="8244460" y="1709066"/>
                <a:ext cx="160713" cy="160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Isosceles Triangle 136">
                <a:extLst>
                  <a:ext uri="{FF2B5EF4-FFF2-40B4-BE49-F238E27FC236}">
                    <a16:creationId xmlns:a16="http://schemas.microsoft.com/office/drawing/2014/main" id="{F64B7EB8-05D8-9E02-18D9-D68193F3D94F}"/>
                  </a:ext>
                </a:extLst>
              </p:cNvPr>
              <p:cNvSpPr/>
              <p:nvPr/>
            </p:nvSpPr>
            <p:spPr>
              <a:xfrm>
                <a:off x="8242972" y="1781420"/>
                <a:ext cx="165758" cy="21985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Can 3">
              <a:extLst>
                <a:ext uri="{FF2B5EF4-FFF2-40B4-BE49-F238E27FC236}">
                  <a16:creationId xmlns:a16="http://schemas.microsoft.com/office/drawing/2014/main" id="{1DD57306-373B-2D37-092D-D0B872D25FBF}"/>
                </a:ext>
              </a:extLst>
            </p:cNvPr>
            <p:cNvSpPr/>
            <p:nvPr/>
          </p:nvSpPr>
          <p:spPr>
            <a:xfrm>
              <a:off x="5874244" y="2635532"/>
              <a:ext cx="741522" cy="371192"/>
            </a:xfrm>
            <a:prstGeom prst="can">
              <a:avLst>
                <a:gd name="adj" fmla="val 35784"/>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47A7817D-ED8B-5993-5BC1-C3D2E716544C}"/>
                </a:ext>
              </a:extLst>
            </p:cNvPr>
            <p:cNvSpPr/>
            <p:nvPr/>
          </p:nvSpPr>
          <p:spPr>
            <a:xfrm>
              <a:off x="5656507" y="2552569"/>
              <a:ext cx="1176995" cy="333672"/>
            </a:xfrm>
            <a:prstGeom prst="diamon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7">
            <a:extLst>
              <a:ext uri="{FF2B5EF4-FFF2-40B4-BE49-F238E27FC236}">
                <a16:creationId xmlns:a16="http://schemas.microsoft.com/office/drawing/2014/main" id="{0523E50D-8D97-6748-A020-D583CC2699C5}"/>
              </a:ext>
            </a:extLst>
          </p:cNvPr>
          <p:cNvGrpSpPr/>
          <p:nvPr/>
        </p:nvGrpSpPr>
        <p:grpSpPr>
          <a:xfrm>
            <a:off x="5737513" y="5082544"/>
            <a:ext cx="492389" cy="1161578"/>
            <a:chOff x="9811600" y="2648422"/>
            <a:chExt cx="942703" cy="2223897"/>
          </a:xfrm>
        </p:grpSpPr>
        <p:sp>
          <p:nvSpPr>
            <p:cNvPr id="139" name="Oval 138">
              <a:extLst>
                <a:ext uri="{FF2B5EF4-FFF2-40B4-BE49-F238E27FC236}">
                  <a16:creationId xmlns:a16="http://schemas.microsoft.com/office/drawing/2014/main" id="{8384D614-A9C9-FB09-7A98-4688102F5293}"/>
                </a:ext>
              </a:extLst>
            </p:cNvPr>
            <p:cNvSpPr/>
            <p:nvPr/>
          </p:nvSpPr>
          <p:spPr>
            <a:xfrm>
              <a:off x="9826656" y="2648422"/>
              <a:ext cx="632012" cy="6320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Rounded Corners 139">
              <a:extLst>
                <a:ext uri="{FF2B5EF4-FFF2-40B4-BE49-F238E27FC236}">
                  <a16:creationId xmlns:a16="http://schemas.microsoft.com/office/drawing/2014/main" id="{AA392981-2386-5491-4A57-49C5EB400DDE}"/>
                </a:ext>
              </a:extLst>
            </p:cNvPr>
            <p:cNvSpPr/>
            <p:nvPr/>
          </p:nvSpPr>
          <p:spPr>
            <a:xfrm rot="16200000">
              <a:off x="10080504" y="3814374"/>
              <a:ext cx="250455" cy="50587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Rounded Corners 140">
              <a:extLst>
                <a:ext uri="{FF2B5EF4-FFF2-40B4-BE49-F238E27FC236}">
                  <a16:creationId xmlns:a16="http://schemas.microsoft.com/office/drawing/2014/main" id="{900EDCB1-2E16-EEA6-8314-01D4F20D48D0}"/>
                </a:ext>
              </a:extLst>
            </p:cNvPr>
            <p:cNvSpPr/>
            <p:nvPr/>
          </p:nvSpPr>
          <p:spPr>
            <a:xfrm>
              <a:off x="10317473" y="4018513"/>
              <a:ext cx="156250" cy="73711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AA7D09BA-7CD6-CECA-7CB8-6836BA46B302}"/>
                </a:ext>
              </a:extLst>
            </p:cNvPr>
            <p:cNvSpPr/>
            <p:nvPr/>
          </p:nvSpPr>
          <p:spPr>
            <a:xfrm>
              <a:off x="9811600" y="4186690"/>
              <a:ext cx="505873" cy="2964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B520D3BF-D737-A2B6-54A6-470DB6F52EFA}"/>
                </a:ext>
              </a:extLst>
            </p:cNvPr>
            <p:cNvSpPr/>
            <p:nvPr/>
          </p:nvSpPr>
          <p:spPr>
            <a:xfrm rot="16200000">
              <a:off x="10361810" y="3358682"/>
              <a:ext cx="219003" cy="53116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6018837B-F5DE-BF9B-4B95-4EDAFF12CEDE}"/>
                </a:ext>
              </a:extLst>
            </p:cNvPr>
            <p:cNvSpPr/>
            <p:nvPr/>
          </p:nvSpPr>
          <p:spPr>
            <a:xfrm rot="16200000">
              <a:off x="9621753" y="4571349"/>
              <a:ext cx="505873" cy="960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49359ED3-164C-A164-9E16-592C639E0CEF}"/>
                </a:ext>
              </a:extLst>
            </p:cNvPr>
            <p:cNvSpPr/>
            <p:nvPr/>
          </p:nvSpPr>
          <p:spPr>
            <a:xfrm rot="16200000">
              <a:off x="10000828" y="4565618"/>
              <a:ext cx="505873" cy="960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Rounded Corners 145">
              <a:extLst>
                <a:ext uri="{FF2B5EF4-FFF2-40B4-BE49-F238E27FC236}">
                  <a16:creationId xmlns:a16="http://schemas.microsoft.com/office/drawing/2014/main" id="{ABF4812D-16E4-212E-8CBF-1BDFF42B01B9}"/>
                </a:ext>
              </a:extLst>
            </p:cNvPr>
            <p:cNvSpPr/>
            <p:nvPr/>
          </p:nvSpPr>
          <p:spPr>
            <a:xfrm rot="16200000">
              <a:off x="10441253" y="3235185"/>
              <a:ext cx="94939" cy="531161"/>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Rounded Corners 146">
              <a:extLst>
                <a:ext uri="{FF2B5EF4-FFF2-40B4-BE49-F238E27FC236}">
                  <a16:creationId xmlns:a16="http://schemas.microsoft.com/office/drawing/2014/main" id="{6FEDED02-E00B-432D-712E-177F4DA2FE3A}"/>
                </a:ext>
              </a:extLst>
            </p:cNvPr>
            <p:cNvSpPr/>
            <p:nvPr/>
          </p:nvSpPr>
          <p:spPr>
            <a:xfrm>
              <a:off x="9967850" y="3378992"/>
              <a:ext cx="349623" cy="81354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E98EC8FF-9AB5-7368-1A88-47217AFDC2CC}"/>
              </a:ext>
            </a:extLst>
          </p:cNvPr>
          <p:cNvGrpSpPr/>
          <p:nvPr/>
        </p:nvGrpSpPr>
        <p:grpSpPr>
          <a:xfrm>
            <a:off x="6125988" y="5102680"/>
            <a:ext cx="363464" cy="1121305"/>
            <a:chOff x="10659972" y="2648422"/>
            <a:chExt cx="695869" cy="2146793"/>
          </a:xfrm>
        </p:grpSpPr>
        <p:grpSp>
          <p:nvGrpSpPr>
            <p:cNvPr id="149" name="Group 148">
              <a:extLst>
                <a:ext uri="{FF2B5EF4-FFF2-40B4-BE49-F238E27FC236}">
                  <a16:creationId xmlns:a16="http://schemas.microsoft.com/office/drawing/2014/main" id="{37AD9CB5-9CF8-C56E-F7CC-B3A2785E894A}"/>
                </a:ext>
              </a:extLst>
            </p:cNvPr>
            <p:cNvGrpSpPr/>
            <p:nvPr/>
          </p:nvGrpSpPr>
          <p:grpSpPr>
            <a:xfrm>
              <a:off x="10659972" y="2648422"/>
              <a:ext cx="689917" cy="2146793"/>
              <a:chOff x="10659972" y="2848997"/>
              <a:chExt cx="689917" cy="1946218"/>
            </a:xfrm>
          </p:grpSpPr>
          <p:sp>
            <p:nvSpPr>
              <p:cNvPr id="151" name="Rectangle 150">
                <a:extLst>
                  <a:ext uri="{FF2B5EF4-FFF2-40B4-BE49-F238E27FC236}">
                    <a16:creationId xmlns:a16="http://schemas.microsoft.com/office/drawing/2014/main" id="{10B450DE-4B54-1CAB-9B9A-21B2F947B163}"/>
                  </a:ext>
                </a:extLst>
              </p:cNvPr>
              <p:cNvSpPr/>
              <p:nvPr/>
            </p:nvSpPr>
            <p:spPr>
              <a:xfrm>
                <a:off x="11040315" y="2848997"/>
                <a:ext cx="309574" cy="19314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A36FD081-9621-1FF8-D348-6FC821402D1E}"/>
                  </a:ext>
                </a:extLst>
              </p:cNvPr>
              <p:cNvSpPr/>
              <p:nvPr/>
            </p:nvSpPr>
            <p:spPr>
              <a:xfrm>
                <a:off x="10685436" y="3810562"/>
                <a:ext cx="130786" cy="9698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446734EF-8F14-85E2-A6B0-BC71F58853BA}"/>
                  </a:ext>
                </a:extLst>
              </p:cNvPr>
              <p:cNvSpPr/>
              <p:nvPr/>
            </p:nvSpPr>
            <p:spPr>
              <a:xfrm rot="16200000">
                <a:off x="10800152" y="3621920"/>
                <a:ext cx="409557" cy="689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E2EE7610-8CCF-89E3-3316-A3B93E5928EB}"/>
                  </a:ext>
                </a:extLst>
              </p:cNvPr>
              <p:cNvSpPr/>
              <p:nvPr/>
            </p:nvSpPr>
            <p:spPr>
              <a:xfrm>
                <a:off x="10692268" y="4637991"/>
                <a:ext cx="149828" cy="1572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C63CA617-C1BF-3067-075B-5B7447F5D8B6}"/>
                  </a:ext>
                </a:extLst>
              </p:cNvPr>
              <p:cNvSpPr/>
              <p:nvPr/>
            </p:nvSpPr>
            <p:spPr>
              <a:xfrm rot="16200000">
                <a:off x="10992129" y="4405599"/>
                <a:ext cx="174067" cy="3998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0" name="Rectangle 149">
              <a:extLst>
                <a:ext uri="{FF2B5EF4-FFF2-40B4-BE49-F238E27FC236}">
                  <a16:creationId xmlns:a16="http://schemas.microsoft.com/office/drawing/2014/main" id="{B91065D8-A783-FFA6-4D75-A70D0AB10158}"/>
                </a:ext>
              </a:extLst>
            </p:cNvPr>
            <p:cNvSpPr/>
            <p:nvPr/>
          </p:nvSpPr>
          <p:spPr>
            <a:xfrm rot="16200000">
              <a:off x="11084009" y="3174072"/>
              <a:ext cx="172864" cy="3708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TextBox 155">
            <a:extLst>
              <a:ext uri="{FF2B5EF4-FFF2-40B4-BE49-F238E27FC236}">
                <a16:creationId xmlns:a16="http://schemas.microsoft.com/office/drawing/2014/main" id="{56D3ACD4-0D28-54ED-8853-F10EC5D70082}"/>
              </a:ext>
            </a:extLst>
          </p:cNvPr>
          <p:cNvSpPr txBox="1"/>
          <p:nvPr/>
        </p:nvSpPr>
        <p:spPr>
          <a:xfrm>
            <a:off x="5472224" y="2618622"/>
            <a:ext cx="1463904" cy="369332"/>
          </a:xfrm>
          <a:prstGeom prst="rect">
            <a:avLst/>
          </a:prstGeom>
          <a:noFill/>
        </p:spPr>
        <p:txBody>
          <a:bodyPr wrap="square" rtlCol="0">
            <a:spAutoFit/>
          </a:bodyPr>
          <a:lstStyle/>
          <a:p>
            <a:pPr algn="ctr"/>
            <a:r>
              <a:rPr lang="en-US" dirty="0"/>
              <a:t>Scriptures</a:t>
            </a:r>
          </a:p>
        </p:txBody>
      </p:sp>
      <p:sp>
        <p:nvSpPr>
          <p:cNvPr id="157" name="TextBox 156">
            <a:extLst>
              <a:ext uri="{FF2B5EF4-FFF2-40B4-BE49-F238E27FC236}">
                <a16:creationId xmlns:a16="http://schemas.microsoft.com/office/drawing/2014/main" id="{6EE35F45-6D73-ABF8-32B6-385CCD1F1580}"/>
              </a:ext>
            </a:extLst>
          </p:cNvPr>
          <p:cNvSpPr txBox="1"/>
          <p:nvPr/>
        </p:nvSpPr>
        <p:spPr>
          <a:xfrm>
            <a:off x="7034947" y="2210874"/>
            <a:ext cx="1463904" cy="369332"/>
          </a:xfrm>
          <a:prstGeom prst="rect">
            <a:avLst/>
          </a:prstGeom>
          <a:noFill/>
        </p:spPr>
        <p:txBody>
          <a:bodyPr wrap="square" rtlCol="0">
            <a:spAutoFit/>
          </a:bodyPr>
          <a:lstStyle/>
          <a:p>
            <a:pPr algn="ctr"/>
            <a:r>
              <a:rPr lang="en-US" dirty="0"/>
              <a:t>Jesus Christ</a:t>
            </a:r>
          </a:p>
        </p:txBody>
      </p:sp>
      <p:sp>
        <p:nvSpPr>
          <p:cNvPr id="158" name="TextBox 157">
            <a:extLst>
              <a:ext uri="{FF2B5EF4-FFF2-40B4-BE49-F238E27FC236}">
                <a16:creationId xmlns:a16="http://schemas.microsoft.com/office/drawing/2014/main" id="{34D78588-A2A0-6733-DBDB-5A155DC644A0}"/>
              </a:ext>
            </a:extLst>
          </p:cNvPr>
          <p:cNvSpPr txBox="1"/>
          <p:nvPr/>
        </p:nvSpPr>
        <p:spPr>
          <a:xfrm>
            <a:off x="7032296" y="3875976"/>
            <a:ext cx="1463904" cy="369332"/>
          </a:xfrm>
          <a:prstGeom prst="rect">
            <a:avLst/>
          </a:prstGeom>
          <a:noFill/>
        </p:spPr>
        <p:txBody>
          <a:bodyPr wrap="square" rtlCol="0">
            <a:spAutoFit/>
          </a:bodyPr>
          <a:lstStyle/>
          <a:p>
            <a:pPr algn="ctr"/>
            <a:r>
              <a:rPr lang="en-US" dirty="0"/>
              <a:t>Testimony</a:t>
            </a:r>
          </a:p>
        </p:txBody>
      </p:sp>
      <p:sp>
        <p:nvSpPr>
          <p:cNvPr id="159" name="TextBox 158">
            <a:extLst>
              <a:ext uri="{FF2B5EF4-FFF2-40B4-BE49-F238E27FC236}">
                <a16:creationId xmlns:a16="http://schemas.microsoft.com/office/drawing/2014/main" id="{5062E120-AA19-B6B3-431B-41BC84CC9875}"/>
              </a:ext>
            </a:extLst>
          </p:cNvPr>
          <p:cNvSpPr txBox="1"/>
          <p:nvPr/>
        </p:nvSpPr>
        <p:spPr>
          <a:xfrm>
            <a:off x="5431242" y="4743838"/>
            <a:ext cx="1463904" cy="369332"/>
          </a:xfrm>
          <a:prstGeom prst="rect">
            <a:avLst/>
          </a:prstGeom>
          <a:noFill/>
        </p:spPr>
        <p:txBody>
          <a:bodyPr wrap="square" rtlCol="0">
            <a:spAutoFit/>
          </a:bodyPr>
          <a:lstStyle/>
          <a:p>
            <a:pPr algn="ctr"/>
            <a:r>
              <a:rPr lang="en-US" dirty="0"/>
              <a:t>Talents</a:t>
            </a:r>
          </a:p>
        </p:txBody>
      </p:sp>
      <p:sp>
        <p:nvSpPr>
          <p:cNvPr id="160" name="TextBox 159">
            <a:extLst>
              <a:ext uri="{FF2B5EF4-FFF2-40B4-BE49-F238E27FC236}">
                <a16:creationId xmlns:a16="http://schemas.microsoft.com/office/drawing/2014/main" id="{1AF96037-2ED2-C92E-D1D5-4C16AC51B520}"/>
              </a:ext>
            </a:extLst>
          </p:cNvPr>
          <p:cNvSpPr txBox="1"/>
          <p:nvPr/>
        </p:nvSpPr>
        <p:spPr>
          <a:xfrm>
            <a:off x="3870022" y="3915486"/>
            <a:ext cx="1463904" cy="369332"/>
          </a:xfrm>
          <a:prstGeom prst="rect">
            <a:avLst/>
          </a:prstGeom>
          <a:noFill/>
        </p:spPr>
        <p:txBody>
          <a:bodyPr wrap="square" rtlCol="0">
            <a:spAutoFit/>
          </a:bodyPr>
          <a:lstStyle/>
          <a:p>
            <a:pPr algn="ctr"/>
            <a:r>
              <a:rPr lang="en-US" dirty="0"/>
              <a:t>Time</a:t>
            </a:r>
          </a:p>
        </p:txBody>
      </p:sp>
      <p:sp>
        <p:nvSpPr>
          <p:cNvPr id="161" name="TextBox 160">
            <a:extLst>
              <a:ext uri="{FF2B5EF4-FFF2-40B4-BE49-F238E27FC236}">
                <a16:creationId xmlns:a16="http://schemas.microsoft.com/office/drawing/2014/main" id="{C23DCE79-5825-6A9B-7041-87ADA75C6E7F}"/>
              </a:ext>
            </a:extLst>
          </p:cNvPr>
          <p:cNvSpPr txBox="1"/>
          <p:nvPr/>
        </p:nvSpPr>
        <p:spPr>
          <a:xfrm>
            <a:off x="3951842" y="2221485"/>
            <a:ext cx="1463904" cy="369332"/>
          </a:xfrm>
          <a:prstGeom prst="rect">
            <a:avLst/>
          </a:prstGeom>
          <a:noFill/>
        </p:spPr>
        <p:txBody>
          <a:bodyPr wrap="square" rtlCol="0">
            <a:spAutoFit/>
          </a:bodyPr>
          <a:lstStyle/>
          <a:p>
            <a:pPr algn="ctr"/>
            <a:r>
              <a:rPr lang="en-US" dirty="0"/>
              <a:t>Knowledge</a:t>
            </a:r>
          </a:p>
        </p:txBody>
      </p:sp>
      <p:sp>
        <p:nvSpPr>
          <p:cNvPr id="162" name="TextBox 161">
            <a:extLst>
              <a:ext uri="{FF2B5EF4-FFF2-40B4-BE49-F238E27FC236}">
                <a16:creationId xmlns:a16="http://schemas.microsoft.com/office/drawing/2014/main" id="{53CDC6E8-1216-45C5-6BD8-0E04C9B873C9}"/>
              </a:ext>
            </a:extLst>
          </p:cNvPr>
          <p:cNvSpPr txBox="1"/>
          <p:nvPr/>
        </p:nvSpPr>
        <p:spPr>
          <a:xfrm>
            <a:off x="5455909" y="3407758"/>
            <a:ext cx="1463904" cy="1200329"/>
          </a:xfrm>
          <a:prstGeom prst="rect">
            <a:avLst/>
          </a:prstGeom>
          <a:noFill/>
        </p:spPr>
        <p:txBody>
          <a:bodyPr wrap="square" rtlCol="0">
            <a:spAutoFit/>
          </a:bodyPr>
          <a:lstStyle/>
          <a:p>
            <a:pPr algn="ctr"/>
            <a:r>
              <a:rPr lang="en-US" dirty="0">
                <a:latin typeface="Dreaming Outloud Pro" panose="03050502040302030504" pitchFamily="66" charset="0"/>
                <a:cs typeface="Dreaming Outloud Pro" panose="03050502040302030504" pitchFamily="66" charset="0"/>
              </a:rPr>
              <a:t>What Do You Want to Share With Others?</a:t>
            </a:r>
          </a:p>
        </p:txBody>
      </p:sp>
      <p:grpSp>
        <p:nvGrpSpPr>
          <p:cNvPr id="165" name="Group 164">
            <a:extLst>
              <a:ext uri="{FF2B5EF4-FFF2-40B4-BE49-F238E27FC236}">
                <a16:creationId xmlns:a16="http://schemas.microsoft.com/office/drawing/2014/main" id="{40C73FEC-6785-8E99-8C0F-0B0137BC7E31}"/>
              </a:ext>
            </a:extLst>
          </p:cNvPr>
          <p:cNvGrpSpPr/>
          <p:nvPr/>
        </p:nvGrpSpPr>
        <p:grpSpPr>
          <a:xfrm>
            <a:off x="7443225" y="2486654"/>
            <a:ext cx="622273" cy="1395136"/>
            <a:chOff x="467058" y="1287948"/>
            <a:chExt cx="2193007" cy="4916728"/>
          </a:xfrm>
        </p:grpSpPr>
        <p:sp>
          <p:nvSpPr>
            <p:cNvPr id="166" name="Oval 5">
              <a:extLst>
                <a:ext uri="{FF2B5EF4-FFF2-40B4-BE49-F238E27FC236}">
                  <a16:creationId xmlns:a16="http://schemas.microsoft.com/office/drawing/2014/main" id="{EF862B96-99E3-95AC-0211-66AC940F066B}"/>
                </a:ext>
              </a:extLst>
            </p:cNvPr>
            <p:cNvSpPr/>
            <p:nvPr/>
          </p:nvSpPr>
          <p:spPr>
            <a:xfrm rot="20061683">
              <a:off x="2244964" y="4093205"/>
              <a:ext cx="415101" cy="64084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reeform: Shape 166">
              <a:extLst>
                <a:ext uri="{FF2B5EF4-FFF2-40B4-BE49-F238E27FC236}">
                  <a16:creationId xmlns:a16="http://schemas.microsoft.com/office/drawing/2014/main" id="{6A6FE111-9BD8-2CD3-FC01-DD1390802EC5}"/>
                </a:ext>
              </a:extLst>
            </p:cNvPr>
            <p:cNvSpPr/>
            <p:nvPr/>
          </p:nvSpPr>
          <p:spPr>
            <a:xfrm rot="10800000">
              <a:off x="482396" y="1287948"/>
              <a:ext cx="2066750" cy="2203008"/>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68" name="Trapezoid 167">
              <a:extLst>
                <a:ext uri="{FF2B5EF4-FFF2-40B4-BE49-F238E27FC236}">
                  <a16:creationId xmlns:a16="http://schemas.microsoft.com/office/drawing/2014/main" id="{3377ED0D-86F4-7AF5-B07A-A6ACD0325297}"/>
                </a:ext>
              </a:extLst>
            </p:cNvPr>
            <p:cNvSpPr/>
            <p:nvPr/>
          </p:nvSpPr>
          <p:spPr>
            <a:xfrm rot="20726610" flipH="1">
              <a:off x="1579161" y="2798381"/>
              <a:ext cx="971198" cy="1673457"/>
            </a:xfrm>
            <a:prstGeom prst="trapezoid">
              <a:avLst>
                <a:gd name="adj" fmla="val 45207"/>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267F5124-BD71-3B48-5096-FCF06F912FD9}"/>
                </a:ext>
              </a:extLst>
            </p:cNvPr>
            <p:cNvSpPr/>
            <p:nvPr/>
          </p:nvSpPr>
          <p:spPr>
            <a:xfrm rot="976600">
              <a:off x="467058" y="4037024"/>
              <a:ext cx="449222" cy="65036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a:extLst>
                <a:ext uri="{FF2B5EF4-FFF2-40B4-BE49-F238E27FC236}">
                  <a16:creationId xmlns:a16="http://schemas.microsoft.com/office/drawing/2014/main" id="{6E304528-2279-7408-18C3-B3670689041B}"/>
                </a:ext>
              </a:extLst>
            </p:cNvPr>
            <p:cNvSpPr/>
            <p:nvPr/>
          </p:nvSpPr>
          <p:spPr>
            <a:xfrm rot="808127">
              <a:off x="488827" y="2706164"/>
              <a:ext cx="1123505" cy="1747081"/>
            </a:xfrm>
            <a:prstGeom prst="trapezoid">
              <a:avLst>
                <a:gd name="adj" fmla="val 50000"/>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EC069ED3-82A7-DF4E-A0F6-9244384CC53F}"/>
                </a:ext>
              </a:extLst>
            </p:cNvPr>
            <p:cNvSpPr/>
            <p:nvPr/>
          </p:nvSpPr>
          <p:spPr>
            <a:xfrm rot="886948" flipH="1">
              <a:off x="1487855" y="5728273"/>
              <a:ext cx="597118" cy="47640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2C2423DE-8358-274B-2F69-B1388AB808B2}"/>
                </a:ext>
              </a:extLst>
            </p:cNvPr>
            <p:cNvSpPr/>
            <p:nvPr/>
          </p:nvSpPr>
          <p:spPr>
            <a:xfrm rot="20713052">
              <a:off x="763009" y="5728273"/>
              <a:ext cx="597118" cy="47640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apezoid 172">
              <a:extLst>
                <a:ext uri="{FF2B5EF4-FFF2-40B4-BE49-F238E27FC236}">
                  <a16:creationId xmlns:a16="http://schemas.microsoft.com/office/drawing/2014/main" id="{5044617F-C28F-B89C-6F58-29186923E693}"/>
                </a:ext>
              </a:extLst>
            </p:cNvPr>
            <p:cNvSpPr/>
            <p:nvPr/>
          </p:nvSpPr>
          <p:spPr>
            <a:xfrm>
              <a:off x="495635" y="2799211"/>
              <a:ext cx="2120175" cy="3228831"/>
            </a:xfrm>
            <a:prstGeom prst="trapezoid">
              <a:avLst>
                <a:gd name="adj" fmla="val 34948"/>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5D98DE12-A193-E689-51E5-51C36C383EA6}"/>
                </a:ext>
              </a:extLst>
            </p:cNvPr>
            <p:cNvSpPr/>
            <p:nvPr/>
          </p:nvSpPr>
          <p:spPr>
            <a:xfrm>
              <a:off x="933997" y="4015516"/>
              <a:ext cx="1279358" cy="177756"/>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ed Rectangle 10">
              <a:extLst>
                <a:ext uri="{FF2B5EF4-FFF2-40B4-BE49-F238E27FC236}">
                  <a16:creationId xmlns:a16="http://schemas.microsoft.com/office/drawing/2014/main" id="{8FC070EE-1D98-A41C-C301-668B0E960E51}"/>
                </a:ext>
              </a:extLst>
            </p:cNvPr>
            <p:cNvSpPr/>
            <p:nvPr/>
          </p:nvSpPr>
          <p:spPr>
            <a:xfrm>
              <a:off x="984555" y="4152135"/>
              <a:ext cx="163091" cy="904074"/>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ed Rectangle 11">
              <a:extLst>
                <a:ext uri="{FF2B5EF4-FFF2-40B4-BE49-F238E27FC236}">
                  <a16:creationId xmlns:a16="http://schemas.microsoft.com/office/drawing/2014/main" id="{55F1E2B4-28D9-277A-D08D-BAB9AA266559}"/>
                </a:ext>
              </a:extLst>
            </p:cNvPr>
            <p:cNvSpPr/>
            <p:nvPr/>
          </p:nvSpPr>
          <p:spPr>
            <a:xfrm rot="20563410">
              <a:off x="1097978" y="4059700"/>
              <a:ext cx="172389" cy="1097804"/>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ed Rectangle 12">
              <a:extLst>
                <a:ext uri="{FF2B5EF4-FFF2-40B4-BE49-F238E27FC236}">
                  <a16:creationId xmlns:a16="http://schemas.microsoft.com/office/drawing/2014/main" id="{B58C0819-55C3-E0B2-D5EC-1B71D0C6421B}"/>
                </a:ext>
              </a:extLst>
            </p:cNvPr>
            <p:cNvSpPr/>
            <p:nvPr/>
          </p:nvSpPr>
          <p:spPr>
            <a:xfrm>
              <a:off x="930192" y="4022984"/>
              <a:ext cx="217454" cy="193728"/>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3">
              <a:extLst>
                <a:ext uri="{FF2B5EF4-FFF2-40B4-BE49-F238E27FC236}">
                  <a16:creationId xmlns:a16="http://schemas.microsoft.com/office/drawing/2014/main" id="{E336D435-1421-334C-E60C-01A67287914C}"/>
                </a:ext>
              </a:extLst>
            </p:cNvPr>
            <p:cNvSpPr/>
            <p:nvPr/>
          </p:nvSpPr>
          <p:spPr>
            <a:xfrm flipH="1">
              <a:off x="1298467" y="2002975"/>
              <a:ext cx="424191" cy="1189266"/>
            </a:xfrm>
            <a:custGeom>
              <a:avLst/>
              <a:gdLst>
                <a:gd name="connsiteX0" fmla="*/ 0 w 491120"/>
                <a:gd name="connsiteY0" fmla="*/ 489477 h 978954"/>
                <a:gd name="connsiteX1" fmla="*/ 245560 w 491120"/>
                <a:gd name="connsiteY1" fmla="*/ 0 h 978954"/>
                <a:gd name="connsiteX2" fmla="*/ 491120 w 491120"/>
                <a:gd name="connsiteY2" fmla="*/ 489477 h 978954"/>
                <a:gd name="connsiteX3" fmla="*/ 245560 w 491120"/>
                <a:gd name="connsiteY3" fmla="*/ 978954 h 978954"/>
                <a:gd name="connsiteX4" fmla="*/ 0 w 491120"/>
                <a:gd name="connsiteY4" fmla="*/ 489477 h 978954"/>
                <a:gd name="connsiteX0" fmla="*/ 16 w 491136"/>
                <a:gd name="connsiteY0" fmla="*/ 489477 h 1189266"/>
                <a:gd name="connsiteX1" fmla="*/ 245576 w 491136"/>
                <a:gd name="connsiteY1" fmla="*/ 0 h 1189266"/>
                <a:gd name="connsiteX2" fmla="*/ 491136 w 491136"/>
                <a:gd name="connsiteY2" fmla="*/ 489477 h 1189266"/>
                <a:gd name="connsiteX3" fmla="*/ 236432 w 491136"/>
                <a:gd name="connsiteY3" fmla="*/ 1189266 h 1189266"/>
                <a:gd name="connsiteX4" fmla="*/ 16 w 491136"/>
                <a:gd name="connsiteY4" fmla="*/ 489477 h 1189266"/>
                <a:gd name="connsiteX0" fmla="*/ 12 w 491132"/>
                <a:gd name="connsiteY0" fmla="*/ 489477 h 1189266"/>
                <a:gd name="connsiteX1" fmla="*/ 245572 w 491132"/>
                <a:gd name="connsiteY1" fmla="*/ 0 h 1189266"/>
                <a:gd name="connsiteX2" fmla="*/ 491132 w 491132"/>
                <a:gd name="connsiteY2" fmla="*/ 489477 h 1189266"/>
                <a:gd name="connsiteX3" fmla="*/ 236428 w 491132"/>
                <a:gd name="connsiteY3" fmla="*/ 1189266 h 1189266"/>
                <a:gd name="connsiteX4" fmla="*/ 12 w 491132"/>
                <a:gd name="connsiteY4" fmla="*/ 489477 h 1189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32" h="1189266">
                  <a:moveTo>
                    <a:pt x="12" y="489477"/>
                  </a:moveTo>
                  <a:cubicBezTo>
                    <a:pt x="1536" y="291266"/>
                    <a:pt x="163719" y="0"/>
                    <a:pt x="245572" y="0"/>
                  </a:cubicBezTo>
                  <a:cubicBezTo>
                    <a:pt x="327425" y="0"/>
                    <a:pt x="491132" y="219146"/>
                    <a:pt x="491132" y="489477"/>
                  </a:cubicBezTo>
                  <a:cubicBezTo>
                    <a:pt x="491132" y="759808"/>
                    <a:pt x="318281" y="1189266"/>
                    <a:pt x="236428" y="1189266"/>
                  </a:cubicBezTo>
                  <a:cubicBezTo>
                    <a:pt x="154575" y="1189266"/>
                    <a:pt x="-1512" y="687688"/>
                    <a:pt x="12" y="489477"/>
                  </a:cubicBezTo>
                  <a:close/>
                </a:path>
              </a:pathLst>
            </a:cu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AC88DE7A-DE8F-A5DD-0C62-C86A835F6B8F}"/>
                </a:ext>
              </a:extLst>
            </p:cNvPr>
            <p:cNvSpPr/>
            <p:nvPr/>
          </p:nvSpPr>
          <p:spPr>
            <a:xfrm>
              <a:off x="1013288" y="1459929"/>
              <a:ext cx="994550" cy="146183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C90D3468-EFD7-068E-EA86-88786FA04D56}"/>
                </a:ext>
              </a:extLst>
            </p:cNvPr>
            <p:cNvSpPr/>
            <p:nvPr/>
          </p:nvSpPr>
          <p:spPr>
            <a:xfrm>
              <a:off x="805794" y="1812508"/>
              <a:ext cx="132329" cy="1180262"/>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Freeform: Shape 180">
              <a:extLst>
                <a:ext uri="{FF2B5EF4-FFF2-40B4-BE49-F238E27FC236}">
                  <a16:creationId xmlns:a16="http://schemas.microsoft.com/office/drawing/2014/main" id="{133BC8EF-2864-E3CA-FA24-F673CC987325}"/>
                </a:ext>
              </a:extLst>
            </p:cNvPr>
            <p:cNvSpPr/>
            <p:nvPr/>
          </p:nvSpPr>
          <p:spPr>
            <a:xfrm rot="407483">
              <a:off x="1022149" y="2393814"/>
              <a:ext cx="980609" cy="626291"/>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82" name="Oval 181">
              <a:extLst>
                <a:ext uri="{FF2B5EF4-FFF2-40B4-BE49-F238E27FC236}">
                  <a16:creationId xmlns:a16="http://schemas.microsoft.com/office/drawing/2014/main" id="{1BB97B4A-5C18-5C90-9175-9FAA9F649D03}"/>
                </a:ext>
              </a:extLst>
            </p:cNvPr>
            <p:cNvSpPr/>
            <p:nvPr/>
          </p:nvSpPr>
          <p:spPr>
            <a:xfrm>
              <a:off x="1321656" y="2473764"/>
              <a:ext cx="365188" cy="17724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eeform: Shape 182">
              <a:extLst>
                <a:ext uri="{FF2B5EF4-FFF2-40B4-BE49-F238E27FC236}">
                  <a16:creationId xmlns:a16="http://schemas.microsoft.com/office/drawing/2014/main" id="{19DE11FB-C86E-D014-A6CB-5D46270163F2}"/>
                </a:ext>
              </a:extLst>
            </p:cNvPr>
            <p:cNvSpPr/>
            <p:nvPr/>
          </p:nvSpPr>
          <p:spPr>
            <a:xfrm rot="10800000">
              <a:off x="1050579" y="1298662"/>
              <a:ext cx="940271" cy="57235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84" name="Oval 183">
              <a:extLst>
                <a:ext uri="{FF2B5EF4-FFF2-40B4-BE49-F238E27FC236}">
                  <a16:creationId xmlns:a16="http://schemas.microsoft.com/office/drawing/2014/main" id="{50EA43ED-3FA0-DD9E-6C86-201C6819CFA6}"/>
                </a:ext>
              </a:extLst>
            </p:cNvPr>
            <p:cNvSpPr/>
            <p:nvPr/>
          </p:nvSpPr>
          <p:spPr>
            <a:xfrm rot="886948" flipH="1">
              <a:off x="1673209" y="1327086"/>
              <a:ext cx="424890" cy="42891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04A81F3-FD6F-DC99-481A-0A4C4D22EDB2}"/>
                </a:ext>
              </a:extLst>
            </p:cNvPr>
            <p:cNvSpPr/>
            <p:nvPr/>
          </p:nvSpPr>
          <p:spPr>
            <a:xfrm rot="886948" flipH="1">
              <a:off x="924297" y="1318967"/>
              <a:ext cx="424890" cy="42891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7578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8D56E-D2C5-2413-9B7E-280B009BD4E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DA0BAB-745A-99C3-15A1-8C1A40D09223}"/>
              </a:ext>
            </a:extLst>
          </p:cNvPr>
          <p:cNvPicPr>
            <a:picLocks noChangeAspect="1"/>
          </p:cNvPicPr>
          <p:nvPr/>
        </p:nvPicPr>
        <p:blipFill>
          <a:blip r:embed="rId2">
            <a:extLst>
              <a:ext uri="{28A0092B-C50C-407E-A947-70E740481C1C}">
                <a14:useLocalDpi xmlns:a14="http://schemas.microsoft.com/office/drawing/2010/main" val="0"/>
              </a:ext>
            </a:extLst>
          </a:blip>
          <a:srcRect t="8827" r="937" b="11117"/>
          <a:stretch/>
        </p:blipFill>
        <p:spPr>
          <a:xfrm>
            <a:off x="-1" y="1282"/>
            <a:ext cx="12188951" cy="6856718"/>
          </a:xfrm>
          <a:prstGeom prst="rect">
            <a:avLst/>
          </a:prstGeom>
        </p:spPr>
      </p:pic>
      <p:sp>
        <p:nvSpPr>
          <p:cNvPr id="3" name="TextBox 2">
            <a:extLst>
              <a:ext uri="{FF2B5EF4-FFF2-40B4-BE49-F238E27FC236}">
                <a16:creationId xmlns:a16="http://schemas.microsoft.com/office/drawing/2014/main" id="{BCE52653-0444-46F1-3D08-DA2F16F3E1B6}"/>
              </a:ext>
            </a:extLst>
          </p:cNvPr>
          <p:cNvSpPr txBox="1"/>
          <p:nvPr/>
        </p:nvSpPr>
        <p:spPr>
          <a:xfrm>
            <a:off x="714375" y="1961229"/>
            <a:ext cx="4829713" cy="3139321"/>
          </a:xfrm>
          <a:prstGeom prst="rect">
            <a:avLst/>
          </a:prstGeom>
          <a:noFill/>
        </p:spPr>
        <p:txBody>
          <a:bodyPr wrap="square">
            <a:spAutoFit/>
          </a:bodyPr>
          <a:lstStyle/>
          <a:p>
            <a:pPr algn="l" fontAlgn="base"/>
            <a:r>
              <a:rPr lang="en-US" b="0" i="0" dirty="0">
                <a:solidFill>
                  <a:schemeClr val="bg1"/>
                </a:solidFill>
                <a:effectLst/>
              </a:rPr>
              <a:t>There are many on the earth who know very little of Jesus Christ, and in some parts of the world where His name has been proclaimed for centuries, faith in Jesus Christ is diminishing. …</a:t>
            </a:r>
          </a:p>
          <a:p>
            <a:pPr algn="l" fontAlgn="base"/>
            <a:endParaRPr lang="en-US" dirty="0">
              <a:solidFill>
                <a:schemeClr val="bg1"/>
              </a:solidFill>
            </a:endParaRPr>
          </a:p>
          <a:p>
            <a:pPr algn="l" fontAlgn="base"/>
            <a:r>
              <a:rPr lang="en-US" b="0" i="0" dirty="0">
                <a:solidFill>
                  <a:schemeClr val="bg1"/>
                </a:solidFill>
                <a:effectLst/>
              </a:rPr>
              <a:t> [A] worldwide … study predicts that in the decades ahead, more than twice as many will leave Christianity as will embrace it. …</a:t>
            </a:r>
          </a:p>
          <a:p>
            <a:pPr algn="l" fontAlgn="base"/>
            <a:endParaRPr lang="en-US" b="0" i="0" dirty="0">
              <a:solidFill>
                <a:schemeClr val="bg1"/>
              </a:solidFill>
              <a:effectLst/>
            </a:endParaRPr>
          </a:p>
          <a:p>
            <a:pPr algn="l" fontAlgn="base"/>
            <a:r>
              <a:rPr lang="en-US" b="0" i="0" dirty="0">
                <a:solidFill>
                  <a:schemeClr val="bg1"/>
                </a:solidFill>
                <a:effectLst/>
              </a:rPr>
              <a:t>… If the world is going to speak less of Him, who is going to speak more of Him? We are! </a:t>
            </a:r>
          </a:p>
        </p:txBody>
      </p:sp>
      <p:sp>
        <p:nvSpPr>
          <p:cNvPr id="30" name="TextBox 29">
            <a:extLst>
              <a:ext uri="{FF2B5EF4-FFF2-40B4-BE49-F238E27FC236}">
                <a16:creationId xmlns:a16="http://schemas.microsoft.com/office/drawing/2014/main" id="{B3AD37F8-0461-A893-062D-797316924BF8}"/>
              </a:ext>
            </a:extLst>
          </p:cNvPr>
          <p:cNvSpPr txBox="1"/>
          <p:nvPr/>
        </p:nvSpPr>
        <p:spPr>
          <a:xfrm>
            <a:off x="0" y="6573632"/>
            <a:ext cx="6096000" cy="261610"/>
          </a:xfrm>
          <a:prstGeom prst="rect">
            <a:avLst/>
          </a:prstGeom>
          <a:noFill/>
        </p:spPr>
        <p:txBody>
          <a:bodyPr wrap="square">
            <a:spAutoFit/>
          </a:bodyPr>
          <a:lstStyle/>
          <a:p>
            <a:r>
              <a:rPr lang="en-US" sz="1100" b="0" i="0" dirty="0">
                <a:solidFill>
                  <a:schemeClr val="bg1"/>
                </a:solidFill>
                <a:effectLst/>
              </a:rPr>
              <a:t>Neil L. Andersen, “</a:t>
            </a:r>
            <a:r>
              <a:rPr lang="en-US" sz="1100" b="0" i="0" u="none" strike="noStrike" dirty="0">
                <a:solidFill>
                  <a:schemeClr val="bg1"/>
                </a:solidFill>
                <a:effectLst/>
              </a:rPr>
              <a:t>We Talk of Christ</a:t>
            </a:r>
            <a:r>
              <a:rPr lang="en-US" sz="1100" b="0" i="0" dirty="0">
                <a:solidFill>
                  <a:schemeClr val="bg1"/>
                </a:solidFill>
                <a:effectLst/>
              </a:rPr>
              <a:t>,” </a:t>
            </a:r>
            <a:r>
              <a:rPr lang="en-US" sz="1100" b="0" i="1" dirty="0">
                <a:solidFill>
                  <a:schemeClr val="bg1"/>
                </a:solidFill>
                <a:effectLst/>
              </a:rPr>
              <a:t>Ensign</a:t>
            </a:r>
            <a:r>
              <a:rPr lang="en-US" sz="1100" b="0" i="0" dirty="0">
                <a:solidFill>
                  <a:schemeClr val="bg1"/>
                </a:solidFill>
                <a:effectLst/>
              </a:rPr>
              <a:t> or </a:t>
            </a:r>
            <a:r>
              <a:rPr lang="en-US" sz="1100" b="0" i="1" dirty="0">
                <a:solidFill>
                  <a:schemeClr val="bg1"/>
                </a:solidFill>
                <a:effectLst/>
              </a:rPr>
              <a:t>Liahona</a:t>
            </a:r>
            <a:r>
              <a:rPr lang="en-US" sz="1100" b="0" i="0" dirty="0">
                <a:solidFill>
                  <a:schemeClr val="bg1"/>
                </a:solidFill>
                <a:effectLst/>
              </a:rPr>
              <a:t>, Nov. 2020, 88–89</a:t>
            </a:r>
            <a:endParaRPr lang="en-US" sz="1100" dirty="0"/>
          </a:p>
        </p:txBody>
      </p:sp>
      <p:pic>
        <p:nvPicPr>
          <p:cNvPr id="32" name="Picture 31" descr="A person in a suit and tie&#10;&#10;Description automatically generated">
            <a:extLst>
              <a:ext uri="{FF2B5EF4-FFF2-40B4-BE49-F238E27FC236}">
                <a16:creationId xmlns:a16="http://schemas.microsoft.com/office/drawing/2014/main" id="{DEFA7093-4C59-281B-C9D4-93E4A83B9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219075"/>
            <a:ext cx="1085850" cy="1447800"/>
          </a:xfrm>
          <a:prstGeom prst="rect">
            <a:avLst/>
          </a:prstGeom>
        </p:spPr>
      </p:pic>
      <p:pic>
        <p:nvPicPr>
          <p:cNvPr id="36" name="Picture 35">
            <a:extLst>
              <a:ext uri="{FF2B5EF4-FFF2-40B4-BE49-F238E27FC236}">
                <a16:creationId xmlns:a16="http://schemas.microsoft.com/office/drawing/2014/main" id="{454C3332-A541-C858-F745-E654F5870248}"/>
              </a:ext>
            </a:extLst>
          </p:cNvPr>
          <p:cNvPicPr>
            <a:picLocks noChangeAspect="1"/>
          </p:cNvPicPr>
          <p:nvPr/>
        </p:nvPicPr>
        <p:blipFill>
          <a:blip r:embed="rId4"/>
          <a:stretch>
            <a:fillRect/>
          </a:stretch>
        </p:blipFill>
        <p:spPr>
          <a:xfrm>
            <a:off x="6094474" y="1410890"/>
            <a:ext cx="5544090" cy="4240000"/>
          </a:xfrm>
          <a:prstGeom prst="rect">
            <a:avLst/>
          </a:prstGeom>
        </p:spPr>
      </p:pic>
    </p:spTree>
    <p:extLst>
      <p:ext uri="{BB962C8B-B14F-4D97-AF65-F5344CB8AC3E}">
        <p14:creationId xmlns:p14="http://schemas.microsoft.com/office/powerpoint/2010/main" val="87530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A59CB6-2964-A28E-6CE1-576CA402378F}"/>
              </a:ext>
            </a:extLst>
          </p:cNvPr>
          <p:cNvPicPr>
            <a:picLocks noChangeAspect="1"/>
          </p:cNvPicPr>
          <p:nvPr/>
        </p:nvPicPr>
        <p:blipFill>
          <a:blip r:embed="rId2">
            <a:extLst>
              <a:ext uri="{28A0092B-C50C-407E-A947-70E740481C1C}">
                <a14:useLocalDpi xmlns:a14="http://schemas.microsoft.com/office/drawing/2010/main" val="0"/>
              </a:ext>
            </a:extLst>
          </a:blip>
          <a:srcRect t="8827" r="937" b="11117"/>
          <a:stretch/>
        </p:blipFill>
        <p:spPr>
          <a:xfrm>
            <a:off x="-1" y="1282"/>
            <a:ext cx="12188951" cy="6856718"/>
          </a:xfrm>
          <a:prstGeom prst="rect">
            <a:avLst/>
          </a:prstGeom>
        </p:spPr>
      </p:pic>
      <p:sp>
        <p:nvSpPr>
          <p:cNvPr id="3" name="TextBox 2">
            <a:extLst>
              <a:ext uri="{FF2B5EF4-FFF2-40B4-BE49-F238E27FC236}">
                <a16:creationId xmlns:a16="http://schemas.microsoft.com/office/drawing/2014/main" id="{E0D0F53A-EB52-35A5-0625-5FE42968BFDD}"/>
              </a:ext>
            </a:extLst>
          </p:cNvPr>
          <p:cNvSpPr txBox="1"/>
          <p:nvPr/>
        </p:nvSpPr>
        <p:spPr>
          <a:xfrm>
            <a:off x="384046" y="161544"/>
            <a:ext cx="11420855" cy="923330"/>
          </a:xfrm>
          <a:prstGeom prst="rect">
            <a:avLst/>
          </a:prstGeom>
          <a:noFill/>
        </p:spPr>
        <p:txBody>
          <a:bodyPr wrap="square" rtlCol="0">
            <a:spAutoFit/>
          </a:bodyPr>
          <a:lstStyle/>
          <a:p>
            <a:pPr algn="ctr"/>
            <a:r>
              <a:rPr lang="en-US" sz="5400" dirty="0">
                <a:solidFill>
                  <a:schemeClr val="bg1"/>
                </a:solidFill>
                <a:latin typeface="Bookman Old Style" panose="02050604050505020204" pitchFamily="18" charset="0"/>
              </a:rPr>
              <a:t>Testimonies</a:t>
            </a:r>
          </a:p>
        </p:txBody>
      </p:sp>
      <p:sp>
        <p:nvSpPr>
          <p:cNvPr id="5" name="TextBox 4">
            <a:extLst>
              <a:ext uri="{FF2B5EF4-FFF2-40B4-BE49-F238E27FC236}">
                <a16:creationId xmlns:a16="http://schemas.microsoft.com/office/drawing/2014/main" id="{BB1F448D-D266-2E15-F74D-E2169487C6A2}"/>
              </a:ext>
            </a:extLst>
          </p:cNvPr>
          <p:cNvSpPr txBox="1"/>
          <p:nvPr/>
        </p:nvSpPr>
        <p:spPr>
          <a:xfrm>
            <a:off x="528638" y="1245136"/>
            <a:ext cx="6162674" cy="1477328"/>
          </a:xfrm>
          <a:prstGeom prst="rect">
            <a:avLst/>
          </a:prstGeom>
          <a:noFill/>
        </p:spPr>
        <p:txBody>
          <a:bodyPr wrap="square">
            <a:spAutoFit/>
          </a:bodyPr>
          <a:lstStyle/>
          <a:p>
            <a:r>
              <a:rPr lang="en-US" b="0" i="1" dirty="0">
                <a:solidFill>
                  <a:srgbClr val="FFFF00"/>
                </a:solidFill>
                <a:effectLst/>
              </a:rPr>
              <a:t>And we talk of Christ, we rejoice in Christ, we preach of Christ, we prophesy of Christ, and we write according to our prophecies, that our children may know to what source they may look for a remission of their sins.</a:t>
            </a:r>
          </a:p>
          <a:p>
            <a:r>
              <a:rPr lang="en-US" i="1" dirty="0">
                <a:solidFill>
                  <a:srgbClr val="FFFF00"/>
                </a:solidFill>
              </a:rPr>
              <a:t>2 Nephi 25:26</a:t>
            </a:r>
          </a:p>
        </p:txBody>
      </p:sp>
      <p:sp>
        <p:nvSpPr>
          <p:cNvPr id="7" name="TextBox 6">
            <a:extLst>
              <a:ext uri="{FF2B5EF4-FFF2-40B4-BE49-F238E27FC236}">
                <a16:creationId xmlns:a16="http://schemas.microsoft.com/office/drawing/2014/main" id="{BD8F8BB1-0762-B820-9659-CFFEF8961285}"/>
              </a:ext>
            </a:extLst>
          </p:cNvPr>
          <p:cNvSpPr txBox="1"/>
          <p:nvPr/>
        </p:nvSpPr>
        <p:spPr>
          <a:xfrm>
            <a:off x="4467765" y="2652662"/>
            <a:ext cx="3524250" cy="1938992"/>
          </a:xfrm>
          <a:prstGeom prst="rect">
            <a:avLst/>
          </a:prstGeom>
          <a:noFill/>
        </p:spPr>
        <p:txBody>
          <a:bodyPr wrap="square">
            <a:spAutoFit/>
          </a:bodyPr>
          <a:lstStyle/>
          <a:p>
            <a:pPr algn="ctr"/>
            <a:r>
              <a:rPr lang="en-US" sz="2400" b="1" dirty="0">
                <a:solidFill>
                  <a:schemeClr val="bg1"/>
                </a:solidFill>
              </a:rPr>
              <a:t>A</a:t>
            </a:r>
            <a:r>
              <a:rPr lang="en-US" sz="2400" b="1" dirty="0">
                <a:solidFill>
                  <a:schemeClr val="bg1"/>
                </a:solidFill>
                <a:effectLst/>
              </a:rPr>
              <a:t>s we talk and rejoice about Jesus Christ, others can know that He can save them from their sins.</a:t>
            </a:r>
            <a:endParaRPr lang="en-US" sz="2400" b="1" dirty="0">
              <a:solidFill>
                <a:schemeClr val="bg1"/>
              </a:solidFill>
            </a:endParaRPr>
          </a:p>
        </p:txBody>
      </p:sp>
      <p:pic>
        <p:nvPicPr>
          <p:cNvPr id="11" name="Picture 10">
            <a:extLst>
              <a:ext uri="{FF2B5EF4-FFF2-40B4-BE49-F238E27FC236}">
                <a16:creationId xmlns:a16="http://schemas.microsoft.com/office/drawing/2014/main" id="{8199F879-38E5-6EA0-0EF5-290EA701B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359" y="1172835"/>
            <a:ext cx="1546232" cy="1424673"/>
          </a:xfrm>
          <a:prstGeom prst="rect">
            <a:avLst/>
          </a:prstGeom>
        </p:spPr>
      </p:pic>
      <p:pic>
        <p:nvPicPr>
          <p:cNvPr id="13" name="Picture 12" descr="A couple of men walking down a street&#10;&#10;Description automatically generated">
            <a:extLst>
              <a:ext uri="{FF2B5EF4-FFF2-40B4-BE49-F238E27FC236}">
                <a16:creationId xmlns:a16="http://schemas.microsoft.com/office/drawing/2014/main" id="{5CF4E98B-792B-6861-A0F9-44CECF155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2704" y="4110143"/>
            <a:ext cx="3125565" cy="2454712"/>
          </a:xfrm>
          <a:prstGeom prst="rect">
            <a:avLst/>
          </a:prstGeom>
        </p:spPr>
      </p:pic>
      <p:pic>
        <p:nvPicPr>
          <p:cNvPr id="15" name="Picture 14" descr="A person in a suit holding a book&#10;&#10;Description automatically generated">
            <a:extLst>
              <a:ext uri="{FF2B5EF4-FFF2-40B4-BE49-F238E27FC236}">
                <a16:creationId xmlns:a16="http://schemas.microsoft.com/office/drawing/2014/main" id="{74FFB7F7-9A5E-1C14-B6EC-B85C4D0331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2845" y="4646808"/>
            <a:ext cx="1734090" cy="2083496"/>
          </a:xfrm>
          <a:prstGeom prst="rect">
            <a:avLst/>
          </a:prstGeom>
        </p:spPr>
      </p:pic>
      <p:pic>
        <p:nvPicPr>
          <p:cNvPr id="17" name="Picture 16" descr="A screenshot of a video conference&#10;&#10;Description automatically generated">
            <a:extLst>
              <a:ext uri="{FF2B5EF4-FFF2-40B4-BE49-F238E27FC236}">
                <a16:creationId xmlns:a16="http://schemas.microsoft.com/office/drawing/2014/main" id="{C4213A13-05EB-D04B-E53D-0B0245EAB1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638" y="3303736"/>
            <a:ext cx="3861887" cy="2309128"/>
          </a:xfrm>
          <a:prstGeom prst="rect">
            <a:avLst/>
          </a:prstGeom>
        </p:spPr>
      </p:pic>
      <p:pic>
        <p:nvPicPr>
          <p:cNvPr id="19" name="Picture 18" descr="A person reading a book while another person sits on a bench&#10;&#10;Description automatically generated">
            <a:extLst>
              <a:ext uri="{FF2B5EF4-FFF2-40B4-BE49-F238E27FC236}">
                <a16:creationId xmlns:a16="http://schemas.microsoft.com/office/drawing/2014/main" id="{1269E4F7-D9CB-D1DF-35FC-9FFF4B14AD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9356" y="1245136"/>
            <a:ext cx="2352260" cy="2332026"/>
          </a:xfrm>
          <a:prstGeom prst="rect">
            <a:avLst/>
          </a:prstGeom>
        </p:spPr>
      </p:pic>
    </p:spTree>
    <p:extLst>
      <p:ext uri="{BB962C8B-B14F-4D97-AF65-F5344CB8AC3E}">
        <p14:creationId xmlns:p14="http://schemas.microsoft.com/office/powerpoint/2010/main" val="41868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43C660-7033-8EA3-8A69-72B7309BCE45}"/>
              </a:ext>
            </a:extLst>
          </p:cNvPr>
          <p:cNvPicPr>
            <a:picLocks noChangeAspect="1"/>
          </p:cNvPicPr>
          <p:nvPr/>
        </p:nvPicPr>
        <p:blipFill>
          <a:blip r:embed="rId2">
            <a:extLst>
              <a:ext uri="{28A0092B-C50C-407E-A947-70E740481C1C}">
                <a14:useLocalDpi xmlns:a14="http://schemas.microsoft.com/office/drawing/2010/main" val="0"/>
              </a:ext>
            </a:extLst>
          </a:blip>
          <a:srcRect t="8827" r="937" b="11117"/>
          <a:stretch/>
        </p:blipFill>
        <p:spPr>
          <a:xfrm>
            <a:off x="-1" y="1282"/>
            <a:ext cx="12188951" cy="6856718"/>
          </a:xfrm>
          <a:prstGeom prst="rect">
            <a:avLst/>
          </a:prstGeom>
        </p:spPr>
      </p:pic>
      <p:sp>
        <p:nvSpPr>
          <p:cNvPr id="7" name="TextBox 6">
            <a:extLst>
              <a:ext uri="{FF2B5EF4-FFF2-40B4-BE49-F238E27FC236}">
                <a16:creationId xmlns:a16="http://schemas.microsoft.com/office/drawing/2014/main" id="{726ABBE8-4D2D-022A-3704-553CFC916F45}"/>
              </a:ext>
            </a:extLst>
          </p:cNvPr>
          <p:cNvSpPr txBox="1"/>
          <p:nvPr/>
        </p:nvSpPr>
        <p:spPr>
          <a:xfrm>
            <a:off x="1184279" y="521970"/>
            <a:ext cx="5448169" cy="3139321"/>
          </a:xfrm>
          <a:prstGeom prst="rect">
            <a:avLst/>
          </a:prstGeom>
          <a:noFill/>
        </p:spPr>
        <p:txBody>
          <a:bodyPr wrap="square">
            <a:spAutoFit/>
          </a:bodyPr>
          <a:lstStyle/>
          <a:p>
            <a:pPr algn="l" fontAlgn="base"/>
            <a:r>
              <a:rPr lang="en-US" b="0" i="0" dirty="0">
                <a:solidFill>
                  <a:schemeClr val="bg1"/>
                </a:solidFill>
                <a:effectLst/>
              </a:rPr>
              <a:t>Imagine with me, for a moment, standing on a mountain in Galilee, witnessing the wonder and glory of the resurrected Savior visiting His disciples. How awe-inspiring to consider personally hearing these words, which He shared with them, His solemn charge to “go ye therefore, and teach all nations, baptizing them in the name of the Father, and of the Son, and of the Holy Ghost” [</a:t>
            </a:r>
            <a:r>
              <a:rPr lang="en-US" b="0" i="0" u="none" strike="noStrike" dirty="0">
                <a:solidFill>
                  <a:schemeClr val="bg1"/>
                </a:solidFill>
                <a:effectLst/>
              </a:rPr>
              <a:t>Matthew 28:19</a:t>
            </a:r>
            <a:r>
              <a:rPr lang="en-US" b="0" i="0" dirty="0">
                <a:solidFill>
                  <a:schemeClr val="bg1"/>
                </a:solidFill>
                <a:effectLst/>
              </a:rPr>
              <a:t>]. Surely these words would empower, inspire, and move each of us, as they did His Apostles. Indeed, they devoted the rest of their lives to doing just that.</a:t>
            </a:r>
          </a:p>
        </p:txBody>
      </p:sp>
      <p:sp>
        <p:nvSpPr>
          <p:cNvPr id="9" name="TextBox 8">
            <a:extLst>
              <a:ext uri="{FF2B5EF4-FFF2-40B4-BE49-F238E27FC236}">
                <a16:creationId xmlns:a16="http://schemas.microsoft.com/office/drawing/2014/main" id="{EBAD023F-A28D-D9CF-E3F6-46986F1CAFEA}"/>
              </a:ext>
            </a:extLst>
          </p:cNvPr>
          <p:cNvSpPr txBox="1"/>
          <p:nvPr/>
        </p:nvSpPr>
        <p:spPr>
          <a:xfrm>
            <a:off x="0" y="6468755"/>
            <a:ext cx="6096000" cy="261610"/>
          </a:xfrm>
          <a:prstGeom prst="rect">
            <a:avLst/>
          </a:prstGeom>
          <a:noFill/>
        </p:spPr>
        <p:txBody>
          <a:bodyPr wrap="square">
            <a:spAutoFit/>
          </a:bodyPr>
          <a:lstStyle/>
          <a:p>
            <a:r>
              <a:rPr lang="en-US" sz="1100" b="0" i="0" dirty="0">
                <a:solidFill>
                  <a:schemeClr val="bg1"/>
                </a:solidFill>
                <a:effectLst/>
              </a:rPr>
              <a:t>Gary E. Stevenson, “</a:t>
            </a:r>
            <a:r>
              <a:rPr lang="en-US" sz="1100" b="0" i="0" u="none" strike="noStrike" dirty="0">
                <a:solidFill>
                  <a:schemeClr val="bg1"/>
                </a:solidFill>
                <a:effectLst/>
              </a:rPr>
              <a:t>Love, Share, Invite</a:t>
            </a:r>
            <a:r>
              <a:rPr lang="en-US" sz="1100" b="0" i="0" dirty="0">
                <a:solidFill>
                  <a:schemeClr val="bg1"/>
                </a:solidFill>
                <a:effectLst/>
              </a:rPr>
              <a:t>,” </a:t>
            </a:r>
            <a:r>
              <a:rPr lang="en-US" sz="1100" b="0" i="1" dirty="0">
                <a:solidFill>
                  <a:schemeClr val="bg1"/>
                </a:solidFill>
                <a:effectLst/>
              </a:rPr>
              <a:t>Liahona</a:t>
            </a:r>
            <a:r>
              <a:rPr lang="en-US" sz="1100" b="0" i="0" dirty="0">
                <a:solidFill>
                  <a:schemeClr val="bg1"/>
                </a:solidFill>
                <a:effectLst/>
              </a:rPr>
              <a:t>, May 2022, 84–85</a:t>
            </a:r>
            <a:endParaRPr lang="en-US" sz="1100" dirty="0"/>
          </a:p>
        </p:txBody>
      </p:sp>
      <p:sp>
        <p:nvSpPr>
          <p:cNvPr id="11" name="TextBox 10">
            <a:extLst>
              <a:ext uri="{FF2B5EF4-FFF2-40B4-BE49-F238E27FC236}">
                <a16:creationId xmlns:a16="http://schemas.microsoft.com/office/drawing/2014/main" id="{7846A5E6-D7B2-D7C2-4288-C7DCAC237F12}"/>
              </a:ext>
            </a:extLst>
          </p:cNvPr>
          <p:cNvSpPr txBox="1"/>
          <p:nvPr/>
        </p:nvSpPr>
        <p:spPr>
          <a:xfrm>
            <a:off x="6032562" y="3737238"/>
            <a:ext cx="6096000" cy="2862322"/>
          </a:xfrm>
          <a:prstGeom prst="rect">
            <a:avLst/>
          </a:prstGeom>
          <a:noFill/>
        </p:spPr>
        <p:txBody>
          <a:bodyPr wrap="square">
            <a:spAutoFit/>
          </a:bodyPr>
          <a:lstStyle/>
          <a:p>
            <a:pPr algn="l" fontAlgn="base"/>
            <a:r>
              <a:rPr lang="en-US" b="0" i="0" dirty="0">
                <a:solidFill>
                  <a:schemeClr val="bg1"/>
                </a:solidFill>
                <a:effectLst/>
              </a:rPr>
              <a:t>Interestingly, it wasn’t only the Apostles who took Jesus’s words to heart. Members of the early Church, from the newest to the most seasoned, took part in the Savior’s great commission, sharing the good news of the gospel with those they met and knew. The determination to share their testimony of Jesus Christ helped His newly established Church grow expansively.</a:t>
            </a:r>
          </a:p>
          <a:p>
            <a:pPr algn="l" fontAlgn="base"/>
            <a:r>
              <a:rPr lang="en-US" b="0" i="0" dirty="0">
                <a:solidFill>
                  <a:schemeClr val="bg1"/>
                </a:solidFill>
                <a:effectLst/>
              </a:rPr>
              <a:t>We too, as Christ’s disciples, are invited to heed His commission today, as if we were there on that mountain in Galilee when He first proclaimed it.</a:t>
            </a:r>
          </a:p>
        </p:txBody>
      </p:sp>
      <p:pic>
        <p:nvPicPr>
          <p:cNvPr id="13" name="Picture 12" descr="A mountain range with a sunset&#10;&#10;Description automatically generated with medium confidence">
            <a:extLst>
              <a:ext uri="{FF2B5EF4-FFF2-40B4-BE49-F238E27FC236}">
                <a16:creationId xmlns:a16="http://schemas.microsoft.com/office/drawing/2014/main" id="{A1043A6B-C7FB-85BE-0A0B-7E1A47372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314" y="616476"/>
            <a:ext cx="3283123" cy="2862322"/>
          </a:xfrm>
          <a:prstGeom prst="rect">
            <a:avLst/>
          </a:prstGeom>
        </p:spPr>
      </p:pic>
      <p:pic>
        <p:nvPicPr>
          <p:cNvPr id="15" name="Picture 14" descr="A close-up of a person&#10;&#10;Description automatically generated">
            <a:extLst>
              <a:ext uri="{FF2B5EF4-FFF2-40B4-BE49-F238E27FC236}">
                <a16:creationId xmlns:a16="http://schemas.microsoft.com/office/drawing/2014/main" id="{CF5D22C4-BE5E-D244-98C3-1C3986829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3" y="127635"/>
            <a:ext cx="727072" cy="1139441"/>
          </a:xfrm>
          <a:prstGeom prst="rect">
            <a:avLst/>
          </a:prstGeom>
        </p:spPr>
      </p:pic>
      <p:pic>
        <p:nvPicPr>
          <p:cNvPr id="17" name="Picture 16" descr="A group of people sitting around a table&#10;&#10;Description automatically generated">
            <a:extLst>
              <a:ext uri="{FF2B5EF4-FFF2-40B4-BE49-F238E27FC236}">
                <a16:creationId xmlns:a16="http://schemas.microsoft.com/office/drawing/2014/main" id="{5A5FFB5C-ACE4-A897-E1FB-7CDD378F43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2068" y="3737238"/>
            <a:ext cx="4286250" cy="2409825"/>
          </a:xfrm>
          <a:prstGeom prst="rect">
            <a:avLst/>
          </a:prstGeom>
        </p:spPr>
      </p:pic>
    </p:spTree>
    <p:extLst>
      <p:ext uri="{BB962C8B-B14F-4D97-AF65-F5344CB8AC3E}">
        <p14:creationId xmlns:p14="http://schemas.microsoft.com/office/powerpoint/2010/main" val="125287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D340F-3D23-5201-F0AD-0FAF5BD9F78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BF1F54A-9C6A-CADE-5EB9-B2D97E88C351}"/>
              </a:ext>
            </a:extLst>
          </p:cNvPr>
          <p:cNvPicPr>
            <a:picLocks noChangeAspect="1"/>
          </p:cNvPicPr>
          <p:nvPr/>
        </p:nvPicPr>
        <p:blipFill>
          <a:blip r:embed="rId2">
            <a:extLst>
              <a:ext uri="{28A0092B-C50C-407E-A947-70E740481C1C}">
                <a14:useLocalDpi xmlns:a14="http://schemas.microsoft.com/office/drawing/2010/main" val="0"/>
              </a:ext>
            </a:extLst>
          </a:blip>
          <a:srcRect t="8827" r="937" b="11117"/>
          <a:stretch/>
        </p:blipFill>
        <p:spPr>
          <a:xfrm>
            <a:off x="-1" y="1282"/>
            <a:ext cx="12188951" cy="6856718"/>
          </a:xfrm>
          <a:prstGeom prst="rect">
            <a:avLst/>
          </a:prstGeom>
        </p:spPr>
      </p:pic>
      <p:grpSp>
        <p:nvGrpSpPr>
          <p:cNvPr id="23" name="Group 22">
            <a:extLst>
              <a:ext uri="{FF2B5EF4-FFF2-40B4-BE49-F238E27FC236}">
                <a16:creationId xmlns:a16="http://schemas.microsoft.com/office/drawing/2014/main" id="{CEDE52C1-0C56-3BE0-F6C1-F0AF6032C832}"/>
              </a:ext>
            </a:extLst>
          </p:cNvPr>
          <p:cNvGrpSpPr/>
          <p:nvPr/>
        </p:nvGrpSpPr>
        <p:grpSpPr>
          <a:xfrm>
            <a:off x="7400771" y="3429000"/>
            <a:ext cx="4238075" cy="3134363"/>
            <a:chOff x="7839349" y="3568869"/>
            <a:chExt cx="4238075" cy="3134363"/>
          </a:xfrm>
        </p:grpSpPr>
        <p:sp>
          <p:nvSpPr>
            <p:cNvPr id="10" name="TextBox 9">
              <a:extLst>
                <a:ext uri="{FF2B5EF4-FFF2-40B4-BE49-F238E27FC236}">
                  <a16:creationId xmlns:a16="http://schemas.microsoft.com/office/drawing/2014/main" id="{CE7D815A-7E32-19C9-2884-11CD3CB98625}"/>
                </a:ext>
              </a:extLst>
            </p:cNvPr>
            <p:cNvSpPr txBox="1"/>
            <p:nvPr/>
          </p:nvSpPr>
          <p:spPr>
            <a:xfrm>
              <a:off x="9124950" y="3568869"/>
              <a:ext cx="1838325" cy="646331"/>
            </a:xfrm>
            <a:prstGeom prst="rect">
              <a:avLst/>
            </a:prstGeom>
            <a:noFill/>
          </p:spPr>
          <p:txBody>
            <a:bodyPr wrap="square" rtlCol="0">
              <a:spAutoFit/>
            </a:bodyPr>
            <a:lstStyle/>
            <a:p>
              <a:pPr algn="ctr"/>
              <a:r>
                <a:rPr lang="en-US" dirty="0">
                  <a:solidFill>
                    <a:schemeClr val="bg1"/>
                  </a:solidFill>
                </a:rPr>
                <a:t>Book of Mormon Videos</a:t>
              </a:r>
            </a:p>
          </p:txBody>
        </p:sp>
        <p:pic>
          <p:nvPicPr>
            <p:cNvPr id="22" name="Picture 21">
              <a:extLst>
                <a:ext uri="{FF2B5EF4-FFF2-40B4-BE49-F238E27FC236}">
                  <a16:creationId xmlns:a16="http://schemas.microsoft.com/office/drawing/2014/main" id="{3A569A31-0D8F-27E0-D889-668B73314EAD}"/>
                </a:ext>
              </a:extLst>
            </p:cNvPr>
            <p:cNvPicPr>
              <a:picLocks noChangeAspect="1"/>
            </p:cNvPicPr>
            <p:nvPr/>
          </p:nvPicPr>
          <p:blipFill>
            <a:blip r:embed="rId3"/>
            <a:stretch>
              <a:fillRect/>
            </a:stretch>
          </p:blipFill>
          <p:spPr>
            <a:xfrm>
              <a:off x="7839349" y="4345556"/>
              <a:ext cx="4238075" cy="2357676"/>
            </a:xfrm>
            <a:prstGeom prst="rect">
              <a:avLst/>
            </a:prstGeom>
          </p:spPr>
        </p:pic>
      </p:grpSp>
      <p:sp>
        <p:nvSpPr>
          <p:cNvPr id="3" name="TextBox 2">
            <a:extLst>
              <a:ext uri="{FF2B5EF4-FFF2-40B4-BE49-F238E27FC236}">
                <a16:creationId xmlns:a16="http://schemas.microsoft.com/office/drawing/2014/main" id="{1FE99D28-E5D9-1BE0-47B4-0409F831DF95}"/>
              </a:ext>
            </a:extLst>
          </p:cNvPr>
          <p:cNvSpPr txBox="1"/>
          <p:nvPr/>
        </p:nvSpPr>
        <p:spPr>
          <a:xfrm>
            <a:off x="384046" y="161544"/>
            <a:ext cx="11420855" cy="923330"/>
          </a:xfrm>
          <a:prstGeom prst="rect">
            <a:avLst/>
          </a:prstGeom>
          <a:noFill/>
        </p:spPr>
        <p:txBody>
          <a:bodyPr wrap="square" rtlCol="0">
            <a:spAutoFit/>
          </a:bodyPr>
          <a:lstStyle/>
          <a:p>
            <a:pPr algn="ctr"/>
            <a:r>
              <a:rPr lang="en-US" sz="5400" dirty="0">
                <a:solidFill>
                  <a:schemeClr val="bg1"/>
                </a:solidFill>
                <a:latin typeface="Bookman Old Style" panose="02050604050505020204" pitchFamily="18" charset="0"/>
              </a:rPr>
              <a:t>Other Ways to Share the Gospel</a:t>
            </a:r>
          </a:p>
        </p:txBody>
      </p:sp>
      <p:grpSp>
        <p:nvGrpSpPr>
          <p:cNvPr id="24" name="Group 23">
            <a:extLst>
              <a:ext uri="{FF2B5EF4-FFF2-40B4-BE49-F238E27FC236}">
                <a16:creationId xmlns:a16="http://schemas.microsoft.com/office/drawing/2014/main" id="{EDEC1C55-0A3D-91E9-BB33-321CC5F76A25}"/>
              </a:ext>
            </a:extLst>
          </p:cNvPr>
          <p:cNvGrpSpPr/>
          <p:nvPr/>
        </p:nvGrpSpPr>
        <p:grpSpPr>
          <a:xfrm>
            <a:off x="472904" y="3429000"/>
            <a:ext cx="3953309" cy="2873450"/>
            <a:chOff x="171075" y="1472106"/>
            <a:chExt cx="3953309" cy="2873450"/>
          </a:xfrm>
        </p:grpSpPr>
        <p:sp>
          <p:nvSpPr>
            <p:cNvPr id="6" name="TextBox 5">
              <a:extLst>
                <a:ext uri="{FF2B5EF4-FFF2-40B4-BE49-F238E27FC236}">
                  <a16:creationId xmlns:a16="http://schemas.microsoft.com/office/drawing/2014/main" id="{19CE5226-970A-72D9-FA02-ECC89E462401}"/>
                </a:ext>
              </a:extLst>
            </p:cNvPr>
            <p:cNvSpPr txBox="1"/>
            <p:nvPr/>
          </p:nvSpPr>
          <p:spPr>
            <a:xfrm>
              <a:off x="1019175" y="1472106"/>
              <a:ext cx="1838325" cy="369332"/>
            </a:xfrm>
            <a:prstGeom prst="rect">
              <a:avLst/>
            </a:prstGeom>
            <a:noFill/>
          </p:spPr>
          <p:txBody>
            <a:bodyPr wrap="square" rtlCol="0">
              <a:spAutoFit/>
            </a:bodyPr>
            <a:lstStyle/>
            <a:p>
              <a:pPr algn="ctr"/>
              <a:r>
                <a:rPr lang="en-US" dirty="0">
                  <a:solidFill>
                    <a:schemeClr val="bg1"/>
                  </a:solidFill>
                </a:rPr>
                <a:t>Bible Videos</a:t>
              </a:r>
            </a:p>
          </p:txBody>
        </p:sp>
        <p:pic>
          <p:nvPicPr>
            <p:cNvPr id="14" name="Picture 13">
              <a:extLst>
                <a:ext uri="{FF2B5EF4-FFF2-40B4-BE49-F238E27FC236}">
                  <a16:creationId xmlns:a16="http://schemas.microsoft.com/office/drawing/2014/main" id="{6429BD16-3415-02B2-7739-EDBE9FC31F82}"/>
                </a:ext>
              </a:extLst>
            </p:cNvPr>
            <p:cNvPicPr>
              <a:picLocks noChangeAspect="1"/>
            </p:cNvPicPr>
            <p:nvPr/>
          </p:nvPicPr>
          <p:blipFill>
            <a:blip r:embed="rId4"/>
            <a:stretch>
              <a:fillRect/>
            </a:stretch>
          </p:blipFill>
          <p:spPr>
            <a:xfrm>
              <a:off x="171075" y="1824868"/>
              <a:ext cx="3953309" cy="2520688"/>
            </a:xfrm>
            <a:prstGeom prst="rect">
              <a:avLst/>
            </a:prstGeom>
          </p:spPr>
        </p:pic>
      </p:grpSp>
      <p:grpSp>
        <p:nvGrpSpPr>
          <p:cNvPr id="25" name="Group 24">
            <a:extLst>
              <a:ext uri="{FF2B5EF4-FFF2-40B4-BE49-F238E27FC236}">
                <a16:creationId xmlns:a16="http://schemas.microsoft.com/office/drawing/2014/main" id="{7623E2A8-F3BA-7384-220D-066C25F0C544}"/>
              </a:ext>
            </a:extLst>
          </p:cNvPr>
          <p:cNvGrpSpPr/>
          <p:nvPr/>
        </p:nvGrpSpPr>
        <p:grpSpPr>
          <a:xfrm>
            <a:off x="4619685" y="1084874"/>
            <a:ext cx="3439768" cy="2728115"/>
            <a:chOff x="4084016" y="2676473"/>
            <a:chExt cx="3983602" cy="3159435"/>
          </a:xfrm>
        </p:grpSpPr>
        <p:sp>
          <p:nvSpPr>
            <p:cNvPr id="8" name="TextBox 7">
              <a:extLst>
                <a:ext uri="{FF2B5EF4-FFF2-40B4-BE49-F238E27FC236}">
                  <a16:creationId xmlns:a16="http://schemas.microsoft.com/office/drawing/2014/main" id="{0349A2EA-858F-F9A9-66AF-FDCAC2C925B0}"/>
                </a:ext>
              </a:extLst>
            </p:cNvPr>
            <p:cNvSpPr txBox="1"/>
            <p:nvPr/>
          </p:nvSpPr>
          <p:spPr>
            <a:xfrm>
              <a:off x="4908425" y="2676473"/>
              <a:ext cx="1838325" cy="646331"/>
            </a:xfrm>
            <a:prstGeom prst="rect">
              <a:avLst/>
            </a:prstGeom>
            <a:noFill/>
          </p:spPr>
          <p:txBody>
            <a:bodyPr wrap="square" rtlCol="0">
              <a:spAutoFit/>
            </a:bodyPr>
            <a:lstStyle/>
            <a:p>
              <a:pPr algn="ctr"/>
              <a:r>
                <a:rPr lang="en-US" dirty="0">
                  <a:solidFill>
                    <a:schemeClr val="bg1"/>
                  </a:solidFill>
                </a:rPr>
                <a:t>Children’s Bible Videos</a:t>
              </a:r>
            </a:p>
          </p:txBody>
        </p:sp>
        <p:pic>
          <p:nvPicPr>
            <p:cNvPr id="18" name="Picture 17">
              <a:extLst>
                <a:ext uri="{FF2B5EF4-FFF2-40B4-BE49-F238E27FC236}">
                  <a16:creationId xmlns:a16="http://schemas.microsoft.com/office/drawing/2014/main" id="{EA64F984-CE32-F7B9-FEF3-23690F20A38F}"/>
                </a:ext>
              </a:extLst>
            </p:cNvPr>
            <p:cNvPicPr>
              <a:picLocks noChangeAspect="1"/>
            </p:cNvPicPr>
            <p:nvPr/>
          </p:nvPicPr>
          <p:blipFill>
            <a:blip r:embed="rId5"/>
            <a:stretch>
              <a:fillRect/>
            </a:stretch>
          </p:blipFill>
          <p:spPr>
            <a:xfrm>
              <a:off x="4084016" y="3322804"/>
              <a:ext cx="3983602" cy="2513104"/>
            </a:xfrm>
            <a:prstGeom prst="rect">
              <a:avLst/>
            </a:prstGeom>
          </p:spPr>
        </p:pic>
      </p:grpSp>
    </p:spTree>
    <p:extLst>
      <p:ext uri="{BB962C8B-B14F-4D97-AF65-F5344CB8AC3E}">
        <p14:creationId xmlns:p14="http://schemas.microsoft.com/office/powerpoint/2010/main" val="371342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21308" cy="6930736"/>
          </a:xfrm>
          <a:prstGeom prst="rect">
            <a:avLst/>
          </a:prstGeom>
        </p:spPr>
      </p:pic>
      <p:sp>
        <p:nvSpPr>
          <p:cNvPr id="6" name="TextBox 5"/>
          <p:cNvSpPr txBox="1"/>
          <p:nvPr/>
        </p:nvSpPr>
        <p:spPr>
          <a:xfrm>
            <a:off x="0" y="79971"/>
            <a:ext cx="12192000" cy="1015663"/>
          </a:xfrm>
          <a:prstGeom prst="rect">
            <a:avLst/>
          </a:prstGeom>
          <a:noFill/>
        </p:spPr>
        <p:txBody>
          <a:bodyPr wrap="square" rtlCol="0">
            <a:spAutoFit/>
          </a:bodyPr>
          <a:lstStyle/>
          <a:p>
            <a:pPr algn="ctr"/>
            <a:r>
              <a:rPr lang="en-US" sz="6000" i="1" dirty="0">
                <a:solidFill>
                  <a:schemeClr val="bg1"/>
                </a:solidFill>
                <a:latin typeface="Baskerville Old Face" panose="02020602080505020303" pitchFamily="18" charset="0"/>
              </a:rPr>
              <a:t>My Testimony</a:t>
            </a:r>
          </a:p>
        </p:txBody>
      </p:sp>
      <p:sp>
        <p:nvSpPr>
          <p:cNvPr id="7" name="Rectangle 6"/>
          <p:cNvSpPr/>
          <p:nvPr/>
        </p:nvSpPr>
        <p:spPr>
          <a:xfrm>
            <a:off x="213378" y="948497"/>
            <a:ext cx="10567554" cy="5355312"/>
          </a:xfrm>
          <a:prstGeom prst="rect">
            <a:avLst/>
          </a:prstGeom>
        </p:spPr>
        <p:txBody>
          <a:bodyPr wrap="square">
            <a:spAutoFit/>
          </a:bodyPr>
          <a:lstStyle/>
          <a:p>
            <a:pPr fontAlgn="base"/>
            <a:r>
              <a:rPr lang="en-US" dirty="0">
                <a:solidFill>
                  <a:schemeClr val="bg1"/>
                </a:solidFill>
                <a:latin typeface="Open Sans"/>
              </a:rPr>
              <a:t>During this year I have gain a tremendous yearning for learning, and deep new respect for the Latter-day Saints who began building their testimonies on a newly found Book of Mormon.</a:t>
            </a:r>
          </a:p>
          <a:p>
            <a:pPr fontAlgn="base"/>
            <a:endParaRPr lang="en-US" dirty="0">
              <a:solidFill>
                <a:schemeClr val="bg1"/>
              </a:solidFill>
              <a:latin typeface="Open Sans"/>
            </a:endParaRPr>
          </a:p>
          <a:p>
            <a:pPr fontAlgn="base"/>
            <a:r>
              <a:rPr lang="en-US" dirty="0">
                <a:solidFill>
                  <a:schemeClr val="bg1"/>
                </a:solidFill>
                <a:latin typeface="Open Sans"/>
              </a:rPr>
              <a:t>I can’t even imagine the great strength it took to believe in something so new, yet so old, and I can’t imagine suffering the great persecution the early Saints did along with the Prophet Joseph Smith.</a:t>
            </a:r>
          </a:p>
          <a:p>
            <a:pPr fontAlgn="base"/>
            <a:r>
              <a:rPr lang="en-US" dirty="0">
                <a:solidFill>
                  <a:schemeClr val="bg1"/>
                </a:solidFill>
                <a:latin typeface="Open Sans"/>
              </a:rPr>
              <a:t>Through all the reading and scripture studying I questioned the exactness of the Doctrine and Covenants…and I can tell you without a doubt that the things I learned and pondered are true. </a:t>
            </a:r>
          </a:p>
          <a:p>
            <a:pPr fontAlgn="base"/>
            <a:endParaRPr lang="en-US" dirty="0">
              <a:solidFill>
                <a:schemeClr val="bg1"/>
              </a:solidFill>
              <a:latin typeface="Open Sans"/>
            </a:endParaRPr>
          </a:p>
          <a:p>
            <a:pPr fontAlgn="base"/>
            <a:r>
              <a:rPr lang="en-US" dirty="0">
                <a:solidFill>
                  <a:schemeClr val="bg1"/>
                </a:solidFill>
                <a:latin typeface="Open Sans"/>
              </a:rPr>
              <a:t>I believe Joseph Smith did receive the priesthood, which was taken from the </a:t>
            </a:r>
          </a:p>
          <a:p>
            <a:pPr fontAlgn="base"/>
            <a:r>
              <a:rPr lang="en-US" dirty="0">
                <a:solidFill>
                  <a:schemeClr val="bg1"/>
                </a:solidFill>
                <a:latin typeface="Open Sans"/>
              </a:rPr>
              <a:t>earth…and restored it to its fullest by revelation from Heavenly Father.</a:t>
            </a:r>
          </a:p>
          <a:p>
            <a:pPr fontAlgn="base"/>
            <a:endParaRPr lang="en-US" dirty="0">
              <a:solidFill>
                <a:schemeClr val="bg1"/>
              </a:solidFill>
              <a:latin typeface="Open Sans"/>
            </a:endParaRPr>
          </a:p>
          <a:p>
            <a:pPr fontAlgn="base"/>
            <a:r>
              <a:rPr lang="en-US" dirty="0">
                <a:solidFill>
                  <a:schemeClr val="bg1"/>
                </a:solidFill>
                <a:latin typeface="Open Sans"/>
              </a:rPr>
              <a:t>I believe in a Heavenly Father, and in His Son, Jesus, and in the power and </a:t>
            </a:r>
          </a:p>
          <a:p>
            <a:pPr fontAlgn="base"/>
            <a:r>
              <a:rPr lang="en-US" dirty="0">
                <a:solidFill>
                  <a:schemeClr val="bg1"/>
                </a:solidFill>
                <a:latin typeface="Open Sans"/>
              </a:rPr>
              <a:t>companionship of the Holy Ghost. Many mornings that companionship has </a:t>
            </a:r>
          </a:p>
          <a:p>
            <a:pPr fontAlgn="base"/>
            <a:r>
              <a:rPr lang="en-US" dirty="0">
                <a:solidFill>
                  <a:schemeClr val="bg1"/>
                </a:solidFill>
                <a:latin typeface="Open Sans"/>
              </a:rPr>
              <a:t>brought more comfort than I could possibly dream of. </a:t>
            </a:r>
          </a:p>
          <a:p>
            <a:pPr fontAlgn="base"/>
            <a:endParaRPr lang="en-US" dirty="0">
              <a:solidFill>
                <a:schemeClr val="bg1"/>
              </a:solidFill>
              <a:latin typeface="Open Sans"/>
            </a:endParaRPr>
          </a:p>
          <a:p>
            <a:pPr fontAlgn="base"/>
            <a:r>
              <a:rPr lang="en-US" dirty="0">
                <a:solidFill>
                  <a:schemeClr val="bg1"/>
                </a:solidFill>
                <a:latin typeface="Open Sans"/>
              </a:rPr>
              <a:t>Thank  you for being with me this Seminary year and sharing the most </a:t>
            </a:r>
          </a:p>
          <a:p>
            <a:pPr fontAlgn="base"/>
            <a:r>
              <a:rPr lang="en-US" dirty="0">
                <a:solidFill>
                  <a:schemeClr val="bg1"/>
                </a:solidFill>
                <a:latin typeface="Open Sans"/>
              </a:rPr>
              <a:t>important principles of the gospel.</a:t>
            </a:r>
          </a:p>
          <a:p>
            <a:pPr fontAlgn="base"/>
            <a:endParaRPr lang="en-US" b="0" i="0" dirty="0">
              <a:solidFill>
                <a:schemeClr val="bg1"/>
              </a:solidFill>
              <a:effectLst/>
              <a:latin typeface="Open Sans"/>
            </a:endParaRPr>
          </a:p>
          <a:p>
            <a:pPr fontAlgn="base"/>
            <a:r>
              <a:rPr lang="en-US" dirty="0">
                <a:solidFill>
                  <a:schemeClr val="bg1"/>
                </a:solidFill>
                <a:latin typeface="Open Sans"/>
              </a:rPr>
              <a:t>A special thank you my husband who totally supports me.---Sister Blau</a:t>
            </a:r>
            <a:endParaRPr lang="en-US" b="0" i="0" dirty="0">
              <a:solidFill>
                <a:schemeClr val="bg1"/>
              </a:solidFill>
              <a:effectLst/>
              <a:latin typeface="Open Sans"/>
            </a:endParaRPr>
          </a:p>
        </p:txBody>
      </p:sp>
      <p:pic>
        <p:nvPicPr>
          <p:cNvPr id="3" name="Picture 2" descr="A person and person standing together&#10;&#10;Description automatically generated">
            <a:extLst>
              <a:ext uri="{FF2B5EF4-FFF2-40B4-BE49-F238E27FC236}">
                <a16:creationId xmlns:a16="http://schemas.microsoft.com/office/drawing/2014/main" id="{50E93803-2794-A4BC-FC14-AA9A8ACB3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391360" y="3774830"/>
            <a:ext cx="3587262" cy="2690446"/>
          </a:xfrm>
          <a:prstGeom prst="rect">
            <a:avLst/>
          </a:prstGeom>
        </p:spPr>
      </p:pic>
    </p:spTree>
    <p:extLst>
      <p:ext uri="{BB962C8B-B14F-4D97-AF65-F5344CB8AC3E}">
        <p14:creationId xmlns:p14="http://schemas.microsoft.com/office/powerpoint/2010/main" val="1043411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103B5-C7D7-F175-F7AA-8AB3012848D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CBFEC15-2A81-E434-032A-4A1ECFDE4A25}"/>
              </a:ext>
            </a:extLst>
          </p:cNvPr>
          <p:cNvPicPr>
            <a:picLocks noChangeAspect="1"/>
          </p:cNvPicPr>
          <p:nvPr/>
        </p:nvPicPr>
        <p:blipFill>
          <a:blip r:embed="rId2">
            <a:extLst>
              <a:ext uri="{28A0092B-C50C-407E-A947-70E740481C1C}">
                <a14:useLocalDpi xmlns:a14="http://schemas.microsoft.com/office/drawing/2010/main" val="0"/>
              </a:ext>
            </a:extLst>
          </a:blip>
          <a:srcRect t="8827" r="937" b="11117"/>
          <a:stretch/>
        </p:blipFill>
        <p:spPr>
          <a:xfrm>
            <a:off x="3049" y="0"/>
            <a:ext cx="12188951" cy="6947338"/>
          </a:xfrm>
          <a:prstGeom prst="rect">
            <a:avLst/>
          </a:prstGeom>
        </p:spPr>
      </p:pic>
      <p:sp>
        <p:nvSpPr>
          <p:cNvPr id="7" name="TextBox 6">
            <a:extLst>
              <a:ext uri="{FF2B5EF4-FFF2-40B4-BE49-F238E27FC236}">
                <a16:creationId xmlns:a16="http://schemas.microsoft.com/office/drawing/2014/main" id="{4FA103D2-F21B-8591-2BCA-C009C5EEAB03}"/>
              </a:ext>
            </a:extLst>
          </p:cNvPr>
          <p:cNvSpPr txBox="1"/>
          <p:nvPr/>
        </p:nvSpPr>
        <p:spPr>
          <a:xfrm>
            <a:off x="105103" y="207608"/>
            <a:ext cx="6807900" cy="2031325"/>
          </a:xfrm>
          <a:prstGeom prst="rect">
            <a:avLst/>
          </a:prstGeom>
          <a:noFill/>
        </p:spPr>
        <p:txBody>
          <a:bodyPr wrap="square">
            <a:spAutoFit/>
          </a:bodyPr>
          <a:lstStyle/>
          <a:p>
            <a:r>
              <a:rPr lang="en-US" b="0" i="0" dirty="0">
                <a:solidFill>
                  <a:schemeClr val="bg1"/>
                </a:solidFill>
                <a:effectLst/>
              </a:rPr>
              <a:t>Videos:</a:t>
            </a:r>
          </a:p>
          <a:p>
            <a:endParaRPr lang="en-US" dirty="0">
              <a:solidFill>
                <a:schemeClr val="bg1"/>
              </a:solidFill>
            </a:endParaRPr>
          </a:p>
          <a:p>
            <a:r>
              <a:rPr lang="en-US" b="0" i="0" dirty="0">
                <a:solidFill>
                  <a:schemeClr val="bg1"/>
                </a:solidFill>
                <a:effectLst/>
              </a:rPr>
              <a:t>“</a:t>
            </a:r>
            <a:r>
              <a:rPr lang="en-US" b="0" i="0" u="none" strike="noStrike" dirty="0">
                <a:solidFill>
                  <a:schemeClr val="bg1"/>
                </a:solidFill>
                <a:effectLst/>
              </a:rPr>
              <a:t>Excerpts from ‘The Living Christ: The Testimony of the Apostles’</a:t>
            </a:r>
            <a:r>
              <a:rPr lang="en-US" b="0" i="0" dirty="0">
                <a:solidFill>
                  <a:schemeClr val="bg1"/>
                </a:solidFill>
                <a:effectLst/>
              </a:rPr>
              <a:t>”(2:45)</a:t>
            </a:r>
          </a:p>
          <a:p>
            <a:r>
              <a:rPr lang="en-US" b="0" i="0" dirty="0">
                <a:solidFill>
                  <a:schemeClr val="bg1"/>
                </a:solidFill>
                <a:effectLst/>
              </a:rPr>
              <a:t>“</a:t>
            </a:r>
            <a:r>
              <a:rPr lang="en-US" b="0" i="0" u="none" strike="noStrike" dirty="0">
                <a:solidFill>
                  <a:schemeClr val="bg1"/>
                </a:solidFill>
                <a:effectLst/>
              </a:rPr>
              <a:t>Living Apostles Testify of Jesus Christ</a:t>
            </a:r>
            <a:r>
              <a:rPr lang="en-US" b="0" i="0" dirty="0">
                <a:solidFill>
                  <a:schemeClr val="bg1"/>
                </a:solidFill>
                <a:effectLst/>
              </a:rPr>
              <a:t>” (2:16)</a:t>
            </a:r>
          </a:p>
          <a:p>
            <a:r>
              <a:rPr lang="en-US" b="0" i="0" dirty="0">
                <a:solidFill>
                  <a:schemeClr val="bg1"/>
                </a:solidFill>
                <a:effectLst/>
              </a:rPr>
              <a:t>“</a:t>
            </a:r>
            <a:r>
              <a:rPr lang="en-US" b="0" i="0" u="none" strike="noStrike" dirty="0">
                <a:solidFill>
                  <a:schemeClr val="bg1"/>
                </a:solidFill>
                <a:effectLst/>
              </a:rPr>
              <a:t>A Living Witness of the Living Christ</a:t>
            </a:r>
            <a:r>
              <a:rPr lang="en-US" b="0" i="0" dirty="0">
                <a:solidFill>
                  <a:schemeClr val="bg1"/>
                </a:solidFill>
                <a:effectLst/>
              </a:rPr>
              <a:t>” from time code 0:00 to 0:50.</a:t>
            </a:r>
          </a:p>
          <a:p>
            <a:endParaRPr lang="en-US" dirty="0">
              <a:solidFill>
                <a:schemeClr val="bg1"/>
              </a:solidFill>
            </a:endParaRPr>
          </a:p>
        </p:txBody>
      </p:sp>
      <p:grpSp>
        <p:nvGrpSpPr>
          <p:cNvPr id="8" name="Group 7">
            <a:extLst>
              <a:ext uri="{FF2B5EF4-FFF2-40B4-BE49-F238E27FC236}">
                <a16:creationId xmlns:a16="http://schemas.microsoft.com/office/drawing/2014/main" id="{90504702-E597-6958-AC67-327DAE799E5B}"/>
              </a:ext>
            </a:extLst>
          </p:cNvPr>
          <p:cNvGrpSpPr/>
          <p:nvPr/>
        </p:nvGrpSpPr>
        <p:grpSpPr>
          <a:xfrm>
            <a:off x="7346731" y="500782"/>
            <a:ext cx="976927" cy="1230377"/>
            <a:chOff x="990600" y="381000"/>
            <a:chExt cx="2362200" cy="2905035"/>
          </a:xfrm>
        </p:grpSpPr>
        <p:sp>
          <p:nvSpPr>
            <p:cNvPr id="9" name="Trapezoid 8">
              <a:extLst>
                <a:ext uri="{FF2B5EF4-FFF2-40B4-BE49-F238E27FC236}">
                  <a16:creationId xmlns:a16="http://schemas.microsoft.com/office/drawing/2014/main" id="{0E8EA6FD-3A7A-E309-64CB-4823800D9264}"/>
                </a:ext>
              </a:extLst>
            </p:cNvPr>
            <p:cNvSpPr/>
            <p:nvPr/>
          </p:nvSpPr>
          <p:spPr>
            <a:xfrm rot="16200000">
              <a:off x="2476500" y="1562100"/>
              <a:ext cx="990600" cy="76200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9">
              <a:extLst>
                <a:ext uri="{FF2B5EF4-FFF2-40B4-BE49-F238E27FC236}">
                  <a16:creationId xmlns:a16="http://schemas.microsoft.com/office/drawing/2014/main" id="{949C07AC-FC3D-9FAA-B7A4-CFC66618FDB3}"/>
                </a:ext>
              </a:extLst>
            </p:cNvPr>
            <p:cNvSpPr/>
            <p:nvPr/>
          </p:nvSpPr>
          <p:spPr>
            <a:xfrm rot="4358081">
              <a:off x="1933159" y="2709566"/>
              <a:ext cx="837668" cy="217150"/>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0">
              <a:extLst>
                <a:ext uri="{FF2B5EF4-FFF2-40B4-BE49-F238E27FC236}">
                  <a16:creationId xmlns:a16="http://schemas.microsoft.com/office/drawing/2014/main" id="{7EAFB18E-BFE9-76BA-3A12-16BDE607DDD8}"/>
                </a:ext>
              </a:extLst>
            </p:cNvPr>
            <p:cNvSpPr/>
            <p:nvPr/>
          </p:nvSpPr>
          <p:spPr>
            <a:xfrm rot="6732551">
              <a:off x="1440199" y="2758626"/>
              <a:ext cx="837668" cy="217149"/>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01">
              <a:extLst>
                <a:ext uri="{FF2B5EF4-FFF2-40B4-BE49-F238E27FC236}">
                  <a16:creationId xmlns:a16="http://schemas.microsoft.com/office/drawing/2014/main" id="{3E9C3D3C-3DAB-3757-3A21-D6351C12420A}"/>
                </a:ext>
              </a:extLst>
            </p:cNvPr>
            <p:cNvSpPr/>
            <p:nvPr/>
          </p:nvSpPr>
          <p:spPr>
            <a:xfrm>
              <a:off x="1143000" y="1447800"/>
              <a:ext cx="1752600" cy="10668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3">
              <a:extLst>
                <a:ext uri="{FF2B5EF4-FFF2-40B4-BE49-F238E27FC236}">
                  <a16:creationId xmlns:a16="http://schemas.microsoft.com/office/drawing/2014/main" id="{DC387811-CF48-FCA1-BA7A-4CD217C9F567}"/>
                </a:ext>
              </a:extLst>
            </p:cNvPr>
            <p:cNvGrpSpPr/>
            <p:nvPr/>
          </p:nvGrpSpPr>
          <p:grpSpPr>
            <a:xfrm>
              <a:off x="1828800" y="381000"/>
              <a:ext cx="1250371" cy="1224010"/>
              <a:chOff x="3037563" y="3121795"/>
              <a:chExt cx="1250371" cy="1224010"/>
            </a:xfrm>
          </p:grpSpPr>
          <p:sp>
            <p:nvSpPr>
              <p:cNvPr id="20" name="Oval 19">
                <a:extLst>
                  <a:ext uri="{FF2B5EF4-FFF2-40B4-BE49-F238E27FC236}">
                    <a16:creationId xmlns:a16="http://schemas.microsoft.com/office/drawing/2014/main" id="{7A752B56-1FA9-6BE8-6AD6-5EDE531758B8}"/>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92C133B-A302-F96B-2D16-EB3A925BE678}"/>
                  </a:ext>
                </a:extLst>
              </p:cNvPr>
              <p:cNvSpPr/>
              <p:nvPr/>
            </p:nvSpPr>
            <p:spPr>
              <a:xfrm rot="1737695">
                <a:off x="3320118" y="3384804"/>
                <a:ext cx="300796" cy="2944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190150-DDA1-91C7-1E53-9AF0DEE63EA2}"/>
                  </a:ext>
                </a:extLst>
              </p:cNvPr>
              <p:cNvSpPr/>
              <p:nvPr/>
            </p:nvSpPr>
            <p:spPr>
              <a:xfrm rot="1737695">
                <a:off x="3710082" y="3407215"/>
                <a:ext cx="300796" cy="2944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D67671A-4AC1-9D08-3069-C1EC9DC977E0}"/>
                  </a:ext>
                </a:extLst>
              </p:cNvPr>
              <p:cNvSpPr/>
              <p:nvPr/>
            </p:nvSpPr>
            <p:spPr>
              <a:xfrm rot="1737695">
                <a:off x="3302191" y="3761320"/>
                <a:ext cx="300796" cy="2944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74C6F4D-139D-F27F-4E36-303912148BE3}"/>
                  </a:ext>
                </a:extLst>
              </p:cNvPr>
              <p:cNvSpPr/>
              <p:nvPr/>
            </p:nvSpPr>
            <p:spPr>
              <a:xfrm rot="1737695">
                <a:off x="3710082" y="3788214"/>
                <a:ext cx="300796" cy="2944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4">
              <a:extLst>
                <a:ext uri="{FF2B5EF4-FFF2-40B4-BE49-F238E27FC236}">
                  <a16:creationId xmlns:a16="http://schemas.microsoft.com/office/drawing/2014/main" id="{245B0E36-42E5-BA11-EC06-4DBF49E3BDCB}"/>
                </a:ext>
              </a:extLst>
            </p:cNvPr>
            <p:cNvGrpSpPr/>
            <p:nvPr/>
          </p:nvGrpSpPr>
          <p:grpSpPr>
            <a:xfrm>
              <a:off x="990600" y="685800"/>
              <a:ext cx="856252" cy="838200"/>
              <a:chOff x="3037563" y="3121795"/>
              <a:chExt cx="1250371" cy="1224010"/>
            </a:xfrm>
          </p:grpSpPr>
          <p:sp>
            <p:nvSpPr>
              <p:cNvPr id="15" name="Oval 14">
                <a:extLst>
                  <a:ext uri="{FF2B5EF4-FFF2-40B4-BE49-F238E27FC236}">
                    <a16:creationId xmlns:a16="http://schemas.microsoft.com/office/drawing/2014/main" id="{BE87A3B4-20F8-149F-DBDA-F6674A814D57}"/>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CC8C1B6-5F1D-B04E-B813-58384D831DFF}"/>
                  </a:ext>
                </a:extLst>
              </p:cNvPr>
              <p:cNvSpPr/>
              <p:nvPr/>
            </p:nvSpPr>
            <p:spPr>
              <a:xfrm rot="1737695">
                <a:off x="3320118" y="3384804"/>
                <a:ext cx="300796" cy="2944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6A15E28-2FCF-13E5-5152-752560B3B17F}"/>
                  </a:ext>
                </a:extLst>
              </p:cNvPr>
              <p:cNvSpPr/>
              <p:nvPr/>
            </p:nvSpPr>
            <p:spPr>
              <a:xfrm rot="1737695">
                <a:off x="3710082" y="3407215"/>
                <a:ext cx="300796" cy="2944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F6688A6-16AC-5DB6-D69F-0BDB3161AD9D}"/>
                  </a:ext>
                </a:extLst>
              </p:cNvPr>
              <p:cNvSpPr/>
              <p:nvPr/>
            </p:nvSpPr>
            <p:spPr>
              <a:xfrm rot="1737695">
                <a:off x="3302191" y="3761320"/>
                <a:ext cx="300796" cy="2944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F6E21AD-EC18-71FF-E37E-8754F8B992A2}"/>
                  </a:ext>
                </a:extLst>
              </p:cNvPr>
              <p:cNvSpPr/>
              <p:nvPr/>
            </p:nvSpPr>
            <p:spPr>
              <a:xfrm rot="1737695">
                <a:off x="3710082" y="3788214"/>
                <a:ext cx="300796" cy="2944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TextBox 24">
            <a:extLst>
              <a:ext uri="{FF2B5EF4-FFF2-40B4-BE49-F238E27FC236}">
                <a16:creationId xmlns:a16="http://schemas.microsoft.com/office/drawing/2014/main" id="{59AEB764-AAFE-386A-B97D-C723A63C2C53}"/>
              </a:ext>
            </a:extLst>
          </p:cNvPr>
          <p:cNvSpPr txBox="1"/>
          <p:nvPr/>
        </p:nvSpPr>
        <p:spPr>
          <a:xfrm>
            <a:off x="171855" y="6398649"/>
            <a:ext cx="6165128" cy="307777"/>
          </a:xfrm>
          <a:prstGeom prst="rect">
            <a:avLst/>
          </a:prstGeom>
          <a:noFill/>
        </p:spPr>
        <p:txBody>
          <a:bodyPr wrap="square">
            <a:spAutoFit/>
          </a:bodyPr>
          <a:lstStyle/>
          <a:p>
            <a:r>
              <a:rPr lang="en-US" sz="1400" dirty="0">
                <a:solidFill>
                  <a:schemeClr val="bg1"/>
                </a:solidFill>
              </a:rPr>
              <a:t>Presentation by http://fashionsbylynda.com/blog/</a:t>
            </a:r>
          </a:p>
        </p:txBody>
      </p:sp>
      <p:sp>
        <p:nvSpPr>
          <p:cNvPr id="2" name="TextBox 1">
            <a:extLst>
              <a:ext uri="{FF2B5EF4-FFF2-40B4-BE49-F238E27FC236}">
                <a16:creationId xmlns:a16="http://schemas.microsoft.com/office/drawing/2014/main" id="{79BB46D5-0435-A461-13B9-986343BE59CE}"/>
              </a:ext>
            </a:extLst>
          </p:cNvPr>
          <p:cNvSpPr txBox="1"/>
          <p:nvPr/>
        </p:nvSpPr>
        <p:spPr>
          <a:xfrm>
            <a:off x="0" y="1874146"/>
            <a:ext cx="6096000" cy="369332"/>
          </a:xfrm>
          <a:prstGeom prst="rect">
            <a:avLst/>
          </a:prstGeom>
          <a:noFill/>
        </p:spPr>
        <p:txBody>
          <a:bodyPr wrap="square">
            <a:spAutoFit/>
          </a:bodyPr>
          <a:lstStyle/>
          <a:p>
            <a:r>
              <a:rPr lang="en-US" b="0" i="0" dirty="0">
                <a:solidFill>
                  <a:schemeClr val="bg1"/>
                </a:solidFill>
                <a:effectLst/>
              </a:rPr>
              <a:t> “</a:t>
            </a:r>
            <a:r>
              <a:rPr lang="en-US" b="0" i="0" u="none" strike="noStrike" dirty="0">
                <a:solidFill>
                  <a:schemeClr val="bg1"/>
                </a:solidFill>
                <a:effectLst/>
              </a:rPr>
              <a:t>Memorize the Living Christ: Goal Setting Ideas</a:t>
            </a:r>
            <a:r>
              <a:rPr lang="en-US" b="0" i="0" dirty="0">
                <a:solidFill>
                  <a:schemeClr val="bg1"/>
                </a:solidFill>
                <a:effectLst/>
              </a:rPr>
              <a:t>” (2:05).</a:t>
            </a:r>
            <a:endParaRPr lang="en-US" dirty="0">
              <a:solidFill>
                <a:schemeClr val="bg1"/>
              </a:solidFill>
            </a:endParaRPr>
          </a:p>
        </p:txBody>
      </p:sp>
    </p:spTree>
    <p:extLst>
      <p:ext uri="{BB962C8B-B14F-4D97-AF65-F5344CB8AC3E}">
        <p14:creationId xmlns:p14="http://schemas.microsoft.com/office/powerpoint/2010/main" val="1861815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051986-8AFD-A213-E4D4-2E90FB8BC9DC}"/>
              </a:ext>
            </a:extLst>
          </p:cNvPr>
          <p:cNvSpPr txBox="1"/>
          <p:nvPr/>
        </p:nvSpPr>
        <p:spPr>
          <a:xfrm>
            <a:off x="0" y="0"/>
            <a:ext cx="6096000" cy="2893100"/>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Drawing the Power of Jesus Christ into Our Lives:</a:t>
            </a:r>
          </a:p>
          <a:p>
            <a:pPr algn="l" fontAlgn="base"/>
            <a:r>
              <a:rPr lang="en-US" sz="1400" b="0" i="0" dirty="0">
                <a:solidFill>
                  <a:srgbClr val="212225"/>
                </a:solidFill>
                <a:effectLst/>
              </a:rPr>
              <a:t>The importance of the Savior’s mission was emphasized by the Prophet Joseph Smith, who declared emphatically that “the fundamental principles of our religion are the testimony of the Apostles and Prophets, concerning Jesus Christ, that He died, was buried, and rose again the third day, and ascended into heaven; and all other things which pertain to our religion are only appendages to it” [</a:t>
            </a:r>
            <a:r>
              <a:rPr lang="en-US" sz="1400" b="0" i="1" dirty="0">
                <a:solidFill>
                  <a:srgbClr val="212225"/>
                </a:solidFill>
                <a:effectLst/>
              </a:rPr>
              <a:t>Teachings of Presidents of the Church: Joseph Smith</a:t>
            </a:r>
            <a:r>
              <a:rPr lang="en-US" sz="1400" b="0" i="0" dirty="0">
                <a:solidFill>
                  <a:srgbClr val="212225"/>
                </a:solidFill>
                <a:effectLst/>
              </a:rPr>
              <a:t> (2007), </a:t>
            </a:r>
            <a:r>
              <a:rPr lang="en-US" sz="1400" b="0" i="0" u="none" strike="noStrike" dirty="0">
                <a:solidFill>
                  <a:srgbClr val="212225"/>
                </a:solidFill>
                <a:effectLst/>
              </a:rPr>
              <a:t>49</a:t>
            </a:r>
            <a:r>
              <a:rPr lang="en-US" sz="1400" b="0" i="0" dirty="0">
                <a:solidFill>
                  <a:srgbClr val="212225"/>
                </a:solidFill>
                <a:effectLst/>
              </a:rPr>
              <a:t>].</a:t>
            </a:r>
          </a:p>
          <a:p>
            <a:pPr algn="l" fontAlgn="base"/>
            <a:r>
              <a:rPr lang="en-US" sz="1400" b="0" i="0" dirty="0">
                <a:solidFill>
                  <a:srgbClr val="212225"/>
                </a:solidFill>
                <a:effectLst/>
              </a:rPr>
              <a:t>It was this very statement of the Prophet that provided the incentive for 15 prophets, seers, and revelators to issue and sign their testimony to commemorate the 2,000th anniversary of the Lord’s birth. That historic testimony is titled “The Living Christ.” (Russell M. Nelson, “</a:t>
            </a:r>
            <a:r>
              <a:rPr lang="en-US" sz="1400" b="0" i="0" u="none" strike="noStrike" dirty="0">
                <a:solidFill>
                  <a:srgbClr val="212225"/>
                </a:solidFill>
                <a:effectLst/>
              </a:rPr>
              <a:t>Drawing the Power of Jesus Christ into Our Lives</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May 2017, 40)</a:t>
            </a:r>
          </a:p>
        </p:txBody>
      </p:sp>
      <p:sp>
        <p:nvSpPr>
          <p:cNvPr id="5" name="TextBox 4">
            <a:extLst>
              <a:ext uri="{FF2B5EF4-FFF2-40B4-BE49-F238E27FC236}">
                <a16:creationId xmlns:a16="http://schemas.microsoft.com/office/drawing/2014/main" id="{490DC810-5F52-25E9-76F3-EFC63656CFAA}"/>
              </a:ext>
            </a:extLst>
          </p:cNvPr>
          <p:cNvSpPr txBox="1"/>
          <p:nvPr/>
        </p:nvSpPr>
        <p:spPr>
          <a:xfrm>
            <a:off x="0" y="2893100"/>
            <a:ext cx="6096000" cy="2031325"/>
          </a:xfrm>
          <a:prstGeom prst="rect">
            <a:avLst/>
          </a:prstGeom>
          <a:noFill/>
          <a:ln>
            <a:solidFill>
              <a:schemeClr val="tx1"/>
            </a:solidFill>
          </a:ln>
        </p:spPr>
        <p:txBody>
          <a:bodyPr wrap="square">
            <a:spAutoFit/>
          </a:bodyPr>
          <a:lstStyle/>
          <a:p>
            <a:r>
              <a:rPr lang="en-US" sz="1400" b="1" i="0" dirty="0">
                <a:solidFill>
                  <a:srgbClr val="212225"/>
                </a:solidFill>
                <a:effectLst/>
              </a:rPr>
              <a:t>That Your Joy Might Be Full:</a:t>
            </a:r>
          </a:p>
          <a:p>
            <a:r>
              <a:rPr lang="en-US" sz="1400" b="0" i="0" dirty="0">
                <a:solidFill>
                  <a:srgbClr val="212225"/>
                </a:solidFill>
                <a:effectLst/>
              </a:rPr>
              <a:t>As I have studied the life and teachings of Jesus Christ with more focus and committed “The Living Christ” to memory, my gratitude and love for our Savior have increased. Each sentence of that inspired document contains a sermon and has enhanced my understanding of His divine roles and earthly mission. What I have learned and felt through this period of study and reflection confirms that Jesus truly “is the light, the life, and the hope of the world.” (Jean B. Bingham, “</a:t>
            </a:r>
            <a:r>
              <a:rPr lang="en-US" sz="1400" b="0" i="0" u="none" strike="noStrike" dirty="0">
                <a:effectLst/>
              </a:rPr>
              <a:t>That Your Joy Might Be Full</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Nov. 2017, 85)</a:t>
            </a:r>
            <a:endParaRPr lang="en-US" sz="1400" dirty="0"/>
          </a:p>
        </p:txBody>
      </p:sp>
    </p:spTree>
    <p:extLst>
      <p:ext uri="{BB962C8B-B14F-4D97-AF65-F5344CB8AC3E}">
        <p14:creationId xmlns:p14="http://schemas.microsoft.com/office/powerpoint/2010/main" val="2606969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CB1DA-A262-3493-53D5-657E80BC735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14BC583-314D-3264-6A51-BEB47925C021}"/>
              </a:ext>
            </a:extLst>
          </p:cNvPr>
          <p:cNvPicPr>
            <a:picLocks noChangeAspect="1"/>
          </p:cNvPicPr>
          <p:nvPr/>
        </p:nvPicPr>
        <p:blipFill>
          <a:blip r:embed="rId2">
            <a:extLst>
              <a:ext uri="{28A0092B-C50C-407E-A947-70E740481C1C}">
                <a14:useLocalDpi xmlns:a14="http://schemas.microsoft.com/office/drawing/2010/main" val="0"/>
              </a:ext>
            </a:extLst>
          </a:blip>
          <a:srcRect t="8827" r="937" b="11117"/>
          <a:stretch/>
        </p:blipFill>
        <p:spPr>
          <a:xfrm>
            <a:off x="3049" y="0"/>
            <a:ext cx="12188951" cy="6936828"/>
          </a:xfrm>
          <a:prstGeom prst="rect">
            <a:avLst/>
          </a:prstGeom>
        </p:spPr>
      </p:pic>
      <p:sp>
        <p:nvSpPr>
          <p:cNvPr id="5" name="TextBox 4">
            <a:extLst>
              <a:ext uri="{FF2B5EF4-FFF2-40B4-BE49-F238E27FC236}">
                <a16:creationId xmlns:a16="http://schemas.microsoft.com/office/drawing/2014/main" id="{E1AA1F15-4868-827C-93A2-5619EE791D44}"/>
              </a:ext>
            </a:extLst>
          </p:cNvPr>
          <p:cNvSpPr txBox="1"/>
          <p:nvPr/>
        </p:nvSpPr>
        <p:spPr>
          <a:xfrm>
            <a:off x="310896" y="160401"/>
            <a:ext cx="11420855" cy="923330"/>
          </a:xfrm>
          <a:prstGeom prst="rect">
            <a:avLst/>
          </a:prstGeom>
          <a:noFill/>
        </p:spPr>
        <p:txBody>
          <a:bodyPr wrap="square" rtlCol="0">
            <a:spAutoFit/>
          </a:bodyPr>
          <a:lstStyle/>
          <a:p>
            <a:pPr algn="ctr"/>
            <a:r>
              <a:rPr lang="en-US" sz="5400" dirty="0">
                <a:solidFill>
                  <a:schemeClr val="bg1"/>
                </a:solidFill>
                <a:latin typeface="Bookman Old Style" panose="02050604050505020204" pitchFamily="18" charset="0"/>
              </a:rPr>
              <a:t>Declaration</a:t>
            </a:r>
          </a:p>
        </p:txBody>
      </p:sp>
      <p:sp>
        <p:nvSpPr>
          <p:cNvPr id="3" name="TextBox 2">
            <a:extLst>
              <a:ext uri="{FF2B5EF4-FFF2-40B4-BE49-F238E27FC236}">
                <a16:creationId xmlns:a16="http://schemas.microsoft.com/office/drawing/2014/main" id="{583EBBDE-B28D-962C-DB82-5B2FB8137121}"/>
              </a:ext>
            </a:extLst>
          </p:cNvPr>
          <p:cNvSpPr txBox="1"/>
          <p:nvPr/>
        </p:nvSpPr>
        <p:spPr>
          <a:xfrm>
            <a:off x="880110" y="1525144"/>
            <a:ext cx="4487418" cy="3785652"/>
          </a:xfrm>
          <a:prstGeom prst="rect">
            <a:avLst/>
          </a:prstGeom>
          <a:noFill/>
        </p:spPr>
        <p:txBody>
          <a:bodyPr wrap="square">
            <a:spAutoFit/>
          </a:bodyPr>
          <a:lstStyle/>
          <a:p>
            <a:r>
              <a:rPr lang="en-US" sz="2400" b="0" i="0" dirty="0">
                <a:solidFill>
                  <a:schemeClr val="bg1"/>
                </a:solidFill>
                <a:effectLst/>
              </a:rPr>
              <a:t>On January 1, 2000, the First Presidency and the Quorum of the Twelve Apostles issued a declaration known as “</a:t>
            </a:r>
            <a:r>
              <a:rPr lang="en-US" sz="2400" b="0" i="0" u="none" strike="noStrike" dirty="0">
                <a:solidFill>
                  <a:schemeClr val="bg1"/>
                </a:solidFill>
                <a:effectLst/>
              </a:rPr>
              <a:t>The Living Christ: The Testimony of the Apostles</a:t>
            </a:r>
            <a:r>
              <a:rPr lang="en-US" sz="2400" b="0" i="0" dirty="0">
                <a:solidFill>
                  <a:schemeClr val="bg1"/>
                </a:solidFill>
                <a:effectLst/>
              </a:rPr>
              <a:t>.” </a:t>
            </a:r>
          </a:p>
          <a:p>
            <a:endParaRPr lang="en-US" sz="2400" dirty="0">
              <a:solidFill>
                <a:schemeClr val="bg1"/>
              </a:solidFill>
            </a:endParaRPr>
          </a:p>
          <a:p>
            <a:r>
              <a:rPr lang="en-US" sz="2400" b="0" i="0" dirty="0">
                <a:solidFill>
                  <a:schemeClr val="bg1"/>
                </a:solidFill>
                <a:effectLst/>
              </a:rPr>
              <a:t>Their testimony commemorated the 2,000th anniversary of the Savior’s birth.</a:t>
            </a:r>
            <a:endParaRPr lang="en-US" sz="2400" dirty="0">
              <a:solidFill>
                <a:schemeClr val="bg1"/>
              </a:solidFill>
            </a:endParaRPr>
          </a:p>
        </p:txBody>
      </p:sp>
      <p:pic>
        <p:nvPicPr>
          <p:cNvPr id="16" name="Picture 15">
            <a:extLst>
              <a:ext uri="{FF2B5EF4-FFF2-40B4-BE49-F238E27FC236}">
                <a16:creationId xmlns:a16="http://schemas.microsoft.com/office/drawing/2014/main" id="{E7D735BE-8400-D46E-5005-19107185F293}"/>
              </a:ext>
            </a:extLst>
          </p:cNvPr>
          <p:cNvPicPr>
            <a:picLocks noChangeAspect="1"/>
          </p:cNvPicPr>
          <p:nvPr/>
        </p:nvPicPr>
        <p:blipFill>
          <a:blip r:embed="rId3"/>
          <a:stretch>
            <a:fillRect/>
          </a:stretch>
        </p:blipFill>
        <p:spPr>
          <a:xfrm>
            <a:off x="5659373" y="1777538"/>
            <a:ext cx="5381979" cy="2995630"/>
          </a:xfrm>
          <a:prstGeom prst="rect">
            <a:avLst/>
          </a:prstGeom>
        </p:spPr>
      </p:pic>
    </p:spTree>
    <p:extLst>
      <p:ext uri="{BB962C8B-B14F-4D97-AF65-F5344CB8AC3E}">
        <p14:creationId xmlns:p14="http://schemas.microsoft.com/office/powerpoint/2010/main" val="379165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193D2-2D58-F600-3F6A-437D5582363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1DC38B9-3388-B8F0-32F6-C927CF8CA1D7}"/>
              </a:ext>
            </a:extLst>
          </p:cNvPr>
          <p:cNvPicPr>
            <a:picLocks noChangeAspect="1"/>
          </p:cNvPicPr>
          <p:nvPr/>
        </p:nvPicPr>
        <p:blipFill>
          <a:blip r:embed="rId2">
            <a:extLst>
              <a:ext uri="{28A0092B-C50C-407E-A947-70E740481C1C}">
                <a14:useLocalDpi xmlns:a14="http://schemas.microsoft.com/office/drawing/2010/main" val="0"/>
              </a:ext>
            </a:extLst>
          </a:blip>
          <a:srcRect t="8827" r="937" b="11117"/>
          <a:stretch/>
        </p:blipFill>
        <p:spPr>
          <a:xfrm>
            <a:off x="3049" y="-1"/>
            <a:ext cx="12188951" cy="6968359"/>
          </a:xfrm>
          <a:prstGeom prst="rect">
            <a:avLst/>
          </a:prstGeom>
        </p:spPr>
      </p:pic>
      <p:sp>
        <p:nvSpPr>
          <p:cNvPr id="5" name="TextBox 4">
            <a:extLst>
              <a:ext uri="{FF2B5EF4-FFF2-40B4-BE49-F238E27FC236}">
                <a16:creationId xmlns:a16="http://schemas.microsoft.com/office/drawing/2014/main" id="{897B0008-3551-CFD0-40EF-400BE4E36C93}"/>
              </a:ext>
            </a:extLst>
          </p:cNvPr>
          <p:cNvSpPr txBox="1"/>
          <p:nvPr/>
        </p:nvSpPr>
        <p:spPr>
          <a:xfrm>
            <a:off x="310896" y="160401"/>
            <a:ext cx="11420855" cy="646331"/>
          </a:xfrm>
          <a:prstGeom prst="rect">
            <a:avLst/>
          </a:prstGeom>
          <a:noFill/>
        </p:spPr>
        <p:txBody>
          <a:bodyPr wrap="square" rtlCol="0">
            <a:spAutoFit/>
          </a:bodyPr>
          <a:lstStyle/>
          <a:p>
            <a:pPr algn="ctr"/>
            <a:r>
              <a:rPr lang="en-US" sz="3600" dirty="0">
                <a:solidFill>
                  <a:schemeClr val="bg1"/>
                </a:solidFill>
                <a:latin typeface="Bookman Old Style" panose="02050604050505020204" pitchFamily="18" charset="0"/>
              </a:rPr>
              <a:t>Closer or Further</a:t>
            </a:r>
          </a:p>
        </p:txBody>
      </p:sp>
      <p:sp>
        <p:nvSpPr>
          <p:cNvPr id="3" name="TextBox 2">
            <a:extLst>
              <a:ext uri="{FF2B5EF4-FFF2-40B4-BE49-F238E27FC236}">
                <a16:creationId xmlns:a16="http://schemas.microsoft.com/office/drawing/2014/main" id="{5BA2F3DB-E632-788B-D12C-0FC33EF28E4F}"/>
              </a:ext>
            </a:extLst>
          </p:cNvPr>
          <p:cNvSpPr txBox="1"/>
          <p:nvPr/>
        </p:nvSpPr>
        <p:spPr>
          <a:xfrm>
            <a:off x="4080987" y="1414322"/>
            <a:ext cx="4231386" cy="1200329"/>
          </a:xfrm>
          <a:prstGeom prst="rect">
            <a:avLst/>
          </a:prstGeom>
          <a:noFill/>
        </p:spPr>
        <p:txBody>
          <a:bodyPr wrap="square">
            <a:spAutoFit/>
          </a:bodyPr>
          <a:lstStyle/>
          <a:p>
            <a:pPr algn="l" fontAlgn="base"/>
            <a:r>
              <a:rPr lang="en-US" sz="2400" b="0" i="0" dirty="0">
                <a:solidFill>
                  <a:schemeClr val="bg1"/>
                </a:solidFill>
                <a:effectLst/>
              </a:rPr>
              <a:t>Why does it matter if the world is getting closer to or farther away from the Lord?</a:t>
            </a:r>
          </a:p>
        </p:txBody>
      </p:sp>
      <p:sp>
        <p:nvSpPr>
          <p:cNvPr id="6" name="TextBox 5">
            <a:extLst>
              <a:ext uri="{FF2B5EF4-FFF2-40B4-BE49-F238E27FC236}">
                <a16:creationId xmlns:a16="http://schemas.microsoft.com/office/drawing/2014/main" id="{87E1D68A-EBBA-4CF7-29DF-DA9E13053ABC}"/>
              </a:ext>
            </a:extLst>
          </p:cNvPr>
          <p:cNvSpPr txBox="1"/>
          <p:nvPr/>
        </p:nvSpPr>
        <p:spPr>
          <a:xfrm>
            <a:off x="4101847" y="4243349"/>
            <a:ext cx="4094226" cy="1200329"/>
          </a:xfrm>
          <a:prstGeom prst="rect">
            <a:avLst/>
          </a:prstGeom>
          <a:noFill/>
        </p:spPr>
        <p:txBody>
          <a:bodyPr wrap="square">
            <a:spAutoFit/>
          </a:bodyPr>
          <a:lstStyle/>
          <a:p>
            <a:pPr algn="l" fontAlgn="base"/>
            <a:r>
              <a:rPr lang="en-US" sz="2400" b="0" i="0" dirty="0">
                <a:solidFill>
                  <a:schemeClr val="bg1"/>
                </a:solidFill>
                <a:effectLst/>
              </a:rPr>
              <a:t>Why does it matter to you if you are moving closer to or farther away from the Lord?</a:t>
            </a:r>
          </a:p>
        </p:txBody>
      </p:sp>
      <p:pic>
        <p:nvPicPr>
          <p:cNvPr id="10" name="Picture 9">
            <a:extLst>
              <a:ext uri="{FF2B5EF4-FFF2-40B4-BE49-F238E27FC236}">
                <a16:creationId xmlns:a16="http://schemas.microsoft.com/office/drawing/2014/main" id="{5DBB4D3A-6E19-A069-D7C3-AFEFE3A2A0FE}"/>
              </a:ext>
            </a:extLst>
          </p:cNvPr>
          <p:cNvPicPr>
            <a:picLocks noChangeAspect="1"/>
          </p:cNvPicPr>
          <p:nvPr/>
        </p:nvPicPr>
        <p:blipFill>
          <a:blip r:embed="rId3"/>
          <a:srcRect l="-3602" t="10" r="7710" b="-10"/>
          <a:stretch/>
        </p:blipFill>
        <p:spPr>
          <a:xfrm>
            <a:off x="8216932" y="346376"/>
            <a:ext cx="3664172" cy="6239746"/>
          </a:xfrm>
          <a:prstGeom prst="rect">
            <a:avLst/>
          </a:prstGeom>
        </p:spPr>
      </p:pic>
      <p:pic>
        <p:nvPicPr>
          <p:cNvPr id="14" name="Picture 13">
            <a:extLst>
              <a:ext uri="{FF2B5EF4-FFF2-40B4-BE49-F238E27FC236}">
                <a16:creationId xmlns:a16="http://schemas.microsoft.com/office/drawing/2014/main" id="{36022B07-C8EB-185B-9F77-2539FC5ABAA0}"/>
              </a:ext>
            </a:extLst>
          </p:cNvPr>
          <p:cNvPicPr>
            <a:picLocks noChangeAspect="1"/>
          </p:cNvPicPr>
          <p:nvPr/>
        </p:nvPicPr>
        <p:blipFill>
          <a:blip r:embed="rId4"/>
          <a:stretch>
            <a:fillRect/>
          </a:stretch>
        </p:blipFill>
        <p:spPr>
          <a:xfrm>
            <a:off x="244127" y="308486"/>
            <a:ext cx="3595782" cy="6239746"/>
          </a:xfrm>
          <a:prstGeom prst="rect">
            <a:avLst/>
          </a:prstGeom>
        </p:spPr>
      </p:pic>
    </p:spTree>
    <p:extLst>
      <p:ext uri="{BB962C8B-B14F-4D97-AF65-F5344CB8AC3E}">
        <p14:creationId xmlns:p14="http://schemas.microsoft.com/office/powerpoint/2010/main" val="279517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5F446-59F9-C465-AB9F-0FBF77273E2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7F40FEA-4555-C6FC-586A-9D0CE2B66AFB}"/>
              </a:ext>
            </a:extLst>
          </p:cNvPr>
          <p:cNvPicPr>
            <a:picLocks noChangeAspect="1"/>
          </p:cNvPicPr>
          <p:nvPr/>
        </p:nvPicPr>
        <p:blipFill>
          <a:blip r:embed="rId2">
            <a:extLst>
              <a:ext uri="{28A0092B-C50C-407E-A947-70E740481C1C}">
                <a14:useLocalDpi xmlns:a14="http://schemas.microsoft.com/office/drawing/2010/main" val="0"/>
              </a:ext>
            </a:extLst>
          </a:blip>
          <a:srcRect t="8827" r="937" b="11117"/>
          <a:stretch/>
        </p:blipFill>
        <p:spPr>
          <a:xfrm>
            <a:off x="3049" y="0"/>
            <a:ext cx="12188951" cy="6858000"/>
          </a:xfrm>
          <a:prstGeom prst="rect">
            <a:avLst/>
          </a:prstGeom>
        </p:spPr>
      </p:pic>
      <p:sp>
        <p:nvSpPr>
          <p:cNvPr id="5" name="TextBox 4">
            <a:extLst>
              <a:ext uri="{FF2B5EF4-FFF2-40B4-BE49-F238E27FC236}">
                <a16:creationId xmlns:a16="http://schemas.microsoft.com/office/drawing/2014/main" id="{4170A9E4-1914-EEE0-961F-332E06DEE2FF}"/>
              </a:ext>
            </a:extLst>
          </p:cNvPr>
          <p:cNvSpPr txBox="1"/>
          <p:nvPr/>
        </p:nvSpPr>
        <p:spPr>
          <a:xfrm>
            <a:off x="310896" y="160401"/>
            <a:ext cx="11420855" cy="923330"/>
          </a:xfrm>
          <a:prstGeom prst="rect">
            <a:avLst/>
          </a:prstGeom>
          <a:noFill/>
        </p:spPr>
        <p:txBody>
          <a:bodyPr wrap="square" rtlCol="0">
            <a:spAutoFit/>
          </a:bodyPr>
          <a:lstStyle/>
          <a:p>
            <a:pPr algn="ctr"/>
            <a:r>
              <a:rPr lang="en-US" sz="5400" dirty="0">
                <a:solidFill>
                  <a:schemeClr val="bg1"/>
                </a:solidFill>
                <a:latin typeface="Bookman Old Style" panose="02050604050505020204" pitchFamily="18" charset="0"/>
              </a:rPr>
              <a:t>The World</a:t>
            </a:r>
          </a:p>
        </p:txBody>
      </p:sp>
      <p:sp>
        <p:nvSpPr>
          <p:cNvPr id="6" name="TextBox 5">
            <a:extLst>
              <a:ext uri="{FF2B5EF4-FFF2-40B4-BE49-F238E27FC236}">
                <a16:creationId xmlns:a16="http://schemas.microsoft.com/office/drawing/2014/main" id="{B091FDDC-B1AB-095D-A1B1-BD06703A1390}"/>
              </a:ext>
            </a:extLst>
          </p:cNvPr>
          <p:cNvSpPr txBox="1"/>
          <p:nvPr/>
        </p:nvSpPr>
        <p:spPr>
          <a:xfrm>
            <a:off x="3339846" y="1851535"/>
            <a:ext cx="6094476" cy="3693319"/>
          </a:xfrm>
          <a:prstGeom prst="rect">
            <a:avLst/>
          </a:prstGeom>
          <a:noFill/>
        </p:spPr>
        <p:txBody>
          <a:bodyPr wrap="square">
            <a:spAutoFit/>
          </a:bodyPr>
          <a:lstStyle/>
          <a:p>
            <a:r>
              <a:rPr lang="en-US" b="0" i="0" dirty="0">
                <a:solidFill>
                  <a:schemeClr val="bg1"/>
                </a:solidFill>
                <a:effectLst/>
              </a:rPr>
              <a:t>The world is moving away from the Lord faster and farther than ever before.</a:t>
            </a:r>
          </a:p>
          <a:p>
            <a:endParaRPr lang="en-US" dirty="0">
              <a:solidFill>
                <a:schemeClr val="bg1"/>
              </a:solidFill>
            </a:endParaRPr>
          </a:p>
          <a:p>
            <a:r>
              <a:rPr lang="en-US" b="0" i="0" dirty="0">
                <a:solidFill>
                  <a:schemeClr val="bg1"/>
                </a:solidFill>
                <a:effectLst/>
              </a:rPr>
              <a:t>The adversary has been loosed upon the earth. We watch, hear, read, study, and share the words of prophets to be forewarned and protected. </a:t>
            </a:r>
          </a:p>
          <a:p>
            <a:endParaRPr lang="en-US" dirty="0">
              <a:solidFill>
                <a:schemeClr val="bg1"/>
              </a:solidFill>
            </a:endParaRPr>
          </a:p>
          <a:p>
            <a:r>
              <a:rPr lang="en-US" b="0" i="0" dirty="0">
                <a:solidFill>
                  <a:schemeClr val="bg1"/>
                </a:solidFill>
                <a:effectLst/>
              </a:rPr>
              <a:t>For example, “</a:t>
            </a:r>
            <a:r>
              <a:rPr lang="en-US" b="0" i="0" u="none" strike="noStrike" dirty="0">
                <a:solidFill>
                  <a:schemeClr val="bg1"/>
                </a:solidFill>
                <a:effectLst/>
              </a:rPr>
              <a:t>The Family: A Proclamation to the World</a:t>
            </a:r>
            <a:r>
              <a:rPr lang="en-US" b="0" i="0" dirty="0">
                <a:solidFill>
                  <a:schemeClr val="bg1"/>
                </a:solidFill>
                <a:effectLst/>
              </a:rPr>
              <a:t>” was given long before we experienced the challenges now facing the family. </a:t>
            </a:r>
          </a:p>
          <a:p>
            <a:endParaRPr lang="en-US" dirty="0">
              <a:solidFill>
                <a:schemeClr val="bg1"/>
              </a:solidFill>
            </a:endParaRPr>
          </a:p>
          <a:p>
            <a:r>
              <a:rPr lang="en-US" b="0" i="0" dirty="0">
                <a:solidFill>
                  <a:schemeClr val="bg1"/>
                </a:solidFill>
                <a:effectLst/>
              </a:rPr>
              <a:t>“</a:t>
            </a:r>
            <a:r>
              <a:rPr lang="en-US" b="0" i="0" u="none" strike="noStrike" dirty="0">
                <a:solidFill>
                  <a:schemeClr val="bg1"/>
                </a:solidFill>
                <a:effectLst/>
              </a:rPr>
              <a:t>The Living Christ: The Testimony of the Apostles</a:t>
            </a:r>
            <a:r>
              <a:rPr lang="en-US" b="0" i="0" dirty="0">
                <a:solidFill>
                  <a:schemeClr val="bg1"/>
                </a:solidFill>
                <a:effectLst/>
              </a:rPr>
              <a:t>” was prepared in advance of when we will need it most.</a:t>
            </a:r>
            <a:endParaRPr lang="en-US" dirty="0">
              <a:solidFill>
                <a:schemeClr val="bg1"/>
              </a:solidFill>
            </a:endParaRPr>
          </a:p>
        </p:txBody>
      </p:sp>
      <p:sp>
        <p:nvSpPr>
          <p:cNvPr id="8" name="TextBox 7">
            <a:extLst>
              <a:ext uri="{FF2B5EF4-FFF2-40B4-BE49-F238E27FC236}">
                <a16:creationId xmlns:a16="http://schemas.microsoft.com/office/drawing/2014/main" id="{D000CF77-1554-CA91-6CE8-3412EB6D0B38}"/>
              </a:ext>
            </a:extLst>
          </p:cNvPr>
          <p:cNvSpPr txBox="1"/>
          <p:nvPr/>
        </p:nvSpPr>
        <p:spPr>
          <a:xfrm>
            <a:off x="0" y="6566794"/>
            <a:ext cx="7589520" cy="261610"/>
          </a:xfrm>
          <a:prstGeom prst="rect">
            <a:avLst/>
          </a:prstGeom>
          <a:noFill/>
        </p:spPr>
        <p:txBody>
          <a:bodyPr wrap="square">
            <a:spAutoFit/>
          </a:bodyPr>
          <a:lstStyle/>
          <a:p>
            <a:r>
              <a:rPr lang="en-US" sz="1100" b="0" i="0" dirty="0">
                <a:solidFill>
                  <a:schemeClr val="bg1"/>
                </a:solidFill>
                <a:effectLst/>
              </a:rPr>
              <a:t>Robert D. Hales, “</a:t>
            </a:r>
            <a:r>
              <a:rPr lang="en-US" sz="1100" b="0" i="0" u="none" strike="noStrike" dirty="0">
                <a:solidFill>
                  <a:schemeClr val="bg1"/>
                </a:solidFill>
                <a:effectLst/>
              </a:rPr>
              <a:t>General Conference: Strengthening Faith and Testimony</a:t>
            </a:r>
            <a:r>
              <a:rPr lang="en-US" sz="1100" b="0" i="0" dirty="0">
                <a:solidFill>
                  <a:schemeClr val="bg1"/>
                </a:solidFill>
                <a:effectLst/>
              </a:rPr>
              <a:t>,” </a:t>
            </a:r>
            <a:r>
              <a:rPr lang="en-US" sz="1100" b="0" i="1" dirty="0">
                <a:solidFill>
                  <a:schemeClr val="bg1"/>
                </a:solidFill>
                <a:effectLst/>
              </a:rPr>
              <a:t>Ensign</a:t>
            </a:r>
            <a:r>
              <a:rPr lang="en-US" sz="1100" b="0" i="0" dirty="0">
                <a:solidFill>
                  <a:schemeClr val="bg1"/>
                </a:solidFill>
                <a:effectLst/>
              </a:rPr>
              <a:t> or </a:t>
            </a:r>
            <a:r>
              <a:rPr lang="en-US" sz="1100" b="0" i="1" dirty="0">
                <a:solidFill>
                  <a:schemeClr val="bg1"/>
                </a:solidFill>
                <a:effectLst/>
              </a:rPr>
              <a:t>Liahona</a:t>
            </a:r>
            <a:r>
              <a:rPr lang="en-US" sz="1100" b="0" i="0" dirty="0">
                <a:solidFill>
                  <a:schemeClr val="bg1"/>
                </a:solidFill>
                <a:effectLst/>
              </a:rPr>
              <a:t>, Nov. 2013, 7</a:t>
            </a:r>
            <a:endParaRPr lang="en-US" sz="1100" dirty="0"/>
          </a:p>
        </p:txBody>
      </p:sp>
      <p:pic>
        <p:nvPicPr>
          <p:cNvPr id="10" name="Picture 9" descr="A person in a suit and tie&#10;&#10;Description automatically generated">
            <a:extLst>
              <a:ext uri="{FF2B5EF4-FFF2-40B4-BE49-F238E27FC236}">
                <a16:creationId xmlns:a16="http://schemas.microsoft.com/office/drawing/2014/main" id="{985DD653-755B-3D12-C3A9-595CCB993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49" y="226189"/>
            <a:ext cx="1409700" cy="1771650"/>
          </a:xfrm>
          <a:prstGeom prst="rect">
            <a:avLst/>
          </a:prstGeom>
        </p:spPr>
      </p:pic>
      <p:grpSp>
        <p:nvGrpSpPr>
          <p:cNvPr id="11" name="Group 10">
            <a:extLst>
              <a:ext uri="{FF2B5EF4-FFF2-40B4-BE49-F238E27FC236}">
                <a16:creationId xmlns:a16="http://schemas.microsoft.com/office/drawing/2014/main" id="{996CF111-C973-66C9-2960-4B5A34DFE37D}"/>
              </a:ext>
            </a:extLst>
          </p:cNvPr>
          <p:cNvGrpSpPr/>
          <p:nvPr/>
        </p:nvGrpSpPr>
        <p:grpSpPr>
          <a:xfrm>
            <a:off x="9326949" y="2126992"/>
            <a:ext cx="1841667" cy="1843232"/>
            <a:chOff x="4547267" y="2708388"/>
            <a:chExt cx="3092209" cy="3094836"/>
          </a:xfrm>
        </p:grpSpPr>
        <p:sp>
          <p:nvSpPr>
            <p:cNvPr id="12" name="Oval 11">
              <a:extLst>
                <a:ext uri="{FF2B5EF4-FFF2-40B4-BE49-F238E27FC236}">
                  <a16:creationId xmlns:a16="http://schemas.microsoft.com/office/drawing/2014/main" id="{64D8C96B-7828-E6BC-AEF1-D8B06D56D86C}"/>
                </a:ext>
              </a:extLst>
            </p:cNvPr>
            <p:cNvSpPr/>
            <p:nvPr/>
          </p:nvSpPr>
          <p:spPr>
            <a:xfrm>
              <a:off x="4552523" y="2716271"/>
              <a:ext cx="3086953" cy="3086953"/>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2884D22-0F61-B6FC-C42A-3319129E33F0}"/>
                </a:ext>
              </a:extLst>
            </p:cNvPr>
            <p:cNvSpPr/>
            <p:nvPr/>
          </p:nvSpPr>
          <p:spPr>
            <a:xfrm>
              <a:off x="4650465" y="2761055"/>
              <a:ext cx="1261241" cy="1282262"/>
            </a:xfrm>
            <a:custGeom>
              <a:avLst/>
              <a:gdLst>
                <a:gd name="connsiteX0" fmla="*/ 1093075 w 1261241"/>
                <a:gd name="connsiteY0" fmla="*/ 0 h 1282262"/>
                <a:gd name="connsiteX1" fmla="*/ 1093075 w 1261241"/>
                <a:gd name="connsiteY1" fmla="*/ 0 h 1282262"/>
                <a:gd name="connsiteX2" fmla="*/ 998482 w 1261241"/>
                <a:gd name="connsiteY2" fmla="*/ 21021 h 1282262"/>
                <a:gd name="connsiteX3" fmla="*/ 966951 w 1261241"/>
                <a:gd name="connsiteY3" fmla="*/ 42041 h 1282262"/>
                <a:gd name="connsiteX4" fmla="*/ 903889 w 1261241"/>
                <a:gd name="connsiteY4" fmla="*/ 63062 h 1282262"/>
                <a:gd name="connsiteX5" fmla="*/ 809296 w 1261241"/>
                <a:gd name="connsiteY5" fmla="*/ 94593 h 1282262"/>
                <a:gd name="connsiteX6" fmla="*/ 714703 w 1261241"/>
                <a:gd name="connsiteY6" fmla="*/ 126124 h 1282262"/>
                <a:gd name="connsiteX7" fmla="*/ 683172 w 1261241"/>
                <a:gd name="connsiteY7" fmla="*/ 136635 h 1282262"/>
                <a:gd name="connsiteX8" fmla="*/ 651641 w 1261241"/>
                <a:gd name="connsiteY8" fmla="*/ 157655 h 1282262"/>
                <a:gd name="connsiteX9" fmla="*/ 620110 w 1261241"/>
                <a:gd name="connsiteY9" fmla="*/ 168166 h 1282262"/>
                <a:gd name="connsiteX10" fmla="*/ 557048 w 1261241"/>
                <a:gd name="connsiteY10" fmla="*/ 210207 h 1282262"/>
                <a:gd name="connsiteX11" fmla="*/ 525517 w 1261241"/>
                <a:gd name="connsiteY11" fmla="*/ 231228 h 1282262"/>
                <a:gd name="connsiteX12" fmla="*/ 504496 w 1261241"/>
                <a:gd name="connsiteY12" fmla="*/ 262759 h 1282262"/>
                <a:gd name="connsiteX13" fmla="*/ 472965 w 1261241"/>
                <a:gd name="connsiteY13" fmla="*/ 283779 h 1282262"/>
                <a:gd name="connsiteX14" fmla="*/ 399393 w 1261241"/>
                <a:gd name="connsiteY14" fmla="*/ 367862 h 1282262"/>
                <a:gd name="connsiteX15" fmla="*/ 346841 w 1261241"/>
                <a:gd name="connsiteY15" fmla="*/ 430924 h 1282262"/>
                <a:gd name="connsiteX16" fmla="*/ 315310 w 1261241"/>
                <a:gd name="connsiteY16" fmla="*/ 451945 h 1282262"/>
                <a:gd name="connsiteX17" fmla="*/ 294289 w 1261241"/>
                <a:gd name="connsiteY17" fmla="*/ 483476 h 1282262"/>
                <a:gd name="connsiteX18" fmla="*/ 262758 w 1261241"/>
                <a:gd name="connsiteY18" fmla="*/ 504497 h 1282262"/>
                <a:gd name="connsiteX19" fmla="*/ 220717 w 1261241"/>
                <a:gd name="connsiteY19" fmla="*/ 567559 h 1282262"/>
                <a:gd name="connsiteX20" fmla="*/ 210206 w 1261241"/>
                <a:gd name="connsiteY20" fmla="*/ 599090 h 1282262"/>
                <a:gd name="connsiteX21" fmla="*/ 178675 w 1261241"/>
                <a:gd name="connsiteY21" fmla="*/ 609600 h 1282262"/>
                <a:gd name="connsiteX22" fmla="*/ 168165 w 1261241"/>
                <a:gd name="connsiteY22" fmla="*/ 641131 h 1282262"/>
                <a:gd name="connsiteX23" fmla="*/ 105103 w 1261241"/>
                <a:gd name="connsiteY23" fmla="*/ 735724 h 1282262"/>
                <a:gd name="connsiteX24" fmla="*/ 84082 w 1261241"/>
                <a:gd name="connsiteY24" fmla="*/ 767255 h 1282262"/>
                <a:gd name="connsiteX25" fmla="*/ 63062 w 1261241"/>
                <a:gd name="connsiteY25" fmla="*/ 798786 h 1282262"/>
                <a:gd name="connsiteX26" fmla="*/ 52551 w 1261241"/>
                <a:gd name="connsiteY26" fmla="*/ 840828 h 1282262"/>
                <a:gd name="connsiteX27" fmla="*/ 42041 w 1261241"/>
                <a:gd name="connsiteY27" fmla="*/ 903890 h 1282262"/>
                <a:gd name="connsiteX28" fmla="*/ 31531 w 1261241"/>
                <a:gd name="connsiteY28" fmla="*/ 935421 h 1282262"/>
                <a:gd name="connsiteX29" fmla="*/ 21020 w 1261241"/>
                <a:gd name="connsiteY29" fmla="*/ 977462 h 1282262"/>
                <a:gd name="connsiteX30" fmla="*/ 0 w 1261241"/>
                <a:gd name="connsiteY30" fmla="*/ 1040524 h 1282262"/>
                <a:gd name="connsiteX31" fmla="*/ 10510 w 1261241"/>
                <a:gd name="connsiteY31" fmla="*/ 1082566 h 1282262"/>
                <a:gd name="connsiteX32" fmla="*/ 73572 w 1261241"/>
                <a:gd name="connsiteY32" fmla="*/ 1103586 h 1282262"/>
                <a:gd name="connsiteX33" fmla="*/ 105103 w 1261241"/>
                <a:gd name="connsiteY33" fmla="*/ 1124607 h 1282262"/>
                <a:gd name="connsiteX34" fmla="*/ 115613 w 1261241"/>
                <a:gd name="connsiteY34" fmla="*/ 1156138 h 1282262"/>
                <a:gd name="connsiteX35" fmla="*/ 157655 w 1261241"/>
                <a:gd name="connsiteY35" fmla="*/ 1166648 h 1282262"/>
                <a:gd name="connsiteX36" fmla="*/ 252248 w 1261241"/>
                <a:gd name="connsiteY36" fmla="*/ 1219200 h 1282262"/>
                <a:gd name="connsiteX37" fmla="*/ 283779 w 1261241"/>
                <a:gd name="connsiteY37" fmla="*/ 1240221 h 1282262"/>
                <a:gd name="connsiteX38" fmla="*/ 304800 w 1261241"/>
                <a:gd name="connsiteY38" fmla="*/ 1271752 h 1282262"/>
                <a:gd name="connsiteX39" fmla="*/ 336331 w 1261241"/>
                <a:gd name="connsiteY39" fmla="*/ 1282262 h 1282262"/>
                <a:gd name="connsiteX40" fmla="*/ 357351 w 1261241"/>
                <a:gd name="connsiteY40" fmla="*/ 1250731 h 1282262"/>
                <a:gd name="connsiteX41" fmla="*/ 336331 w 1261241"/>
                <a:gd name="connsiteY41" fmla="*/ 1187669 h 1282262"/>
                <a:gd name="connsiteX42" fmla="*/ 346841 w 1261241"/>
                <a:gd name="connsiteY42" fmla="*/ 1103586 h 1282262"/>
                <a:gd name="connsiteX43" fmla="*/ 367862 w 1261241"/>
                <a:gd name="connsiteY43" fmla="*/ 1040524 h 1282262"/>
                <a:gd name="connsiteX44" fmla="*/ 357351 w 1261241"/>
                <a:gd name="connsiteY44" fmla="*/ 945931 h 1282262"/>
                <a:gd name="connsiteX45" fmla="*/ 325820 w 1261241"/>
                <a:gd name="connsiteY45" fmla="*/ 924910 h 1282262"/>
                <a:gd name="connsiteX46" fmla="*/ 357351 w 1261241"/>
                <a:gd name="connsiteY46" fmla="*/ 819807 h 1282262"/>
                <a:gd name="connsiteX47" fmla="*/ 420413 w 1261241"/>
                <a:gd name="connsiteY47" fmla="*/ 777766 h 1282262"/>
                <a:gd name="connsiteX48" fmla="*/ 451944 w 1261241"/>
                <a:gd name="connsiteY48" fmla="*/ 746235 h 1282262"/>
                <a:gd name="connsiteX49" fmla="*/ 525517 w 1261241"/>
                <a:gd name="connsiteY49" fmla="*/ 756745 h 1282262"/>
                <a:gd name="connsiteX50" fmla="*/ 557048 w 1261241"/>
                <a:gd name="connsiteY50" fmla="*/ 777766 h 1282262"/>
                <a:gd name="connsiteX51" fmla="*/ 588579 w 1261241"/>
                <a:gd name="connsiteY51" fmla="*/ 788276 h 1282262"/>
                <a:gd name="connsiteX52" fmla="*/ 641131 w 1261241"/>
                <a:gd name="connsiteY52" fmla="*/ 777766 h 1282262"/>
                <a:gd name="connsiteX53" fmla="*/ 683172 w 1261241"/>
                <a:gd name="connsiteY53" fmla="*/ 683173 h 1282262"/>
                <a:gd name="connsiteX54" fmla="*/ 756744 w 1261241"/>
                <a:gd name="connsiteY54" fmla="*/ 609600 h 1282262"/>
                <a:gd name="connsiteX55" fmla="*/ 788275 w 1261241"/>
                <a:gd name="connsiteY55" fmla="*/ 578069 h 1282262"/>
                <a:gd name="connsiteX56" fmla="*/ 819806 w 1261241"/>
                <a:gd name="connsiteY56" fmla="*/ 557048 h 1282262"/>
                <a:gd name="connsiteX57" fmla="*/ 872358 w 1261241"/>
                <a:gd name="connsiteY57" fmla="*/ 515007 h 1282262"/>
                <a:gd name="connsiteX58" fmla="*/ 903889 w 1261241"/>
                <a:gd name="connsiteY58" fmla="*/ 493986 h 1282262"/>
                <a:gd name="connsiteX59" fmla="*/ 966951 w 1261241"/>
                <a:gd name="connsiteY59" fmla="*/ 472966 h 1282262"/>
                <a:gd name="connsiteX60" fmla="*/ 998482 w 1261241"/>
                <a:gd name="connsiteY60" fmla="*/ 462455 h 1282262"/>
                <a:gd name="connsiteX61" fmla="*/ 1061544 w 1261241"/>
                <a:gd name="connsiteY61" fmla="*/ 441435 h 1282262"/>
                <a:gd name="connsiteX62" fmla="*/ 1093075 w 1261241"/>
                <a:gd name="connsiteY62" fmla="*/ 430924 h 1282262"/>
                <a:gd name="connsiteX63" fmla="*/ 1187668 w 1261241"/>
                <a:gd name="connsiteY63" fmla="*/ 409904 h 1282262"/>
                <a:gd name="connsiteX64" fmla="*/ 1240220 w 1261241"/>
                <a:gd name="connsiteY64" fmla="*/ 357352 h 1282262"/>
                <a:gd name="connsiteX65" fmla="*/ 1261241 w 1261241"/>
                <a:gd name="connsiteY65" fmla="*/ 294290 h 1282262"/>
                <a:gd name="connsiteX66" fmla="*/ 1219200 w 1261241"/>
                <a:gd name="connsiteY66" fmla="*/ 241738 h 1282262"/>
                <a:gd name="connsiteX67" fmla="*/ 1166648 w 1261241"/>
                <a:gd name="connsiteY67" fmla="*/ 199697 h 1282262"/>
                <a:gd name="connsiteX68" fmla="*/ 1072055 w 1261241"/>
                <a:gd name="connsiteY68" fmla="*/ 210207 h 1282262"/>
                <a:gd name="connsiteX69" fmla="*/ 1008993 w 1261241"/>
                <a:gd name="connsiteY69" fmla="*/ 231228 h 1282262"/>
                <a:gd name="connsiteX70" fmla="*/ 977462 w 1261241"/>
                <a:gd name="connsiteY70" fmla="*/ 241738 h 1282262"/>
                <a:gd name="connsiteX71" fmla="*/ 893379 w 1261241"/>
                <a:gd name="connsiteY71" fmla="*/ 231228 h 1282262"/>
                <a:gd name="connsiteX72" fmla="*/ 935420 w 1261241"/>
                <a:gd name="connsiteY72" fmla="*/ 157655 h 1282262"/>
                <a:gd name="connsiteX73" fmla="*/ 1051034 w 1261241"/>
                <a:gd name="connsiteY73" fmla="*/ 136635 h 1282262"/>
                <a:gd name="connsiteX74" fmla="*/ 1124606 w 1261241"/>
                <a:gd name="connsiteY74" fmla="*/ 115614 h 1282262"/>
                <a:gd name="connsiteX75" fmla="*/ 1156137 w 1261241"/>
                <a:gd name="connsiteY75" fmla="*/ 94593 h 1282262"/>
                <a:gd name="connsiteX76" fmla="*/ 1156137 w 1261241"/>
                <a:gd name="connsiteY76" fmla="*/ 10510 h 1282262"/>
                <a:gd name="connsiteX77" fmla="*/ 1093075 w 1261241"/>
                <a:gd name="connsiteY77" fmla="*/ 0 h 128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261241" h="1282262">
                  <a:moveTo>
                    <a:pt x="1093075" y="0"/>
                  </a:moveTo>
                  <a:lnTo>
                    <a:pt x="1093075" y="0"/>
                  </a:lnTo>
                  <a:cubicBezTo>
                    <a:pt x="1061544" y="7007"/>
                    <a:pt x="1029125" y="10807"/>
                    <a:pt x="998482" y="21021"/>
                  </a:cubicBezTo>
                  <a:cubicBezTo>
                    <a:pt x="986498" y="25015"/>
                    <a:pt x="978494" y="36911"/>
                    <a:pt x="966951" y="42041"/>
                  </a:cubicBezTo>
                  <a:cubicBezTo>
                    <a:pt x="946703" y="51040"/>
                    <a:pt x="924910" y="56055"/>
                    <a:pt x="903889" y="63062"/>
                  </a:cubicBezTo>
                  <a:lnTo>
                    <a:pt x="809296" y="94593"/>
                  </a:lnTo>
                  <a:lnTo>
                    <a:pt x="714703" y="126124"/>
                  </a:lnTo>
                  <a:cubicBezTo>
                    <a:pt x="704193" y="129628"/>
                    <a:pt x="692390" y="130490"/>
                    <a:pt x="683172" y="136635"/>
                  </a:cubicBezTo>
                  <a:cubicBezTo>
                    <a:pt x="672662" y="143642"/>
                    <a:pt x="662939" y="152006"/>
                    <a:pt x="651641" y="157655"/>
                  </a:cubicBezTo>
                  <a:cubicBezTo>
                    <a:pt x="641732" y="162610"/>
                    <a:pt x="629795" y="162786"/>
                    <a:pt x="620110" y="168166"/>
                  </a:cubicBezTo>
                  <a:cubicBezTo>
                    <a:pt x="598026" y="180435"/>
                    <a:pt x="578069" y="196193"/>
                    <a:pt x="557048" y="210207"/>
                  </a:cubicBezTo>
                  <a:lnTo>
                    <a:pt x="525517" y="231228"/>
                  </a:lnTo>
                  <a:cubicBezTo>
                    <a:pt x="518510" y="241738"/>
                    <a:pt x="513428" y="253827"/>
                    <a:pt x="504496" y="262759"/>
                  </a:cubicBezTo>
                  <a:cubicBezTo>
                    <a:pt x="495564" y="271691"/>
                    <a:pt x="481283" y="274273"/>
                    <a:pt x="472965" y="283779"/>
                  </a:cubicBezTo>
                  <a:cubicBezTo>
                    <a:pt x="387128" y="381878"/>
                    <a:pt x="470339" y="320564"/>
                    <a:pt x="399393" y="367862"/>
                  </a:cubicBezTo>
                  <a:cubicBezTo>
                    <a:pt x="378724" y="398865"/>
                    <a:pt x="377188" y="405634"/>
                    <a:pt x="346841" y="430924"/>
                  </a:cubicBezTo>
                  <a:cubicBezTo>
                    <a:pt x="337137" y="439011"/>
                    <a:pt x="325820" y="444938"/>
                    <a:pt x="315310" y="451945"/>
                  </a:cubicBezTo>
                  <a:cubicBezTo>
                    <a:pt x="308303" y="462455"/>
                    <a:pt x="303221" y="474544"/>
                    <a:pt x="294289" y="483476"/>
                  </a:cubicBezTo>
                  <a:cubicBezTo>
                    <a:pt x="285357" y="492408"/>
                    <a:pt x="271076" y="494990"/>
                    <a:pt x="262758" y="504497"/>
                  </a:cubicBezTo>
                  <a:cubicBezTo>
                    <a:pt x="246122" y="523510"/>
                    <a:pt x="228707" y="543592"/>
                    <a:pt x="220717" y="567559"/>
                  </a:cubicBezTo>
                  <a:cubicBezTo>
                    <a:pt x="217213" y="578069"/>
                    <a:pt x="218040" y="591256"/>
                    <a:pt x="210206" y="599090"/>
                  </a:cubicBezTo>
                  <a:cubicBezTo>
                    <a:pt x="202372" y="606924"/>
                    <a:pt x="189185" y="606097"/>
                    <a:pt x="178675" y="609600"/>
                  </a:cubicBezTo>
                  <a:cubicBezTo>
                    <a:pt x="175172" y="620110"/>
                    <a:pt x="173545" y="631446"/>
                    <a:pt x="168165" y="641131"/>
                  </a:cubicBezTo>
                  <a:cubicBezTo>
                    <a:pt x="168159" y="641141"/>
                    <a:pt x="115617" y="719954"/>
                    <a:pt x="105103" y="735724"/>
                  </a:cubicBezTo>
                  <a:lnTo>
                    <a:pt x="84082" y="767255"/>
                  </a:lnTo>
                  <a:lnTo>
                    <a:pt x="63062" y="798786"/>
                  </a:lnTo>
                  <a:cubicBezTo>
                    <a:pt x="59558" y="812800"/>
                    <a:pt x="55384" y="826663"/>
                    <a:pt x="52551" y="840828"/>
                  </a:cubicBezTo>
                  <a:cubicBezTo>
                    <a:pt x="48372" y="861725"/>
                    <a:pt x="46664" y="883087"/>
                    <a:pt x="42041" y="903890"/>
                  </a:cubicBezTo>
                  <a:cubicBezTo>
                    <a:pt x="39638" y="914705"/>
                    <a:pt x="34575" y="924768"/>
                    <a:pt x="31531" y="935421"/>
                  </a:cubicBezTo>
                  <a:cubicBezTo>
                    <a:pt x="27563" y="949310"/>
                    <a:pt x="25171" y="963626"/>
                    <a:pt x="21020" y="977462"/>
                  </a:cubicBezTo>
                  <a:cubicBezTo>
                    <a:pt x="14653" y="998685"/>
                    <a:pt x="0" y="1040524"/>
                    <a:pt x="0" y="1040524"/>
                  </a:cubicBezTo>
                  <a:cubicBezTo>
                    <a:pt x="3503" y="1054538"/>
                    <a:pt x="-458" y="1073165"/>
                    <a:pt x="10510" y="1082566"/>
                  </a:cubicBezTo>
                  <a:cubicBezTo>
                    <a:pt x="27333" y="1096986"/>
                    <a:pt x="73572" y="1103586"/>
                    <a:pt x="73572" y="1103586"/>
                  </a:cubicBezTo>
                  <a:cubicBezTo>
                    <a:pt x="84082" y="1110593"/>
                    <a:pt x="97212" y="1114743"/>
                    <a:pt x="105103" y="1124607"/>
                  </a:cubicBezTo>
                  <a:cubicBezTo>
                    <a:pt x="112024" y="1133258"/>
                    <a:pt x="106962" y="1149217"/>
                    <a:pt x="115613" y="1156138"/>
                  </a:cubicBezTo>
                  <a:cubicBezTo>
                    <a:pt x="126893" y="1165162"/>
                    <a:pt x="143641" y="1163145"/>
                    <a:pt x="157655" y="1166648"/>
                  </a:cubicBezTo>
                  <a:cubicBezTo>
                    <a:pt x="229935" y="1214835"/>
                    <a:pt x="196750" y="1200701"/>
                    <a:pt x="252248" y="1219200"/>
                  </a:cubicBezTo>
                  <a:cubicBezTo>
                    <a:pt x="262758" y="1226207"/>
                    <a:pt x="274847" y="1231289"/>
                    <a:pt x="283779" y="1240221"/>
                  </a:cubicBezTo>
                  <a:cubicBezTo>
                    <a:pt x="292711" y="1249153"/>
                    <a:pt x="294936" y="1263861"/>
                    <a:pt x="304800" y="1271752"/>
                  </a:cubicBezTo>
                  <a:cubicBezTo>
                    <a:pt x="313451" y="1278673"/>
                    <a:pt x="325821" y="1278759"/>
                    <a:pt x="336331" y="1282262"/>
                  </a:cubicBezTo>
                  <a:cubicBezTo>
                    <a:pt x="343338" y="1271752"/>
                    <a:pt x="357351" y="1263363"/>
                    <a:pt x="357351" y="1250731"/>
                  </a:cubicBezTo>
                  <a:cubicBezTo>
                    <a:pt x="357351" y="1228573"/>
                    <a:pt x="336331" y="1187669"/>
                    <a:pt x="336331" y="1187669"/>
                  </a:cubicBezTo>
                  <a:cubicBezTo>
                    <a:pt x="339834" y="1159641"/>
                    <a:pt x="340923" y="1131205"/>
                    <a:pt x="346841" y="1103586"/>
                  </a:cubicBezTo>
                  <a:cubicBezTo>
                    <a:pt x="351484" y="1081920"/>
                    <a:pt x="367862" y="1040524"/>
                    <a:pt x="367862" y="1040524"/>
                  </a:cubicBezTo>
                  <a:cubicBezTo>
                    <a:pt x="364358" y="1008993"/>
                    <a:pt x="368193" y="975746"/>
                    <a:pt x="357351" y="945931"/>
                  </a:cubicBezTo>
                  <a:cubicBezTo>
                    <a:pt x="353034" y="934060"/>
                    <a:pt x="328560" y="937241"/>
                    <a:pt x="325820" y="924910"/>
                  </a:cubicBezTo>
                  <a:cubicBezTo>
                    <a:pt x="319735" y="897529"/>
                    <a:pt x="331963" y="842022"/>
                    <a:pt x="357351" y="819807"/>
                  </a:cubicBezTo>
                  <a:cubicBezTo>
                    <a:pt x="376364" y="803171"/>
                    <a:pt x="402549" y="795630"/>
                    <a:pt x="420413" y="777766"/>
                  </a:cubicBezTo>
                  <a:lnTo>
                    <a:pt x="451944" y="746235"/>
                  </a:lnTo>
                  <a:cubicBezTo>
                    <a:pt x="476468" y="749738"/>
                    <a:pt x="501788" y="749626"/>
                    <a:pt x="525517" y="756745"/>
                  </a:cubicBezTo>
                  <a:cubicBezTo>
                    <a:pt x="537616" y="760375"/>
                    <a:pt x="545750" y="772117"/>
                    <a:pt x="557048" y="777766"/>
                  </a:cubicBezTo>
                  <a:cubicBezTo>
                    <a:pt x="566957" y="782721"/>
                    <a:pt x="578069" y="784773"/>
                    <a:pt x="588579" y="788276"/>
                  </a:cubicBezTo>
                  <a:cubicBezTo>
                    <a:pt x="606096" y="784773"/>
                    <a:pt x="625621" y="786629"/>
                    <a:pt x="641131" y="777766"/>
                  </a:cubicBezTo>
                  <a:cubicBezTo>
                    <a:pt x="664165" y="764604"/>
                    <a:pt x="676183" y="693657"/>
                    <a:pt x="683172" y="683173"/>
                  </a:cubicBezTo>
                  <a:cubicBezTo>
                    <a:pt x="731358" y="610892"/>
                    <a:pt x="701245" y="628099"/>
                    <a:pt x="756744" y="609600"/>
                  </a:cubicBezTo>
                  <a:cubicBezTo>
                    <a:pt x="767254" y="599090"/>
                    <a:pt x="776856" y="587585"/>
                    <a:pt x="788275" y="578069"/>
                  </a:cubicBezTo>
                  <a:cubicBezTo>
                    <a:pt x="797979" y="569982"/>
                    <a:pt x="810874" y="565980"/>
                    <a:pt x="819806" y="557048"/>
                  </a:cubicBezTo>
                  <a:cubicBezTo>
                    <a:pt x="867346" y="509508"/>
                    <a:pt x="810975" y="535467"/>
                    <a:pt x="872358" y="515007"/>
                  </a:cubicBezTo>
                  <a:cubicBezTo>
                    <a:pt x="882868" y="508000"/>
                    <a:pt x="892346" y="499116"/>
                    <a:pt x="903889" y="493986"/>
                  </a:cubicBezTo>
                  <a:cubicBezTo>
                    <a:pt x="924137" y="484987"/>
                    <a:pt x="945930" y="479973"/>
                    <a:pt x="966951" y="472966"/>
                  </a:cubicBezTo>
                  <a:lnTo>
                    <a:pt x="998482" y="462455"/>
                  </a:lnTo>
                  <a:lnTo>
                    <a:pt x="1061544" y="441435"/>
                  </a:lnTo>
                  <a:cubicBezTo>
                    <a:pt x="1072054" y="437931"/>
                    <a:pt x="1082211" y="433097"/>
                    <a:pt x="1093075" y="430924"/>
                  </a:cubicBezTo>
                  <a:cubicBezTo>
                    <a:pt x="1159791" y="417581"/>
                    <a:pt x="1128296" y="424747"/>
                    <a:pt x="1187668" y="409904"/>
                  </a:cubicBezTo>
                  <a:cubicBezTo>
                    <a:pt x="1216435" y="390727"/>
                    <a:pt x="1225468" y="390544"/>
                    <a:pt x="1240220" y="357352"/>
                  </a:cubicBezTo>
                  <a:cubicBezTo>
                    <a:pt x="1249219" y="337104"/>
                    <a:pt x="1261241" y="294290"/>
                    <a:pt x="1261241" y="294290"/>
                  </a:cubicBezTo>
                  <a:cubicBezTo>
                    <a:pt x="1239443" y="207095"/>
                    <a:pt x="1271031" y="283203"/>
                    <a:pt x="1219200" y="241738"/>
                  </a:cubicBezTo>
                  <a:cubicBezTo>
                    <a:pt x="1151284" y="187406"/>
                    <a:pt x="1245902" y="226114"/>
                    <a:pt x="1166648" y="199697"/>
                  </a:cubicBezTo>
                  <a:cubicBezTo>
                    <a:pt x="1135117" y="203200"/>
                    <a:pt x="1103164" y="203985"/>
                    <a:pt x="1072055" y="210207"/>
                  </a:cubicBezTo>
                  <a:cubicBezTo>
                    <a:pt x="1050328" y="214552"/>
                    <a:pt x="1030014" y="224221"/>
                    <a:pt x="1008993" y="231228"/>
                  </a:cubicBezTo>
                  <a:lnTo>
                    <a:pt x="977462" y="241738"/>
                  </a:lnTo>
                  <a:lnTo>
                    <a:pt x="893379" y="231228"/>
                  </a:lnTo>
                  <a:cubicBezTo>
                    <a:pt x="858372" y="201222"/>
                    <a:pt x="922962" y="163884"/>
                    <a:pt x="935420" y="157655"/>
                  </a:cubicBezTo>
                  <a:cubicBezTo>
                    <a:pt x="967823" y="141454"/>
                    <a:pt x="1022053" y="140257"/>
                    <a:pt x="1051034" y="136635"/>
                  </a:cubicBezTo>
                  <a:cubicBezTo>
                    <a:pt x="1064498" y="133269"/>
                    <a:pt x="1109532" y="123151"/>
                    <a:pt x="1124606" y="115614"/>
                  </a:cubicBezTo>
                  <a:cubicBezTo>
                    <a:pt x="1135904" y="109965"/>
                    <a:pt x="1145627" y="101600"/>
                    <a:pt x="1156137" y="94593"/>
                  </a:cubicBezTo>
                  <a:cubicBezTo>
                    <a:pt x="1163747" y="71763"/>
                    <a:pt x="1182607" y="32569"/>
                    <a:pt x="1156137" y="10510"/>
                  </a:cubicBezTo>
                  <a:cubicBezTo>
                    <a:pt x="1142680" y="-704"/>
                    <a:pt x="1103585" y="1752"/>
                    <a:pt x="1093075" y="0"/>
                  </a:cubicBezTo>
                  <a:close/>
                </a:path>
              </a:pathLst>
            </a:custGeom>
            <a:solidFill>
              <a:srgbClr val="92D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2B6EBB2-3983-0410-13AB-003988577FCA}"/>
                </a:ext>
              </a:extLst>
            </p:cNvPr>
            <p:cNvSpPr/>
            <p:nvPr/>
          </p:nvSpPr>
          <p:spPr>
            <a:xfrm>
              <a:off x="6047469" y="2716271"/>
              <a:ext cx="294290" cy="190314"/>
            </a:xfrm>
            <a:custGeom>
              <a:avLst/>
              <a:gdLst>
                <a:gd name="connsiteX0" fmla="*/ 294290 w 294290"/>
                <a:gd name="connsiteY0" fmla="*/ 1128 h 190314"/>
                <a:gd name="connsiteX1" fmla="*/ 294290 w 294290"/>
                <a:gd name="connsiteY1" fmla="*/ 1128 h 190314"/>
                <a:gd name="connsiteX2" fmla="*/ 42042 w 294290"/>
                <a:gd name="connsiteY2" fmla="*/ 11638 h 190314"/>
                <a:gd name="connsiteX3" fmla="*/ 0 w 294290"/>
                <a:gd name="connsiteY3" fmla="*/ 74700 h 190314"/>
                <a:gd name="connsiteX4" fmla="*/ 10511 w 294290"/>
                <a:gd name="connsiteY4" fmla="*/ 148273 h 190314"/>
                <a:gd name="connsiteX5" fmla="*/ 73573 w 294290"/>
                <a:gd name="connsiteY5" fmla="*/ 190314 h 190314"/>
                <a:gd name="connsiteX6" fmla="*/ 115614 w 294290"/>
                <a:gd name="connsiteY6" fmla="*/ 137762 h 190314"/>
                <a:gd name="connsiteX7" fmla="*/ 147145 w 294290"/>
                <a:gd name="connsiteY7" fmla="*/ 116742 h 190314"/>
                <a:gd name="connsiteX8" fmla="*/ 283780 w 294290"/>
                <a:gd name="connsiteY8" fmla="*/ 95721 h 190314"/>
                <a:gd name="connsiteX9" fmla="*/ 294290 w 294290"/>
                <a:gd name="connsiteY9" fmla="*/ 1128 h 19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290" h="190314">
                  <a:moveTo>
                    <a:pt x="294290" y="1128"/>
                  </a:moveTo>
                  <a:lnTo>
                    <a:pt x="294290" y="1128"/>
                  </a:lnTo>
                  <a:cubicBezTo>
                    <a:pt x="210207" y="4631"/>
                    <a:pt x="123685" y="-8773"/>
                    <a:pt x="42042" y="11638"/>
                  </a:cubicBezTo>
                  <a:cubicBezTo>
                    <a:pt x="17532" y="17765"/>
                    <a:pt x="0" y="74700"/>
                    <a:pt x="0" y="74700"/>
                  </a:cubicBezTo>
                  <a:cubicBezTo>
                    <a:pt x="3504" y="99224"/>
                    <a:pt x="-2789" y="127373"/>
                    <a:pt x="10511" y="148273"/>
                  </a:cubicBezTo>
                  <a:cubicBezTo>
                    <a:pt x="24074" y="169587"/>
                    <a:pt x="73573" y="190314"/>
                    <a:pt x="73573" y="190314"/>
                  </a:cubicBezTo>
                  <a:cubicBezTo>
                    <a:pt x="140498" y="168006"/>
                    <a:pt x="74137" y="199979"/>
                    <a:pt x="115614" y="137762"/>
                  </a:cubicBezTo>
                  <a:cubicBezTo>
                    <a:pt x="122621" y="127252"/>
                    <a:pt x="135847" y="122391"/>
                    <a:pt x="147145" y="116742"/>
                  </a:cubicBezTo>
                  <a:cubicBezTo>
                    <a:pt x="185026" y="97801"/>
                    <a:pt x="253624" y="98736"/>
                    <a:pt x="283780" y="95721"/>
                  </a:cubicBezTo>
                  <a:cubicBezTo>
                    <a:pt x="272618" y="-38210"/>
                    <a:pt x="292538" y="16894"/>
                    <a:pt x="294290" y="1128"/>
                  </a:cubicBezTo>
                  <a:close/>
                </a:path>
              </a:pathLst>
            </a:custGeom>
            <a:solidFill>
              <a:srgbClr val="92D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2F53DFBB-F8BF-A68E-915F-7BBE7BE82F33}"/>
                </a:ext>
              </a:extLst>
            </p:cNvPr>
            <p:cNvSpPr/>
            <p:nvPr/>
          </p:nvSpPr>
          <p:spPr>
            <a:xfrm>
              <a:off x="5159034" y="3951416"/>
              <a:ext cx="1324304" cy="1637471"/>
            </a:xfrm>
            <a:custGeom>
              <a:avLst/>
              <a:gdLst>
                <a:gd name="connsiteX0" fmla="*/ 672662 w 1324304"/>
                <a:gd name="connsiteY0" fmla="*/ 1534510 h 1637471"/>
                <a:gd name="connsiteX1" fmla="*/ 672662 w 1324304"/>
                <a:gd name="connsiteY1" fmla="*/ 1534510 h 1637471"/>
                <a:gd name="connsiteX2" fmla="*/ 662152 w 1324304"/>
                <a:gd name="connsiteY2" fmla="*/ 1629103 h 1637471"/>
                <a:gd name="connsiteX3" fmla="*/ 567559 w 1324304"/>
                <a:gd name="connsiteY3" fmla="*/ 1618593 h 1637471"/>
                <a:gd name="connsiteX4" fmla="*/ 504497 w 1324304"/>
                <a:gd name="connsiteY4" fmla="*/ 1576551 h 1637471"/>
                <a:gd name="connsiteX5" fmla="*/ 462455 w 1324304"/>
                <a:gd name="connsiteY5" fmla="*/ 1524000 h 1637471"/>
                <a:gd name="connsiteX6" fmla="*/ 441435 w 1324304"/>
                <a:gd name="connsiteY6" fmla="*/ 1460938 h 1637471"/>
                <a:gd name="connsiteX7" fmla="*/ 430924 w 1324304"/>
                <a:gd name="connsiteY7" fmla="*/ 1429407 h 1637471"/>
                <a:gd name="connsiteX8" fmla="*/ 399393 w 1324304"/>
                <a:gd name="connsiteY8" fmla="*/ 1334814 h 1637471"/>
                <a:gd name="connsiteX9" fmla="*/ 388883 w 1324304"/>
                <a:gd name="connsiteY9" fmla="*/ 1303282 h 1637471"/>
                <a:gd name="connsiteX10" fmla="*/ 378373 w 1324304"/>
                <a:gd name="connsiteY10" fmla="*/ 1271751 h 1637471"/>
                <a:gd name="connsiteX11" fmla="*/ 367862 w 1324304"/>
                <a:gd name="connsiteY11" fmla="*/ 1229710 h 1637471"/>
                <a:gd name="connsiteX12" fmla="*/ 336331 w 1324304"/>
                <a:gd name="connsiteY12" fmla="*/ 1135117 h 1637471"/>
                <a:gd name="connsiteX13" fmla="*/ 325821 w 1324304"/>
                <a:gd name="connsiteY13" fmla="*/ 1103586 h 1637471"/>
                <a:gd name="connsiteX14" fmla="*/ 315311 w 1324304"/>
                <a:gd name="connsiteY14" fmla="*/ 1072055 h 1637471"/>
                <a:gd name="connsiteX15" fmla="*/ 304800 w 1324304"/>
                <a:gd name="connsiteY15" fmla="*/ 966951 h 1637471"/>
                <a:gd name="connsiteX16" fmla="*/ 273269 w 1324304"/>
                <a:gd name="connsiteY16" fmla="*/ 945931 h 1637471"/>
                <a:gd name="connsiteX17" fmla="*/ 220718 w 1324304"/>
                <a:gd name="connsiteY17" fmla="*/ 903889 h 1637471"/>
                <a:gd name="connsiteX18" fmla="*/ 199697 w 1324304"/>
                <a:gd name="connsiteY18" fmla="*/ 872358 h 1637471"/>
                <a:gd name="connsiteX19" fmla="*/ 147145 w 1324304"/>
                <a:gd name="connsiteY19" fmla="*/ 819807 h 1637471"/>
                <a:gd name="connsiteX20" fmla="*/ 136635 w 1324304"/>
                <a:gd name="connsiteY20" fmla="*/ 788276 h 1637471"/>
                <a:gd name="connsiteX21" fmla="*/ 105104 w 1324304"/>
                <a:gd name="connsiteY21" fmla="*/ 756745 h 1637471"/>
                <a:gd name="connsiteX22" fmla="*/ 84083 w 1324304"/>
                <a:gd name="connsiteY22" fmla="*/ 725214 h 1637471"/>
                <a:gd name="connsiteX23" fmla="*/ 31531 w 1324304"/>
                <a:gd name="connsiteY23" fmla="*/ 567558 h 1637471"/>
                <a:gd name="connsiteX24" fmla="*/ 10511 w 1324304"/>
                <a:gd name="connsiteY24" fmla="*/ 504496 h 1637471"/>
                <a:gd name="connsiteX25" fmla="*/ 0 w 1324304"/>
                <a:gd name="connsiteY25" fmla="*/ 472965 h 1637471"/>
                <a:gd name="connsiteX26" fmla="*/ 10511 w 1324304"/>
                <a:gd name="connsiteY26" fmla="*/ 304800 h 1637471"/>
                <a:gd name="connsiteX27" fmla="*/ 42042 w 1324304"/>
                <a:gd name="connsiteY27" fmla="*/ 273269 h 1637471"/>
                <a:gd name="connsiteX28" fmla="*/ 73573 w 1324304"/>
                <a:gd name="connsiteY28" fmla="*/ 210207 h 1637471"/>
                <a:gd name="connsiteX29" fmla="*/ 63062 w 1324304"/>
                <a:gd name="connsiteY29" fmla="*/ 136634 h 1637471"/>
                <a:gd name="connsiteX30" fmla="*/ 52552 w 1324304"/>
                <a:gd name="connsiteY30" fmla="*/ 105103 h 1637471"/>
                <a:gd name="connsiteX31" fmla="*/ 63062 w 1324304"/>
                <a:gd name="connsiteY31" fmla="*/ 52551 h 1637471"/>
                <a:gd name="connsiteX32" fmla="*/ 73573 w 1324304"/>
                <a:gd name="connsiteY32" fmla="*/ 21020 h 1637471"/>
                <a:gd name="connsiteX33" fmla="*/ 105104 w 1324304"/>
                <a:gd name="connsiteY33" fmla="*/ 0 h 1637471"/>
                <a:gd name="connsiteX34" fmla="*/ 189186 w 1324304"/>
                <a:gd name="connsiteY34" fmla="*/ 21020 h 1637471"/>
                <a:gd name="connsiteX35" fmla="*/ 252249 w 1324304"/>
                <a:gd name="connsiteY35" fmla="*/ 52551 h 1637471"/>
                <a:gd name="connsiteX36" fmla="*/ 483476 w 1324304"/>
                <a:gd name="connsiteY36" fmla="*/ 63062 h 1637471"/>
                <a:gd name="connsiteX37" fmla="*/ 504497 w 1324304"/>
                <a:gd name="connsiteY37" fmla="*/ 94593 h 1637471"/>
                <a:gd name="connsiteX38" fmla="*/ 567559 w 1324304"/>
                <a:gd name="connsiteY38" fmla="*/ 136634 h 1637471"/>
                <a:gd name="connsiteX39" fmla="*/ 588580 w 1324304"/>
                <a:gd name="connsiteY39" fmla="*/ 168165 h 1637471"/>
                <a:gd name="connsiteX40" fmla="*/ 651642 w 1324304"/>
                <a:gd name="connsiteY40" fmla="*/ 199696 h 1637471"/>
                <a:gd name="connsiteX41" fmla="*/ 683173 w 1324304"/>
                <a:gd name="connsiteY41" fmla="*/ 220717 h 1637471"/>
                <a:gd name="connsiteX42" fmla="*/ 788276 w 1324304"/>
                <a:gd name="connsiteY42" fmla="*/ 241738 h 1637471"/>
                <a:gd name="connsiteX43" fmla="*/ 830318 w 1324304"/>
                <a:gd name="connsiteY43" fmla="*/ 283779 h 1637471"/>
                <a:gd name="connsiteX44" fmla="*/ 861849 w 1324304"/>
                <a:gd name="connsiteY44" fmla="*/ 304800 h 1637471"/>
                <a:gd name="connsiteX45" fmla="*/ 872359 w 1324304"/>
                <a:gd name="connsiteY45" fmla="*/ 336331 h 1637471"/>
                <a:gd name="connsiteX46" fmla="*/ 903890 w 1324304"/>
                <a:gd name="connsiteY46" fmla="*/ 346841 h 1637471"/>
                <a:gd name="connsiteX47" fmla="*/ 935421 w 1324304"/>
                <a:gd name="connsiteY47" fmla="*/ 367862 h 1637471"/>
                <a:gd name="connsiteX48" fmla="*/ 998483 w 1324304"/>
                <a:gd name="connsiteY48" fmla="*/ 388882 h 1637471"/>
                <a:gd name="connsiteX49" fmla="*/ 1030014 w 1324304"/>
                <a:gd name="connsiteY49" fmla="*/ 409903 h 1637471"/>
                <a:gd name="connsiteX50" fmla="*/ 1061545 w 1324304"/>
                <a:gd name="connsiteY50" fmla="*/ 420414 h 1637471"/>
                <a:gd name="connsiteX51" fmla="*/ 1187669 w 1324304"/>
                <a:gd name="connsiteY51" fmla="*/ 441434 h 1637471"/>
                <a:gd name="connsiteX52" fmla="*/ 1261242 w 1324304"/>
                <a:gd name="connsiteY52" fmla="*/ 462455 h 1637471"/>
                <a:gd name="connsiteX53" fmla="*/ 1292773 w 1324304"/>
                <a:gd name="connsiteY53" fmla="*/ 483476 h 1637471"/>
                <a:gd name="connsiteX54" fmla="*/ 1324304 w 1324304"/>
                <a:gd name="connsiteY54" fmla="*/ 546538 h 1637471"/>
                <a:gd name="connsiteX55" fmla="*/ 1313793 w 1324304"/>
                <a:gd name="connsiteY55" fmla="*/ 588579 h 1637471"/>
                <a:gd name="connsiteX56" fmla="*/ 1250731 w 1324304"/>
                <a:gd name="connsiteY56" fmla="*/ 630620 h 1637471"/>
                <a:gd name="connsiteX57" fmla="*/ 1229711 w 1324304"/>
                <a:gd name="connsiteY57" fmla="*/ 662151 h 1637471"/>
                <a:gd name="connsiteX58" fmla="*/ 1198180 w 1324304"/>
                <a:gd name="connsiteY58" fmla="*/ 683172 h 1637471"/>
                <a:gd name="connsiteX59" fmla="*/ 1177159 w 1324304"/>
                <a:gd name="connsiteY59" fmla="*/ 746234 h 1637471"/>
                <a:gd name="connsiteX60" fmla="*/ 1166649 w 1324304"/>
                <a:gd name="connsiteY60" fmla="*/ 935420 h 1637471"/>
                <a:gd name="connsiteX61" fmla="*/ 1145628 w 1324304"/>
                <a:gd name="connsiteY61" fmla="*/ 966951 h 1637471"/>
                <a:gd name="connsiteX62" fmla="*/ 1019504 w 1324304"/>
                <a:gd name="connsiteY62" fmla="*/ 998482 h 1637471"/>
                <a:gd name="connsiteX63" fmla="*/ 987973 w 1324304"/>
                <a:gd name="connsiteY63" fmla="*/ 1008993 h 1637471"/>
                <a:gd name="connsiteX64" fmla="*/ 956442 w 1324304"/>
                <a:gd name="connsiteY64" fmla="*/ 1072055 h 1637471"/>
                <a:gd name="connsiteX65" fmla="*/ 914400 w 1324304"/>
                <a:gd name="connsiteY65" fmla="*/ 1135117 h 1637471"/>
                <a:gd name="connsiteX66" fmla="*/ 903890 w 1324304"/>
                <a:gd name="connsiteY66" fmla="*/ 1166648 h 1637471"/>
                <a:gd name="connsiteX67" fmla="*/ 819807 w 1324304"/>
                <a:gd name="connsiteY67" fmla="*/ 1261241 h 1637471"/>
                <a:gd name="connsiteX68" fmla="*/ 788276 w 1324304"/>
                <a:gd name="connsiteY68" fmla="*/ 1271751 h 1637471"/>
                <a:gd name="connsiteX69" fmla="*/ 756745 w 1324304"/>
                <a:gd name="connsiteY69" fmla="*/ 1292772 h 1637471"/>
                <a:gd name="connsiteX70" fmla="*/ 714704 w 1324304"/>
                <a:gd name="connsiteY70" fmla="*/ 1334814 h 1637471"/>
                <a:gd name="connsiteX71" fmla="*/ 683173 w 1324304"/>
                <a:gd name="connsiteY71" fmla="*/ 1460938 h 1637471"/>
                <a:gd name="connsiteX72" fmla="*/ 672662 w 1324304"/>
                <a:gd name="connsiteY72" fmla="*/ 1534510 h 16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4304" h="1637471">
                  <a:moveTo>
                    <a:pt x="672662" y="1534510"/>
                  </a:moveTo>
                  <a:lnTo>
                    <a:pt x="672662" y="1534510"/>
                  </a:lnTo>
                  <a:cubicBezTo>
                    <a:pt x="669159" y="1566041"/>
                    <a:pt x="686925" y="1609284"/>
                    <a:pt x="662152" y="1629103"/>
                  </a:cubicBezTo>
                  <a:cubicBezTo>
                    <a:pt x="637379" y="1648922"/>
                    <a:pt x="597656" y="1628625"/>
                    <a:pt x="567559" y="1618593"/>
                  </a:cubicBezTo>
                  <a:cubicBezTo>
                    <a:pt x="543592" y="1610604"/>
                    <a:pt x="504497" y="1576551"/>
                    <a:pt x="504497" y="1576551"/>
                  </a:cubicBezTo>
                  <a:cubicBezTo>
                    <a:pt x="466160" y="1461549"/>
                    <a:pt x="530375" y="1632673"/>
                    <a:pt x="462455" y="1524000"/>
                  </a:cubicBezTo>
                  <a:cubicBezTo>
                    <a:pt x="450712" y="1505210"/>
                    <a:pt x="448442" y="1481959"/>
                    <a:pt x="441435" y="1460938"/>
                  </a:cubicBezTo>
                  <a:lnTo>
                    <a:pt x="430924" y="1429407"/>
                  </a:lnTo>
                  <a:lnTo>
                    <a:pt x="399393" y="1334814"/>
                  </a:lnTo>
                  <a:lnTo>
                    <a:pt x="388883" y="1303282"/>
                  </a:lnTo>
                  <a:cubicBezTo>
                    <a:pt x="385380" y="1292772"/>
                    <a:pt x="381060" y="1282499"/>
                    <a:pt x="378373" y="1271751"/>
                  </a:cubicBezTo>
                  <a:cubicBezTo>
                    <a:pt x="374869" y="1257737"/>
                    <a:pt x="372013" y="1243546"/>
                    <a:pt x="367862" y="1229710"/>
                  </a:cubicBezTo>
                  <a:cubicBezTo>
                    <a:pt x="367837" y="1229625"/>
                    <a:pt x="341600" y="1150924"/>
                    <a:pt x="336331" y="1135117"/>
                  </a:cubicBezTo>
                  <a:lnTo>
                    <a:pt x="325821" y="1103586"/>
                  </a:lnTo>
                  <a:lnTo>
                    <a:pt x="315311" y="1072055"/>
                  </a:lnTo>
                  <a:cubicBezTo>
                    <a:pt x="311807" y="1037020"/>
                    <a:pt x="315934" y="1000354"/>
                    <a:pt x="304800" y="966951"/>
                  </a:cubicBezTo>
                  <a:cubicBezTo>
                    <a:pt x="300805" y="954968"/>
                    <a:pt x="282201" y="954863"/>
                    <a:pt x="273269" y="945931"/>
                  </a:cubicBezTo>
                  <a:cubicBezTo>
                    <a:pt x="225727" y="898389"/>
                    <a:pt x="282104" y="924352"/>
                    <a:pt x="220718" y="903889"/>
                  </a:cubicBezTo>
                  <a:cubicBezTo>
                    <a:pt x="213711" y="893379"/>
                    <a:pt x="208629" y="881290"/>
                    <a:pt x="199697" y="872358"/>
                  </a:cubicBezTo>
                  <a:cubicBezTo>
                    <a:pt x="129627" y="802290"/>
                    <a:pt x="203201" y="903890"/>
                    <a:pt x="147145" y="819807"/>
                  </a:cubicBezTo>
                  <a:cubicBezTo>
                    <a:pt x="143642" y="809297"/>
                    <a:pt x="142780" y="797494"/>
                    <a:pt x="136635" y="788276"/>
                  </a:cubicBezTo>
                  <a:cubicBezTo>
                    <a:pt x="128390" y="775908"/>
                    <a:pt x="114620" y="768164"/>
                    <a:pt x="105104" y="756745"/>
                  </a:cubicBezTo>
                  <a:cubicBezTo>
                    <a:pt x="97017" y="747041"/>
                    <a:pt x="91090" y="735724"/>
                    <a:pt x="84083" y="725214"/>
                  </a:cubicBezTo>
                  <a:lnTo>
                    <a:pt x="31531" y="567558"/>
                  </a:lnTo>
                  <a:lnTo>
                    <a:pt x="10511" y="504496"/>
                  </a:lnTo>
                  <a:lnTo>
                    <a:pt x="0" y="472965"/>
                  </a:lnTo>
                  <a:cubicBezTo>
                    <a:pt x="3504" y="416910"/>
                    <a:pt x="-1060" y="359760"/>
                    <a:pt x="10511" y="304800"/>
                  </a:cubicBezTo>
                  <a:cubicBezTo>
                    <a:pt x="13573" y="290255"/>
                    <a:pt x="32526" y="284688"/>
                    <a:pt x="42042" y="273269"/>
                  </a:cubicBezTo>
                  <a:cubicBezTo>
                    <a:pt x="64679" y="246105"/>
                    <a:pt x="63039" y="241807"/>
                    <a:pt x="73573" y="210207"/>
                  </a:cubicBezTo>
                  <a:cubicBezTo>
                    <a:pt x="70069" y="185683"/>
                    <a:pt x="67920" y="160926"/>
                    <a:pt x="63062" y="136634"/>
                  </a:cubicBezTo>
                  <a:cubicBezTo>
                    <a:pt x="60889" y="125770"/>
                    <a:pt x="52552" y="116182"/>
                    <a:pt x="52552" y="105103"/>
                  </a:cubicBezTo>
                  <a:cubicBezTo>
                    <a:pt x="52552" y="87239"/>
                    <a:pt x="58729" y="69882"/>
                    <a:pt x="63062" y="52551"/>
                  </a:cubicBezTo>
                  <a:cubicBezTo>
                    <a:pt x="65749" y="41803"/>
                    <a:pt x="66652" y="29671"/>
                    <a:pt x="73573" y="21020"/>
                  </a:cubicBezTo>
                  <a:cubicBezTo>
                    <a:pt x="81464" y="11156"/>
                    <a:pt x="94594" y="7007"/>
                    <a:pt x="105104" y="0"/>
                  </a:cubicBezTo>
                  <a:cubicBezTo>
                    <a:pt x="125091" y="3997"/>
                    <a:pt x="167641" y="10248"/>
                    <a:pt x="189186" y="21020"/>
                  </a:cubicBezTo>
                  <a:cubicBezTo>
                    <a:pt x="216181" y="34517"/>
                    <a:pt x="220798" y="50035"/>
                    <a:pt x="252249" y="52551"/>
                  </a:cubicBezTo>
                  <a:cubicBezTo>
                    <a:pt x="329159" y="58704"/>
                    <a:pt x="406400" y="59558"/>
                    <a:pt x="483476" y="63062"/>
                  </a:cubicBezTo>
                  <a:cubicBezTo>
                    <a:pt x="490483" y="73572"/>
                    <a:pt x="494990" y="86275"/>
                    <a:pt x="504497" y="94593"/>
                  </a:cubicBezTo>
                  <a:cubicBezTo>
                    <a:pt x="523510" y="111229"/>
                    <a:pt x="567559" y="136634"/>
                    <a:pt x="567559" y="136634"/>
                  </a:cubicBezTo>
                  <a:cubicBezTo>
                    <a:pt x="574566" y="147144"/>
                    <a:pt x="579648" y="159233"/>
                    <a:pt x="588580" y="168165"/>
                  </a:cubicBezTo>
                  <a:cubicBezTo>
                    <a:pt x="608956" y="188541"/>
                    <a:pt x="625996" y="191148"/>
                    <a:pt x="651642" y="199696"/>
                  </a:cubicBezTo>
                  <a:cubicBezTo>
                    <a:pt x="662152" y="206703"/>
                    <a:pt x="671875" y="215068"/>
                    <a:pt x="683173" y="220717"/>
                  </a:cubicBezTo>
                  <a:cubicBezTo>
                    <a:pt x="712522" y="235391"/>
                    <a:pt x="761168" y="237865"/>
                    <a:pt x="788276" y="241738"/>
                  </a:cubicBezTo>
                  <a:cubicBezTo>
                    <a:pt x="857070" y="264669"/>
                    <a:pt x="789551" y="232821"/>
                    <a:pt x="830318" y="283779"/>
                  </a:cubicBezTo>
                  <a:cubicBezTo>
                    <a:pt x="838209" y="293643"/>
                    <a:pt x="851339" y="297793"/>
                    <a:pt x="861849" y="304800"/>
                  </a:cubicBezTo>
                  <a:cubicBezTo>
                    <a:pt x="865352" y="315310"/>
                    <a:pt x="864525" y="328497"/>
                    <a:pt x="872359" y="336331"/>
                  </a:cubicBezTo>
                  <a:cubicBezTo>
                    <a:pt x="880193" y="344165"/>
                    <a:pt x="893981" y="341886"/>
                    <a:pt x="903890" y="346841"/>
                  </a:cubicBezTo>
                  <a:cubicBezTo>
                    <a:pt x="915188" y="352490"/>
                    <a:pt x="923878" y="362732"/>
                    <a:pt x="935421" y="367862"/>
                  </a:cubicBezTo>
                  <a:cubicBezTo>
                    <a:pt x="955669" y="376861"/>
                    <a:pt x="998483" y="388882"/>
                    <a:pt x="998483" y="388882"/>
                  </a:cubicBezTo>
                  <a:cubicBezTo>
                    <a:pt x="1008993" y="395889"/>
                    <a:pt x="1018716" y="404254"/>
                    <a:pt x="1030014" y="409903"/>
                  </a:cubicBezTo>
                  <a:cubicBezTo>
                    <a:pt x="1039923" y="414858"/>
                    <a:pt x="1050681" y="418241"/>
                    <a:pt x="1061545" y="420414"/>
                  </a:cubicBezTo>
                  <a:cubicBezTo>
                    <a:pt x="1103339" y="428773"/>
                    <a:pt x="1146320" y="431096"/>
                    <a:pt x="1187669" y="441434"/>
                  </a:cubicBezTo>
                  <a:cubicBezTo>
                    <a:pt x="1240459" y="454632"/>
                    <a:pt x="1216007" y="447377"/>
                    <a:pt x="1261242" y="462455"/>
                  </a:cubicBezTo>
                  <a:cubicBezTo>
                    <a:pt x="1271752" y="469462"/>
                    <a:pt x="1283841" y="474544"/>
                    <a:pt x="1292773" y="483476"/>
                  </a:cubicBezTo>
                  <a:cubicBezTo>
                    <a:pt x="1313146" y="503849"/>
                    <a:pt x="1315756" y="520895"/>
                    <a:pt x="1324304" y="546538"/>
                  </a:cubicBezTo>
                  <a:cubicBezTo>
                    <a:pt x="1320800" y="560552"/>
                    <a:pt x="1323305" y="577708"/>
                    <a:pt x="1313793" y="588579"/>
                  </a:cubicBezTo>
                  <a:cubicBezTo>
                    <a:pt x="1297157" y="607592"/>
                    <a:pt x="1250731" y="630620"/>
                    <a:pt x="1250731" y="630620"/>
                  </a:cubicBezTo>
                  <a:cubicBezTo>
                    <a:pt x="1243724" y="641130"/>
                    <a:pt x="1238643" y="653219"/>
                    <a:pt x="1229711" y="662151"/>
                  </a:cubicBezTo>
                  <a:cubicBezTo>
                    <a:pt x="1220779" y="671083"/>
                    <a:pt x="1204875" y="672460"/>
                    <a:pt x="1198180" y="683172"/>
                  </a:cubicBezTo>
                  <a:cubicBezTo>
                    <a:pt x="1186436" y="701962"/>
                    <a:pt x="1177159" y="746234"/>
                    <a:pt x="1177159" y="746234"/>
                  </a:cubicBezTo>
                  <a:cubicBezTo>
                    <a:pt x="1173656" y="809296"/>
                    <a:pt x="1175581" y="872896"/>
                    <a:pt x="1166649" y="935420"/>
                  </a:cubicBezTo>
                  <a:cubicBezTo>
                    <a:pt x="1164863" y="947925"/>
                    <a:pt x="1156340" y="960256"/>
                    <a:pt x="1145628" y="966951"/>
                  </a:cubicBezTo>
                  <a:cubicBezTo>
                    <a:pt x="1115343" y="985879"/>
                    <a:pt x="1053454" y="992824"/>
                    <a:pt x="1019504" y="998482"/>
                  </a:cubicBezTo>
                  <a:cubicBezTo>
                    <a:pt x="1008994" y="1001986"/>
                    <a:pt x="996624" y="1002072"/>
                    <a:pt x="987973" y="1008993"/>
                  </a:cubicBezTo>
                  <a:cubicBezTo>
                    <a:pt x="959975" y="1031392"/>
                    <a:pt x="971676" y="1044635"/>
                    <a:pt x="956442" y="1072055"/>
                  </a:cubicBezTo>
                  <a:cubicBezTo>
                    <a:pt x="944173" y="1094140"/>
                    <a:pt x="914400" y="1135117"/>
                    <a:pt x="914400" y="1135117"/>
                  </a:cubicBezTo>
                  <a:cubicBezTo>
                    <a:pt x="910897" y="1145627"/>
                    <a:pt x="908845" y="1156739"/>
                    <a:pt x="903890" y="1166648"/>
                  </a:cubicBezTo>
                  <a:cubicBezTo>
                    <a:pt x="889869" y="1194689"/>
                    <a:pt x="836519" y="1255671"/>
                    <a:pt x="819807" y="1261241"/>
                  </a:cubicBezTo>
                  <a:lnTo>
                    <a:pt x="788276" y="1271751"/>
                  </a:lnTo>
                  <a:cubicBezTo>
                    <a:pt x="777766" y="1278758"/>
                    <a:pt x="764636" y="1282908"/>
                    <a:pt x="756745" y="1292772"/>
                  </a:cubicBezTo>
                  <a:cubicBezTo>
                    <a:pt x="715978" y="1343732"/>
                    <a:pt x="783500" y="1311881"/>
                    <a:pt x="714704" y="1334814"/>
                  </a:cubicBezTo>
                  <a:lnTo>
                    <a:pt x="683173" y="1460938"/>
                  </a:lnTo>
                  <a:cubicBezTo>
                    <a:pt x="671461" y="1507785"/>
                    <a:pt x="674414" y="1522248"/>
                    <a:pt x="672662" y="1534510"/>
                  </a:cubicBezTo>
                  <a:close/>
                </a:path>
              </a:pathLst>
            </a:custGeom>
            <a:solidFill>
              <a:srgbClr val="92D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624D2F0-54CD-0E87-110B-04CAC0BD200B}"/>
                </a:ext>
              </a:extLst>
            </p:cNvPr>
            <p:cNvSpPr/>
            <p:nvPr/>
          </p:nvSpPr>
          <p:spPr>
            <a:xfrm rot="549571">
              <a:off x="6841351" y="2984229"/>
              <a:ext cx="527637" cy="378373"/>
            </a:xfrm>
            <a:custGeom>
              <a:avLst/>
              <a:gdLst>
                <a:gd name="connsiteX0" fmla="*/ 85164 w 527637"/>
                <a:gd name="connsiteY0" fmla="*/ 0 h 378373"/>
                <a:gd name="connsiteX1" fmla="*/ 85164 w 527637"/>
                <a:gd name="connsiteY1" fmla="*/ 0 h 378373"/>
                <a:gd name="connsiteX2" fmla="*/ 11591 w 527637"/>
                <a:gd name="connsiteY2" fmla="*/ 52552 h 378373"/>
                <a:gd name="connsiteX3" fmla="*/ 1081 w 527637"/>
                <a:gd name="connsiteY3" fmla="*/ 157655 h 378373"/>
                <a:gd name="connsiteX4" fmla="*/ 32612 w 527637"/>
                <a:gd name="connsiteY4" fmla="*/ 315311 h 378373"/>
                <a:gd name="connsiteX5" fmla="*/ 64143 w 527637"/>
                <a:gd name="connsiteY5" fmla="*/ 336331 h 378373"/>
                <a:gd name="connsiteX6" fmla="*/ 116695 w 527637"/>
                <a:gd name="connsiteY6" fmla="*/ 378373 h 378373"/>
                <a:gd name="connsiteX7" fmla="*/ 148226 w 527637"/>
                <a:gd name="connsiteY7" fmla="*/ 367862 h 378373"/>
                <a:gd name="connsiteX8" fmla="*/ 169247 w 527637"/>
                <a:gd name="connsiteY8" fmla="*/ 336331 h 378373"/>
                <a:gd name="connsiteX9" fmla="*/ 179757 w 527637"/>
                <a:gd name="connsiteY9" fmla="*/ 283780 h 378373"/>
                <a:gd name="connsiteX10" fmla="*/ 242819 w 527637"/>
                <a:gd name="connsiteY10" fmla="*/ 262759 h 378373"/>
                <a:gd name="connsiteX11" fmla="*/ 295371 w 527637"/>
                <a:gd name="connsiteY11" fmla="*/ 273269 h 378373"/>
                <a:gd name="connsiteX12" fmla="*/ 358433 w 527637"/>
                <a:gd name="connsiteY12" fmla="*/ 315311 h 378373"/>
                <a:gd name="connsiteX13" fmla="*/ 389964 w 527637"/>
                <a:gd name="connsiteY13" fmla="*/ 325821 h 378373"/>
                <a:gd name="connsiteX14" fmla="*/ 453026 w 527637"/>
                <a:gd name="connsiteY14" fmla="*/ 357352 h 378373"/>
                <a:gd name="connsiteX15" fmla="*/ 484557 w 527637"/>
                <a:gd name="connsiteY15" fmla="*/ 378373 h 378373"/>
                <a:gd name="connsiteX16" fmla="*/ 526598 w 527637"/>
                <a:gd name="connsiteY16" fmla="*/ 367862 h 378373"/>
                <a:gd name="connsiteX17" fmla="*/ 495067 w 527637"/>
                <a:gd name="connsiteY17" fmla="*/ 304800 h 378373"/>
                <a:gd name="connsiteX18" fmla="*/ 442516 w 527637"/>
                <a:gd name="connsiteY18" fmla="*/ 210207 h 378373"/>
                <a:gd name="connsiteX19" fmla="*/ 410985 w 527637"/>
                <a:gd name="connsiteY19" fmla="*/ 199697 h 378373"/>
                <a:gd name="connsiteX20" fmla="*/ 358433 w 527637"/>
                <a:gd name="connsiteY20" fmla="*/ 157655 h 378373"/>
                <a:gd name="connsiteX21" fmla="*/ 295371 w 527637"/>
                <a:gd name="connsiteY21" fmla="*/ 115614 h 378373"/>
                <a:gd name="connsiteX22" fmla="*/ 263840 w 527637"/>
                <a:gd name="connsiteY22" fmla="*/ 94593 h 378373"/>
                <a:gd name="connsiteX23" fmla="*/ 232309 w 527637"/>
                <a:gd name="connsiteY23" fmla="*/ 84083 h 378373"/>
                <a:gd name="connsiteX24" fmla="*/ 169247 w 527637"/>
                <a:gd name="connsiteY24" fmla="*/ 42042 h 378373"/>
                <a:gd name="connsiteX25" fmla="*/ 137716 w 527637"/>
                <a:gd name="connsiteY25" fmla="*/ 21021 h 378373"/>
                <a:gd name="connsiteX26" fmla="*/ 85164 w 527637"/>
                <a:gd name="connsiteY26" fmla="*/ 0 h 37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7637" h="378373">
                  <a:moveTo>
                    <a:pt x="85164" y="0"/>
                  </a:moveTo>
                  <a:lnTo>
                    <a:pt x="85164" y="0"/>
                  </a:lnTo>
                  <a:cubicBezTo>
                    <a:pt x="60640" y="17517"/>
                    <a:pt x="25774" y="25960"/>
                    <a:pt x="11591" y="52552"/>
                  </a:cubicBezTo>
                  <a:cubicBezTo>
                    <a:pt x="-4978" y="83619"/>
                    <a:pt x="1081" y="122446"/>
                    <a:pt x="1081" y="157655"/>
                  </a:cubicBezTo>
                  <a:cubicBezTo>
                    <a:pt x="1081" y="161889"/>
                    <a:pt x="10608" y="300642"/>
                    <a:pt x="32612" y="315311"/>
                  </a:cubicBezTo>
                  <a:lnTo>
                    <a:pt x="64143" y="336331"/>
                  </a:lnTo>
                  <a:cubicBezTo>
                    <a:pt x="80283" y="360541"/>
                    <a:pt x="82851" y="378373"/>
                    <a:pt x="116695" y="378373"/>
                  </a:cubicBezTo>
                  <a:cubicBezTo>
                    <a:pt x="127774" y="378373"/>
                    <a:pt x="137716" y="371366"/>
                    <a:pt x="148226" y="367862"/>
                  </a:cubicBezTo>
                  <a:cubicBezTo>
                    <a:pt x="155233" y="357352"/>
                    <a:pt x="164812" y="348159"/>
                    <a:pt x="169247" y="336331"/>
                  </a:cubicBezTo>
                  <a:cubicBezTo>
                    <a:pt x="175519" y="319605"/>
                    <a:pt x="167125" y="296412"/>
                    <a:pt x="179757" y="283780"/>
                  </a:cubicBezTo>
                  <a:cubicBezTo>
                    <a:pt x="195425" y="268112"/>
                    <a:pt x="242819" y="262759"/>
                    <a:pt x="242819" y="262759"/>
                  </a:cubicBezTo>
                  <a:cubicBezTo>
                    <a:pt x="260336" y="266262"/>
                    <a:pt x="279108" y="265877"/>
                    <a:pt x="295371" y="273269"/>
                  </a:cubicBezTo>
                  <a:cubicBezTo>
                    <a:pt x="318370" y="283723"/>
                    <a:pt x="334466" y="307322"/>
                    <a:pt x="358433" y="315311"/>
                  </a:cubicBezTo>
                  <a:lnTo>
                    <a:pt x="389964" y="325821"/>
                  </a:lnTo>
                  <a:cubicBezTo>
                    <a:pt x="480328" y="386065"/>
                    <a:pt x="365997" y="313837"/>
                    <a:pt x="453026" y="357352"/>
                  </a:cubicBezTo>
                  <a:cubicBezTo>
                    <a:pt x="464324" y="363001"/>
                    <a:pt x="474047" y="371366"/>
                    <a:pt x="484557" y="378373"/>
                  </a:cubicBezTo>
                  <a:cubicBezTo>
                    <a:pt x="498571" y="374869"/>
                    <a:pt x="517931" y="379418"/>
                    <a:pt x="526598" y="367862"/>
                  </a:cubicBezTo>
                  <a:cubicBezTo>
                    <a:pt x="534277" y="357623"/>
                    <a:pt x="496940" y="307609"/>
                    <a:pt x="495067" y="304800"/>
                  </a:cubicBezTo>
                  <a:cubicBezTo>
                    <a:pt x="485813" y="277037"/>
                    <a:pt x="469621" y="219242"/>
                    <a:pt x="442516" y="210207"/>
                  </a:cubicBezTo>
                  <a:lnTo>
                    <a:pt x="410985" y="199697"/>
                  </a:lnTo>
                  <a:cubicBezTo>
                    <a:pt x="372145" y="141438"/>
                    <a:pt x="412186" y="187518"/>
                    <a:pt x="358433" y="157655"/>
                  </a:cubicBezTo>
                  <a:cubicBezTo>
                    <a:pt x="336349" y="145386"/>
                    <a:pt x="316392" y="129628"/>
                    <a:pt x="295371" y="115614"/>
                  </a:cubicBezTo>
                  <a:cubicBezTo>
                    <a:pt x="284861" y="108607"/>
                    <a:pt x="275824" y="98587"/>
                    <a:pt x="263840" y="94593"/>
                  </a:cubicBezTo>
                  <a:lnTo>
                    <a:pt x="232309" y="84083"/>
                  </a:lnTo>
                  <a:cubicBezTo>
                    <a:pt x="172535" y="24309"/>
                    <a:pt x="230091" y="72464"/>
                    <a:pt x="169247" y="42042"/>
                  </a:cubicBezTo>
                  <a:cubicBezTo>
                    <a:pt x="157949" y="36393"/>
                    <a:pt x="149259" y="26151"/>
                    <a:pt x="137716" y="21021"/>
                  </a:cubicBezTo>
                  <a:cubicBezTo>
                    <a:pt x="85434" y="-2216"/>
                    <a:pt x="93923" y="3504"/>
                    <a:pt x="85164" y="0"/>
                  </a:cubicBezTo>
                  <a:close/>
                </a:path>
              </a:pathLst>
            </a:custGeom>
            <a:solidFill>
              <a:srgbClr val="92D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9E47A2B-62A8-4B97-B88B-2CA914B9D13C}"/>
                </a:ext>
              </a:extLst>
            </p:cNvPr>
            <p:cNvSpPr/>
            <p:nvPr/>
          </p:nvSpPr>
          <p:spPr>
            <a:xfrm>
              <a:off x="6742583" y="3455815"/>
              <a:ext cx="891637" cy="1804731"/>
            </a:xfrm>
            <a:custGeom>
              <a:avLst/>
              <a:gdLst>
                <a:gd name="connsiteX0" fmla="*/ 315311 w 891637"/>
                <a:gd name="connsiteY0" fmla="*/ 0 h 1804731"/>
                <a:gd name="connsiteX1" fmla="*/ 346842 w 891637"/>
                <a:gd name="connsiteY1" fmla="*/ 10510 h 1804731"/>
                <a:gd name="connsiteX2" fmla="*/ 409904 w 891637"/>
                <a:gd name="connsiteY2" fmla="*/ 31531 h 1804731"/>
                <a:gd name="connsiteX3" fmla="*/ 451945 w 891637"/>
                <a:gd name="connsiteY3" fmla="*/ 94593 h 1804731"/>
                <a:gd name="connsiteX4" fmla="*/ 515007 w 891637"/>
                <a:gd name="connsiteY4" fmla="*/ 115614 h 1804731"/>
                <a:gd name="connsiteX5" fmla="*/ 620111 w 891637"/>
                <a:gd name="connsiteY5" fmla="*/ 136634 h 1804731"/>
                <a:gd name="connsiteX6" fmla="*/ 651642 w 891637"/>
                <a:gd name="connsiteY6" fmla="*/ 147145 h 1804731"/>
                <a:gd name="connsiteX7" fmla="*/ 672662 w 891637"/>
                <a:gd name="connsiteY7" fmla="*/ 178676 h 1804731"/>
                <a:gd name="connsiteX8" fmla="*/ 704193 w 891637"/>
                <a:gd name="connsiteY8" fmla="*/ 199696 h 1804731"/>
                <a:gd name="connsiteX9" fmla="*/ 735724 w 891637"/>
                <a:gd name="connsiteY9" fmla="*/ 262758 h 1804731"/>
                <a:gd name="connsiteX10" fmla="*/ 777766 w 891637"/>
                <a:gd name="connsiteY10" fmla="*/ 325820 h 1804731"/>
                <a:gd name="connsiteX11" fmla="*/ 798786 w 891637"/>
                <a:gd name="connsiteY11" fmla="*/ 388882 h 1804731"/>
                <a:gd name="connsiteX12" fmla="*/ 830317 w 891637"/>
                <a:gd name="connsiteY12" fmla="*/ 409903 h 1804731"/>
                <a:gd name="connsiteX13" fmla="*/ 872359 w 891637"/>
                <a:gd name="connsiteY13" fmla="*/ 504496 h 1804731"/>
                <a:gd name="connsiteX14" fmla="*/ 872359 w 891637"/>
                <a:gd name="connsiteY14" fmla="*/ 1124607 h 1804731"/>
                <a:gd name="connsiteX15" fmla="*/ 851338 w 891637"/>
                <a:gd name="connsiteY15" fmla="*/ 1240220 h 1804731"/>
                <a:gd name="connsiteX16" fmla="*/ 819807 w 891637"/>
                <a:gd name="connsiteY16" fmla="*/ 1355834 h 1804731"/>
                <a:gd name="connsiteX17" fmla="*/ 798786 w 891637"/>
                <a:gd name="connsiteY17" fmla="*/ 1387365 h 1804731"/>
                <a:gd name="connsiteX18" fmla="*/ 788276 w 891637"/>
                <a:gd name="connsiteY18" fmla="*/ 1418896 h 1804731"/>
                <a:gd name="connsiteX19" fmla="*/ 767255 w 891637"/>
                <a:gd name="connsiteY19" fmla="*/ 1481958 h 1804731"/>
                <a:gd name="connsiteX20" fmla="*/ 735724 w 891637"/>
                <a:gd name="connsiteY20" fmla="*/ 1502979 h 1804731"/>
                <a:gd name="connsiteX21" fmla="*/ 704193 w 891637"/>
                <a:gd name="connsiteY21" fmla="*/ 1566041 h 1804731"/>
                <a:gd name="connsiteX22" fmla="*/ 651642 w 891637"/>
                <a:gd name="connsiteY22" fmla="*/ 1618593 h 1804731"/>
                <a:gd name="connsiteX23" fmla="*/ 599090 w 891637"/>
                <a:gd name="connsiteY23" fmla="*/ 1671145 h 1804731"/>
                <a:gd name="connsiteX24" fmla="*/ 536028 w 891637"/>
                <a:gd name="connsiteY24" fmla="*/ 1713186 h 1804731"/>
                <a:gd name="connsiteX25" fmla="*/ 515007 w 891637"/>
                <a:gd name="connsiteY25" fmla="*/ 1744717 h 1804731"/>
                <a:gd name="connsiteX26" fmla="*/ 472966 w 891637"/>
                <a:gd name="connsiteY26" fmla="*/ 1797269 h 1804731"/>
                <a:gd name="connsiteX27" fmla="*/ 467991 w 891637"/>
                <a:gd name="connsiteY27" fmla="*/ 1804731 h 1804731"/>
                <a:gd name="connsiteX28" fmla="*/ 444716 w 891637"/>
                <a:gd name="connsiteY28" fmla="*/ 1804731 h 1804731"/>
                <a:gd name="connsiteX29" fmla="*/ 451945 w 891637"/>
                <a:gd name="connsiteY29" fmla="*/ 1776248 h 1804731"/>
                <a:gd name="connsiteX30" fmla="*/ 493986 w 891637"/>
                <a:gd name="connsiteY30" fmla="*/ 1713186 h 1804731"/>
                <a:gd name="connsiteX31" fmla="*/ 504497 w 891637"/>
                <a:gd name="connsiteY31" fmla="*/ 1513489 h 1804731"/>
                <a:gd name="connsiteX32" fmla="*/ 525517 w 891637"/>
                <a:gd name="connsiteY32" fmla="*/ 1481958 h 1804731"/>
                <a:gd name="connsiteX33" fmla="*/ 567559 w 891637"/>
                <a:gd name="connsiteY33" fmla="*/ 1439917 h 1804731"/>
                <a:gd name="connsiteX34" fmla="*/ 599090 w 891637"/>
                <a:gd name="connsiteY34" fmla="*/ 1418896 h 1804731"/>
                <a:gd name="connsiteX35" fmla="*/ 620111 w 891637"/>
                <a:gd name="connsiteY35" fmla="*/ 1324303 h 1804731"/>
                <a:gd name="connsiteX36" fmla="*/ 630621 w 891637"/>
                <a:gd name="connsiteY36" fmla="*/ 1292772 h 1804731"/>
                <a:gd name="connsiteX37" fmla="*/ 641131 w 891637"/>
                <a:gd name="connsiteY37" fmla="*/ 1261241 h 1804731"/>
                <a:gd name="connsiteX38" fmla="*/ 662152 w 891637"/>
                <a:gd name="connsiteY38" fmla="*/ 1198179 h 1804731"/>
                <a:gd name="connsiteX39" fmla="*/ 672662 w 891637"/>
                <a:gd name="connsiteY39" fmla="*/ 1093076 h 1804731"/>
                <a:gd name="connsiteX40" fmla="*/ 662152 w 891637"/>
                <a:gd name="connsiteY40" fmla="*/ 1040524 h 1804731"/>
                <a:gd name="connsiteX41" fmla="*/ 651642 w 891637"/>
                <a:gd name="connsiteY41" fmla="*/ 1008993 h 1804731"/>
                <a:gd name="connsiteX42" fmla="*/ 630621 w 891637"/>
                <a:gd name="connsiteY42" fmla="*/ 945931 h 1804731"/>
                <a:gd name="connsiteX43" fmla="*/ 609600 w 891637"/>
                <a:gd name="connsiteY43" fmla="*/ 914400 h 1804731"/>
                <a:gd name="connsiteX44" fmla="*/ 599090 w 891637"/>
                <a:gd name="connsiteY44" fmla="*/ 882869 h 1804731"/>
                <a:gd name="connsiteX45" fmla="*/ 567559 w 891637"/>
                <a:gd name="connsiteY45" fmla="*/ 872358 h 1804731"/>
                <a:gd name="connsiteX46" fmla="*/ 441435 w 891637"/>
                <a:gd name="connsiteY46" fmla="*/ 861848 h 1804731"/>
                <a:gd name="connsiteX47" fmla="*/ 399393 w 891637"/>
                <a:gd name="connsiteY47" fmla="*/ 882869 h 1804731"/>
                <a:gd name="connsiteX48" fmla="*/ 367862 w 891637"/>
                <a:gd name="connsiteY48" fmla="*/ 893379 h 1804731"/>
                <a:gd name="connsiteX49" fmla="*/ 346842 w 891637"/>
                <a:gd name="connsiteY49" fmla="*/ 924910 h 1804731"/>
                <a:gd name="connsiteX50" fmla="*/ 241738 w 891637"/>
                <a:gd name="connsiteY50" fmla="*/ 924910 h 1804731"/>
                <a:gd name="connsiteX51" fmla="*/ 220717 w 891637"/>
                <a:gd name="connsiteY51" fmla="*/ 893379 h 1804731"/>
                <a:gd name="connsiteX52" fmla="*/ 189186 w 891637"/>
                <a:gd name="connsiteY52" fmla="*/ 872358 h 1804731"/>
                <a:gd name="connsiteX53" fmla="*/ 168166 w 891637"/>
                <a:gd name="connsiteY53" fmla="*/ 788276 h 1804731"/>
                <a:gd name="connsiteX54" fmla="*/ 157655 w 891637"/>
                <a:gd name="connsiteY54" fmla="*/ 756745 h 1804731"/>
                <a:gd name="connsiteX55" fmla="*/ 147145 w 891637"/>
                <a:gd name="connsiteY55" fmla="*/ 725214 h 1804731"/>
                <a:gd name="connsiteX56" fmla="*/ 115614 w 891637"/>
                <a:gd name="connsiteY56" fmla="*/ 630620 h 1804731"/>
                <a:gd name="connsiteX57" fmla="*/ 52552 w 891637"/>
                <a:gd name="connsiteY57" fmla="*/ 588579 h 1804731"/>
                <a:gd name="connsiteX58" fmla="*/ 21021 w 891637"/>
                <a:gd name="connsiteY58" fmla="*/ 557048 h 1804731"/>
                <a:gd name="connsiteX59" fmla="*/ 10511 w 891637"/>
                <a:gd name="connsiteY59" fmla="*/ 525517 h 1804731"/>
                <a:gd name="connsiteX60" fmla="*/ 0 w 891637"/>
                <a:gd name="connsiteY60" fmla="*/ 336331 h 1804731"/>
                <a:gd name="connsiteX61" fmla="*/ 73573 w 891637"/>
                <a:gd name="connsiteY61" fmla="*/ 262758 h 1804731"/>
                <a:gd name="connsiteX62" fmla="*/ 105104 w 891637"/>
                <a:gd name="connsiteY62" fmla="*/ 252248 h 1804731"/>
                <a:gd name="connsiteX63" fmla="*/ 136635 w 891637"/>
                <a:gd name="connsiteY63" fmla="*/ 231227 h 1804731"/>
                <a:gd name="connsiteX64" fmla="*/ 168166 w 891637"/>
                <a:gd name="connsiteY64" fmla="*/ 52551 h 1804731"/>
                <a:gd name="connsiteX65" fmla="*/ 178676 w 891637"/>
                <a:gd name="connsiteY65" fmla="*/ 21020 h 1804731"/>
                <a:gd name="connsiteX66" fmla="*/ 241738 w 891637"/>
                <a:gd name="connsiteY66" fmla="*/ 10510 h 180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91637" h="1804731">
                  <a:moveTo>
                    <a:pt x="315311" y="0"/>
                  </a:moveTo>
                  <a:lnTo>
                    <a:pt x="346842" y="10510"/>
                  </a:lnTo>
                  <a:lnTo>
                    <a:pt x="409904" y="31531"/>
                  </a:lnTo>
                  <a:cubicBezTo>
                    <a:pt x="433871" y="39520"/>
                    <a:pt x="437931" y="73572"/>
                    <a:pt x="451945" y="94593"/>
                  </a:cubicBezTo>
                  <a:cubicBezTo>
                    <a:pt x="451945" y="94593"/>
                    <a:pt x="493784" y="109247"/>
                    <a:pt x="515007" y="115614"/>
                  </a:cubicBezTo>
                  <a:cubicBezTo>
                    <a:pt x="574837" y="133563"/>
                    <a:pt x="547057" y="120400"/>
                    <a:pt x="620111" y="136634"/>
                  </a:cubicBezTo>
                  <a:cubicBezTo>
                    <a:pt x="630926" y="139037"/>
                    <a:pt x="642991" y="140224"/>
                    <a:pt x="651642" y="147145"/>
                  </a:cubicBezTo>
                  <a:cubicBezTo>
                    <a:pt x="661506" y="155036"/>
                    <a:pt x="665655" y="168166"/>
                    <a:pt x="672662" y="178676"/>
                  </a:cubicBezTo>
                  <a:cubicBezTo>
                    <a:pt x="683172" y="185683"/>
                    <a:pt x="695261" y="190764"/>
                    <a:pt x="704193" y="199696"/>
                  </a:cubicBezTo>
                  <a:cubicBezTo>
                    <a:pt x="724568" y="220071"/>
                    <a:pt x="727176" y="237112"/>
                    <a:pt x="735724" y="262758"/>
                  </a:cubicBezTo>
                  <a:lnTo>
                    <a:pt x="777766" y="325820"/>
                  </a:lnTo>
                  <a:cubicBezTo>
                    <a:pt x="790057" y="344256"/>
                    <a:pt x="791779" y="367861"/>
                    <a:pt x="798786" y="388882"/>
                  </a:cubicBezTo>
                  <a:cubicBezTo>
                    <a:pt x="809296" y="395889"/>
                    <a:pt x="821385" y="400971"/>
                    <a:pt x="830317" y="409903"/>
                  </a:cubicBezTo>
                  <a:cubicBezTo>
                    <a:pt x="850040" y="429626"/>
                    <a:pt x="871181" y="482503"/>
                    <a:pt x="872359" y="504496"/>
                  </a:cubicBezTo>
                  <a:cubicBezTo>
                    <a:pt x="896125" y="948133"/>
                    <a:pt x="899931" y="876448"/>
                    <a:pt x="872359" y="1124607"/>
                  </a:cubicBezTo>
                  <a:cubicBezTo>
                    <a:pt x="850918" y="1188926"/>
                    <a:pt x="868315" y="1129868"/>
                    <a:pt x="851338" y="1240220"/>
                  </a:cubicBezTo>
                  <a:cubicBezTo>
                    <a:pt x="842849" y="1295401"/>
                    <a:pt x="838581" y="1299513"/>
                    <a:pt x="819807" y="1355834"/>
                  </a:cubicBezTo>
                  <a:lnTo>
                    <a:pt x="798786" y="1387365"/>
                  </a:lnTo>
                  <a:cubicBezTo>
                    <a:pt x="792641" y="1396583"/>
                    <a:pt x="791779" y="1408386"/>
                    <a:pt x="788276" y="1418896"/>
                  </a:cubicBezTo>
                  <a:lnTo>
                    <a:pt x="767255" y="1481958"/>
                  </a:lnTo>
                  <a:cubicBezTo>
                    <a:pt x="756745" y="1488965"/>
                    <a:pt x="744656" y="1494047"/>
                    <a:pt x="735724" y="1502979"/>
                  </a:cubicBezTo>
                  <a:cubicBezTo>
                    <a:pt x="715351" y="1523352"/>
                    <a:pt x="712741" y="1540398"/>
                    <a:pt x="704193" y="1566041"/>
                  </a:cubicBezTo>
                  <a:cubicBezTo>
                    <a:pt x="620110" y="1622097"/>
                    <a:pt x="721710" y="1548523"/>
                    <a:pt x="651642" y="1618593"/>
                  </a:cubicBezTo>
                  <a:cubicBezTo>
                    <a:pt x="581570" y="1688666"/>
                    <a:pt x="655149" y="1587058"/>
                    <a:pt x="599090" y="1671145"/>
                  </a:cubicBezTo>
                  <a:cubicBezTo>
                    <a:pt x="599090" y="1671145"/>
                    <a:pt x="555041" y="1696550"/>
                    <a:pt x="536028" y="1713186"/>
                  </a:cubicBezTo>
                  <a:cubicBezTo>
                    <a:pt x="526521" y="1721504"/>
                    <a:pt x="523939" y="1735785"/>
                    <a:pt x="515007" y="1744717"/>
                  </a:cubicBezTo>
                  <a:cubicBezTo>
                    <a:pt x="467467" y="1792257"/>
                    <a:pt x="493426" y="1735886"/>
                    <a:pt x="472966" y="1797269"/>
                  </a:cubicBezTo>
                  <a:lnTo>
                    <a:pt x="467991" y="1804731"/>
                  </a:lnTo>
                  <a:lnTo>
                    <a:pt x="444716" y="1804731"/>
                  </a:lnTo>
                  <a:lnTo>
                    <a:pt x="451945" y="1776248"/>
                  </a:lnTo>
                  <a:cubicBezTo>
                    <a:pt x="451945" y="1776248"/>
                    <a:pt x="489031" y="1737959"/>
                    <a:pt x="493986" y="1713186"/>
                  </a:cubicBezTo>
                  <a:cubicBezTo>
                    <a:pt x="507059" y="1647823"/>
                    <a:pt x="500993" y="1580055"/>
                    <a:pt x="504497" y="1513489"/>
                  </a:cubicBezTo>
                  <a:cubicBezTo>
                    <a:pt x="511504" y="1502979"/>
                    <a:pt x="515653" y="1489849"/>
                    <a:pt x="525517" y="1481958"/>
                  </a:cubicBezTo>
                  <a:cubicBezTo>
                    <a:pt x="576477" y="1441190"/>
                    <a:pt x="544625" y="1508714"/>
                    <a:pt x="567559" y="1439917"/>
                  </a:cubicBezTo>
                  <a:cubicBezTo>
                    <a:pt x="578069" y="1432910"/>
                    <a:pt x="591199" y="1428760"/>
                    <a:pt x="599090" y="1418896"/>
                  </a:cubicBezTo>
                  <a:cubicBezTo>
                    <a:pt x="609983" y="1405279"/>
                    <a:pt x="620004" y="1324945"/>
                    <a:pt x="620111" y="1324303"/>
                  </a:cubicBezTo>
                  <a:cubicBezTo>
                    <a:pt x="621932" y="1313375"/>
                    <a:pt x="627118" y="1303282"/>
                    <a:pt x="630621" y="1292772"/>
                  </a:cubicBezTo>
                  <a:lnTo>
                    <a:pt x="641131" y="1261241"/>
                  </a:lnTo>
                  <a:cubicBezTo>
                    <a:pt x="648138" y="1240220"/>
                    <a:pt x="658069" y="1219957"/>
                    <a:pt x="662152" y="1198179"/>
                  </a:cubicBezTo>
                  <a:cubicBezTo>
                    <a:pt x="668641" y="1163573"/>
                    <a:pt x="669159" y="1128110"/>
                    <a:pt x="672662" y="1093076"/>
                  </a:cubicBezTo>
                  <a:lnTo>
                    <a:pt x="662152" y="1040524"/>
                  </a:lnTo>
                  <a:cubicBezTo>
                    <a:pt x="659979" y="1029660"/>
                    <a:pt x="655145" y="1019503"/>
                    <a:pt x="651642" y="1008993"/>
                  </a:cubicBezTo>
                  <a:lnTo>
                    <a:pt x="630621" y="945931"/>
                  </a:lnTo>
                  <a:cubicBezTo>
                    <a:pt x="623614" y="935421"/>
                    <a:pt x="615249" y="925698"/>
                    <a:pt x="609600" y="914400"/>
                  </a:cubicBezTo>
                  <a:cubicBezTo>
                    <a:pt x="604645" y="904491"/>
                    <a:pt x="606924" y="890703"/>
                    <a:pt x="599090" y="882869"/>
                  </a:cubicBezTo>
                  <a:cubicBezTo>
                    <a:pt x="591256" y="875035"/>
                    <a:pt x="578541" y="873822"/>
                    <a:pt x="567559" y="872358"/>
                  </a:cubicBezTo>
                  <a:cubicBezTo>
                    <a:pt x="525742" y="866782"/>
                    <a:pt x="483476" y="865351"/>
                    <a:pt x="441435" y="861848"/>
                  </a:cubicBezTo>
                  <a:cubicBezTo>
                    <a:pt x="427421" y="868855"/>
                    <a:pt x="413794" y="876697"/>
                    <a:pt x="399393" y="882869"/>
                  </a:cubicBezTo>
                  <a:cubicBezTo>
                    <a:pt x="389210" y="887233"/>
                    <a:pt x="376513" y="886458"/>
                    <a:pt x="367862" y="893379"/>
                  </a:cubicBezTo>
                  <a:cubicBezTo>
                    <a:pt x="357998" y="901270"/>
                    <a:pt x="353849" y="914400"/>
                    <a:pt x="346842" y="924910"/>
                  </a:cubicBezTo>
                  <a:cubicBezTo>
                    <a:pt x="323211" y="928286"/>
                    <a:pt x="269532" y="947145"/>
                    <a:pt x="241738" y="924910"/>
                  </a:cubicBezTo>
                  <a:cubicBezTo>
                    <a:pt x="231874" y="917019"/>
                    <a:pt x="227724" y="903889"/>
                    <a:pt x="220717" y="893379"/>
                  </a:cubicBezTo>
                  <a:cubicBezTo>
                    <a:pt x="210207" y="886372"/>
                    <a:pt x="197077" y="882222"/>
                    <a:pt x="189186" y="872358"/>
                  </a:cubicBezTo>
                  <a:cubicBezTo>
                    <a:pt x="180568" y="861585"/>
                    <a:pt x="168689" y="790893"/>
                    <a:pt x="168166" y="788276"/>
                  </a:cubicBezTo>
                  <a:cubicBezTo>
                    <a:pt x="165993" y="777412"/>
                    <a:pt x="161159" y="767255"/>
                    <a:pt x="157655" y="756745"/>
                  </a:cubicBezTo>
                  <a:lnTo>
                    <a:pt x="147145" y="725214"/>
                  </a:lnTo>
                  <a:lnTo>
                    <a:pt x="115614" y="630620"/>
                  </a:lnTo>
                  <a:cubicBezTo>
                    <a:pt x="115614" y="630620"/>
                    <a:pt x="72494" y="604089"/>
                    <a:pt x="52552" y="588579"/>
                  </a:cubicBezTo>
                  <a:cubicBezTo>
                    <a:pt x="40819" y="579454"/>
                    <a:pt x="29266" y="569416"/>
                    <a:pt x="21021" y="557048"/>
                  </a:cubicBezTo>
                  <a:cubicBezTo>
                    <a:pt x="14876" y="547830"/>
                    <a:pt x="11561" y="536546"/>
                    <a:pt x="10511" y="525517"/>
                  </a:cubicBezTo>
                  <a:cubicBezTo>
                    <a:pt x="4523" y="462642"/>
                    <a:pt x="3504" y="399393"/>
                    <a:pt x="0" y="336331"/>
                  </a:cubicBezTo>
                  <a:cubicBezTo>
                    <a:pt x="18501" y="280833"/>
                    <a:pt x="1293" y="310946"/>
                    <a:pt x="73573" y="262758"/>
                  </a:cubicBezTo>
                  <a:cubicBezTo>
                    <a:pt x="84083" y="259255"/>
                    <a:pt x="95195" y="257203"/>
                    <a:pt x="105104" y="252248"/>
                  </a:cubicBezTo>
                  <a:cubicBezTo>
                    <a:pt x="116402" y="246599"/>
                    <a:pt x="127703" y="240159"/>
                    <a:pt x="136635" y="231227"/>
                  </a:cubicBezTo>
                  <a:cubicBezTo>
                    <a:pt x="183073" y="184788"/>
                    <a:pt x="163987" y="111054"/>
                    <a:pt x="168166" y="52551"/>
                  </a:cubicBezTo>
                  <a:cubicBezTo>
                    <a:pt x="171669" y="42041"/>
                    <a:pt x="169057" y="26517"/>
                    <a:pt x="178676" y="21020"/>
                  </a:cubicBezTo>
                  <a:cubicBezTo>
                    <a:pt x="197179" y="10447"/>
                    <a:pt x="220675" y="13750"/>
                    <a:pt x="241738" y="10510"/>
                  </a:cubicBezTo>
                  <a:close/>
                </a:path>
              </a:pathLst>
            </a:custGeom>
            <a:solidFill>
              <a:srgbClr val="92D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Oval 18">
              <a:extLst>
                <a:ext uri="{FF2B5EF4-FFF2-40B4-BE49-F238E27FC236}">
                  <a16:creationId xmlns:a16="http://schemas.microsoft.com/office/drawing/2014/main" id="{08C3220C-FB23-D51F-1B97-5E4F46EB6F52}"/>
                </a:ext>
              </a:extLst>
            </p:cNvPr>
            <p:cNvSpPr/>
            <p:nvPr/>
          </p:nvSpPr>
          <p:spPr>
            <a:xfrm>
              <a:off x="4547267" y="2708388"/>
              <a:ext cx="3086953" cy="308695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2A002A97-661F-7D80-6A56-FB20BFA89999}"/>
              </a:ext>
            </a:extLst>
          </p:cNvPr>
          <p:cNvPicPr>
            <a:picLocks noChangeAspect="1"/>
          </p:cNvPicPr>
          <p:nvPr/>
        </p:nvPicPr>
        <p:blipFill>
          <a:blip r:embed="rId4"/>
          <a:stretch>
            <a:fillRect/>
          </a:stretch>
        </p:blipFill>
        <p:spPr>
          <a:xfrm rot="20625916">
            <a:off x="460249" y="3173759"/>
            <a:ext cx="1253857" cy="1921377"/>
          </a:xfrm>
          <a:prstGeom prst="rect">
            <a:avLst/>
          </a:prstGeom>
        </p:spPr>
      </p:pic>
      <p:pic>
        <p:nvPicPr>
          <p:cNvPr id="23" name="Picture 22">
            <a:extLst>
              <a:ext uri="{FF2B5EF4-FFF2-40B4-BE49-F238E27FC236}">
                <a16:creationId xmlns:a16="http://schemas.microsoft.com/office/drawing/2014/main" id="{0F47FD85-5524-0E7E-6DD6-32ADB76391E5}"/>
              </a:ext>
            </a:extLst>
          </p:cNvPr>
          <p:cNvPicPr>
            <a:picLocks noChangeAspect="1"/>
          </p:cNvPicPr>
          <p:nvPr/>
        </p:nvPicPr>
        <p:blipFill>
          <a:blip r:embed="rId5"/>
          <a:stretch>
            <a:fillRect/>
          </a:stretch>
        </p:blipFill>
        <p:spPr>
          <a:xfrm>
            <a:off x="1562618" y="3262983"/>
            <a:ext cx="1377556" cy="1771650"/>
          </a:xfrm>
          <a:prstGeom prst="rect">
            <a:avLst/>
          </a:prstGeom>
        </p:spPr>
      </p:pic>
    </p:spTree>
    <p:extLst>
      <p:ext uri="{BB962C8B-B14F-4D97-AF65-F5344CB8AC3E}">
        <p14:creationId xmlns:p14="http://schemas.microsoft.com/office/powerpoint/2010/main" val="258417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2" presetClass="exit" presetSubtype="3" fill="hold" nodeType="withEffect">
                                  <p:stCondLst>
                                    <p:cond delay="0"/>
                                  </p:stCondLst>
                                  <p:childTnLst>
                                    <p:anim calcmode="lin" valueType="num">
                                      <p:cBhvr additive="base">
                                        <p:cTn id="8" dur="2750"/>
                                        <p:tgtEl>
                                          <p:spTgt spid="11"/>
                                        </p:tgtEl>
                                        <p:attrNameLst>
                                          <p:attrName>ppt_x</p:attrName>
                                        </p:attrNameLst>
                                      </p:cBhvr>
                                      <p:tavLst>
                                        <p:tav tm="0">
                                          <p:val>
                                            <p:strVal val="ppt_x"/>
                                          </p:val>
                                        </p:tav>
                                        <p:tav tm="100000">
                                          <p:val>
                                            <p:strVal val="1+ppt_w/2"/>
                                          </p:val>
                                        </p:tav>
                                      </p:tavLst>
                                    </p:anim>
                                    <p:anim calcmode="lin" valueType="num">
                                      <p:cBhvr additive="base">
                                        <p:cTn id="9" dur="2750"/>
                                        <p:tgtEl>
                                          <p:spTgt spid="11"/>
                                        </p:tgtEl>
                                        <p:attrNameLst>
                                          <p:attrName>ppt_y</p:attrName>
                                        </p:attrNameLst>
                                      </p:cBhvr>
                                      <p:tavLst>
                                        <p:tav tm="0">
                                          <p:val>
                                            <p:strVal val="ppt_y"/>
                                          </p:val>
                                        </p:tav>
                                        <p:tav tm="100000">
                                          <p:val>
                                            <p:strVal val="0-ppt_h/2"/>
                                          </p:val>
                                        </p:tav>
                                      </p:tavLst>
                                    </p:anim>
                                    <p:set>
                                      <p:cBhvr>
                                        <p:cTn id="10" dur="1" fill="hold">
                                          <p:stCondLst>
                                            <p:cond delay="2749"/>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7E519-F75D-C01C-AE8C-808E7F6911E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65B5A49-EDF4-AD02-3DF4-18643C590CAE}"/>
              </a:ext>
            </a:extLst>
          </p:cNvPr>
          <p:cNvPicPr>
            <a:picLocks noChangeAspect="1"/>
          </p:cNvPicPr>
          <p:nvPr/>
        </p:nvPicPr>
        <p:blipFill>
          <a:blip r:embed="rId3">
            <a:extLst>
              <a:ext uri="{28A0092B-C50C-407E-A947-70E740481C1C}">
                <a14:useLocalDpi xmlns:a14="http://schemas.microsoft.com/office/drawing/2010/main" val="0"/>
              </a:ext>
            </a:extLst>
          </a:blip>
          <a:srcRect t="8827" r="937" b="11117"/>
          <a:stretch/>
        </p:blipFill>
        <p:spPr>
          <a:xfrm>
            <a:off x="3049" y="0"/>
            <a:ext cx="12188951" cy="6947338"/>
          </a:xfrm>
          <a:prstGeom prst="rect">
            <a:avLst/>
          </a:prstGeom>
        </p:spPr>
      </p:pic>
      <p:sp>
        <p:nvSpPr>
          <p:cNvPr id="5" name="TextBox 4">
            <a:extLst>
              <a:ext uri="{FF2B5EF4-FFF2-40B4-BE49-F238E27FC236}">
                <a16:creationId xmlns:a16="http://schemas.microsoft.com/office/drawing/2014/main" id="{86D9EBC1-34E2-C638-2976-0C9706FEFBC5}"/>
              </a:ext>
            </a:extLst>
          </p:cNvPr>
          <p:cNvSpPr txBox="1"/>
          <p:nvPr/>
        </p:nvSpPr>
        <p:spPr>
          <a:xfrm>
            <a:off x="310896" y="160401"/>
            <a:ext cx="11420855" cy="923330"/>
          </a:xfrm>
          <a:prstGeom prst="rect">
            <a:avLst/>
          </a:prstGeom>
          <a:noFill/>
        </p:spPr>
        <p:txBody>
          <a:bodyPr wrap="square" rtlCol="0">
            <a:spAutoFit/>
          </a:bodyPr>
          <a:lstStyle/>
          <a:p>
            <a:pPr algn="ctr"/>
            <a:r>
              <a:rPr lang="en-US" sz="5400" dirty="0">
                <a:solidFill>
                  <a:schemeClr val="bg1"/>
                </a:solidFill>
                <a:latin typeface="Bookman Old Style" panose="02050604050505020204" pitchFamily="18" charset="0"/>
              </a:rPr>
              <a:t>Names of Jesus Christ</a:t>
            </a:r>
          </a:p>
        </p:txBody>
      </p:sp>
      <p:grpSp>
        <p:nvGrpSpPr>
          <p:cNvPr id="19" name="Group 18">
            <a:extLst>
              <a:ext uri="{FF2B5EF4-FFF2-40B4-BE49-F238E27FC236}">
                <a16:creationId xmlns:a16="http://schemas.microsoft.com/office/drawing/2014/main" id="{6992458F-6CB3-F804-39A2-8AF34B71FEC1}"/>
              </a:ext>
            </a:extLst>
          </p:cNvPr>
          <p:cNvGrpSpPr/>
          <p:nvPr/>
        </p:nvGrpSpPr>
        <p:grpSpPr>
          <a:xfrm>
            <a:off x="84502" y="977984"/>
            <a:ext cx="2869724" cy="2309899"/>
            <a:chOff x="156103" y="2242141"/>
            <a:chExt cx="2869724" cy="2309899"/>
          </a:xfrm>
        </p:grpSpPr>
        <p:pic>
          <p:nvPicPr>
            <p:cNvPr id="18" name="Picture 17" descr="An open book with a light shining on it&#10;&#10;Description automatically generated">
              <a:extLst>
                <a:ext uri="{FF2B5EF4-FFF2-40B4-BE49-F238E27FC236}">
                  <a16:creationId xmlns:a16="http://schemas.microsoft.com/office/drawing/2014/main" id="{5FAD0243-ECB1-408F-AE11-4C7BD2DFA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03" y="2643674"/>
              <a:ext cx="2869724" cy="1908366"/>
            </a:xfrm>
            <a:prstGeom prst="rect">
              <a:avLst/>
            </a:prstGeom>
          </p:spPr>
        </p:pic>
        <p:sp>
          <p:nvSpPr>
            <p:cNvPr id="2" name="TextBox 1">
              <a:extLst>
                <a:ext uri="{FF2B5EF4-FFF2-40B4-BE49-F238E27FC236}">
                  <a16:creationId xmlns:a16="http://schemas.microsoft.com/office/drawing/2014/main" id="{D25C2067-7189-1496-2C53-A0B6ABB33AA9}"/>
                </a:ext>
              </a:extLst>
            </p:cNvPr>
            <p:cNvSpPr txBox="1"/>
            <p:nvPr/>
          </p:nvSpPr>
          <p:spPr>
            <a:xfrm>
              <a:off x="877615" y="2242141"/>
              <a:ext cx="1681655" cy="369332"/>
            </a:xfrm>
            <a:prstGeom prst="rect">
              <a:avLst/>
            </a:prstGeom>
            <a:noFill/>
          </p:spPr>
          <p:txBody>
            <a:bodyPr wrap="square" rtlCol="0">
              <a:spAutoFit/>
            </a:bodyPr>
            <a:lstStyle/>
            <a:p>
              <a:pPr algn="ctr"/>
              <a:r>
                <a:rPr lang="en-US" dirty="0">
                  <a:solidFill>
                    <a:schemeClr val="bg1"/>
                  </a:solidFill>
                </a:rPr>
                <a:t>Great Jehovah</a:t>
              </a:r>
            </a:p>
          </p:txBody>
        </p:sp>
      </p:grpSp>
      <p:grpSp>
        <p:nvGrpSpPr>
          <p:cNvPr id="22" name="Group 21">
            <a:extLst>
              <a:ext uri="{FF2B5EF4-FFF2-40B4-BE49-F238E27FC236}">
                <a16:creationId xmlns:a16="http://schemas.microsoft.com/office/drawing/2014/main" id="{CA35F0A9-BBF8-1AC4-17EA-F54EC1917572}"/>
              </a:ext>
            </a:extLst>
          </p:cNvPr>
          <p:cNvGrpSpPr/>
          <p:nvPr/>
        </p:nvGrpSpPr>
        <p:grpSpPr>
          <a:xfrm>
            <a:off x="526234" y="4388300"/>
            <a:ext cx="2425363" cy="1811034"/>
            <a:chOff x="526234" y="4388300"/>
            <a:chExt cx="2425363" cy="1811034"/>
          </a:xfrm>
        </p:grpSpPr>
        <p:sp>
          <p:nvSpPr>
            <p:cNvPr id="3" name="TextBox 2">
              <a:extLst>
                <a:ext uri="{FF2B5EF4-FFF2-40B4-BE49-F238E27FC236}">
                  <a16:creationId xmlns:a16="http://schemas.microsoft.com/office/drawing/2014/main" id="{406367CC-EC9C-2AA9-92AD-697AD9007A59}"/>
                </a:ext>
              </a:extLst>
            </p:cNvPr>
            <p:cNvSpPr txBox="1"/>
            <p:nvPr/>
          </p:nvSpPr>
          <p:spPr>
            <a:xfrm>
              <a:off x="898087" y="4388300"/>
              <a:ext cx="1681655" cy="369332"/>
            </a:xfrm>
            <a:prstGeom prst="rect">
              <a:avLst/>
            </a:prstGeom>
            <a:noFill/>
          </p:spPr>
          <p:txBody>
            <a:bodyPr wrap="square" rtlCol="0">
              <a:spAutoFit/>
            </a:bodyPr>
            <a:lstStyle/>
            <a:p>
              <a:pPr algn="ctr"/>
              <a:r>
                <a:rPr lang="en-US" dirty="0">
                  <a:solidFill>
                    <a:schemeClr val="bg1"/>
                  </a:solidFill>
                </a:rPr>
                <a:t>Messiah</a:t>
              </a:r>
            </a:p>
          </p:txBody>
        </p:sp>
        <p:pic>
          <p:nvPicPr>
            <p:cNvPr id="21" name="Picture 20">
              <a:extLst>
                <a:ext uri="{FF2B5EF4-FFF2-40B4-BE49-F238E27FC236}">
                  <a16:creationId xmlns:a16="http://schemas.microsoft.com/office/drawing/2014/main" id="{1E6E0031-EFF4-221F-8F12-62B15F43EE26}"/>
                </a:ext>
              </a:extLst>
            </p:cNvPr>
            <p:cNvPicPr>
              <a:picLocks noChangeAspect="1"/>
            </p:cNvPicPr>
            <p:nvPr/>
          </p:nvPicPr>
          <p:blipFill>
            <a:blip r:embed="rId5"/>
            <a:stretch>
              <a:fillRect/>
            </a:stretch>
          </p:blipFill>
          <p:spPr>
            <a:xfrm>
              <a:off x="526234" y="4757632"/>
              <a:ext cx="2425363" cy="1441702"/>
            </a:xfrm>
            <a:prstGeom prst="rect">
              <a:avLst/>
            </a:prstGeom>
          </p:spPr>
        </p:pic>
      </p:grpSp>
      <p:grpSp>
        <p:nvGrpSpPr>
          <p:cNvPr id="29" name="Group 28">
            <a:extLst>
              <a:ext uri="{FF2B5EF4-FFF2-40B4-BE49-F238E27FC236}">
                <a16:creationId xmlns:a16="http://schemas.microsoft.com/office/drawing/2014/main" id="{A3481462-721C-766B-BC75-8C1C5D906054}"/>
              </a:ext>
            </a:extLst>
          </p:cNvPr>
          <p:cNvGrpSpPr/>
          <p:nvPr/>
        </p:nvGrpSpPr>
        <p:grpSpPr>
          <a:xfrm>
            <a:off x="3295365" y="1659780"/>
            <a:ext cx="2974427" cy="3964529"/>
            <a:chOff x="4195151" y="1859756"/>
            <a:chExt cx="2974427" cy="3964529"/>
          </a:xfrm>
        </p:grpSpPr>
        <p:grpSp>
          <p:nvGrpSpPr>
            <p:cNvPr id="11" name="Group 10">
              <a:extLst>
                <a:ext uri="{FF2B5EF4-FFF2-40B4-BE49-F238E27FC236}">
                  <a16:creationId xmlns:a16="http://schemas.microsoft.com/office/drawing/2014/main" id="{9E577295-7392-02D2-102B-A77741DF0F4E}"/>
                </a:ext>
              </a:extLst>
            </p:cNvPr>
            <p:cNvGrpSpPr/>
            <p:nvPr/>
          </p:nvGrpSpPr>
          <p:grpSpPr>
            <a:xfrm>
              <a:off x="4195151" y="1859756"/>
              <a:ext cx="2974427" cy="1657386"/>
              <a:chOff x="4876799" y="2032314"/>
              <a:chExt cx="2974427" cy="1657386"/>
            </a:xfrm>
          </p:grpSpPr>
          <p:sp>
            <p:nvSpPr>
              <p:cNvPr id="6" name="TextBox 5">
                <a:extLst>
                  <a:ext uri="{FF2B5EF4-FFF2-40B4-BE49-F238E27FC236}">
                    <a16:creationId xmlns:a16="http://schemas.microsoft.com/office/drawing/2014/main" id="{D3FF5FF0-4366-9DA8-77DF-85EC744846E6}"/>
                  </a:ext>
                </a:extLst>
              </p:cNvPr>
              <p:cNvSpPr txBox="1"/>
              <p:nvPr/>
            </p:nvSpPr>
            <p:spPr>
              <a:xfrm>
                <a:off x="5438980" y="2032314"/>
                <a:ext cx="1681655" cy="369332"/>
              </a:xfrm>
              <a:prstGeom prst="rect">
                <a:avLst/>
              </a:prstGeom>
              <a:noFill/>
            </p:spPr>
            <p:txBody>
              <a:bodyPr wrap="square" rtlCol="0">
                <a:spAutoFit/>
              </a:bodyPr>
              <a:lstStyle/>
              <a:p>
                <a:pPr algn="ctr"/>
                <a:r>
                  <a:rPr lang="en-US" dirty="0">
                    <a:solidFill>
                      <a:schemeClr val="bg1"/>
                    </a:solidFill>
                  </a:rPr>
                  <a:t>Creator</a:t>
                </a:r>
              </a:p>
            </p:txBody>
          </p:sp>
          <p:sp>
            <p:nvSpPr>
              <p:cNvPr id="8" name="TextBox 7">
                <a:extLst>
                  <a:ext uri="{FF2B5EF4-FFF2-40B4-BE49-F238E27FC236}">
                    <a16:creationId xmlns:a16="http://schemas.microsoft.com/office/drawing/2014/main" id="{382159AB-1B80-2A7A-55E9-4D693E9892EF}"/>
                  </a:ext>
                </a:extLst>
              </p:cNvPr>
              <p:cNvSpPr txBox="1"/>
              <p:nvPr/>
            </p:nvSpPr>
            <p:spPr>
              <a:xfrm>
                <a:off x="4876799" y="2489371"/>
                <a:ext cx="2974427" cy="1200329"/>
              </a:xfrm>
              <a:prstGeom prst="rect">
                <a:avLst/>
              </a:prstGeom>
              <a:noFill/>
            </p:spPr>
            <p:txBody>
              <a:bodyPr wrap="square">
                <a:spAutoFit/>
              </a:bodyPr>
              <a:lstStyle/>
              <a:p>
                <a:r>
                  <a:rPr lang="en-US" b="0" i="1" dirty="0">
                    <a:solidFill>
                      <a:srgbClr val="FFFF00"/>
                    </a:solidFill>
                    <a:effectLst/>
                  </a:rPr>
                  <a:t>All things were </a:t>
                </a:r>
                <a:r>
                  <a:rPr lang="en-US" b="0" i="1" u="none" strike="noStrike" dirty="0">
                    <a:solidFill>
                      <a:srgbClr val="FFFF00"/>
                    </a:solidFill>
                    <a:effectLst/>
                  </a:rPr>
                  <a:t>made</a:t>
                </a:r>
                <a:r>
                  <a:rPr lang="en-US" b="0" i="1" dirty="0">
                    <a:solidFill>
                      <a:srgbClr val="FFFF00"/>
                    </a:solidFill>
                    <a:effectLst/>
                  </a:rPr>
                  <a:t> by him; and without him was not any thing made that was made.</a:t>
                </a:r>
              </a:p>
              <a:p>
                <a:r>
                  <a:rPr lang="en-US" i="1" dirty="0">
                    <a:solidFill>
                      <a:srgbClr val="FFFF00"/>
                    </a:solidFill>
                  </a:rPr>
                  <a:t>John 1:3</a:t>
                </a:r>
              </a:p>
            </p:txBody>
          </p:sp>
        </p:grpSp>
        <p:pic>
          <p:nvPicPr>
            <p:cNvPr id="24" name="Picture 23">
              <a:extLst>
                <a:ext uri="{FF2B5EF4-FFF2-40B4-BE49-F238E27FC236}">
                  <a16:creationId xmlns:a16="http://schemas.microsoft.com/office/drawing/2014/main" id="{CE5ED762-CAD2-222F-1B62-24CA3D926B6C}"/>
                </a:ext>
              </a:extLst>
            </p:cNvPr>
            <p:cNvPicPr>
              <a:picLocks noChangeAspect="1"/>
            </p:cNvPicPr>
            <p:nvPr/>
          </p:nvPicPr>
          <p:blipFill>
            <a:blip r:embed="rId6"/>
            <a:stretch>
              <a:fillRect/>
            </a:stretch>
          </p:blipFill>
          <p:spPr>
            <a:xfrm>
              <a:off x="4336384" y="3638894"/>
              <a:ext cx="2178926" cy="2185391"/>
            </a:xfrm>
            <a:prstGeom prst="rect">
              <a:avLst/>
            </a:prstGeom>
          </p:spPr>
        </p:pic>
      </p:grpSp>
      <p:grpSp>
        <p:nvGrpSpPr>
          <p:cNvPr id="30" name="Group 29">
            <a:extLst>
              <a:ext uri="{FF2B5EF4-FFF2-40B4-BE49-F238E27FC236}">
                <a16:creationId xmlns:a16="http://schemas.microsoft.com/office/drawing/2014/main" id="{71992F64-EB92-C5EF-B746-74A03008AF50}"/>
              </a:ext>
            </a:extLst>
          </p:cNvPr>
          <p:cNvGrpSpPr/>
          <p:nvPr/>
        </p:nvGrpSpPr>
        <p:grpSpPr>
          <a:xfrm>
            <a:off x="6370580" y="1394406"/>
            <a:ext cx="1567565" cy="2367199"/>
            <a:chOff x="6513786" y="1353433"/>
            <a:chExt cx="1567565" cy="2367199"/>
          </a:xfrm>
        </p:grpSpPr>
        <p:sp>
          <p:nvSpPr>
            <p:cNvPr id="10" name="TextBox 9">
              <a:extLst>
                <a:ext uri="{FF2B5EF4-FFF2-40B4-BE49-F238E27FC236}">
                  <a16:creationId xmlns:a16="http://schemas.microsoft.com/office/drawing/2014/main" id="{E7B2CA00-4B12-97C4-7D59-7436858DDBDC}"/>
                </a:ext>
              </a:extLst>
            </p:cNvPr>
            <p:cNvSpPr txBox="1"/>
            <p:nvPr/>
          </p:nvSpPr>
          <p:spPr>
            <a:xfrm>
              <a:off x="6513786" y="1353433"/>
              <a:ext cx="1567565" cy="369332"/>
            </a:xfrm>
            <a:prstGeom prst="rect">
              <a:avLst/>
            </a:prstGeom>
            <a:noFill/>
          </p:spPr>
          <p:txBody>
            <a:bodyPr wrap="square">
              <a:spAutoFit/>
            </a:bodyPr>
            <a:lstStyle/>
            <a:p>
              <a:pPr algn="ctr"/>
              <a:r>
                <a:rPr lang="en-US" b="0" i="0" dirty="0">
                  <a:solidFill>
                    <a:schemeClr val="bg1"/>
                  </a:solidFill>
                  <a:effectLst/>
                </a:rPr>
                <a:t>Firstborn</a:t>
              </a:r>
              <a:endParaRPr lang="en-US" dirty="0">
                <a:solidFill>
                  <a:schemeClr val="bg1"/>
                </a:solidFill>
              </a:endParaRPr>
            </a:p>
          </p:txBody>
        </p:sp>
        <p:pic>
          <p:nvPicPr>
            <p:cNvPr id="28" name="Picture 27">
              <a:extLst>
                <a:ext uri="{FF2B5EF4-FFF2-40B4-BE49-F238E27FC236}">
                  <a16:creationId xmlns:a16="http://schemas.microsoft.com/office/drawing/2014/main" id="{83DE8C10-AEBC-8BC3-1E01-5C46EE8658FE}"/>
                </a:ext>
              </a:extLst>
            </p:cNvPr>
            <p:cNvPicPr>
              <a:picLocks noChangeAspect="1"/>
            </p:cNvPicPr>
            <p:nvPr/>
          </p:nvPicPr>
          <p:blipFill>
            <a:blip r:embed="rId7"/>
            <a:srcRect l="2074"/>
            <a:stretch/>
          </p:blipFill>
          <p:spPr>
            <a:xfrm>
              <a:off x="6555426" y="1781639"/>
              <a:ext cx="1525925" cy="1938993"/>
            </a:xfrm>
            <a:prstGeom prst="rect">
              <a:avLst/>
            </a:prstGeom>
          </p:spPr>
        </p:pic>
      </p:grpSp>
      <p:grpSp>
        <p:nvGrpSpPr>
          <p:cNvPr id="33" name="Group 32">
            <a:extLst>
              <a:ext uri="{FF2B5EF4-FFF2-40B4-BE49-F238E27FC236}">
                <a16:creationId xmlns:a16="http://schemas.microsoft.com/office/drawing/2014/main" id="{76A40C93-3992-6514-21C2-1C3A1C174E92}"/>
              </a:ext>
            </a:extLst>
          </p:cNvPr>
          <p:cNvGrpSpPr/>
          <p:nvPr/>
        </p:nvGrpSpPr>
        <p:grpSpPr>
          <a:xfrm>
            <a:off x="6096000" y="4269241"/>
            <a:ext cx="1681655" cy="2228810"/>
            <a:chOff x="8479640" y="1330940"/>
            <a:chExt cx="1681655" cy="2228810"/>
          </a:xfrm>
        </p:grpSpPr>
        <p:sp>
          <p:nvSpPr>
            <p:cNvPr id="15" name="TextBox 14">
              <a:extLst>
                <a:ext uri="{FF2B5EF4-FFF2-40B4-BE49-F238E27FC236}">
                  <a16:creationId xmlns:a16="http://schemas.microsoft.com/office/drawing/2014/main" id="{FDB140D9-5F23-9265-BC4E-910686A6BC8E}"/>
                </a:ext>
              </a:extLst>
            </p:cNvPr>
            <p:cNvSpPr txBox="1"/>
            <p:nvPr/>
          </p:nvSpPr>
          <p:spPr>
            <a:xfrm>
              <a:off x="8479640" y="1330940"/>
              <a:ext cx="1681655" cy="369332"/>
            </a:xfrm>
            <a:prstGeom prst="rect">
              <a:avLst/>
            </a:prstGeom>
            <a:noFill/>
          </p:spPr>
          <p:txBody>
            <a:bodyPr wrap="square">
              <a:spAutoFit/>
            </a:bodyPr>
            <a:lstStyle/>
            <a:p>
              <a:pPr algn="ctr"/>
              <a:r>
                <a:rPr lang="en-US" b="0" i="0" dirty="0">
                  <a:solidFill>
                    <a:schemeClr val="bg1"/>
                  </a:solidFill>
                  <a:effectLst/>
                </a:rPr>
                <a:t>Only Begotten</a:t>
              </a:r>
              <a:endParaRPr lang="en-US" dirty="0">
                <a:solidFill>
                  <a:schemeClr val="bg1"/>
                </a:solidFill>
              </a:endParaRPr>
            </a:p>
          </p:txBody>
        </p:sp>
        <p:pic>
          <p:nvPicPr>
            <p:cNvPr id="32" name="Picture 31">
              <a:extLst>
                <a:ext uri="{FF2B5EF4-FFF2-40B4-BE49-F238E27FC236}">
                  <a16:creationId xmlns:a16="http://schemas.microsoft.com/office/drawing/2014/main" id="{2F8B6BA6-17C5-06D1-75E2-40E0C88E304C}"/>
                </a:ext>
              </a:extLst>
            </p:cNvPr>
            <p:cNvPicPr>
              <a:picLocks noChangeAspect="1"/>
            </p:cNvPicPr>
            <p:nvPr/>
          </p:nvPicPr>
          <p:blipFill>
            <a:blip r:embed="rId8"/>
            <a:stretch>
              <a:fillRect/>
            </a:stretch>
          </p:blipFill>
          <p:spPr>
            <a:xfrm>
              <a:off x="8628883" y="1812266"/>
              <a:ext cx="1383168" cy="1747484"/>
            </a:xfrm>
            <a:prstGeom prst="rect">
              <a:avLst/>
            </a:prstGeom>
          </p:spPr>
        </p:pic>
      </p:grpSp>
      <p:grpSp>
        <p:nvGrpSpPr>
          <p:cNvPr id="36" name="Group 35">
            <a:extLst>
              <a:ext uri="{FF2B5EF4-FFF2-40B4-BE49-F238E27FC236}">
                <a16:creationId xmlns:a16="http://schemas.microsoft.com/office/drawing/2014/main" id="{467B44FF-EA08-A258-D8D6-1CA1372D6154}"/>
              </a:ext>
            </a:extLst>
          </p:cNvPr>
          <p:cNvGrpSpPr/>
          <p:nvPr/>
        </p:nvGrpSpPr>
        <p:grpSpPr>
          <a:xfrm>
            <a:off x="9138102" y="1244132"/>
            <a:ext cx="1708125" cy="2369713"/>
            <a:chOff x="10081013" y="1347316"/>
            <a:chExt cx="1708125" cy="2369713"/>
          </a:xfrm>
        </p:grpSpPr>
        <p:sp>
          <p:nvSpPr>
            <p:cNvPr id="16" name="TextBox 15">
              <a:extLst>
                <a:ext uri="{FF2B5EF4-FFF2-40B4-BE49-F238E27FC236}">
                  <a16:creationId xmlns:a16="http://schemas.microsoft.com/office/drawing/2014/main" id="{C6B1058D-E6AC-241F-6C92-D2C18F2672DF}"/>
                </a:ext>
              </a:extLst>
            </p:cNvPr>
            <p:cNvSpPr txBox="1"/>
            <p:nvPr/>
          </p:nvSpPr>
          <p:spPr>
            <a:xfrm>
              <a:off x="10161295" y="1347316"/>
              <a:ext cx="1567565" cy="369332"/>
            </a:xfrm>
            <a:prstGeom prst="rect">
              <a:avLst/>
            </a:prstGeom>
            <a:noFill/>
          </p:spPr>
          <p:txBody>
            <a:bodyPr wrap="square">
              <a:spAutoFit/>
            </a:bodyPr>
            <a:lstStyle/>
            <a:p>
              <a:pPr algn="ctr"/>
              <a:r>
                <a:rPr lang="en-US" b="0" i="0" dirty="0">
                  <a:solidFill>
                    <a:schemeClr val="bg1"/>
                  </a:solidFill>
                  <a:effectLst/>
                </a:rPr>
                <a:t>Redeemer</a:t>
              </a:r>
              <a:endParaRPr lang="en-US" dirty="0">
                <a:solidFill>
                  <a:schemeClr val="bg1"/>
                </a:solidFill>
              </a:endParaRPr>
            </a:p>
          </p:txBody>
        </p:sp>
        <p:pic>
          <p:nvPicPr>
            <p:cNvPr id="35" name="Picture 34">
              <a:extLst>
                <a:ext uri="{FF2B5EF4-FFF2-40B4-BE49-F238E27FC236}">
                  <a16:creationId xmlns:a16="http://schemas.microsoft.com/office/drawing/2014/main" id="{BF5AE08E-BFA4-C3F8-0108-D253B838A775}"/>
                </a:ext>
              </a:extLst>
            </p:cNvPr>
            <p:cNvPicPr>
              <a:picLocks noChangeAspect="1"/>
            </p:cNvPicPr>
            <p:nvPr/>
          </p:nvPicPr>
          <p:blipFill>
            <a:blip r:embed="rId9"/>
            <a:stretch>
              <a:fillRect/>
            </a:stretch>
          </p:blipFill>
          <p:spPr>
            <a:xfrm>
              <a:off x="10081013" y="1763738"/>
              <a:ext cx="1708125" cy="1953291"/>
            </a:xfrm>
            <a:prstGeom prst="rect">
              <a:avLst/>
            </a:prstGeom>
          </p:spPr>
        </p:pic>
      </p:grpSp>
      <p:grpSp>
        <p:nvGrpSpPr>
          <p:cNvPr id="39" name="Group 38">
            <a:extLst>
              <a:ext uri="{FF2B5EF4-FFF2-40B4-BE49-F238E27FC236}">
                <a16:creationId xmlns:a16="http://schemas.microsoft.com/office/drawing/2014/main" id="{CDC85A64-344F-1FA6-81D8-A79FB6991983}"/>
              </a:ext>
            </a:extLst>
          </p:cNvPr>
          <p:cNvGrpSpPr/>
          <p:nvPr/>
        </p:nvGrpSpPr>
        <p:grpSpPr>
          <a:xfrm>
            <a:off x="9166459" y="4180228"/>
            <a:ext cx="2585722" cy="2422275"/>
            <a:chOff x="9166459" y="4180228"/>
            <a:chExt cx="2585722" cy="2422275"/>
          </a:xfrm>
        </p:grpSpPr>
        <p:sp>
          <p:nvSpPr>
            <p:cNvPr id="14" name="TextBox 13">
              <a:extLst>
                <a:ext uri="{FF2B5EF4-FFF2-40B4-BE49-F238E27FC236}">
                  <a16:creationId xmlns:a16="http://schemas.microsoft.com/office/drawing/2014/main" id="{6487F376-50CD-5A2A-B520-AAD8E2CA7098}"/>
                </a:ext>
              </a:extLst>
            </p:cNvPr>
            <p:cNvSpPr txBox="1"/>
            <p:nvPr/>
          </p:nvSpPr>
          <p:spPr>
            <a:xfrm>
              <a:off x="9520510" y="4180228"/>
              <a:ext cx="1877620" cy="369332"/>
            </a:xfrm>
            <a:prstGeom prst="rect">
              <a:avLst/>
            </a:prstGeom>
            <a:noFill/>
          </p:spPr>
          <p:txBody>
            <a:bodyPr wrap="square">
              <a:spAutoFit/>
            </a:bodyPr>
            <a:lstStyle/>
            <a:p>
              <a:pPr algn="ctr"/>
              <a:r>
                <a:rPr lang="en-US" b="0" i="0" dirty="0">
                  <a:solidFill>
                    <a:schemeClr val="bg1"/>
                  </a:solidFill>
                  <a:effectLst/>
                </a:rPr>
                <a:t>The Risen Lord</a:t>
              </a:r>
              <a:endParaRPr lang="en-US" dirty="0">
                <a:solidFill>
                  <a:schemeClr val="bg1"/>
                </a:solidFill>
              </a:endParaRPr>
            </a:p>
          </p:txBody>
        </p:sp>
        <p:pic>
          <p:nvPicPr>
            <p:cNvPr id="38" name="Picture 37">
              <a:extLst>
                <a:ext uri="{FF2B5EF4-FFF2-40B4-BE49-F238E27FC236}">
                  <a16:creationId xmlns:a16="http://schemas.microsoft.com/office/drawing/2014/main" id="{4C385E7D-F5EA-2C45-84F6-9A18CF10416D}"/>
                </a:ext>
              </a:extLst>
            </p:cNvPr>
            <p:cNvPicPr>
              <a:picLocks noChangeAspect="1"/>
            </p:cNvPicPr>
            <p:nvPr/>
          </p:nvPicPr>
          <p:blipFill>
            <a:blip r:embed="rId10"/>
            <a:stretch>
              <a:fillRect/>
            </a:stretch>
          </p:blipFill>
          <p:spPr>
            <a:xfrm>
              <a:off x="9166459" y="4709729"/>
              <a:ext cx="2585722" cy="1892774"/>
            </a:xfrm>
            <a:prstGeom prst="rect">
              <a:avLst/>
            </a:prstGeom>
          </p:spPr>
        </p:pic>
      </p:grpSp>
    </p:spTree>
    <p:extLst>
      <p:ext uri="{BB962C8B-B14F-4D97-AF65-F5344CB8AC3E}">
        <p14:creationId xmlns:p14="http://schemas.microsoft.com/office/powerpoint/2010/main" val="415274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2DE1D-224F-0930-8D5B-A288FE0B057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3D26D07-F85B-CE26-3B94-FBDBCDA66A9B}"/>
              </a:ext>
            </a:extLst>
          </p:cNvPr>
          <p:cNvPicPr>
            <a:picLocks noChangeAspect="1"/>
          </p:cNvPicPr>
          <p:nvPr/>
        </p:nvPicPr>
        <p:blipFill>
          <a:blip r:embed="rId2">
            <a:extLst>
              <a:ext uri="{28A0092B-C50C-407E-A947-70E740481C1C}">
                <a14:useLocalDpi xmlns:a14="http://schemas.microsoft.com/office/drawing/2010/main" val="0"/>
              </a:ext>
            </a:extLst>
          </a:blip>
          <a:srcRect t="8827" r="937" b="11117"/>
          <a:stretch/>
        </p:blipFill>
        <p:spPr>
          <a:xfrm>
            <a:off x="3049" y="0"/>
            <a:ext cx="12188951" cy="6947338"/>
          </a:xfrm>
          <a:prstGeom prst="rect">
            <a:avLst/>
          </a:prstGeom>
        </p:spPr>
      </p:pic>
      <p:sp>
        <p:nvSpPr>
          <p:cNvPr id="5" name="TextBox 4">
            <a:extLst>
              <a:ext uri="{FF2B5EF4-FFF2-40B4-BE49-F238E27FC236}">
                <a16:creationId xmlns:a16="http://schemas.microsoft.com/office/drawing/2014/main" id="{DBF047C5-4500-4196-2EF6-7D0E819F72B3}"/>
              </a:ext>
            </a:extLst>
          </p:cNvPr>
          <p:cNvSpPr txBox="1"/>
          <p:nvPr/>
        </p:nvSpPr>
        <p:spPr>
          <a:xfrm>
            <a:off x="310896" y="23793"/>
            <a:ext cx="11420855" cy="923330"/>
          </a:xfrm>
          <a:prstGeom prst="rect">
            <a:avLst/>
          </a:prstGeom>
          <a:noFill/>
        </p:spPr>
        <p:txBody>
          <a:bodyPr wrap="square" rtlCol="0">
            <a:spAutoFit/>
          </a:bodyPr>
          <a:lstStyle/>
          <a:p>
            <a:pPr algn="ctr"/>
            <a:r>
              <a:rPr lang="en-US" sz="5400" dirty="0">
                <a:solidFill>
                  <a:schemeClr val="bg1"/>
                </a:solidFill>
                <a:latin typeface="Bookman Old Style" panose="02050604050505020204" pitchFamily="18" charset="0"/>
              </a:rPr>
              <a:t>King Immanuel</a:t>
            </a:r>
          </a:p>
        </p:txBody>
      </p:sp>
      <p:sp>
        <p:nvSpPr>
          <p:cNvPr id="6" name="TextBox 5">
            <a:extLst>
              <a:ext uri="{FF2B5EF4-FFF2-40B4-BE49-F238E27FC236}">
                <a16:creationId xmlns:a16="http://schemas.microsoft.com/office/drawing/2014/main" id="{78F8B23E-B288-61E9-E60C-ED58183DA756}"/>
              </a:ext>
            </a:extLst>
          </p:cNvPr>
          <p:cNvSpPr txBox="1"/>
          <p:nvPr/>
        </p:nvSpPr>
        <p:spPr>
          <a:xfrm>
            <a:off x="2979261" y="864710"/>
            <a:ext cx="6096000" cy="461665"/>
          </a:xfrm>
          <a:prstGeom prst="rect">
            <a:avLst/>
          </a:prstGeom>
          <a:noFill/>
        </p:spPr>
        <p:txBody>
          <a:bodyPr wrap="square">
            <a:spAutoFit/>
          </a:bodyPr>
          <a:lstStyle/>
          <a:p>
            <a:pPr algn="ctr" fontAlgn="base"/>
            <a:r>
              <a:rPr lang="en-US" sz="2400" b="0" i="0" dirty="0">
                <a:solidFill>
                  <a:schemeClr val="bg1"/>
                </a:solidFill>
                <a:effectLst/>
              </a:rPr>
              <a:t>Hebrew Name “God with us.”</a:t>
            </a:r>
          </a:p>
        </p:txBody>
      </p:sp>
      <p:grpSp>
        <p:nvGrpSpPr>
          <p:cNvPr id="26" name="Group 25">
            <a:extLst>
              <a:ext uri="{FF2B5EF4-FFF2-40B4-BE49-F238E27FC236}">
                <a16:creationId xmlns:a16="http://schemas.microsoft.com/office/drawing/2014/main" id="{DE29D93D-E706-6AA6-F19A-11B4E8DA822F}"/>
              </a:ext>
            </a:extLst>
          </p:cNvPr>
          <p:cNvGrpSpPr/>
          <p:nvPr/>
        </p:nvGrpSpPr>
        <p:grpSpPr>
          <a:xfrm>
            <a:off x="756744" y="1097779"/>
            <a:ext cx="3352800" cy="2949936"/>
            <a:chOff x="756744" y="1097779"/>
            <a:chExt cx="3352800" cy="2949936"/>
          </a:xfrm>
        </p:grpSpPr>
        <p:sp>
          <p:nvSpPr>
            <p:cNvPr id="8" name="TextBox 7">
              <a:extLst>
                <a:ext uri="{FF2B5EF4-FFF2-40B4-BE49-F238E27FC236}">
                  <a16:creationId xmlns:a16="http://schemas.microsoft.com/office/drawing/2014/main" id="{49101D7A-CE11-4DD6-B025-47AE1B0EDDCE}"/>
                </a:ext>
              </a:extLst>
            </p:cNvPr>
            <p:cNvSpPr txBox="1"/>
            <p:nvPr/>
          </p:nvSpPr>
          <p:spPr>
            <a:xfrm>
              <a:off x="872358" y="2293389"/>
              <a:ext cx="3237186" cy="1754326"/>
            </a:xfrm>
            <a:prstGeom prst="rect">
              <a:avLst/>
            </a:prstGeom>
            <a:noFill/>
          </p:spPr>
          <p:txBody>
            <a:bodyPr wrap="square">
              <a:spAutoFit/>
            </a:bodyPr>
            <a:lstStyle/>
            <a:p>
              <a:r>
                <a:rPr lang="en-US" b="0" i="1" dirty="0">
                  <a:solidFill>
                    <a:srgbClr val="FFFF00"/>
                  </a:solidFill>
                  <a:effectLst/>
                </a:rPr>
                <a:t>Therefore the Lord himself shall give you a sign; Behold, a virgin shall conceive, and bear a son, and shall call his name Immanuel.</a:t>
              </a:r>
            </a:p>
            <a:p>
              <a:r>
                <a:rPr lang="en-US" i="1" dirty="0">
                  <a:solidFill>
                    <a:srgbClr val="FFFF00"/>
                  </a:solidFill>
                </a:rPr>
                <a:t>Isaiah 7:14</a:t>
              </a:r>
            </a:p>
          </p:txBody>
        </p:sp>
        <p:sp>
          <p:nvSpPr>
            <p:cNvPr id="9" name="TextBox 8">
              <a:extLst>
                <a:ext uri="{FF2B5EF4-FFF2-40B4-BE49-F238E27FC236}">
                  <a16:creationId xmlns:a16="http://schemas.microsoft.com/office/drawing/2014/main" id="{0FF7423A-498A-BD8C-415B-56EEA9BB69A6}"/>
                </a:ext>
              </a:extLst>
            </p:cNvPr>
            <p:cNvSpPr txBox="1"/>
            <p:nvPr/>
          </p:nvSpPr>
          <p:spPr>
            <a:xfrm>
              <a:off x="756744" y="1097779"/>
              <a:ext cx="3048001" cy="1200329"/>
            </a:xfrm>
            <a:prstGeom prst="rect">
              <a:avLst/>
            </a:prstGeom>
            <a:noFill/>
          </p:spPr>
          <p:txBody>
            <a:bodyPr wrap="square">
              <a:spAutoFit/>
            </a:bodyPr>
            <a:lstStyle/>
            <a:p>
              <a:pPr algn="ctr" fontAlgn="base"/>
              <a:r>
                <a:rPr lang="en-US" sz="2400" b="0" i="0" dirty="0">
                  <a:solidFill>
                    <a:schemeClr val="bg1"/>
                  </a:solidFill>
                  <a:effectLst/>
                </a:rPr>
                <a:t>Name-title given as a sign of God’s deliverance</a:t>
              </a:r>
            </a:p>
          </p:txBody>
        </p:sp>
      </p:grpSp>
      <p:grpSp>
        <p:nvGrpSpPr>
          <p:cNvPr id="18" name="Group 17">
            <a:extLst>
              <a:ext uri="{FF2B5EF4-FFF2-40B4-BE49-F238E27FC236}">
                <a16:creationId xmlns:a16="http://schemas.microsoft.com/office/drawing/2014/main" id="{31909CA6-F67C-AF1B-5E1E-94DA17CBF439}"/>
              </a:ext>
            </a:extLst>
          </p:cNvPr>
          <p:cNvGrpSpPr/>
          <p:nvPr/>
        </p:nvGrpSpPr>
        <p:grpSpPr>
          <a:xfrm>
            <a:off x="8312577" y="1110580"/>
            <a:ext cx="3419174" cy="2704506"/>
            <a:chOff x="8312577" y="1110580"/>
            <a:chExt cx="3419174" cy="2704506"/>
          </a:xfrm>
        </p:grpSpPr>
        <p:sp>
          <p:nvSpPr>
            <p:cNvPr id="10" name="TextBox 9">
              <a:extLst>
                <a:ext uri="{FF2B5EF4-FFF2-40B4-BE49-F238E27FC236}">
                  <a16:creationId xmlns:a16="http://schemas.microsoft.com/office/drawing/2014/main" id="{66D92FFD-B6F8-AB2A-AA39-9D9D0B108AB6}"/>
                </a:ext>
              </a:extLst>
            </p:cNvPr>
            <p:cNvSpPr txBox="1"/>
            <p:nvPr/>
          </p:nvSpPr>
          <p:spPr>
            <a:xfrm>
              <a:off x="8434552" y="1110580"/>
              <a:ext cx="2974428" cy="1200329"/>
            </a:xfrm>
            <a:prstGeom prst="rect">
              <a:avLst/>
            </a:prstGeom>
            <a:noFill/>
          </p:spPr>
          <p:txBody>
            <a:bodyPr wrap="square">
              <a:spAutoFit/>
            </a:bodyPr>
            <a:lstStyle/>
            <a:p>
              <a:pPr algn="ctr" fontAlgn="base"/>
              <a:r>
                <a:rPr lang="en-US" sz="2400" b="0" i="0" dirty="0">
                  <a:solidFill>
                    <a:schemeClr val="bg1"/>
                  </a:solidFill>
                  <a:effectLst/>
                </a:rPr>
                <a:t>Specific to the prophecy in Matthew 1:23</a:t>
              </a:r>
            </a:p>
          </p:txBody>
        </p:sp>
        <p:sp>
          <p:nvSpPr>
            <p:cNvPr id="12" name="TextBox 11">
              <a:extLst>
                <a:ext uri="{FF2B5EF4-FFF2-40B4-BE49-F238E27FC236}">
                  <a16:creationId xmlns:a16="http://schemas.microsoft.com/office/drawing/2014/main" id="{57909656-FE1E-6F1F-315C-2567E6F05978}"/>
                </a:ext>
              </a:extLst>
            </p:cNvPr>
            <p:cNvSpPr txBox="1"/>
            <p:nvPr/>
          </p:nvSpPr>
          <p:spPr>
            <a:xfrm>
              <a:off x="8312577" y="2337758"/>
              <a:ext cx="3419174" cy="1477328"/>
            </a:xfrm>
            <a:prstGeom prst="rect">
              <a:avLst/>
            </a:prstGeom>
            <a:noFill/>
          </p:spPr>
          <p:txBody>
            <a:bodyPr wrap="square">
              <a:spAutoFit/>
            </a:bodyPr>
            <a:lstStyle/>
            <a:p>
              <a:r>
                <a:rPr lang="en-US" b="0" i="1" dirty="0">
                  <a:solidFill>
                    <a:srgbClr val="FFFF00"/>
                  </a:solidFill>
                  <a:effectLst/>
                </a:rPr>
                <a:t>Behold, a virgin shall be with child, and shall bring forth a son, and they shall call his name Emmanuel, which being interpreted is, God with us.</a:t>
              </a:r>
              <a:endParaRPr lang="en-US" i="1" dirty="0">
                <a:solidFill>
                  <a:srgbClr val="FFFF00"/>
                </a:solidFill>
              </a:endParaRPr>
            </a:p>
          </p:txBody>
        </p:sp>
      </p:grpSp>
      <p:grpSp>
        <p:nvGrpSpPr>
          <p:cNvPr id="19" name="Group 18">
            <a:extLst>
              <a:ext uri="{FF2B5EF4-FFF2-40B4-BE49-F238E27FC236}">
                <a16:creationId xmlns:a16="http://schemas.microsoft.com/office/drawing/2014/main" id="{311BC0FE-FABF-FDBA-3223-2F4690AFD97E}"/>
              </a:ext>
            </a:extLst>
          </p:cNvPr>
          <p:cNvGrpSpPr/>
          <p:nvPr/>
        </p:nvGrpSpPr>
        <p:grpSpPr>
          <a:xfrm>
            <a:off x="441435" y="4549676"/>
            <a:ext cx="11122021" cy="2308324"/>
            <a:chOff x="441435" y="4549676"/>
            <a:chExt cx="11122021" cy="2308324"/>
          </a:xfrm>
        </p:grpSpPr>
        <p:sp>
          <p:nvSpPr>
            <p:cNvPr id="14" name="TextBox 13">
              <a:extLst>
                <a:ext uri="{FF2B5EF4-FFF2-40B4-BE49-F238E27FC236}">
                  <a16:creationId xmlns:a16="http://schemas.microsoft.com/office/drawing/2014/main" id="{B9F2BC33-F8D0-2EE9-5A5D-94B6CDF3879A}"/>
                </a:ext>
              </a:extLst>
            </p:cNvPr>
            <p:cNvSpPr txBox="1"/>
            <p:nvPr/>
          </p:nvSpPr>
          <p:spPr>
            <a:xfrm>
              <a:off x="7937387" y="4781548"/>
              <a:ext cx="3626069" cy="1754326"/>
            </a:xfrm>
            <a:prstGeom prst="rect">
              <a:avLst/>
            </a:prstGeom>
            <a:noFill/>
          </p:spPr>
          <p:txBody>
            <a:bodyPr wrap="square">
              <a:spAutoFit/>
            </a:bodyPr>
            <a:lstStyle/>
            <a:p>
              <a:r>
                <a:rPr lang="en-US" b="0" i="1" dirty="0">
                  <a:solidFill>
                    <a:srgbClr val="FFFF00"/>
                  </a:solidFill>
                  <a:effectLst/>
                </a:rPr>
                <a:t>Therefore, the Lord himself shall give you a sign—Behold, a virgin shall conceive, and shall bear a son, and shall call his name Immanuel.</a:t>
              </a:r>
            </a:p>
            <a:p>
              <a:r>
                <a:rPr lang="en-US" i="1" dirty="0">
                  <a:solidFill>
                    <a:srgbClr val="FFFF00"/>
                  </a:solidFill>
                </a:rPr>
                <a:t>2 Nephi 17:14</a:t>
              </a:r>
            </a:p>
          </p:txBody>
        </p:sp>
        <p:sp>
          <p:nvSpPr>
            <p:cNvPr id="15" name="TextBox 14">
              <a:extLst>
                <a:ext uri="{FF2B5EF4-FFF2-40B4-BE49-F238E27FC236}">
                  <a16:creationId xmlns:a16="http://schemas.microsoft.com/office/drawing/2014/main" id="{9A93E0BA-D5DA-5D5F-4FE7-3DACED662A42}"/>
                </a:ext>
              </a:extLst>
            </p:cNvPr>
            <p:cNvSpPr txBox="1"/>
            <p:nvPr/>
          </p:nvSpPr>
          <p:spPr>
            <a:xfrm>
              <a:off x="3920359" y="5129692"/>
              <a:ext cx="3905697" cy="461665"/>
            </a:xfrm>
            <a:prstGeom prst="rect">
              <a:avLst/>
            </a:prstGeom>
            <a:noFill/>
          </p:spPr>
          <p:txBody>
            <a:bodyPr wrap="square">
              <a:spAutoFit/>
            </a:bodyPr>
            <a:lstStyle/>
            <a:p>
              <a:pPr algn="ctr" fontAlgn="base"/>
              <a:r>
                <a:rPr lang="en-US" sz="2400" b="0" i="0" dirty="0">
                  <a:solidFill>
                    <a:schemeClr val="bg1"/>
                  </a:solidFill>
                  <a:effectLst/>
                </a:rPr>
                <a:t>Latter-day scripture</a:t>
              </a:r>
            </a:p>
          </p:txBody>
        </p:sp>
        <p:sp>
          <p:nvSpPr>
            <p:cNvPr id="17" name="TextBox 16">
              <a:extLst>
                <a:ext uri="{FF2B5EF4-FFF2-40B4-BE49-F238E27FC236}">
                  <a16:creationId xmlns:a16="http://schemas.microsoft.com/office/drawing/2014/main" id="{E1AF8BAF-CAE1-ACF6-9A7C-A3E68F40C791}"/>
                </a:ext>
              </a:extLst>
            </p:cNvPr>
            <p:cNvSpPr txBox="1"/>
            <p:nvPr/>
          </p:nvSpPr>
          <p:spPr>
            <a:xfrm>
              <a:off x="441435" y="4549676"/>
              <a:ext cx="3825766" cy="2308324"/>
            </a:xfrm>
            <a:prstGeom prst="rect">
              <a:avLst/>
            </a:prstGeom>
            <a:noFill/>
          </p:spPr>
          <p:txBody>
            <a:bodyPr wrap="square">
              <a:spAutoFit/>
            </a:bodyPr>
            <a:lstStyle/>
            <a:p>
              <a:r>
                <a:rPr lang="en-US" b="0" i="1" dirty="0">
                  <a:solidFill>
                    <a:srgbClr val="FFFF00"/>
                  </a:solidFill>
                  <a:effectLst/>
                </a:rPr>
                <a:t>Let the earth break forth into singing. Let the dead speak forth anthems of eternal praise to the King Immanuel, who hath ordained, before the world was, that which would enable us to redeem them out of their prison; for the prisoners shall go free.</a:t>
              </a:r>
            </a:p>
            <a:p>
              <a:r>
                <a:rPr lang="en-US" i="1" dirty="0">
                  <a:solidFill>
                    <a:srgbClr val="FFFF00"/>
                  </a:solidFill>
                </a:rPr>
                <a:t>D&amp;C 128:22</a:t>
              </a:r>
            </a:p>
          </p:txBody>
        </p:sp>
      </p:grpSp>
      <p:pic>
        <p:nvPicPr>
          <p:cNvPr id="25" name="Picture 24">
            <a:extLst>
              <a:ext uri="{FF2B5EF4-FFF2-40B4-BE49-F238E27FC236}">
                <a16:creationId xmlns:a16="http://schemas.microsoft.com/office/drawing/2014/main" id="{D6DC31DE-85C4-D2B2-93D1-2ED77B02B8E7}"/>
              </a:ext>
            </a:extLst>
          </p:cNvPr>
          <p:cNvPicPr>
            <a:picLocks noChangeAspect="1"/>
          </p:cNvPicPr>
          <p:nvPr/>
        </p:nvPicPr>
        <p:blipFill>
          <a:blip r:embed="rId3"/>
          <a:stretch>
            <a:fillRect/>
          </a:stretch>
        </p:blipFill>
        <p:spPr>
          <a:xfrm>
            <a:off x="3991421" y="1636162"/>
            <a:ext cx="4209157" cy="2733922"/>
          </a:xfrm>
          <a:prstGeom prst="rect">
            <a:avLst/>
          </a:prstGeom>
        </p:spPr>
      </p:pic>
    </p:spTree>
    <p:extLst>
      <p:ext uri="{BB962C8B-B14F-4D97-AF65-F5344CB8AC3E}">
        <p14:creationId xmlns:p14="http://schemas.microsoft.com/office/powerpoint/2010/main" val="84706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A6450-689A-BD57-4CCF-4FEE7860DDD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38C75E9-EBAA-F078-D62F-0321E9314609}"/>
              </a:ext>
            </a:extLst>
          </p:cNvPr>
          <p:cNvPicPr>
            <a:picLocks noChangeAspect="1"/>
          </p:cNvPicPr>
          <p:nvPr/>
        </p:nvPicPr>
        <p:blipFill>
          <a:blip r:embed="rId2">
            <a:extLst>
              <a:ext uri="{28A0092B-C50C-407E-A947-70E740481C1C}">
                <a14:useLocalDpi xmlns:a14="http://schemas.microsoft.com/office/drawing/2010/main" val="0"/>
              </a:ext>
            </a:extLst>
          </a:blip>
          <a:srcRect t="8827" r="937" b="11117"/>
          <a:stretch/>
        </p:blipFill>
        <p:spPr>
          <a:xfrm>
            <a:off x="3049" y="0"/>
            <a:ext cx="12188951" cy="6947338"/>
          </a:xfrm>
          <a:prstGeom prst="rect">
            <a:avLst/>
          </a:prstGeom>
        </p:spPr>
      </p:pic>
      <p:sp>
        <p:nvSpPr>
          <p:cNvPr id="5" name="TextBox 4">
            <a:extLst>
              <a:ext uri="{FF2B5EF4-FFF2-40B4-BE49-F238E27FC236}">
                <a16:creationId xmlns:a16="http://schemas.microsoft.com/office/drawing/2014/main" id="{1826A03B-1183-2280-469F-F98F3EDC80AB}"/>
              </a:ext>
            </a:extLst>
          </p:cNvPr>
          <p:cNvSpPr txBox="1"/>
          <p:nvPr/>
        </p:nvSpPr>
        <p:spPr>
          <a:xfrm>
            <a:off x="310896" y="160401"/>
            <a:ext cx="11420855" cy="923330"/>
          </a:xfrm>
          <a:prstGeom prst="rect">
            <a:avLst/>
          </a:prstGeom>
          <a:noFill/>
        </p:spPr>
        <p:txBody>
          <a:bodyPr wrap="square" rtlCol="0">
            <a:spAutoFit/>
          </a:bodyPr>
          <a:lstStyle/>
          <a:p>
            <a:pPr algn="ctr"/>
            <a:r>
              <a:rPr lang="en-US" sz="5400" dirty="0">
                <a:solidFill>
                  <a:schemeClr val="bg1"/>
                </a:solidFill>
                <a:latin typeface="Bookman Old Style" panose="02050604050505020204" pitchFamily="18" charset="0"/>
              </a:rPr>
              <a:t>What Has Jesus Done For You?</a:t>
            </a:r>
          </a:p>
        </p:txBody>
      </p:sp>
      <p:sp>
        <p:nvSpPr>
          <p:cNvPr id="8" name="TextBox 7">
            <a:extLst>
              <a:ext uri="{FF2B5EF4-FFF2-40B4-BE49-F238E27FC236}">
                <a16:creationId xmlns:a16="http://schemas.microsoft.com/office/drawing/2014/main" id="{9EBE90A4-0360-255C-8B4D-B56F018465AF}"/>
              </a:ext>
            </a:extLst>
          </p:cNvPr>
          <p:cNvSpPr txBox="1"/>
          <p:nvPr/>
        </p:nvSpPr>
        <p:spPr>
          <a:xfrm>
            <a:off x="3032655" y="5657671"/>
            <a:ext cx="6126690" cy="1200329"/>
          </a:xfrm>
          <a:prstGeom prst="rect">
            <a:avLst/>
          </a:prstGeom>
          <a:noFill/>
        </p:spPr>
        <p:txBody>
          <a:bodyPr wrap="square">
            <a:spAutoFit/>
          </a:bodyPr>
          <a:lstStyle/>
          <a:p>
            <a:pPr algn="ctr"/>
            <a:r>
              <a:rPr lang="en-US" sz="3600" b="0" i="0" dirty="0">
                <a:solidFill>
                  <a:schemeClr val="bg1"/>
                </a:solidFill>
                <a:effectLst>
                  <a:glow rad="228600">
                    <a:schemeClr val="accent6">
                      <a:satMod val="175000"/>
                      <a:alpha val="40000"/>
                    </a:schemeClr>
                  </a:glow>
                </a:effectLst>
              </a:rPr>
              <a:t>He is the light, life, and hope of the world</a:t>
            </a:r>
            <a:endParaRPr lang="en-US" sz="3600" dirty="0">
              <a:solidFill>
                <a:schemeClr val="bg1"/>
              </a:solidFill>
              <a:effectLst>
                <a:glow rad="228600">
                  <a:schemeClr val="accent6">
                    <a:satMod val="175000"/>
                    <a:alpha val="40000"/>
                  </a:schemeClr>
                </a:glow>
              </a:effectLst>
            </a:endParaRPr>
          </a:p>
        </p:txBody>
      </p:sp>
      <p:grpSp>
        <p:nvGrpSpPr>
          <p:cNvPr id="26" name="Group 25">
            <a:extLst>
              <a:ext uri="{FF2B5EF4-FFF2-40B4-BE49-F238E27FC236}">
                <a16:creationId xmlns:a16="http://schemas.microsoft.com/office/drawing/2014/main" id="{5519D7F9-F934-2D8A-61DC-34F97EA9AED2}"/>
              </a:ext>
            </a:extLst>
          </p:cNvPr>
          <p:cNvGrpSpPr/>
          <p:nvPr/>
        </p:nvGrpSpPr>
        <p:grpSpPr>
          <a:xfrm>
            <a:off x="8353320" y="1839209"/>
            <a:ext cx="3586389" cy="3147248"/>
            <a:chOff x="8353320" y="1839209"/>
            <a:chExt cx="3586389" cy="3147248"/>
          </a:xfrm>
        </p:grpSpPr>
        <p:sp>
          <p:nvSpPr>
            <p:cNvPr id="7" name="TextBox 6">
              <a:extLst>
                <a:ext uri="{FF2B5EF4-FFF2-40B4-BE49-F238E27FC236}">
                  <a16:creationId xmlns:a16="http://schemas.microsoft.com/office/drawing/2014/main" id="{13666E29-E8AF-9299-F139-EA1CCB8154C7}"/>
                </a:ext>
              </a:extLst>
            </p:cNvPr>
            <p:cNvSpPr txBox="1"/>
            <p:nvPr/>
          </p:nvSpPr>
          <p:spPr>
            <a:xfrm>
              <a:off x="8353320" y="1839209"/>
              <a:ext cx="3586389" cy="369332"/>
            </a:xfrm>
            <a:prstGeom prst="rect">
              <a:avLst/>
            </a:prstGeom>
            <a:noFill/>
          </p:spPr>
          <p:txBody>
            <a:bodyPr wrap="square">
              <a:spAutoFit/>
            </a:bodyPr>
            <a:lstStyle/>
            <a:p>
              <a:pPr algn="ctr"/>
              <a:r>
                <a:rPr lang="en-US" b="0" i="0" dirty="0">
                  <a:solidFill>
                    <a:schemeClr val="bg1"/>
                  </a:solidFill>
                  <a:effectLst/>
                </a:rPr>
                <a:t>Sacrifice and Atonement for you</a:t>
              </a:r>
              <a:endParaRPr lang="en-US" dirty="0">
                <a:solidFill>
                  <a:schemeClr val="bg1"/>
                </a:solidFill>
              </a:endParaRPr>
            </a:p>
          </p:txBody>
        </p:sp>
        <p:pic>
          <p:nvPicPr>
            <p:cNvPr id="10" name="Picture 9">
              <a:extLst>
                <a:ext uri="{FF2B5EF4-FFF2-40B4-BE49-F238E27FC236}">
                  <a16:creationId xmlns:a16="http://schemas.microsoft.com/office/drawing/2014/main" id="{4235B09C-CEE7-6760-D89C-8C11A6389C8F}"/>
                </a:ext>
              </a:extLst>
            </p:cNvPr>
            <p:cNvPicPr>
              <a:picLocks noChangeAspect="1"/>
            </p:cNvPicPr>
            <p:nvPr/>
          </p:nvPicPr>
          <p:blipFill>
            <a:blip r:embed="rId3"/>
            <a:stretch>
              <a:fillRect/>
            </a:stretch>
          </p:blipFill>
          <p:spPr>
            <a:xfrm>
              <a:off x="8939814" y="2286343"/>
              <a:ext cx="2423059" cy="2700114"/>
            </a:xfrm>
            <a:prstGeom prst="rect">
              <a:avLst/>
            </a:prstGeom>
          </p:spPr>
        </p:pic>
      </p:grpSp>
      <p:grpSp>
        <p:nvGrpSpPr>
          <p:cNvPr id="25" name="Group 24">
            <a:extLst>
              <a:ext uri="{FF2B5EF4-FFF2-40B4-BE49-F238E27FC236}">
                <a16:creationId xmlns:a16="http://schemas.microsoft.com/office/drawing/2014/main" id="{5882D29E-5AD7-67DD-A078-B31D5A32768C}"/>
              </a:ext>
            </a:extLst>
          </p:cNvPr>
          <p:cNvGrpSpPr/>
          <p:nvPr/>
        </p:nvGrpSpPr>
        <p:grpSpPr>
          <a:xfrm>
            <a:off x="5932251" y="1409791"/>
            <a:ext cx="2974427" cy="4110143"/>
            <a:chOff x="5932251" y="1409791"/>
            <a:chExt cx="2974427" cy="4110143"/>
          </a:xfrm>
        </p:grpSpPr>
        <p:sp>
          <p:nvSpPr>
            <p:cNvPr id="6" name="TextBox 5">
              <a:extLst>
                <a:ext uri="{FF2B5EF4-FFF2-40B4-BE49-F238E27FC236}">
                  <a16:creationId xmlns:a16="http://schemas.microsoft.com/office/drawing/2014/main" id="{741ACD3A-F73D-698E-049D-E3BCDA0870A9}"/>
                </a:ext>
              </a:extLst>
            </p:cNvPr>
            <p:cNvSpPr txBox="1"/>
            <p:nvPr/>
          </p:nvSpPr>
          <p:spPr>
            <a:xfrm>
              <a:off x="5932251" y="1409791"/>
              <a:ext cx="2974427" cy="369332"/>
            </a:xfrm>
            <a:prstGeom prst="rect">
              <a:avLst/>
            </a:prstGeom>
            <a:noFill/>
          </p:spPr>
          <p:txBody>
            <a:bodyPr wrap="square">
              <a:spAutoFit/>
            </a:bodyPr>
            <a:lstStyle/>
            <a:p>
              <a:pPr algn="ctr"/>
              <a:r>
                <a:rPr lang="en-US" b="0" i="0" dirty="0">
                  <a:solidFill>
                    <a:schemeClr val="bg1"/>
                  </a:solidFill>
                  <a:effectLst/>
                </a:rPr>
                <a:t>Healer for you</a:t>
              </a:r>
              <a:endParaRPr lang="en-US" dirty="0">
                <a:solidFill>
                  <a:schemeClr val="bg1"/>
                </a:solidFill>
              </a:endParaRPr>
            </a:p>
          </p:txBody>
        </p:sp>
        <p:pic>
          <p:nvPicPr>
            <p:cNvPr id="12" name="Picture 11">
              <a:extLst>
                <a:ext uri="{FF2B5EF4-FFF2-40B4-BE49-F238E27FC236}">
                  <a16:creationId xmlns:a16="http://schemas.microsoft.com/office/drawing/2014/main" id="{FCD9757F-E3CF-4B54-45E9-85288A2B979C}"/>
                </a:ext>
              </a:extLst>
            </p:cNvPr>
            <p:cNvPicPr>
              <a:picLocks noChangeAspect="1"/>
            </p:cNvPicPr>
            <p:nvPr/>
          </p:nvPicPr>
          <p:blipFill>
            <a:blip r:embed="rId4"/>
            <a:stretch>
              <a:fillRect/>
            </a:stretch>
          </p:blipFill>
          <p:spPr>
            <a:xfrm>
              <a:off x="6456581" y="1918981"/>
              <a:ext cx="1981477" cy="3600953"/>
            </a:xfrm>
            <a:prstGeom prst="rect">
              <a:avLst/>
            </a:prstGeom>
          </p:spPr>
        </p:pic>
      </p:grpSp>
      <p:grpSp>
        <p:nvGrpSpPr>
          <p:cNvPr id="23" name="Group 22">
            <a:extLst>
              <a:ext uri="{FF2B5EF4-FFF2-40B4-BE49-F238E27FC236}">
                <a16:creationId xmlns:a16="http://schemas.microsoft.com/office/drawing/2014/main" id="{AAD39315-A3EE-E0EC-28EB-756A4C1571FD}"/>
              </a:ext>
            </a:extLst>
          </p:cNvPr>
          <p:cNvGrpSpPr/>
          <p:nvPr/>
        </p:nvGrpSpPr>
        <p:grpSpPr>
          <a:xfrm>
            <a:off x="244115" y="1654543"/>
            <a:ext cx="2974427" cy="3711947"/>
            <a:chOff x="244115" y="1654543"/>
            <a:chExt cx="2974427" cy="3711947"/>
          </a:xfrm>
        </p:grpSpPr>
        <p:sp>
          <p:nvSpPr>
            <p:cNvPr id="2" name="TextBox 1">
              <a:extLst>
                <a:ext uri="{FF2B5EF4-FFF2-40B4-BE49-F238E27FC236}">
                  <a16:creationId xmlns:a16="http://schemas.microsoft.com/office/drawing/2014/main" id="{48C55390-B78F-4279-2CFA-D73B02823D79}"/>
                </a:ext>
              </a:extLst>
            </p:cNvPr>
            <p:cNvSpPr txBox="1"/>
            <p:nvPr/>
          </p:nvSpPr>
          <p:spPr>
            <a:xfrm>
              <a:off x="244115" y="1654543"/>
              <a:ext cx="2974427" cy="369332"/>
            </a:xfrm>
            <a:prstGeom prst="rect">
              <a:avLst/>
            </a:prstGeom>
            <a:noFill/>
          </p:spPr>
          <p:txBody>
            <a:bodyPr wrap="square">
              <a:spAutoFit/>
            </a:bodyPr>
            <a:lstStyle/>
            <a:p>
              <a:pPr algn="ctr"/>
              <a:r>
                <a:rPr lang="en-US" b="0" i="0" dirty="0">
                  <a:solidFill>
                    <a:schemeClr val="bg1"/>
                  </a:solidFill>
                  <a:effectLst/>
                </a:rPr>
                <a:t>Matchless Love for you</a:t>
              </a:r>
              <a:endParaRPr lang="en-US" dirty="0">
                <a:solidFill>
                  <a:schemeClr val="bg1"/>
                </a:solidFill>
              </a:endParaRPr>
            </a:p>
          </p:txBody>
        </p:sp>
        <p:pic>
          <p:nvPicPr>
            <p:cNvPr id="18" name="Picture 17">
              <a:extLst>
                <a:ext uri="{FF2B5EF4-FFF2-40B4-BE49-F238E27FC236}">
                  <a16:creationId xmlns:a16="http://schemas.microsoft.com/office/drawing/2014/main" id="{9769A146-F0CE-BEED-5126-DD3D633F82B4}"/>
                </a:ext>
              </a:extLst>
            </p:cNvPr>
            <p:cNvPicPr>
              <a:picLocks noChangeAspect="1"/>
            </p:cNvPicPr>
            <p:nvPr/>
          </p:nvPicPr>
          <p:blipFill>
            <a:blip r:embed="rId5"/>
            <a:stretch>
              <a:fillRect/>
            </a:stretch>
          </p:blipFill>
          <p:spPr>
            <a:xfrm>
              <a:off x="608471" y="2072423"/>
              <a:ext cx="2346459" cy="3294067"/>
            </a:xfrm>
            <a:prstGeom prst="rect">
              <a:avLst/>
            </a:prstGeom>
          </p:spPr>
        </p:pic>
      </p:grpSp>
      <p:grpSp>
        <p:nvGrpSpPr>
          <p:cNvPr id="24" name="Group 23">
            <a:extLst>
              <a:ext uri="{FF2B5EF4-FFF2-40B4-BE49-F238E27FC236}">
                <a16:creationId xmlns:a16="http://schemas.microsoft.com/office/drawing/2014/main" id="{1C4F9B47-2D73-63EA-8A67-09AAA1F95AF2}"/>
              </a:ext>
            </a:extLst>
          </p:cNvPr>
          <p:cNvGrpSpPr/>
          <p:nvPr/>
        </p:nvGrpSpPr>
        <p:grpSpPr>
          <a:xfrm>
            <a:off x="3299984" y="1852519"/>
            <a:ext cx="2974427" cy="3187910"/>
            <a:chOff x="3299984" y="1852519"/>
            <a:chExt cx="2974427" cy="3187910"/>
          </a:xfrm>
        </p:grpSpPr>
        <p:sp>
          <p:nvSpPr>
            <p:cNvPr id="3" name="TextBox 2">
              <a:extLst>
                <a:ext uri="{FF2B5EF4-FFF2-40B4-BE49-F238E27FC236}">
                  <a16:creationId xmlns:a16="http://schemas.microsoft.com/office/drawing/2014/main" id="{EBBA2B2A-6DD4-2C91-FCF5-4BBDF8AD74AA}"/>
                </a:ext>
              </a:extLst>
            </p:cNvPr>
            <p:cNvSpPr txBox="1"/>
            <p:nvPr/>
          </p:nvSpPr>
          <p:spPr>
            <a:xfrm>
              <a:off x="3299984" y="1852519"/>
              <a:ext cx="2974427" cy="369332"/>
            </a:xfrm>
            <a:prstGeom prst="rect">
              <a:avLst/>
            </a:prstGeom>
            <a:noFill/>
          </p:spPr>
          <p:txBody>
            <a:bodyPr wrap="square">
              <a:spAutoFit/>
            </a:bodyPr>
            <a:lstStyle/>
            <a:p>
              <a:pPr algn="ctr"/>
              <a:r>
                <a:rPr lang="en-US" b="0" i="0" dirty="0">
                  <a:solidFill>
                    <a:schemeClr val="bg1"/>
                  </a:solidFill>
                  <a:effectLst/>
                </a:rPr>
                <a:t>Peace Giver unto you</a:t>
              </a:r>
              <a:endParaRPr lang="en-US" dirty="0">
                <a:solidFill>
                  <a:schemeClr val="bg1"/>
                </a:solidFill>
              </a:endParaRPr>
            </a:p>
          </p:txBody>
        </p:sp>
        <p:pic>
          <p:nvPicPr>
            <p:cNvPr id="22" name="Picture 21">
              <a:extLst>
                <a:ext uri="{FF2B5EF4-FFF2-40B4-BE49-F238E27FC236}">
                  <a16:creationId xmlns:a16="http://schemas.microsoft.com/office/drawing/2014/main" id="{2611BA32-DD9A-9E1A-F5E3-0804EA021EC6}"/>
                </a:ext>
              </a:extLst>
            </p:cNvPr>
            <p:cNvPicPr>
              <a:picLocks noChangeAspect="1"/>
            </p:cNvPicPr>
            <p:nvPr/>
          </p:nvPicPr>
          <p:blipFill>
            <a:blip r:embed="rId6"/>
            <a:stretch>
              <a:fillRect/>
            </a:stretch>
          </p:blipFill>
          <p:spPr>
            <a:xfrm>
              <a:off x="3299984" y="2398487"/>
              <a:ext cx="2906137" cy="2641942"/>
            </a:xfrm>
            <a:prstGeom prst="rect">
              <a:avLst/>
            </a:prstGeom>
          </p:spPr>
        </p:pic>
      </p:grpSp>
    </p:spTree>
    <p:extLst>
      <p:ext uri="{BB962C8B-B14F-4D97-AF65-F5344CB8AC3E}">
        <p14:creationId xmlns:p14="http://schemas.microsoft.com/office/powerpoint/2010/main" val="374476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84ADE-E1FD-83DB-EA69-350F2F30B2A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5A69087-F19C-E51E-FC63-F13EAC37C7DF}"/>
              </a:ext>
            </a:extLst>
          </p:cNvPr>
          <p:cNvPicPr>
            <a:picLocks noChangeAspect="1"/>
          </p:cNvPicPr>
          <p:nvPr/>
        </p:nvPicPr>
        <p:blipFill>
          <a:blip r:embed="rId2">
            <a:extLst>
              <a:ext uri="{28A0092B-C50C-407E-A947-70E740481C1C}">
                <a14:useLocalDpi xmlns:a14="http://schemas.microsoft.com/office/drawing/2010/main" val="0"/>
              </a:ext>
            </a:extLst>
          </a:blip>
          <a:srcRect t="8827" r="937" b="11117"/>
          <a:stretch/>
        </p:blipFill>
        <p:spPr>
          <a:xfrm>
            <a:off x="3049" y="0"/>
            <a:ext cx="12188951" cy="6947338"/>
          </a:xfrm>
          <a:prstGeom prst="rect">
            <a:avLst/>
          </a:prstGeom>
        </p:spPr>
      </p:pic>
      <p:sp>
        <p:nvSpPr>
          <p:cNvPr id="5" name="TextBox 4">
            <a:extLst>
              <a:ext uri="{FF2B5EF4-FFF2-40B4-BE49-F238E27FC236}">
                <a16:creationId xmlns:a16="http://schemas.microsoft.com/office/drawing/2014/main" id="{1563E288-6D9B-1623-2DA0-316228A228C5}"/>
              </a:ext>
            </a:extLst>
          </p:cNvPr>
          <p:cNvSpPr txBox="1"/>
          <p:nvPr/>
        </p:nvSpPr>
        <p:spPr>
          <a:xfrm>
            <a:off x="310896" y="160401"/>
            <a:ext cx="11420855" cy="923330"/>
          </a:xfrm>
          <a:prstGeom prst="rect">
            <a:avLst/>
          </a:prstGeom>
          <a:noFill/>
        </p:spPr>
        <p:txBody>
          <a:bodyPr wrap="square" rtlCol="0">
            <a:spAutoFit/>
          </a:bodyPr>
          <a:lstStyle/>
          <a:p>
            <a:pPr algn="ctr"/>
            <a:r>
              <a:rPr lang="en-US" sz="5400" dirty="0">
                <a:solidFill>
                  <a:schemeClr val="bg1"/>
                </a:solidFill>
                <a:latin typeface="Bookman Old Style" panose="02050604050505020204" pitchFamily="18" charset="0"/>
              </a:rPr>
              <a:t>Truths About Jesus Christ</a:t>
            </a:r>
          </a:p>
        </p:txBody>
      </p:sp>
      <p:grpSp>
        <p:nvGrpSpPr>
          <p:cNvPr id="9" name="Group 8">
            <a:extLst>
              <a:ext uri="{FF2B5EF4-FFF2-40B4-BE49-F238E27FC236}">
                <a16:creationId xmlns:a16="http://schemas.microsoft.com/office/drawing/2014/main" id="{DB23EF0A-01D4-FE4C-8996-53CDC049E9DC}"/>
              </a:ext>
            </a:extLst>
          </p:cNvPr>
          <p:cNvGrpSpPr/>
          <p:nvPr/>
        </p:nvGrpSpPr>
        <p:grpSpPr>
          <a:xfrm>
            <a:off x="566454" y="2317212"/>
            <a:ext cx="5454869" cy="923330"/>
            <a:chOff x="641131" y="1639614"/>
            <a:chExt cx="5454869" cy="923330"/>
          </a:xfrm>
        </p:grpSpPr>
        <p:sp>
          <p:nvSpPr>
            <p:cNvPr id="6" name="Arrow: Pentagon 5">
              <a:extLst>
                <a:ext uri="{FF2B5EF4-FFF2-40B4-BE49-F238E27FC236}">
                  <a16:creationId xmlns:a16="http://schemas.microsoft.com/office/drawing/2014/main" id="{ABDF298C-3FE0-234C-84FE-87E8A1E74788}"/>
                </a:ext>
              </a:extLst>
            </p:cNvPr>
            <p:cNvSpPr/>
            <p:nvPr/>
          </p:nvSpPr>
          <p:spPr>
            <a:xfrm>
              <a:off x="641131" y="1639614"/>
              <a:ext cx="5454869" cy="923330"/>
            </a:xfrm>
            <a:prstGeom prst="homePlate">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0E0349E-3EBB-1FAD-B749-42B646329B4A}"/>
                </a:ext>
              </a:extLst>
            </p:cNvPr>
            <p:cNvSpPr txBox="1"/>
            <p:nvPr/>
          </p:nvSpPr>
          <p:spPr>
            <a:xfrm>
              <a:off x="924910" y="1778113"/>
              <a:ext cx="4099035" cy="646331"/>
            </a:xfrm>
            <a:prstGeom prst="rect">
              <a:avLst/>
            </a:prstGeom>
            <a:noFill/>
          </p:spPr>
          <p:txBody>
            <a:bodyPr wrap="square">
              <a:spAutoFit/>
            </a:bodyPr>
            <a:lstStyle/>
            <a:p>
              <a:pPr algn="l" fontAlgn="base"/>
              <a:r>
                <a:rPr lang="en-US" b="1" i="0" dirty="0">
                  <a:effectLst/>
                </a:rPr>
                <a:t>Jesus Christ gave His life to atone for the sins of all mankind.</a:t>
              </a:r>
              <a:endParaRPr lang="en-US" b="0" i="0" dirty="0">
                <a:effectLst/>
              </a:endParaRPr>
            </a:p>
          </p:txBody>
        </p:sp>
      </p:grpSp>
      <p:grpSp>
        <p:nvGrpSpPr>
          <p:cNvPr id="10" name="Group 9">
            <a:extLst>
              <a:ext uri="{FF2B5EF4-FFF2-40B4-BE49-F238E27FC236}">
                <a16:creationId xmlns:a16="http://schemas.microsoft.com/office/drawing/2014/main" id="{995A1DEA-0328-DAE6-7D3A-0AA8ED2F3404}"/>
              </a:ext>
            </a:extLst>
          </p:cNvPr>
          <p:cNvGrpSpPr/>
          <p:nvPr/>
        </p:nvGrpSpPr>
        <p:grpSpPr>
          <a:xfrm>
            <a:off x="566454" y="1205424"/>
            <a:ext cx="5454869" cy="923330"/>
            <a:chOff x="641131" y="1639614"/>
            <a:chExt cx="5454869" cy="923330"/>
          </a:xfrm>
        </p:grpSpPr>
        <p:sp>
          <p:nvSpPr>
            <p:cNvPr id="11" name="Arrow: Pentagon 10">
              <a:extLst>
                <a:ext uri="{FF2B5EF4-FFF2-40B4-BE49-F238E27FC236}">
                  <a16:creationId xmlns:a16="http://schemas.microsoft.com/office/drawing/2014/main" id="{7234E090-A4FD-C196-8AFA-6164DEFD0436}"/>
                </a:ext>
              </a:extLst>
            </p:cNvPr>
            <p:cNvSpPr/>
            <p:nvPr/>
          </p:nvSpPr>
          <p:spPr>
            <a:xfrm>
              <a:off x="641131" y="1639614"/>
              <a:ext cx="5454869" cy="923330"/>
            </a:xfrm>
            <a:prstGeom prst="homePlate">
              <a:avLst/>
            </a:prstGeom>
            <a:solidFill>
              <a:srgbClr val="58D5E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B524612-D831-0317-613A-558CA50B644C}"/>
                </a:ext>
              </a:extLst>
            </p:cNvPr>
            <p:cNvSpPr txBox="1"/>
            <p:nvPr/>
          </p:nvSpPr>
          <p:spPr>
            <a:xfrm>
              <a:off x="924910" y="1778113"/>
              <a:ext cx="4099035" cy="646331"/>
            </a:xfrm>
            <a:prstGeom prst="rect">
              <a:avLst/>
            </a:prstGeom>
            <a:noFill/>
          </p:spPr>
          <p:txBody>
            <a:bodyPr wrap="square">
              <a:spAutoFit/>
            </a:bodyPr>
            <a:lstStyle/>
            <a:p>
              <a:pPr algn="l" fontAlgn="base"/>
              <a:r>
                <a:rPr lang="en-US" b="1" i="0" dirty="0">
                  <a:effectLst/>
                </a:rPr>
                <a:t>Under the direction of the Father, Jesus Christ created the earth.</a:t>
              </a:r>
              <a:endParaRPr lang="en-US" b="0" i="0" dirty="0">
                <a:effectLst/>
              </a:endParaRPr>
            </a:p>
          </p:txBody>
        </p:sp>
      </p:grpSp>
      <p:grpSp>
        <p:nvGrpSpPr>
          <p:cNvPr id="13" name="Group 12">
            <a:extLst>
              <a:ext uri="{FF2B5EF4-FFF2-40B4-BE49-F238E27FC236}">
                <a16:creationId xmlns:a16="http://schemas.microsoft.com/office/drawing/2014/main" id="{E86CACB9-A7C6-30C0-1CC4-5450B43CE47B}"/>
              </a:ext>
            </a:extLst>
          </p:cNvPr>
          <p:cNvGrpSpPr/>
          <p:nvPr/>
        </p:nvGrpSpPr>
        <p:grpSpPr>
          <a:xfrm>
            <a:off x="566454" y="3429000"/>
            <a:ext cx="5454869" cy="923330"/>
            <a:chOff x="641131" y="1639614"/>
            <a:chExt cx="5454869" cy="923330"/>
          </a:xfrm>
        </p:grpSpPr>
        <p:sp>
          <p:nvSpPr>
            <p:cNvPr id="14" name="Arrow: Pentagon 13">
              <a:extLst>
                <a:ext uri="{FF2B5EF4-FFF2-40B4-BE49-F238E27FC236}">
                  <a16:creationId xmlns:a16="http://schemas.microsoft.com/office/drawing/2014/main" id="{F598B1AE-650F-DF73-45A3-92D448765B2B}"/>
                </a:ext>
              </a:extLst>
            </p:cNvPr>
            <p:cNvSpPr/>
            <p:nvPr/>
          </p:nvSpPr>
          <p:spPr>
            <a:xfrm>
              <a:off x="641131" y="1639614"/>
              <a:ext cx="5454869" cy="923330"/>
            </a:xfrm>
            <a:prstGeom prst="homePlat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D866934-69E4-BCCD-057E-C67473A8C6B3}"/>
                </a:ext>
              </a:extLst>
            </p:cNvPr>
            <p:cNvSpPr txBox="1"/>
            <p:nvPr/>
          </p:nvSpPr>
          <p:spPr>
            <a:xfrm>
              <a:off x="924910" y="1778113"/>
              <a:ext cx="4099035" cy="646331"/>
            </a:xfrm>
            <a:prstGeom prst="rect">
              <a:avLst/>
            </a:prstGeom>
            <a:noFill/>
          </p:spPr>
          <p:txBody>
            <a:bodyPr wrap="square">
              <a:spAutoFit/>
            </a:bodyPr>
            <a:lstStyle/>
            <a:p>
              <a:pPr algn="l" fontAlgn="base"/>
              <a:r>
                <a:rPr lang="en-US" b="1" i="0" dirty="0">
                  <a:effectLst/>
                </a:rPr>
                <a:t>Jesus Christ was resurrected and lives today.</a:t>
              </a:r>
              <a:endParaRPr lang="en-US" b="0" i="0" dirty="0">
                <a:effectLst/>
              </a:endParaRPr>
            </a:p>
          </p:txBody>
        </p:sp>
      </p:grpSp>
      <p:grpSp>
        <p:nvGrpSpPr>
          <p:cNvPr id="16" name="Group 15">
            <a:extLst>
              <a:ext uri="{FF2B5EF4-FFF2-40B4-BE49-F238E27FC236}">
                <a16:creationId xmlns:a16="http://schemas.microsoft.com/office/drawing/2014/main" id="{4F7779E6-4707-D337-1AA6-34B6CD9F4751}"/>
              </a:ext>
            </a:extLst>
          </p:cNvPr>
          <p:cNvGrpSpPr/>
          <p:nvPr/>
        </p:nvGrpSpPr>
        <p:grpSpPr>
          <a:xfrm>
            <a:off x="566454" y="4540788"/>
            <a:ext cx="5454869" cy="923330"/>
            <a:chOff x="641131" y="1639614"/>
            <a:chExt cx="5454869" cy="923330"/>
          </a:xfrm>
        </p:grpSpPr>
        <p:sp>
          <p:nvSpPr>
            <p:cNvPr id="17" name="Arrow: Pentagon 16">
              <a:extLst>
                <a:ext uri="{FF2B5EF4-FFF2-40B4-BE49-F238E27FC236}">
                  <a16:creationId xmlns:a16="http://schemas.microsoft.com/office/drawing/2014/main" id="{888293D3-DF12-EAB5-CC2C-66BFC1318625}"/>
                </a:ext>
              </a:extLst>
            </p:cNvPr>
            <p:cNvSpPr/>
            <p:nvPr/>
          </p:nvSpPr>
          <p:spPr>
            <a:xfrm>
              <a:off x="641131" y="1639614"/>
              <a:ext cx="5454869" cy="923330"/>
            </a:xfrm>
            <a:prstGeom prst="homePlate">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CF43AB4-9A2F-8FBC-5E48-5BED76E8B45B}"/>
                </a:ext>
              </a:extLst>
            </p:cNvPr>
            <p:cNvSpPr txBox="1"/>
            <p:nvPr/>
          </p:nvSpPr>
          <p:spPr>
            <a:xfrm>
              <a:off x="924910" y="1778113"/>
              <a:ext cx="4099035" cy="646331"/>
            </a:xfrm>
            <a:prstGeom prst="rect">
              <a:avLst/>
            </a:prstGeom>
            <a:noFill/>
          </p:spPr>
          <p:txBody>
            <a:bodyPr wrap="square">
              <a:spAutoFit/>
            </a:bodyPr>
            <a:lstStyle/>
            <a:p>
              <a:pPr algn="l" fontAlgn="base"/>
              <a:r>
                <a:rPr lang="en-US" b="1" i="0" dirty="0">
                  <a:effectLst/>
                </a:rPr>
                <a:t>Jesus Christ is the light, the life, and the hope of the world.</a:t>
              </a:r>
              <a:endParaRPr lang="en-US" b="0" i="0" dirty="0">
                <a:effectLst/>
              </a:endParaRPr>
            </a:p>
          </p:txBody>
        </p:sp>
      </p:grpSp>
      <p:grpSp>
        <p:nvGrpSpPr>
          <p:cNvPr id="19" name="Group 18">
            <a:extLst>
              <a:ext uri="{FF2B5EF4-FFF2-40B4-BE49-F238E27FC236}">
                <a16:creationId xmlns:a16="http://schemas.microsoft.com/office/drawing/2014/main" id="{DE6EAB58-7E6D-B3CE-525E-EB23E6069C49}"/>
              </a:ext>
            </a:extLst>
          </p:cNvPr>
          <p:cNvGrpSpPr/>
          <p:nvPr/>
        </p:nvGrpSpPr>
        <p:grpSpPr>
          <a:xfrm>
            <a:off x="566453" y="5652577"/>
            <a:ext cx="5454869" cy="1128193"/>
            <a:chOff x="641131" y="1639614"/>
            <a:chExt cx="5454869" cy="974314"/>
          </a:xfrm>
        </p:grpSpPr>
        <p:sp>
          <p:nvSpPr>
            <p:cNvPr id="20" name="Arrow: Pentagon 19">
              <a:extLst>
                <a:ext uri="{FF2B5EF4-FFF2-40B4-BE49-F238E27FC236}">
                  <a16:creationId xmlns:a16="http://schemas.microsoft.com/office/drawing/2014/main" id="{91DB0643-7E81-5554-18A8-263C298B0DC0}"/>
                </a:ext>
              </a:extLst>
            </p:cNvPr>
            <p:cNvSpPr/>
            <p:nvPr/>
          </p:nvSpPr>
          <p:spPr>
            <a:xfrm>
              <a:off x="641131" y="1639614"/>
              <a:ext cx="5454869" cy="923330"/>
            </a:xfrm>
            <a:prstGeom prst="homePlate">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EBEB43F-6E5F-3198-0F00-4AB7E0F380BF}"/>
                </a:ext>
              </a:extLst>
            </p:cNvPr>
            <p:cNvSpPr txBox="1"/>
            <p:nvPr/>
          </p:nvSpPr>
          <p:spPr>
            <a:xfrm>
              <a:off x="924910" y="1690598"/>
              <a:ext cx="4099035" cy="923330"/>
            </a:xfrm>
            <a:prstGeom prst="rect">
              <a:avLst/>
            </a:prstGeom>
            <a:noFill/>
          </p:spPr>
          <p:txBody>
            <a:bodyPr wrap="square">
              <a:spAutoFit/>
            </a:bodyPr>
            <a:lstStyle/>
            <a:p>
              <a:pPr algn="l" fontAlgn="base"/>
              <a:r>
                <a:rPr lang="en-US" b="1" i="0" dirty="0">
                  <a:effectLst/>
                </a:rPr>
                <a:t>Jesus Christ’s way is the path that leads to happiness in this life and eternal life in the world to come.</a:t>
              </a:r>
              <a:endParaRPr lang="en-US" b="0" i="0" dirty="0">
                <a:effectLst/>
              </a:endParaRPr>
            </a:p>
          </p:txBody>
        </p:sp>
      </p:grpSp>
      <p:pic>
        <p:nvPicPr>
          <p:cNvPr id="23" name="Picture 22">
            <a:extLst>
              <a:ext uri="{FF2B5EF4-FFF2-40B4-BE49-F238E27FC236}">
                <a16:creationId xmlns:a16="http://schemas.microsoft.com/office/drawing/2014/main" id="{61BECD02-4E13-7701-5244-B7D5A35B1D24}"/>
              </a:ext>
            </a:extLst>
          </p:cNvPr>
          <p:cNvPicPr>
            <a:picLocks noChangeAspect="1"/>
          </p:cNvPicPr>
          <p:nvPr/>
        </p:nvPicPr>
        <p:blipFill>
          <a:blip r:embed="rId3"/>
          <a:stretch>
            <a:fillRect/>
          </a:stretch>
        </p:blipFill>
        <p:spPr>
          <a:xfrm>
            <a:off x="8535699" y="943260"/>
            <a:ext cx="1807649" cy="1763738"/>
          </a:xfrm>
          <a:prstGeom prst="rect">
            <a:avLst/>
          </a:prstGeom>
        </p:spPr>
      </p:pic>
      <p:pic>
        <p:nvPicPr>
          <p:cNvPr id="25" name="Picture 24">
            <a:extLst>
              <a:ext uri="{FF2B5EF4-FFF2-40B4-BE49-F238E27FC236}">
                <a16:creationId xmlns:a16="http://schemas.microsoft.com/office/drawing/2014/main" id="{BB591DCE-3FBA-3F11-2351-C10536FFBF55}"/>
              </a:ext>
            </a:extLst>
          </p:cNvPr>
          <p:cNvPicPr>
            <a:picLocks noChangeAspect="1"/>
          </p:cNvPicPr>
          <p:nvPr/>
        </p:nvPicPr>
        <p:blipFill>
          <a:blip r:embed="rId4"/>
          <a:stretch>
            <a:fillRect/>
          </a:stretch>
        </p:blipFill>
        <p:spPr>
          <a:xfrm>
            <a:off x="6279033" y="2080118"/>
            <a:ext cx="1747172" cy="1788574"/>
          </a:xfrm>
          <a:prstGeom prst="rect">
            <a:avLst/>
          </a:prstGeom>
        </p:spPr>
      </p:pic>
      <p:pic>
        <p:nvPicPr>
          <p:cNvPr id="27" name="Picture 26">
            <a:extLst>
              <a:ext uri="{FF2B5EF4-FFF2-40B4-BE49-F238E27FC236}">
                <a16:creationId xmlns:a16="http://schemas.microsoft.com/office/drawing/2014/main" id="{7CD2E560-D9E7-3F82-D02A-ECB1C8ACDFC4}"/>
              </a:ext>
            </a:extLst>
          </p:cNvPr>
          <p:cNvPicPr>
            <a:picLocks noChangeAspect="1"/>
          </p:cNvPicPr>
          <p:nvPr/>
        </p:nvPicPr>
        <p:blipFill>
          <a:blip r:embed="rId5"/>
          <a:stretch>
            <a:fillRect/>
          </a:stretch>
        </p:blipFill>
        <p:spPr>
          <a:xfrm>
            <a:off x="8932490" y="2918486"/>
            <a:ext cx="1927115" cy="1900411"/>
          </a:xfrm>
          <a:prstGeom prst="rect">
            <a:avLst/>
          </a:prstGeom>
        </p:spPr>
      </p:pic>
      <p:pic>
        <p:nvPicPr>
          <p:cNvPr id="29" name="Picture 28">
            <a:extLst>
              <a:ext uri="{FF2B5EF4-FFF2-40B4-BE49-F238E27FC236}">
                <a16:creationId xmlns:a16="http://schemas.microsoft.com/office/drawing/2014/main" id="{E5F25AC5-7EDC-7246-62CE-CF2AE133A89D}"/>
              </a:ext>
            </a:extLst>
          </p:cNvPr>
          <p:cNvPicPr>
            <a:picLocks noChangeAspect="1"/>
          </p:cNvPicPr>
          <p:nvPr/>
        </p:nvPicPr>
        <p:blipFill>
          <a:blip r:embed="rId6"/>
          <a:stretch>
            <a:fillRect/>
          </a:stretch>
        </p:blipFill>
        <p:spPr>
          <a:xfrm>
            <a:off x="6437005" y="4213358"/>
            <a:ext cx="2137122" cy="2117834"/>
          </a:xfrm>
          <a:prstGeom prst="rect">
            <a:avLst/>
          </a:prstGeom>
        </p:spPr>
      </p:pic>
      <p:pic>
        <p:nvPicPr>
          <p:cNvPr id="31" name="Picture 30">
            <a:extLst>
              <a:ext uri="{FF2B5EF4-FFF2-40B4-BE49-F238E27FC236}">
                <a16:creationId xmlns:a16="http://schemas.microsoft.com/office/drawing/2014/main" id="{CEB9F192-527A-6F84-467A-9933973ABD06}"/>
              </a:ext>
            </a:extLst>
          </p:cNvPr>
          <p:cNvPicPr>
            <a:picLocks noChangeAspect="1"/>
          </p:cNvPicPr>
          <p:nvPr/>
        </p:nvPicPr>
        <p:blipFill>
          <a:blip r:embed="rId7"/>
          <a:stretch>
            <a:fillRect/>
          </a:stretch>
        </p:blipFill>
        <p:spPr>
          <a:xfrm>
            <a:off x="9284247" y="4981947"/>
            <a:ext cx="2197633" cy="1865585"/>
          </a:xfrm>
          <a:prstGeom prst="rect">
            <a:avLst/>
          </a:prstGeom>
        </p:spPr>
      </p:pic>
    </p:spTree>
    <p:extLst>
      <p:ext uri="{BB962C8B-B14F-4D97-AF65-F5344CB8AC3E}">
        <p14:creationId xmlns:p14="http://schemas.microsoft.com/office/powerpoint/2010/main" val="2453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0-#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0-#ppt_w/2"/>
                                          </p:val>
                                        </p:tav>
                                        <p:tav tm="100000">
                                          <p:val>
                                            <p:strVal val="#ppt_x"/>
                                          </p:val>
                                        </p:tav>
                                      </p:tavLst>
                                    </p:anim>
                                    <p:anim calcmode="lin" valueType="num">
                                      <p:cBhvr additive="base">
                                        <p:cTn id="4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0-#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0-#ppt_w/2"/>
                                          </p:val>
                                        </p:tav>
                                        <p:tav tm="100000">
                                          <p:val>
                                            <p:strVal val="#ppt_x"/>
                                          </p:val>
                                        </p:tav>
                                      </p:tavLst>
                                    </p:anim>
                                    <p:anim calcmode="lin" valueType="num">
                                      <p:cBhvr additive="base">
                                        <p:cTn id="5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20C7D-3BD7-8DD0-9B79-2ADDAE8690A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D10D5FA-388D-1AE3-91F9-77D8F1B609C3}"/>
              </a:ext>
            </a:extLst>
          </p:cNvPr>
          <p:cNvPicPr>
            <a:picLocks noChangeAspect="1"/>
          </p:cNvPicPr>
          <p:nvPr/>
        </p:nvPicPr>
        <p:blipFill>
          <a:blip r:embed="rId2">
            <a:extLst>
              <a:ext uri="{28A0092B-C50C-407E-A947-70E740481C1C}">
                <a14:useLocalDpi xmlns:a14="http://schemas.microsoft.com/office/drawing/2010/main" val="0"/>
              </a:ext>
            </a:extLst>
          </a:blip>
          <a:srcRect t="8827" r="937" b="11117"/>
          <a:stretch/>
        </p:blipFill>
        <p:spPr>
          <a:xfrm>
            <a:off x="3049" y="0"/>
            <a:ext cx="12188951" cy="6947338"/>
          </a:xfrm>
          <a:prstGeom prst="rect">
            <a:avLst/>
          </a:prstGeom>
        </p:spPr>
      </p:pic>
      <p:sp>
        <p:nvSpPr>
          <p:cNvPr id="5" name="TextBox 4">
            <a:extLst>
              <a:ext uri="{FF2B5EF4-FFF2-40B4-BE49-F238E27FC236}">
                <a16:creationId xmlns:a16="http://schemas.microsoft.com/office/drawing/2014/main" id="{86E3635E-F7A1-36F2-80D6-C2D4678A4C38}"/>
              </a:ext>
            </a:extLst>
          </p:cNvPr>
          <p:cNvSpPr txBox="1"/>
          <p:nvPr/>
        </p:nvSpPr>
        <p:spPr>
          <a:xfrm>
            <a:off x="310896" y="160401"/>
            <a:ext cx="11420855" cy="923330"/>
          </a:xfrm>
          <a:prstGeom prst="rect">
            <a:avLst/>
          </a:prstGeom>
          <a:noFill/>
        </p:spPr>
        <p:txBody>
          <a:bodyPr wrap="square" rtlCol="0">
            <a:spAutoFit/>
          </a:bodyPr>
          <a:lstStyle/>
          <a:p>
            <a:pPr algn="ctr"/>
            <a:r>
              <a:rPr lang="en-US" sz="5400" dirty="0">
                <a:solidFill>
                  <a:schemeClr val="bg1"/>
                </a:solidFill>
                <a:latin typeface="Bookman Old Style" panose="02050604050505020204" pitchFamily="18" charset="0"/>
              </a:rPr>
              <a:t>Expand Your Understanding</a:t>
            </a:r>
          </a:p>
        </p:txBody>
      </p:sp>
      <p:grpSp>
        <p:nvGrpSpPr>
          <p:cNvPr id="155" name="Group 154">
            <a:extLst>
              <a:ext uri="{FF2B5EF4-FFF2-40B4-BE49-F238E27FC236}">
                <a16:creationId xmlns:a16="http://schemas.microsoft.com/office/drawing/2014/main" id="{7109B2CE-2810-6002-BB1B-1D1D4A9444F6}"/>
              </a:ext>
            </a:extLst>
          </p:cNvPr>
          <p:cNvGrpSpPr/>
          <p:nvPr/>
        </p:nvGrpSpPr>
        <p:grpSpPr>
          <a:xfrm>
            <a:off x="365277" y="1384058"/>
            <a:ext cx="3437233" cy="5313541"/>
            <a:chOff x="365277" y="1384058"/>
            <a:chExt cx="3437233" cy="5313541"/>
          </a:xfrm>
        </p:grpSpPr>
        <p:sp>
          <p:nvSpPr>
            <p:cNvPr id="3" name="TextBox 2">
              <a:extLst>
                <a:ext uri="{FF2B5EF4-FFF2-40B4-BE49-F238E27FC236}">
                  <a16:creationId xmlns:a16="http://schemas.microsoft.com/office/drawing/2014/main" id="{72C028AB-DD9D-3F75-84FF-5DC0C43DE51B}"/>
                </a:ext>
              </a:extLst>
            </p:cNvPr>
            <p:cNvSpPr txBox="1"/>
            <p:nvPr/>
          </p:nvSpPr>
          <p:spPr>
            <a:xfrm>
              <a:off x="365277" y="1384058"/>
              <a:ext cx="3437233" cy="1200329"/>
            </a:xfrm>
            <a:prstGeom prst="rect">
              <a:avLst/>
            </a:prstGeom>
            <a:noFill/>
          </p:spPr>
          <p:txBody>
            <a:bodyPr wrap="square">
              <a:spAutoFit/>
            </a:bodyPr>
            <a:lstStyle/>
            <a:p>
              <a:pPr algn="l" fontAlgn="base"/>
              <a:r>
                <a:rPr lang="en-US" b="0" i="0" dirty="0">
                  <a:solidFill>
                    <a:schemeClr val="bg1"/>
                  </a:solidFill>
                  <a:effectLst/>
                </a:rPr>
                <a:t>Search the hymnbook by topic, looking for what the hymns teach about Jesus Christ and His various roles.</a:t>
              </a:r>
            </a:p>
          </p:txBody>
        </p:sp>
        <p:grpSp>
          <p:nvGrpSpPr>
            <p:cNvPr id="6" name="Group 5">
              <a:extLst>
                <a:ext uri="{FF2B5EF4-FFF2-40B4-BE49-F238E27FC236}">
                  <a16:creationId xmlns:a16="http://schemas.microsoft.com/office/drawing/2014/main" id="{202B7BAE-EC67-5889-51E8-628CFFC643DA}"/>
                </a:ext>
              </a:extLst>
            </p:cNvPr>
            <p:cNvGrpSpPr/>
            <p:nvPr/>
          </p:nvGrpSpPr>
          <p:grpSpPr>
            <a:xfrm>
              <a:off x="405229" y="2721751"/>
              <a:ext cx="2752165" cy="3975848"/>
              <a:chOff x="7543801" y="1410484"/>
              <a:chExt cx="2752165" cy="3975848"/>
            </a:xfrm>
          </p:grpSpPr>
          <p:sp>
            <p:nvSpPr>
              <p:cNvPr id="7" name="Rectangle 6">
                <a:extLst>
                  <a:ext uri="{FF2B5EF4-FFF2-40B4-BE49-F238E27FC236}">
                    <a16:creationId xmlns:a16="http://schemas.microsoft.com/office/drawing/2014/main" id="{C4C5C141-AAE8-1ED9-BBEB-F55CF7490004}"/>
                  </a:ext>
                </a:extLst>
              </p:cNvPr>
              <p:cNvSpPr/>
              <p:nvPr/>
            </p:nvSpPr>
            <p:spPr>
              <a:xfrm>
                <a:off x="7628966" y="1410484"/>
                <a:ext cx="2667000" cy="3962400"/>
              </a:xfrm>
              <a:prstGeom prst="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ame 7">
                <a:extLst>
                  <a:ext uri="{FF2B5EF4-FFF2-40B4-BE49-F238E27FC236}">
                    <a16:creationId xmlns:a16="http://schemas.microsoft.com/office/drawing/2014/main" id="{6925E223-BD73-3A4F-6773-E2E7C00FF61D}"/>
                  </a:ext>
                </a:extLst>
              </p:cNvPr>
              <p:cNvSpPr/>
              <p:nvPr/>
            </p:nvSpPr>
            <p:spPr>
              <a:xfrm>
                <a:off x="7781366" y="1486684"/>
                <a:ext cx="2362200" cy="3810000"/>
              </a:xfrm>
              <a:prstGeom prst="frame">
                <a:avLst>
                  <a:gd name="adj1" fmla="val 1873"/>
                </a:avLst>
              </a:prstGeom>
              <a:solidFill>
                <a:srgbClr val="E6C44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2E89CE1A-456C-2028-FB0B-8B0C4D880F94}"/>
                  </a:ext>
                </a:extLst>
              </p:cNvPr>
              <p:cNvSpPr txBox="1"/>
              <p:nvPr/>
            </p:nvSpPr>
            <p:spPr>
              <a:xfrm>
                <a:off x="7953326" y="2048379"/>
                <a:ext cx="2057400" cy="646331"/>
              </a:xfrm>
              <a:prstGeom prst="rect">
                <a:avLst/>
              </a:prstGeom>
              <a:noFill/>
            </p:spPr>
            <p:txBody>
              <a:bodyPr wrap="square" rtlCol="0">
                <a:spAutoFit/>
              </a:bodyPr>
              <a:lstStyle/>
              <a:p>
                <a:pPr algn="ctr"/>
                <a:r>
                  <a:rPr lang="en-US" sz="3600" dirty="0">
                    <a:solidFill>
                      <a:srgbClr val="E6C448"/>
                    </a:solidFill>
                    <a:latin typeface="Bell MT" panose="02020503060305020303" pitchFamily="18" charset="0"/>
                    <a:cs typeface="Angsana New" pitchFamily="18" charset="-34"/>
                  </a:rPr>
                  <a:t>HYMNS</a:t>
                </a:r>
              </a:p>
            </p:txBody>
          </p:sp>
          <p:grpSp>
            <p:nvGrpSpPr>
              <p:cNvPr id="10" name="Group 9">
                <a:extLst>
                  <a:ext uri="{FF2B5EF4-FFF2-40B4-BE49-F238E27FC236}">
                    <a16:creationId xmlns:a16="http://schemas.microsoft.com/office/drawing/2014/main" id="{C27CD59F-D4E8-46E1-525D-6F0E376D63A5}"/>
                  </a:ext>
                </a:extLst>
              </p:cNvPr>
              <p:cNvGrpSpPr/>
              <p:nvPr/>
            </p:nvGrpSpPr>
            <p:grpSpPr>
              <a:xfrm>
                <a:off x="8345570" y="2929566"/>
                <a:ext cx="1409635" cy="861483"/>
                <a:chOff x="2931459" y="4937760"/>
                <a:chExt cx="4020670" cy="1965955"/>
              </a:xfrm>
            </p:grpSpPr>
            <p:grpSp>
              <p:nvGrpSpPr>
                <p:cNvPr id="12" name="Group 11">
                  <a:extLst>
                    <a:ext uri="{FF2B5EF4-FFF2-40B4-BE49-F238E27FC236}">
                      <a16:creationId xmlns:a16="http://schemas.microsoft.com/office/drawing/2014/main" id="{EEF2BB49-ACF3-BF86-B896-9A112CC116F3}"/>
                    </a:ext>
                  </a:extLst>
                </p:cNvPr>
                <p:cNvGrpSpPr/>
                <p:nvPr/>
              </p:nvGrpSpPr>
              <p:grpSpPr>
                <a:xfrm>
                  <a:off x="2931459" y="5266765"/>
                  <a:ext cx="381000" cy="1600200"/>
                  <a:chOff x="3854824" y="4876800"/>
                  <a:chExt cx="381000" cy="1600200"/>
                </a:xfrm>
              </p:grpSpPr>
              <p:sp>
                <p:nvSpPr>
                  <p:cNvPr id="79" name="Rounded Rectangle 355">
                    <a:extLst>
                      <a:ext uri="{FF2B5EF4-FFF2-40B4-BE49-F238E27FC236}">
                        <a16:creationId xmlns:a16="http://schemas.microsoft.com/office/drawing/2014/main" id="{AD90818B-3BF7-5EA6-73BE-A4388715A2BA}"/>
                      </a:ext>
                    </a:extLst>
                  </p:cNvPr>
                  <p:cNvSpPr/>
                  <p:nvPr/>
                </p:nvSpPr>
                <p:spPr>
                  <a:xfrm>
                    <a:off x="3962400" y="5257800"/>
                    <a:ext cx="152400" cy="1219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D387889D-B001-1FC0-2317-8FDFB658642C}"/>
                      </a:ext>
                    </a:extLst>
                  </p:cNvPr>
                  <p:cNvSpPr/>
                  <p:nvPr/>
                </p:nvSpPr>
                <p:spPr>
                  <a:xfrm>
                    <a:off x="3962400" y="5105400"/>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90F63F3D-7356-45B1-9CD6-81DB92C18D6B}"/>
                      </a:ext>
                    </a:extLst>
                  </p:cNvPr>
                  <p:cNvSpPr/>
                  <p:nvPr/>
                </p:nvSpPr>
                <p:spPr>
                  <a:xfrm>
                    <a:off x="3886200"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EC4484CB-73A3-D518-28C9-96563FC94F85}"/>
                      </a:ext>
                    </a:extLst>
                  </p:cNvPr>
                  <p:cNvSpPr/>
                  <p:nvPr/>
                </p:nvSpPr>
                <p:spPr>
                  <a:xfrm>
                    <a:off x="3854824" y="5087471"/>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4271C0FF-8E71-D7E3-16B0-3BEFC7E36E16}"/>
                    </a:ext>
                  </a:extLst>
                </p:cNvPr>
                <p:cNvGrpSpPr/>
                <p:nvPr/>
              </p:nvGrpSpPr>
              <p:grpSpPr>
                <a:xfrm>
                  <a:off x="6571129" y="5275729"/>
                  <a:ext cx="381000" cy="1600200"/>
                  <a:chOff x="3854824" y="4876800"/>
                  <a:chExt cx="381000" cy="1600200"/>
                </a:xfrm>
              </p:grpSpPr>
              <p:sp>
                <p:nvSpPr>
                  <p:cNvPr id="75" name="Rounded Rectangle 351">
                    <a:extLst>
                      <a:ext uri="{FF2B5EF4-FFF2-40B4-BE49-F238E27FC236}">
                        <a16:creationId xmlns:a16="http://schemas.microsoft.com/office/drawing/2014/main" id="{101A89B5-1BC4-690A-F406-A23F80F4A9AE}"/>
                      </a:ext>
                    </a:extLst>
                  </p:cNvPr>
                  <p:cNvSpPr/>
                  <p:nvPr/>
                </p:nvSpPr>
                <p:spPr>
                  <a:xfrm>
                    <a:off x="3962400" y="5257800"/>
                    <a:ext cx="152400" cy="1219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4CDBF4D5-9CBF-7442-51BC-9BF12F27741E}"/>
                      </a:ext>
                    </a:extLst>
                  </p:cNvPr>
                  <p:cNvSpPr/>
                  <p:nvPr/>
                </p:nvSpPr>
                <p:spPr>
                  <a:xfrm>
                    <a:off x="3962400" y="5105400"/>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56D7F781-37C3-9F37-F539-26692BB03E61}"/>
                      </a:ext>
                    </a:extLst>
                  </p:cNvPr>
                  <p:cNvSpPr/>
                  <p:nvPr/>
                </p:nvSpPr>
                <p:spPr>
                  <a:xfrm>
                    <a:off x="3886200"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1B008E2D-437B-365C-0618-83E9CD2CD2FA}"/>
                      </a:ext>
                    </a:extLst>
                  </p:cNvPr>
                  <p:cNvSpPr/>
                  <p:nvPr/>
                </p:nvSpPr>
                <p:spPr>
                  <a:xfrm>
                    <a:off x="3854824" y="5087471"/>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0114349A-ACDF-9379-015E-A035E507C7B2}"/>
                    </a:ext>
                  </a:extLst>
                </p:cNvPr>
                <p:cNvGrpSpPr/>
                <p:nvPr/>
              </p:nvGrpSpPr>
              <p:grpSpPr>
                <a:xfrm>
                  <a:off x="4343400" y="4937760"/>
                  <a:ext cx="457200" cy="1920240"/>
                  <a:chOff x="3854824" y="4876800"/>
                  <a:chExt cx="381000" cy="1600200"/>
                </a:xfrm>
              </p:grpSpPr>
              <p:sp>
                <p:nvSpPr>
                  <p:cNvPr id="71" name="Rounded Rectangle 347">
                    <a:extLst>
                      <a:ext uri="{FF2B5EF4-FFF2-40B4-BE49-F238E27FC236}">
                        <a16:creationId xmlns:a16="http://schemas.microsoft.com/office/drawing/2014/main" id="{389A90A8-A677-1E4C-B632-E486C28F5C68}"/>
                      </a:ext>
                    </a:extLst>
                  </p:cNvPr>
                  <p:cNvSpPr/>
                  <p:nvPr/>
                </p:nvSpPr>
                <p:spPr>
                  <a:xfrm>
                    <a:off x="3962400" y="5257800"/>
                    <a:ext cx="152400" cy="1219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0077BE4-AAEB-341E-BE32-BD0844E58EEC}"/>
                      </a:ext>
                    </a:extLst>
                  </p:cNvPr>
                  <p:cNvSpPr/>
                  <p:nvPr/>
                </p:nvSpPr>
                <p:spPr>
                  <a:xfrm>
                    <a:off x="3962400" y="5105400"/>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761537A-094E-2824-732A-5EA10EB36B11}"/>
                      </a:ext>
                    </a:extLst>
                  </p:cNvPr>
                  <p:cNvSpPr/>
                  <p:nvPr/>
                </p:nvSpPr>
                <p:spPr>
                  <a:xfrm>
                    <a:off x="3886200"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1D8C214D-C557-BF4B-511F-C06ECEE47C36}"/>
                      </a:ext>
                    </a:extLst>
                  </p:cNvPr>
                  <p:cNvSpPr/>
                  <p:nvPr/>
                </p:nvSpPr>
                <p:spPr>
                  <a:xfrm>
                    <a:off x="3854824" y="5087471"/>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3A9B6BA-AB8D-3C63-1892-24820F72F054}"/>
                    </a:ext>
                  </a:extLst>
                </p:cNvPr>
                <p:cNvGrpSpPr/>
                <p:nvPr/>
              </p:nvGrpSpPr>
              <p:grpSpPr>
                <a:xfrm>
                  <a:off x="5029200" y="4937760"/>
                  <a:ext cx="457200" cy="1920240"/>
                  <a:chOff x="3854824" y="4876800"/>
                  <a:chExt cx="381000" cy="1600200"/>
                </a:xfrm>
              </p:grpSpPr>
              <p:sp>
                <p:nvSpPr>
                  <p:cNvPr id="67" name="Rounded Rectangle 343">
                    <a:extLst>
                      <a:ext uri="{FF2B5EF4-FFF2-40B4-BE49-F238E27FC236}">
                        <a16:creationId xmlns:a16="http://schemas.microsoft.com/office/drawing/2014/main" id="{D9DE03B7-D19B-27C5-33AB-671628A56AB1}"/>
                      </a:ext>
                    </a:extLst>
                  </p:cNvPr>
                  <p:cNvSpPr/>
                  <p:nvPr/>
                </p:nvSpPr>
                <p:spPr>
                  <a:xfrm>
                    <a:off x="3962400" y="5257800"/>
                    <a:ext cx="152400" cy="1219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C87FCED-E8C7-42F8-564D-AC53A73019A1}"/>
                      </a:ext>
                    </a:extLst>
                  </p:cNvPr>
                  <p:cNvSpPr/>
                  <p:nvPr/>
                </p:nvSpPr>
                <p:spPr>
                  <a:xfrm>
                    <a:off x="3962400" y="5105400"/>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270DB16-28BF-2E1F-9993-BCD13399CC0E}"/>
                      </a:ext>
                    </a:extLst>
                  </p:cNvPr>
                  <p:cNvSpPr/>
                  <p:nvPr/>
                </p:nvSpPr>
                <p:spPr>
                  <a:xfrm>
                    <a:off x="3886200"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DB7723D-5AB9-FF1E-E205-BC00090DF73E}"/>
                      </a:ext>
                    </a:extLst>
                  </p:cNvPr>
                  <p:cNvSpPr/>
                  <p:nvPr/>
                </p:nvSpPr>
                <p:spPr>
                  <a:xfrm>
                    <a:off x="3854824" y="5087471"/>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6D9F744E-E733-7CF8-3B9F-680511BA9708}"/>
                    </a:ext>
                  </a:extLst>
                </p:cNvPr>
                <p:cNvGrpSpPr/>
                <p:nvPr/>
              </p:nvGrpSpPr>
              <p:grpSpPr>
                <a:xfrm>
                  <a:off x="3505200" y="5577840"/>
                  <a:ext cx="304800" cy="1280160"/>
                  <a:chOff x="3854824" y="4876800"/>
                  <a:chExt cx="381000" cy="1600200"/>
                </a:xfrm>
              </p:grpSpPr>
              <p:sp>
                <p:nvSpPr>
                  <p:cNvPr id="63" name="Rounded Rectangle 339">
                    <a:extLst>
                      <a:ext uri="{FF2B5EF4-FFF2-40B4-BE49-F238E27FC236}">
                        <a16:creationId xmlns:a16="http://schemas.microsoft.com/office/drawing/2014/main" id="{B5BABEB3-96E6-DFD2-31D5-9F04221AB9E5}"/>
                      </a:ext>
                    </a:extLst>
                  </p:cNvPr>
                  <p:cNvSpPr/>
                  <p:nvPr/>
                </p:nvSpPr>
                <p:spPr>
                  <a:xfrm>
                    <a:off x="3962400" y="5257800"/>
                    <a:ext cx="152400" cy="1219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9589D7A4-19FC-E44F-50B5-80718AAD0A95}"/>
                      </a:ext>
                    </a:extLst>
                  </p:cNvPr>
                  <p:cNvSpPr/>
                  <p:nvPr/>
                </p:nvSpPr>
                <p:spPr>
                  <a:xfrm>
                    <a:off x="3962400" y="5105400"/>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50C3C7E-E696-3580-7510-BDBB4149991B}"/>
                      </a:ext>
                    </a:extLst>
                  </p:cNvPr>
                  <p:cNvSpPr/>
                  <p:nvPr/>
                </p:nvSpPr>
                <p:spPr>
                  <a:xfrm>
                    <a:off x="3886200"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35DE1F7A-BD23-BBDA-42BE-083A904F852E}"/>
                      </a:ext>
                    </a:extLst>
                  </p:cNvPr>
                  <p:cNvSpPr/>
                  <p:nvPr/>
                </p:nvSpPr>
                <p:spPr>
                  <a:xfrm>
                    <a:off x="3854824" y="5087471"/>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1AFA22DF-FD26-2045-48B7-8EB73A11B714}"/>
                    </a:ext>
                  </a:extLst>
                </p:cNvPr>
                <p:cNvGrpSpPr/>
                <p:nvPr/>
              </p:nvGrpSpPr>
              <p:grpSpPr>
                <a:xfrm>
                  <a:off x="6042212" y="5586805"/>
                  <a:ext cx="304800" cy="1280159"/>
                  <a:chOff x="3854824" y="4876800"/>
                  <a:chExt cx="381000" cy="1600199"/>
                </a:xfrm>
              </p:grpSpPr>
              <p:sp>
                <p:nvSpPr>
                  <p:cNvPr id="59" name="Rounded Rectangle 335">
                    <a:extLst>
                      <a:ext uri="{FF2B5EF4-FFF2-40B4-BE49-F238E27FC236}">
                        <a16:creationId xmlns:a16="http://schemas.microsoft.com/office/drawing/2014/main" id="{39CA88EB-4150-9895-438D-B33F8568F756}"/>
                      </a:ext>
                    </a:extLst>
                  </p:cNvPr>
                  <p:cNvSpPr/>
                  <p:nvPr/>
                </p:nvSpPr>
                <p:spPr>
                  <a:xfrm>
                    <a:off x="3962400" y="5257799"/>
                    <a:ext cx="152400" cy="1219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D8B9481B-495D-5F13-CE53-56CFAF09CAE9}"/>
                      </a:ext>
                    </a:extLst>
                  </p:cNvPr>
                  <p:cNvSpPr/>
                  <p:nvPr/>
                </p:nvSpPr>
                <p:spPr>
                  <a:xfrm>
                    <a:off x="3962400" y="5105400"/>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1FA86BDB-2D96-5F64-93DC-EB9D3879133C}"/>
                      </a:ext>
                    </a:extLst>
                  </p:cNvPr>
                  <p:cNvSpPr/>
                  <p:nvPr/>
                </p:nvSpPr>
                <p:spPr>
                  <a:xfrm>
                    <a:off x="3886200"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E4E4B69F-89C0-FF99-6F95-A23986B5B420}"/>
                      </a:ext>
                    </a:extLst>
                  </p:cNvPr>
                  <p:cNvSpPr/>
                  <p:nvPr/>
                </p:nvSpPr>
                <p:spPr>
                  <a:xfrm>
                    <a:off x="3854824" y="5087471"/>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149562FE-7EFA-93F5-69C6-3B7B9AA87C7E}"/>
                    </a:ext>
                  </a:extLst>
                </p:cNvPr>
                <p:cNvGrpSpPr/>
                <p:nvPr/>
              </p:nvGrpSpPr>
              <p:grpSpPr>
                <a:xfrm>
                  <a:off x="4025153" y="5262281"/>
                  <a:ext cx="367553" cy="1586753"/>
                  <a:chOff x="3854824" y="4876800"/>
                  <a:chExt cx="381000" cy="1600200"/>
                </a:xfrm>
              </p:grpSpPr>
              <p:sp>
                <p:nvSpPr>
                  <p:cNvPr id="55" name="Rounded Rectangle 331">
                    <a:extLst>
                      <a:ext uri="{FF2B5EF4-FFF2-40B4-BE49-F238E27FC236}">
                        <a16:creationId xmlns:a16="http://schemas.microsoft.com/office/drawing/2014/main" id="{58607A99-50F8-6C01-ABE0-C72BCEFEF620}"/>
                      </a:ext>
                    </a:extLst>
                  </p:cNvPr>
                  <p:cNvSpPr/>
                  <p:nvPr/>
                </p:nvSpPr>
                <p:spPr>
                  <a:xfrm>
                    <a:off x="3962400" y="5257800"/>
                    <a:ext cx="152400" cy="1219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A87B07F-FCE7-788E-0AB7-C61823EFB8B7}"/>
                      </a:ext>
                    </a:extLst>
                  </p:cNvPr>
                  <p:cNvSpPr/>
                  <p:nvPr/>
                </p:nvSpPr>
                <p:spPr>
                  <a:xfrm>
                    <a:off x="3962400" y="5105400"/>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BCA340C-94F8-1821-2AFF-108B3A45961A}"/>
                      </a:ext>
                    </a:extLst>
                  </p:cNvPr>
                  <p:cNvSpPr/>
                  <p:nvPr/>
                </p:nvSpPr>
                <p:spPr>
                  <a:xfrm>
                    <a:off x="3886200"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65BCD85-9862-A531-E0BC-5AC7729BADB9}"/>
                      </a:ext>
                    </a:extLst>
                  </p:cNvPr>
                  <p:cNvSpPr/>
                  <p:nvPr/>
                </p:nvSpPr>
                <p:spPr>
                  <a:xfrm>
                    <a:off x="3854824" y="5087471"/>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E64BAB0-2DD9-68B9-FB41-AE3D26A244B5}"/>
                    </a:ext>
                  </a:extLst>
                </p:cNvPr>
                <p:cNvGrpSpPr/>
                <p:nvPr/>
              </p:nvGrpSpPr>
              <p:grpSpPr>
                <a:xfrm>
                  <a:off x="5459506" y="5271246"/>
                  <a:ext cx="389966" cy="1582271"/>
                  <a:chOff x="3854824" y="4876800"/>
                  <a:chExt cx="381000" cy="1600200"/>
                </a:xfrm>
              </p:grpSpPr>
              <p:sp>
                <p:nvSpPr>
                  <p:cNvPr id="51" name="Rounded Rectangle 327">
                    <a:extLst>
                      <a:ext uri="{FF2B5EF4-FFF2-40B4-BE49-F238E27FC236}">
                        <a16:creationId xmlns:a16="http://schemas.microsoft.com/office/drawing/2014/main" id="{2406CCF5-EE03-13D6-539C-E3ECF48DEC76}"/>
                      </a:ext>
                    </a:extLst>
                  </p:cNvPr>
                  <p:cNvSpPr/>
                  <p:nvPr/>
                </p:nvSpPr>
                <p:spPr>
                  <a:xfrm>
                    <a:off x="3962400" y="5257800"/>
                    <a:ext cx="152400" cy="1219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B1A438F3-7E95-C375-55C0-2AEB593F3DBC}"/>
                      </a:ext>
                    </a:extLst>
                  </p:cNvPr>
                  <p:cNvSpPr/>
                  <p:nvPr/>
                </p:nvSpPr>
                <p:spPr>
                  <a:xfrm>
                    <a:off x="3962400" y="5105400"/>
                    <a:ext cx="1524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A407446-0873-F8E9-9A0F-4386DE44364A}"/>
                      </a:ext>
                    </a:extLst>
                  </p:cNvPr>
                  <p:cNvSpPr/>
                  <p:nvPr/>
                </p:nvSpPr>
                <p:spPr>
                  <a:xfrm>
                    <a:off x="3886200" y="48768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46618FE-5EC9-BA5C-39E5-4CEF19BD9F58}"/>
                      </a:ext>
                    </a:extLst>
                  </p:cNvPr>
                  <p:cNvSpPr/>
                  <p:nvPr/>
                </p:nvSpPr>
                <p:spPr>
                  <a:xfrm>
                    <a:off x="3854824" y="5087471"/>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B7C6817F-7058-DB23-8505-6140201EC752}"/>
                    </a:ext>
                  </a:extLst>
                </p:cNvPr>
                <p:cNvSpPr/>
                <p:nvPr/>
              </p:nvSpPr>
              <p:spPr>
                <a:xfrm>
                  <a:off x="4701988" y="5732930"/>
                  <a:ext cx="3810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97">
                  <a:extLst>
                    <a:ext uri="{FF2B5EF4-FFF2-40B4-BE49-F238E27FC236}">
                      <a16:creationId xmlns:a16="http://schemas.microsoft.com/office/drawing/2014/main" id="{52169CB4-EAD1-8C06-6E93-BA1F0944B705}"/>
                    </a:ext>
                  </a:extLst>
                </p:cNvPr>
                <p:cNvSpPr/>
                <p:nvPr/>
              </p:nvSpPr>
              <p:spPr>
                <a:xfrm>
                  <a:off x="4648200" y="5867400"/>
                  <a:ext cx="152400" cy="990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98">
                  <a:extLst>
                    <a:ext uri="{FF2B5EF4-FFF2-40B4-BE49-F238E27FC236}">
                      <a16:creationId xmlns:a16="http://schemas.microsoft.com/office/drawing/2014/main" id="{15E16386-A34B-B53E-9D5D-33C7AC8472A3}"/>
                    </a:ext>
                  </a:extLst>
                </p:cNvPr>
                <p:cNvSpPr/>
                <p:nvPr/>
              </p:nvSpPr>
              <p:spPr>
                <a:xfrm>
                  <a:off x="4809565" y="5867401"/>
                  <a:ext cx="152400" cy="990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99">
                  <a:extLst>
                    <a:ext uri="{FF2B5EF4-FFF2-40B4-BE49-F238E27FC236}">
                      <a16:creationId xmlns:a16="http://schemas.microsoft.com/office/drawing/2014/main" id="{2A8AC3BE-C9BC-4205-4DB6-59123585842A}"/>
                    </a:ext>
                  </a:extLst>
                </p:cNvPr>
                <p:cNvSpPr/>
                <p:nvPr/>
              </p:nvSpPr>
              <p:spPr>
                <a:xfrm>
                  <a:off x="4979894" y="5867400"/>
                  <a:ext cx="152400" cy="990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300">
                  <a:extLst>
                    <a:ext uri="{FF2B5EF4-FFF2-40B4-BE49-F238E27FC236}">
                      <a16:creationId xmlns:a16="http://schemas.microsoft.com/office/drawing/2014/main" id="{28577960-E151-5FC7-CC8E-AC8934C2FE8E}"/>
                    </a:ext>
                  </a:extLst>
                </p:cNvPr>
                <p:cNvSpPr/>
                <p:nvPr/>
              </p:nvSpPr>
              <p:spPr>
                <a:xfrm>
                  <a:off x="4688541" y="5862918"/>
                  <a:ext cx="416859" cy="806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Block Arc 24">
                  <a:extLst>
                    <a:ext uri="{FF2B5EF4-FFF2-40B4-BE49-F238E27FC236}">
                      <a16:creationId xmlns:a16="http://schemas.microsoft.com/office/drawing/2014/main" id="{5AEEAD64-7106-59B5-614A-0A654449A9D6}"/>
                    </a:ext>
                  </a:extLst>
                </p:cNvPr>
                <p:cNvSpPr/>
                <p:nvPr/>
              </p:nvSpPr>
              <p:spPr>
                <a:xfrm rot="10800000">
                  <a:off x="4724400" y="5410200"/>
                  <a:ext cx="333375" cy="3810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ounded Rectangle 302">
                  <a:extLst>
                    <a:ext uri="{FF2B5EF4-FFF2-40B4-BE49-F238E27FC236}">
                      <a16:creationId xmlns:a16="http://schemas.microsoft.com/office/drawing/2014/main" id="{F1FBF003-1AE3-F24F-FF3B-3AC1F85F9DD5}"/>
                    </a:ext>
                  </a:extLst>
                </p:cNvPr>
                <p:cNvSpPr/>
                <p:nvPr/>
              </p:nvSpPr>
              <p:spPr>
                <a:xfrm>
                  <a:off x="4267200" y="6042212"/>
                  <a:ext cx="206187" cy="8157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303">
                  <a:extLst>
                    <a:ext uri="{FF2B5EF4-FFF2-40B4-BE49-F238E27FC236}">
                      <a16:creationId xmlns:a16="http://schemas.microsoft.com/office/drawing/2014/main" id="{8A547C07-78DC-B782-0854-7A1D0FAAE867}"/>
                    </a:ext>
                  </a:extLst>
                </p:cNvPr>
                <p:cNvSpPr/>
                <p:nvPr/>
              </p:nvSpPr>
              <p:spPr>
                <a:xfrm>
                  <a:off x="5351928" y="6033247"/>
                  <a:ext cx="210671" cy="81578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304">
                  <a:extLst>
                    <a:ext uri="{FF2B5EF4-FFF2-40B4-BE49-F238E27FC236}">
                      <a16:creationId xmlns:a16="http://schemas.microsoft.com/office/drawing/2014/main" id="{62518B43-A40B-6345-427F-B881B02D607C}"/>
                    </a:ext>
                  </a:extLst>
                </p:cNvPr>
                <p:cNvSpPr/>
                <p:nvPr/>
              </p:nvSpPr>
              <p:spPr>
                <a:xfrm>
                  <a:off x="3989293" y="6060140"/>
                  <a:ext cx="138953" cy="7978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305">
                  <a:extLst>
                    <a:ext uri="{FF2B5EF4-FFF2-40B4-BE49-F238E27FC236}">
                      <a16:creationId xmlns:a16="http://schemas.microsoft.com/office/drawing/2014/main" id="{83B5A837-CB40-26C6-825A-FB370199E2BA}"/>
                    </a:ext>
                  </a:extLst>
                </p:cNvPr>
                <p:cNvSpPr/>
                <p:nvPr/>
              </p:nvSpPr>
              <p:spPr>
                <a:xfrm>
                  <a:off x="3836893" y="6060140"/>
                  <a:ext cx="138953" cy="7978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306">
                  <a:extLst>
                    <a:ext uri="{FF2B5EF4-FFF2-40B4-BE49-F238E27FC236}">
                      <a16:creationId xmlns:a16="http://schemas.microsoft.com/office/drawing/2014/main" id="{C527585E-9A66-DFAB-32E6-89A9D1AA1816}"/>
                    </a:ext>
                  </a:extLst>
                </p:cNvPr>
                <p:cNvSpPr/>
                <p:nvPr/>
              </p:nvSpPr>
              <p:spPr>
                <a:xfrm>
                  <a:off x="3720352" y="6069105"/>
                  <a:ext cx="138953" cy="7978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238CE99C-8E8D-E55D-89C5-C9B054C48879}"/>
                    </a:ext>
                  </a:extLst>
                </p:cNvPr>
                <p:cNvGrpSpPr/>
                <p:nvPr/>
              </p:nvGrpSpPr>
              <p:grpSpPr>
                <a:xfrm>
                  <a:off x="3191434" y="6051175"/>
                  <a:ext cx="407895" cy="797859"/>
                  <a:chOff x="3191434" y="6051175"/>
                  <a:chExt cx="407895" cy="797859"/>
                </a:xfrm>
              </p:grpSpPr>
              <p:sp>
                <p:nvSpPr>
                  <p:cNvPr id="48" name="Rounded Rectangle 324">
                    <a:extLst>
                      <a:ext uri="{FF2B5EF4-FFF2-40B4-BE49-F238E27FC236}">
                        <a16:creationId xmlns:a16="http://schemas.microsoft.com/office/drawing/2014/main" id="{018C3D95-0F9E-664F-163B-24BE2BFF01D7}"/>
                      </a:ext>
                    </a:extLst>
                  </p:cNvPr>
                  <p:cNvSpPr/>
                  <p:nvPr/>
                </p:nvSpPr>
                <p:spPr>
                  <a:xfrm>
                    <a:off x="3460376" y="6051175"/>
                    <a:ext cx="138953" cy="7978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325">
                    <a:extLst>
                      <a:ext uri="{FF2B5EF4-FFF2-40B4-BE49-F238E27FC236}">
                        <a16:creationId xmlns:a16="http://schemas.microsoft.com/office/drawing/2014/main" id="{61261F06-D278-2A5D-D1DA-3934B9AF1675}"/>
                      </a:ext>
                    </a:extLst>
                  </p:cNvPr>
                  <p:cNvSpPr/>
                  <p:nvPr/>
                </p:nvSpPr>
                <p:spPr>
                  <a:xfrm>
                    <a:off x="3316940" y="6051175"/>
                    <a:ext cx="138953" cy="7978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326">
                    <a:extLst>
                      <a:ext uri="{FF2B5EF4-FFF2-40B4-BE49-F238E27FC236}">
                        <a16:creationId xmlns:a16="http://schemas.microsoft.com/office/drawing/2014/main" id="{343D7FA2-8389-092A-078E-CA40A9B574EE}"/>
                      </a:ext>
                    </a:extLst>
                  </p:cNvPr>
                  <p:cNvSpPr/>
                  <p:nvPr/>
                </p:nvSpPr>
                <p:spPr>
                  <a:xfrm>
                    <a:off x="3191434" y="6051175"/>
                    <a:ext cx="138953" cy="7978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7469E22A-7EB9-FD6F-8384-CCFA3D7060B4}"/>
                    </a:ext>
                  </a:extLst>
                </p:cNvPr>
                <p:cNvGrpSpPr/>
                <p:nvPr/>
              </p:nvGrpSpPr>
              <p:grpSpPr>
                <a:xfrm>
                  <a:off x="6275294" y="6060141"/>
                  <a:ext cx="407895" cy="797859"/>
                  <a:chOff x="3191434" y="6051175"/>
                  <a:chExt cx="407895" cy="797859"/>
                </a:xfrm>
              </p:grpSpPr>
              <p:sp>
                <p:nvSpPr>
                  <p:cNvPr id="45" name="Rounded Rectangle 321">
                    <a:extLst>
                      <a:ext uri="{FF2B5EF4-FFF2-40B4-BE49-F238E27FC236}">
                        <a16:creationId xmlns:a16="http://schemas.microsoft.com/office/drawing/2014/main" id="{8D94B3AC-BE6E-D725-628C-23ACCBB099AD}"/>
                      </a:ext>
                    </a:extLst>
                  </p:cNvPr>
                  <p:cNvSpPr/>
                  <p:nvPr/>
                </p:nvSpPr>
                <p:spPr>
                  <a:xfrm>
                    <a:off x="3460376" y="6051175"/>
                    <a:ext cx="138953" cy="7978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322">
                    <a:extLst>
                      <a:ext uri="{FF2B5EF4-FFF2-40B4-BE49-F238E27FC236}">
                        <a16:creationId xmlns:a16="http://schemas.microsoft.com/office/drawing/2014/main" id="{AF4853FA-3F06-AD0C-43A1-B6A4416EED12}"/>
                      </a:ext>
                    </a:extLst>
                  </p:cNvPr>
                  <p:cNvSpPr/>
                  <p:nvPr/>
                </p:nvSpPr>
                <p:spPr>
                  <a:xfrm>
                    <a:off x="3316940" y="6051175"/>
                    <a:ext cx="138953" cy="7978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323">
                    <a:extLst>
                      <a:ext uri="{FF2B5EF4-FFF2-40B4-BE49-F238E27FC236}">
                        <a16:creationId xmlns:a16="http://schemas.microsoft.com/office/drawing/2014/main" id="{C8B57711-C4BE-32A8-D1BD-D6EB5A3BF3EF}"/>
                      </a:ext>
                    </a:extLst>
                  </p:cNvPr>
                  <p:cNvSpPr/>
                  <p:nvPr/>
                </p:nvSpPr>
                <p:spPr>
                  <a:xfrm>
                    <a:off x="3191434" y="6051175"/>
                    <a:ext cx="138953" cy="7978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998F1943-BD13-28EB-DCFA-8D18E04735A1}"/>
                    </a:ext>
                  </a:extLst>
                </p:cNvPr>
                <p:cNvGrpSpPr/>
                <p:nvPr/>
              </p:nvGrpSpPr>
              <p:grpSpPr>
                <a:xfrm>
                  <a:off x="5715000" y="6060141"/>
                  <a:ext cx="407895" cy="797859"/>
                  <a:chOff x="3191434" y="6051175"/>
                  <a:chExt cx="407895" cy="797859"/>
                </a:xfrm>
              </p:grpSpPr>
              <p:sp>
                <p:nvSpPr>
                  <p:cNvPr id="42" name="Rounded Rectangle 318">
                    <a:extLst>
                      <a:ext uri="{FF2B5EF4-FFF2-40B4-BE49-F238E27FC236}">
                        <a16:creationId xmlns:a16="http://schemas.microsoft.com/office/drawing/2014/main" id="{B3D27D9E-6C86-8798-9E18-ED2223AB67E6}"/>
                      </a:ext>
                    </a:extLst>
                  </p:cNvPr>
                  <p:cNvSpPr/>
                  <p:nvPr/>
                </p:nvSpPr>
                <p:spPr>
                  <a:xfrm>
                    <a:off x="3460376" y="6051175"/>
                    <a:ext cx="138953" cy="7978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319">
                    <a:extLst>
                      <a:ext uri="{FF2B5EF4-FFF2-40B4-BE49-F238E27FC236}">
                        <a16:creationId xmlns:a16="http://schemas.microsoft.com/office/drawing/2014/main" id="{C52C9A52-470C-6EA5-8749-B0FD8BF8524E}"/>
                      </a:ext>
                    </a:extLst>
                  </p:cNvPr>
                  <p:cNvSpPr/>
                  <p:nvPr/>
                </p:nvSpPr>
                <p:spPr>
                  <a:xfrm>
                    <a:off x="3316940" y="6051175"/>
                    <a:ext cx="138953" cy="7978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320">
                    <a:extLst>
                      <a:ext uri="{FF2B5EF4-FFF2-40B4-BE49-F238E27FC236}">
                        <a16:creationId xmlns:a16="http://schemas.microsoft.com/office/drawing/2014/main" id="{DDCBAF6C-DF34-CE99-46C6-C7176D1AF028}"/>
                      </a:ext>
                    </a:extLst>
                  </p:cNvPr>
                  <p:cNvSpPr/>
                  <p:nvPr/>
                </p:nvSpPr>
                <p:spPr>
                  <a:xfrm>
                    <a:off x="3191434" y="6051175"/>
                    <a:ext cx="138953" cy="7978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ounded Rectangle 310">
                  <a:extLst>
                    <a:ext uri="{FF2B5EF4-FFF2-40B4-BE49-F238E27FC236}">
                      <a16:creationId xmlns:a16="http://schemas.microsoft.com/office/drawing/2014/main" id="{D9A30E82-1AA3-1A2B-2887-57E9119F7411}"/>
                    </a:ext>
                  </a:extLst>
                </p:cNvPr>
                <p:cNvSpPr/>
                <p:nvPr/>
              </p:nvSpPr>
              <p:spPr>
                <a:xfrm flipV="1">
                  <a:off x="3048000" y="6750423"/>
                  <a:ext cx="3810000" cy="15329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11">
                  <a:extLst>
                    <a:ext uri="{FF2B5EF4-FFF2-40B4-BE49-F238E27FC236}">
                      <a16:creationId xmlns:a16="http://schemas.microsoft.com/office/drawing/2014/main" id="{C0A7A68E-9470-10B7-E6DE-D38DAD8718B9}"/>
                    </a:ext>
                  </a:extLst>
                </p:cNvPr>
                <p:cNvSpPr/>
                <p:nvPr/>
              </p:nvSpPr>
              <p:spPr>
                <a:xfrm flipV="1">
                  <a:off x="3200400" y="6042211"/>
                  <a:ext cx="376518" cy="12550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12">
                  <a:extLst>
                    <a:ext uri="{FF2B5EF4-FFF2-40B4-BE49-F238E27FC236}">
                      <a16:creationId xmlns:a16="http://schemas.microsoft.com/office/drawing/2014/main" id="{A2FFB545-4F70-7D37-7D9F-91DA10BAF072}"/>
                    </a:ext>
                  </a:extLst>
                </p:cNvPr>
                <p:cNvSpPr/>
                <p:nvPr/>
              </p:nvSpPr>
              <p:spPr>
                <a:xfrm flipV="1">
                  <a:off x="6275294" y="6033246"/>
                  <a:ext cx="376518" cy="12550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13">
                  <a:extLst>
                    <a:ext uri="{FF2B5EF4-FFF2-40B4-BE49-F238E27FC236}">
                      <a16:creationId xmlns:a16="http://schemas.microsoft.com/office/drawing/2014/main" id="{83A1685B-2DFD-D3EF-8F03-083D7546BB59}"/>
                    </a:ext>
                  </a:extLst>
                </p:cNvPr>
                <p:cNvSpPr/>
                <p:nvPr/>
              </p:nvSpPr>
              <p:spPr>
                <a:xfrm flipV="1">
                  <a:off x="3729318" y="6024282"/>
                  <a:ext cx="376518" cy="12550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14">
                  <a:extLst>
                    <a:ext uri="{FF2B5EF4-FFF2-40B4-BE49-F238E27FC236}">
                      <a16:creationId xmlns:a16="http://schemas.microsoft.com/office/drawing/2014/main" id="{9505B1A0-FB11-6576-998F-4DBE40E664B5}"/>
                    </a:ext>
                  </a:extLst>
                </p:cNvPr>
                <p:cNvSpPr/>
                <p:nvPr/>
              </p:nvSpPr>
              <p:spPr>
                <a:xfrm flipV="1">
                  <a:off x="5728447" y="6024282"/>
                  <a:ext cx="376518" cy="12550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15">
                  <a:extLst>
                    <a:ext uri="{FF2B5EF4-FFF2-40B4-BE49-F238E27FC236}">
                      <a16:creationId xmlns:a16="http://schemas.microsoft.com/office/drawing/2014/main" id="{6A77E884-2DA4-38EA-E992-390118587407}"/>
                    </a:ext>
                  </a:extLst>
                </p:cNvPr>
                <p:cNvSpPr/>
                <p:nvPr/>
              </p:nvSpPr>
              <p:spPr>
                <a:xfrm flipV="1">
                  <a:off x="4262718" y="6033246"/>
                  <a:ext cx="197224" cy="8964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16">
                  <a:extLst>
                    <a:ext uri="{FF2B5EF4-FFF2-40B4-BE49-F238E27FC236}">
                      <a16:creationId xmlns:a16="http://schemas.microsoft.com/office/drawing/2014/main" id="{AC3EEC39-BAA5-24EB-2775-653506481A5A}"/>
                    </a:ext>
                  </a:extLst>
                </p:cNvPr>
                <p:cNvSpPr/>
                <p:nvPr/>
              </p:nvSpPr>
              <p:spPr>
                <a:xfrm flipV="1">
                  <a:off x="5342965" y="6019799"/>
                  <a:ext cx="215153" cy="5827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94832A2-916A-916F-107B-0E1165C3E143}"/>
                    </a:ext>
                  </a:extLst>
                </p:cNvPr>
                <p:cNvSpPr/>
                <p:nvPr/>
              </p:nvSpPr>
              <p:spPr>
                <a:xfrm>
                  <a:off x="4648200" y="6615952"/>
                  <a:ext cx="533400" cy="24204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CCD1D32E-0143-352B-AA73-2D1CB8AB896B}"/>
                  </a:ext>
                </a:extLst>
              </p:cNvPr>
              <p:cNvSpPr/>
              <p:nvPr/>
            </p:nvSpPr>
            <p:spPr>
              <a:xfrm flipH="1">
                <a:off x="7543801" y="1423932"/>
                <a:ext cx="85165" cy="3962400"/>
              </a:xfrm>
              <a:prstGeom prst="rect">
                <a:avLst/>
              </a:prstGeom>
              <a:solidFill>
                <a:srgbClr val="287A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3" name="Group 152">
            <a:extLst>
              <a:ext uri="{FF2B5EF4-FFF2-40B4-BE49-F238E27FC236}">
                <a16:creationId xmlns:a16="http://schemas.microsoft.com/office/drawing/2014/main" id="{327E91D9-4532-FBEF-5873-154C1D1AEF9E}"/>
              </a:ext>
            </a:extLst>
          </p:cNvPr>
          <p:cNvGrpSpPr/>
          <p:nvPr/>
        </p:nvGrpSpPr>
        <p:grpSpPr>
          <a:xfrm>
            <a:off x="4842416" y="2093160"/>
            <a:ext cx="2291144" cy="3865313"/>
            <a:chOff x="4842416" y="2093160"/>
            <a:chExt cx="2291144" cy="3865313"/>
          </a:xfrm>
        </p:grpSpPr>
        <p:sp>
          <p:nvSpPr>
            <p:cNvPr id="83" name="TextBox 82">
              <a:extLst>
                <a:ext uri="{FF2B5EF4-FFF2-40B4-BE49-F238E27FC236}">
                  <a16:creationId xmlns:a16="http://schemas.microsoft.com/office/drawing/2014/main" id="{98421498-A557-893C-ACA5-A75744EB13EE}"/>
                </a:ext>
              </a:extLst>
            </p:cNvPr>
            <p:cNvSpPr txBox="1"/>
            <p:nvPr/>
          </p:nvSpPr>
          <p:spPr>
            <a:xfrm>
              <a:off x="4944847" y="5035143"/>
              <a:ext cx="2188713" cy="923330"/>
            </a:xfrm>
            <a:prstGeom prst="rect">
              <a:avLst/>
            </a:prstGeom>
            <a:noFill/>
          </p:spPr>
          <p:txBody>
            <a:bodyPr wrap="square">
              <a:spAutoFit/>
            </a:bodyPr>
            <a:lstStyle/>
            <a:p>
              <a:pPr algn="l" fontAlgn="base"/>
              <a:r>
                <a:rPr lang="en-US" b="0" i="0" dirty="0">
                  <a:solidFill>
                    <a:schemeClr val="bg1"/>
                  </a:solidFill>
                  <a:effectLst/>
                </a:rPr>
                <a:t>Use a dictionary to define difficult words.</a:t>
              </a:r>
            </a:p>
          </p:txBody>
        </p:sp>
        <p:grpSp>
          <p:nvGrpSpPr>
            <p:cNvPr id="84" name="Group 83">
              <a:extLst>
                <a:ext uri="{FF2B5EF4-FFF2-40B4-BE49-F238E27FC236}">
                  <a16:creationId xmlns:a16="http://schemas.microsoft.com/office/drawing/2014/main" id="{C3BBB6A0-6341-F6FA-226F-6B835ADF81A6}"/>
                </a:ext>
              </a:extLst>
            </p:cNvPr>
            <p:cNvGrpSpPr/>
            <p:nvPr/>
          </p:nvGrpSpPr>
          <p:grpSpPr>
            <a:xfrm>
              <a:off x="4842416" y="2093160"/>
              <a:ext cx="2286000" cy="2667000"/>
              <a:chOff x="2590800" y="2667000"/>
              <a:chExt cx="3886200" cy="3931920"/>
            </a:xfrm>
          </p:grpSpPr>
          <p:grpSp>
            <p:nvGrpSpPr>
              <p:cNvPr id="85" name="Group 13">
                <a:extLst>
                  <a:ext uri="{FF2B5EF4-FFF2-40B4-BE49-F238E27FC236}">
                    <a16:creationId xmlns:a16="http://schemas.microsoft.com/office/drawing/2014/main" id="{D7B0F45D-DDBE-7E84-037A-DFB9479801A0}"/>
                  </a:ext>
                </a:extLst>
              </p:cNvPr>
              <p:cNvGrpSpPr/>
              <p:nvPr/>
            </p:nvGrpSpPr>
            <p:grpSpPr>
              <a:xfrm>
                <a:off x="3048000" y="2667000"/>
                <a:ext cx="2971800" cy="3931920"/>
                <a:chOff x="152400" y="152400"/>
                <a:chExt cx="4953000" cy="6553200"/>
              </a:xfrm>
            </p:grpSpPr>
            <p:sp>
              <p:nvSpPr>
                <p:cNvPr id="89" name="Rounded Rectangle 25">
                  <a:extLst>
                    <a:ext uri="{FF2B5EF4-FFF2-40B4-BE49-F238E27FC236}">
                      <a16:creationId xmlns:a16="http://schemas.microsoft.com/office/drawing/2014/main" id="{7E3BE479-980C-49E3-0E48-FC76785D6532}"/>
                    </a:ext>
                  </a:extLst>
                </p:cNvPr>
                <p:cNvSpPr/>
                <p:nvPr/>
              </p:nvSpPr>
              <p:spPr>
                <a:xfrm>
                  <a:off x="457200" y="152400"/>
                  <a:ext cx="4648200" cy="6553200"/>
                </a:xfrm>
                <a:prstGeom prst="roundRect">
                  <a:avLst>
                    <a:gd name="adj" fmla="val 2911"/>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26">
                  <a:extLst>
                    <a:ext uri="{FF2B5EF4-FFF2-40B4-BE49-F238E27FC236}">
                      <a16:creationId xmlns:a16="http://schemas.microsoft.com/office/drawing/2014/main" id="{180C59C7-730D-0CFD-EB14-6E51D3049394}"/>
                    </a:ext>
                  </a:extLst>
                </p:cNvPr>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27">
                  <a:extLst>
                    <a:ext uri="{FF2B5EF4-FFF2-40B4-BE49-F238E27FC236}">
                      <a16:creationId xmlns:a16="http://schemas.microsoft.com/office/drawing/2014/main" id="{B6933080-94FC-9BE7-F902-6F0C41847923}"/>
                    </a:ext>
                  </a:extLst>
                </p:cNvPr>
                <p:cNvSpPr/>
                <p:nvPr/>
              </p:nvSpPr>
              <p:spPr>
                <a:xfrm>
                  <a:off x="152400" y="152400"/>
                  <a:ext cx="4648200" cy="6553200"/>
                </a:xfrm>
                <a:prstGeom prst="roundRect">
                  <a:avLst>
                    <a:gd name="adj" fmla="val 2911"/>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9D9D158A-04BB-8029-7CAE-9CF49B1B92B2}"/>
                  </a:ext>
                </a:extLst>
              </p:cNvPr>
              <p:cNvSpPr txBox="1"/>
              <p:nvPr/>
            </p:nvSpPr>
            <p:spPr>
              <a:xfrm>
                <a:off x="2590800" y="3825930"/>
                <a:ext cx="3886200" cy="544501"/>
              </a:xfrm>
              <a:prstGeom prst="rect">
                <a:avLst/>
              </a:prstGeom>
              <a:noFill/>
            </p:spPr>
            <p:txBody>
              <a:bodyPr wrap="square" rtlCol="0">
                <a:spAutoFit/>
              </a:bodyPr>
              <a:lstStyle/>
              <a:p>
                <a:pPr algn="ctr"/>
                <a:r>
                  <a:rPr lang="en-US" b="1" dirty="0">
                    <a:solidFill>
                      <a:schemeClr val="bg2"/>
                    </a:solidFill>
                    <a:latin typeface="Californian FB" pitchFamily="18" charset="0"/>
                  </a:rPr>
                  <a:t>DICTIONARY</a:t>
                </a:r>
              </a:p>
            </p:txBody>
          </p:sp>
          <p:sp>
            <p:nvSpPr>
              <p:cNvPr id="87" name="TextBox 86">
                <a:extLst>
                  <a:ext uri="{FF2B5EF4-FFF2-40B4-BE49-F238E27FC236}">
                    <a16:creationId xmlns:a16="http://schemas.microsoft.com/office/drawing/2014/main" id="{1F2FE76F-EA5C-987D-2B3D-0C5289A7C258}"/>
                  </a:ext>
                </a:extLst>
              </p:cNvPr>
              <p:cNvSpPr txBox="1"/>
              <p:nvPr/>
            </p:nvSpPr>
            <p:spPr>
              <a:xfrm>
                <a:off x="3124201" y="5257801"/>
                <a:ext cx="2667001" cy="499125"/>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88" name="Straight Connector 87">
                <a:extLst>
                  <a:ext uri="{FF2B5EF4-FFF2-40B4-BE49-F238E27FC236}">
                    <a16:creationId xmlns:a16="http://schemas.microsoft.com/office/drawing/2014/main" id="{6C2619B0-33B5-AFD2-5982-0A122E3A08C4}"/>
                  </a:ext>
                </a:extLst>
              </p:cNvPr>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54" name="Group 153">
            <a:extLst>
              <a:ext uri="{FF2B5EF4-FFF2-40B4-BE49-F238E27FC236}">
                <a16:creationId xmlns:a16="http://schemas.microsoft.com/office/drawing/2014/main" id="{41979B07-DE1A-89F3-20F1-3DEB7170F7D2}"/>
              </a:ext>
            </a:extLst>
          </p:cNvPr>
          <p:cNvGrpSpPr/>
          <p:nvPr/>
        </p:nvGrpSpPr>
        <p:grpSpPr>
          <a:xfrm>
            <a:off x="8064045" y="1393975"/>
            <a:ext cx="3922029" cy="4212795"/>
            <a:chOff x="8064045" y="1393975"/>
            <a:chExt cx="3922029" cy="4212795"/>
          </a:xfrm>
        </p:grpSpPr>
        <p:sp>
          <p:nvSpPr>
            <p:cNvPr id="92" name="TextBox 91">
              <a:extLst>
                <a:ext uri="{FF2B5EF4-FFF2-40B4-BE49-F238E27FC236}">
                  <a16:creationId xmlns:a16="http://schemas.microsoft.com/office/drawing/2014/main" id="{0C2BF6A5-8896-7F1E-4242-F806D3F9E6FF}"/>
                </a:ext>
              </a:extLst>
            </p:cNvPr>
            <p:cNvSpPr txBox="1"/>
            <p:nvPr/>
          </p:nvSpPr>
          <p:spPr>
            <a:xfrm>
              <a:off x="8608286" y="1393975"/>
              <a:ext cx="3017444" cy="646331"/>
            </a:xfrm>
            <a:prstGeom prst="rect">
              <a:avLst/>
            </a:prstGeom>
            <a:noFill/>
          </p:spPr>
          <p:txBody>
            <a:bodyPr wrap="square">
              <a:spAutoFit/>
            </a:bodyPr>
            <a:lstStyle/>
            <a:p>
              <a:pPr algn="l" fontAlgn="base"/>
              <a:r>
                <a:rPr lang="en-US" b="0" i="0" dirty="0">
                  <a:solidFill>
                    <a:schemeClr val="bg1"/>
                  </a:solidFill>
                  <a:effectLst/>
                </a:rPr>
                <a:t>Look for statements by Church leaders.</a:t>
              </a:r>
            </a:p>
          </p:txBody>
        </p:sp>
        <p:grpSp>
          <p:nvGrpSpPr>
            <p:cNvPr id="146" name="Group 145">
              <a:extLst>
                <a:ext uri="{FF2B5EF4-FFF2-40B4-BE49-F238E27FC236}">
                  <a16:creationId xmlns:a16="http://schemas.microsoft.com/office/drawing/2014/main" id="{20EF3B9E-EB59-0BFA-3349-857819330992}"/>
                </a:ext>
              </a:extLst>
            </p:cNvPr>
            <p:cNvGrpSpPr/>
            <p:nvPr/>
          </p:nvGrpSpPr>
          <p:grpSpPr>
            <a:xfrm rot="20274983">
              <a:off x="8064045" y="3756415"/>
              <a:ext cx="1044605" cy="1850355"/>
              <a:chOff x="8529217" y="3978265"/>
              <a:chExt cx="1915320" cy="2800060"/>
            </a:xfrm>
          </p:grpSpPr>
          <p:grpSp>
            <p:nvGrpSpPr>
              <p:cNvPr id="140" name="Group 139">
                <a:extLst>
                  <a:ext uri="{FF2B5EF4-FFF2-40B4-BE49-F238E27FC236}">
                    <a16:creationId xmlns:a16="http://schemas.microsoft.com/office/drawing/2014/main" id="{6D42337D-E471-CD90-7C67-7EB243CAB781}"/>
                  </a:ext>
                </a:extLst>
              </p:cNvPr>
              <p:cNvGrpSpPr/>
              <p:nvPr/>
            </p:nvGrpSpPr>
            <p:grpSpPr>
              <a:xfrm>
                <a:off x="8529217" y="3978265"/>
                <a:ext cx="1915320" cy="2800060"/>
                <a:chOff x="609600" y="914400"/>
                <a:chExt cx="4114800" cy="3505200"/>
              </a:xfrm>
            </p:grpSpPr>
            <p:sp>
              <p:nvSpPr>
                <p:cNvPr id="141" name="Rounded Rectangle 172">
                  <a:extLst>
                    <a:ext uri="{FF2B5EF4-FFF2-40B4-BE49-F238E27FC236}">
                      <a16:creationId xmlns:a16="http://schemas.microsoft.com/office/drawing/2014/main" id="{C8BB13F3-66A0-D160-972D-4D5F3C6A4324}"/>
                    </a:ext>
                  </a:extLst>
                </p:cNvPr>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73">
                  <a:extLst>
                    <a:ext uri="{FF2B5EF4-FFF2-40B4-BE49-F238E27FC236}">
                      <a16:creationId xmlns:a16="http://schemas.microsoft.com/office/drawing/2014/main" id="{924DD162-8A2E-9580-165B-3A55D05C719F}"/>
                    </a:ext>
                  </a:extLst>
                </p:cNvPr>
                <p:cNvSpPr/>
                <p:nvPr/>
              </p:nvSpPr>
              <p:spPr>
                <a:xfrm>
                  <a:off x="833562" y="1061183"/>
                  <a:ext cx="3693337" cy="2362200"/>
                </a:xfrm>
                <a:prstGeom prst="roundRect">
                  <a:avLst>
                    <a:gd name="adj" fmla="val 9506"/>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73">
                  <a:extLst>
                    <a:ext uri="{FF2B5EF4-FFF2-40B4-BE49-F238E27FC236}">
                      <a16:creationId xmlns:a16="http://schemas.microsoft.com/office/drawing/2014/main" id="{14F96010-3692-B4A6-F435-6A4E79EAD236}"/>
                    </a:ext>
                  </a:extLst>
                </p:cNvPr>
                <p:cNvGrpSpPr/>
                <p:nvPr/>
              </p:nvGrpSpPr>
              <p:grpSpPr>
                <a:xfrm>
                  <a:off x="1447800" y="3200400"/>
                  <a:ext cx="2590800" cy="1143000"/>
                  <a:chOff x="1447800" y="4724400"/>
                  <a:chExt cx="2590800" cy="1143000"/>
                </a:xfrm>
              </p:grpSpPr>
              <p:sp>
                <p:nvSpPr>
                  <p:cNvPr id="144" name="Rounded Rectangle 175">
                    <a:extLst>
                      <a:ext uri="{FF2B5EF4-FFF2-40B4-BE49-F238E27FC236}">
                        <a16:creationId xmlns:a16="http://schemas.microsoft.com/office/drawing/2014/main" id="{1BF53025-8B3F-E5EC-88FB-B5650E617618}"/>
                      </a:ext>
                    </a:extLst>
                  </p:cNvPr>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144" descr="Keyboard.png">
                    <a:extLst>
                      <a:ext uri="{FF2B5EF4-FFF2-40B4-BE49-F238E27FC236}">
                        <a16:creationId xmlns:a16="http://schemas.microsoft.com/office/drawing/2014/main" id="{6285353F-124A-7947-495D-5F9A3C5A1A37}"/>
                      </a:ext>
                    </a:extLst>
                  </p:cNvPr>
                  <p:cNvPicPr>
                    <a:picLocks noChangeAspect="1"/>
                  </p:cNvPicPr>
                  <p:nvPr/>
                </p:nvPicPr>
                <p:blipFill>
                  <a:blip r:embed="rId3" cstate="print"/>
                  <a:stretch>
                    <a:fillRect/>
                  </a:stretch>
                </p:blipFill>
                <p:spPr>
                  <a:xfrm>
                    <a:off x="1524000" y="4800600"/>
                    <a:ext cx="2438400" cy="946150"/>
                  </a:xfrm>
                  <a:prstGeom prst="rect">
                    <a:avLst/>
                  </a:prstGeom>
                </p:spPr>
              </p:pic>
            </p:grpSp>
          </p:grpSp>
          <p:grpSp>
            <p:nvGrpSpPr>
              <p:cNvPr id="130" name="Group 129">
                <a:extLst>
                  <a:ext uri="{FF2B5EF4-FFF2-40B4-BE49-F238E27FC236}">
                    <a16:creationId xmlns:a16="http://schemas.microsoft.com/office/drawing/2014/main" id="{8C179AFF-183D-2C77-AB10-951964396A1E}"/>
                  </a:ext>
                </a:extLst>
              </p:cNvPr>
              <p:cNvGrpSpPr/>
              <p:nvPr/>
            </p:nvGrpSpPr>
            <p:grpSpPr>
              <a:xfrm>
                <a:off x="8828761" y="4369707"/>
                <a:ext cx="1252502" cy="699022"/>
                <a:chOff x="4458810" y="1063427"/>
                <a:chExt cx="3100583" cy="1730438"/>
              </a:xfrm>
            </p:grpSpPr>
            <p:grpSp>
              <p:nvGrpSpPr>
                <p:cNvPr id="131" name="Group 130">
                  <a:extLst>
                    <a:ext uri="{FF2B5EF4-FFF2-40B4-BE49-F238E27FC236}">
                      <a16:creationId xmlns:a16="http://schemas.microsoft.com/office/drawing/2014/main" id="{1AD96082-6A6F-D985-C88A-806FAD63C360}"/>
                    </a:ext>
                  </a:extLst>
                </p:cNvPr>
                <p:cNvGrpSpPr/>
                <p:nvPr/>
              </p:nvGrpSpPr>
              <p:grpSpPr>
                <a:xfrm>
                  <a:off x="4458810" y="1338796"/>
                  <a:ext cx="1076100" cy="1455069"/>
                  <a:chOff x="6696052" y="1382055"/>
                  <a:chExt cx="1076099" cy="1455070"/>
                </a:xfrm>
                <a:solidFill>
                  <a:schemeClr val="tx1"/>
                </a:solidFill>
              </p:grpSpPr>
              <p:sp>
                <p:nvSpPr>
                  <p:cNvPr id="138" name="Oval 137">
                    <a:extLst>
                      <a:ext uri="{FF2B5EF4-FFF2-40B4-BE49-F238E27FC236}">
                        <a16:creationId xmlns:a16="http://schemas.microsoft.com/office/drawing/2014/main" id="{F520F920-6D84-EC0E-1496-72E1E2CB127A}"/>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Delay 138">
                    <a:extLst>
                      <a:ext uri="{FF2B5EF4-FFF2-40B4-BE49-F238E27FC236}">
                        <a16:creationId xmlns:a16="http://schemas.microsoft.com/office/drawing/2014/main" id="{528C0454-EE35-6418-5E4D-093326EF181E}"/>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id="{D3BC8BE8-9F31-A743-30A4-F23197D51AE8}"/>
                    </a:ext>
                  </a:extLst>
                </p:cNvPr>
                <p:cNvGrpSpPr/>
                <p:nvPr/>
              </p:nvGrpSpPr>
              <p:grpSpPr>
                <a:xfrm>
                  <a:off x="6483293" y="1338796"/>
                  <a:ext cx="1076100" cy="1455069"/>
                  <a:chOff x="6696052" y="1382055"/>
                  <a:chExt cx="1076099" cy="1455070"/>
                </a:xfrm>
                <a:solidFill>
                  <a:schemeClr val="tx1"/>
                </a:solidFill>
              </p:grpSpPr>
              <p:sp>
                <p:nvSpPr>
                  <p:cNvPr id="136" name="Oval 135">
                    <a:extLst>
                      <a:ext uri="{FF2B5EF4-FFF2-40B4-BE49-F238E27FC236}">
                        <a16:creationId xmlns:a16="http://schemas.microsoft.com/office/drawing/2014/main" id="{D6FA310C-C850-033A-3890-CFEF3271081E}"/>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lowchart: Delay 136">
                    <a:extLst>
                      <a:ext uri="{FF2B5EF4-FFF2-40B4-BE49-F238E27FC236}">
                        <a16:creationId xmlns:a16="http://schemas.microsoft.com/office/drawing/2014/main" id="{FCC422FA-0CC6-B1FF-30B9-55A2F70AE051}"/>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a:extLst>
                    <a:ext uri="{FF2B5EF4-FFF2-40B4-BE49-F238E27FC236}">
                      <a16:creationId xmlns:a16="http://schemas.microsoft.com/office/drawing/2014/main" id="{68429B2A-E35F-45C3-5731-AE31FA888DAB}"/>
                    </a:ext>
                  </a:extLst>
                </p:cNvPr>
                <p:cNvGrpSpPr/>
                <p:nvPr/>
              </p:nvGrpSpPr>
              <p:grpSpPr>
                <a:xfrm>
                  <a:off x="5339218" y="1063427"/>
                  <a:ext cx="1271794" cy="1719682"/>
                  <a:chOff x="6696052" y="1382055"/>
                  <a:chExt cx="1076099" cy="1455070"/>
                </a:xfrm>
                <a:solidFill>
                  <a:schemeClr val="tx1"/>
                </a:solidFill>
              </p:grpSpPr>
              <p:sp>
                <p:nvSpPr>
                  <p:cNvPr id="134" name="Oval 133">
                    <a:extLst>
                      <a:ext uri="{FF2B5EF4-FFF2-40B4-BE49-F238E27FC236}">
                        <a16:creationId xmlns:a16="http://schemas.microsoft.com/office/drawing/2014/main" id="{600BF92C-481C-0E0A-E376-18B2F36AEF8A}"/>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lowchart: Delay 134">
                    <a:extLst>
                      <a:ext uri="{FF2B5EF4-FFF2-40B4-BE49-F238E27FC236}">
                        <a16:creationId xmlns:a16="http://schemas.microsoft.com/office/drawing/2014/main" id="{069FAC76-C412-6485-32DC-3ECFB6C02C22}"/>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2" name="Group 151">
              <a:extLst>
                <a:ext uri="{FF2B5EF4-FFF2-40B4-BE49-F238E27FC236}">
                  <a16:creationId xmlns:a16="http://schemas.microsoft.com/office/drawing/2014/main" id="{5AE17A77-CC0F-750A-09D8-11D4840A4399}"/>
                </a:ext>
              </a:extLst>
            </p:cNvPr>
            <p:cNvGrpSpPr/>
            <p:nvPr/>
          </p:nvGrpSpPr>
          <p:grpSpPr>
            <a:xfrm>
              <a:off x="9038179" y="2307130"/>
              <a:ext cx="2947895" cy="2374463"/>
              <a:chOff x="9290207" y="2491985"/>
              <a:chExt cx="2689150" cy="2166050"/>
            </a:xfrm>
          </p:grpSpPr>
          <p:grpSp>
            <p:nvGrpSpPr>
              <p:cNvPr id="147" name="Group 146">
                <a:extLst>
                  <a:ext uri="{FF2B5EF4-FFF2-40B4-BE49-F238E27FC236}">
                    <a16:creationId xmlns:a16="http://schemas.microsoft.com/office/drawing/2014/main" id="{701088C4-CBCE-640E-81F5-26660CD34599}"/>
                  </a:ext>
                </a:extLst>
              </p:cNvPr>
              <p:cNvGrpSpPr/>
              <p:nvPr/>
            </p:nvGrpSpPr>
            <p:grpSpPr>
              <a:xfrm>
                <a:off x="9290207" y="2491985"/>
                <a:ext cx="2689150" cy="2166050"/>
                <a:chOff x="1371600" y="1219200"/>
                <a:chExt cx="4800600" cy="3780503"/>
              </a:xfrm>
            </p:grpSpPr>
            <p:sp>
              <p:nvSpPr>
                <p:cNvPr id="148" name="Rounded Rectangle 3">
                  <a:extLst>
                    <a:ext uri="{FF2B5EF4-FFF2-40B4-BE49-F238E27FC236}">
                      <a16:creationId xmlns:a16="http://schemas.microsoft.com/office/drawing/2014/main" id="{2CF4A3ED-60FF-78BD-F45C-53B84CB14BB1}"/>
                    </a:ext>
                  </a:extLst>
                </p:cNvPr>
                <p:cNvSpPr/>
                <p:nvPr/>
              </p:nvSpPr>
              <p:spPr>
                <a:xfrm>
                  <a:off x="3384140" y="3795252"/>
                  <a:ext cx="647700" cy="9525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
                  <a:extLst>
                    <a:ext uri="{FF2B5EF4-FFF2-40B4-BE49-F238E27FC236}">
                      <a16:creationId xmlns:a16="http://schemas.microsoft.com/office/drawing/2014/main" id="{0B2CFA29-D911-52A5-BB23-CAA1516B7228}"/>
                    </a:ext>
                  </a:extLst>
                </p:cNvPr>
                <p:cNvSpPr/>
                <p:nvPr/>
              </p:nvSpPr>
              <p:spPr>
                <a:xfrm>
                  <a:off x="1371600" y="1219200"/>
                  <a:ext cx="4800600" cy="2743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2">
                  <a:extLst>
                    <a:ext uri="{FF2B5EF4-FFF2-40B4-BE49-F238E27FC236}">
                      <a16:creationId xmlns:a16="http://schemas.microsoft.com/office/drawing/2014/main" id="{3EB8685D-0B0D-191A-C567-98BEA5942A6D}"/>
                    </a:ext>
                  </a:extLst>
                </p:cNvPr>
                <p:cNvSpPr/>
                <p:nvPr/>
              </p:nvSpPr>
              <p:spPr>
                <a:xfrm>
                  <a:off x="1524000" y="1371600"/>
                  <a:ext cx="4495800" cy="2438400"/>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4">
                  <a:extLst>
                    <a:ext uri="{FF2B5EF4-FFF2-40B4-BE49-F238E27FC236}">
                      <a16:creationId xmlns:a16="http://schemas.microsoft.com/office/drawing/2014/main" id="{9E1D4E17-1587-358B-A315-9D6424BBFBC5}"/>
                    </a:ext>
                  </a:extLst>
                </p:cNvPr>
                <p:cNvSpPr/>
                <p:nvPr/>
              </p:nvSpPr>
              <p:spPr>
                <a:xfrm>
                  <a:off x="2050025" y="4715797"/>
                  <a:ext cx="3480619" cy="28390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595EDB9B-D58C-8C82-4969-90BEB48F29E7}"/>
                  </a:ext>
                </a:extLst>
              </p:cNvPr>
              <p:cNvGrpSpPr/>
              <p:nvPr/>
            </p:nvGrpSpPr>
            <p:grpSpPr>
              <a:xfrm>
                <a:off x="9441918" y="2879256"/>
                <a:ext cx="2406380" cy="788642"/>
                <a:chOff x="534738" y="3258336"/>
                <a:chExt cx="7828740" cy="2215889"/>
              </a:xfrm>
              <a:solidFill>
                <a:schemeClr val="tx1"/>
              </a:solidFill>
            </p:grpSpPr>
            <p:grpSp>
              <p:nvGrpSpPr>
                <p:cNvPr id="94" name="Group 93">
                  <a:extLst>
                    <a:ext uri="{FF2B5EF4-FFF2-40B4-BE49-F238E27FC236}">
                      <a16:creationId xmlns:a16="http://schemas.microsoft.com/office/drawing/2014/main" id="{3BB5B776-4EDA-224F-7489-BF55112DFF22}"/>
                    </a:ext>
                  </a:extLst>
                </p:cNvPr>
                <p:cNvGrpSpPr/>
                <p:nvPr/>
              </p:nvGrpSpPr>
              <p:grpSpPr>
                <a:xfrm>
                  <a:off x="534738" y="3258336"/>
                  <a:ext cx="1076099" cy="1455070"/>
                  <a:chOff x="6696052" y="1382055"/>
                  <a:chExt cx="1076099" cy="1455070"/>
                </a:xfrm>
                <a:grpFill/>
              </p:grpSpPr>
              <p:sp>
                <p:nvSpPr>
                  <p:cNvPr id="128" name="Oval 127">
                    <a:extLst>
                      <a:ext uri="{FF2B5EF4-FFF2-40B4-BE49-F238E27FC236}">
                        <a16:creationId xmlns:a16="http://schemas.microsoft.com/office/drawing/2014/main" id="{804B89E4-81C3-8FDC-8844-8BA9F42B7C4A}"/>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Delay 128">
                    <a:extLst>
                      <a:ext uri="{FF2B5EF4-FFF2-40B4-BE49-F238E27FC236}">
                        <a16:creationId xmlns:a16="http://schemas.microsoft.com/office/drawing/2014/main" id="{F7AAC918-AF7B-AAB3-A7B2-603768BB0BCC}"/>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65696905-C618-591A-8B2D-A037E995E80E}"/>
                    </a:ext>
                  </a:extLst>
                </p:cNvPr>
                <p:cNvGrpSpPr/>
                <p:nvPr/>
              </p:nvGrpSpPr>
              <p:grpSpPr>
                <a:xfrm>
                  <a:off x="1754147" y="3258336"/>
                  <a:ext cx="1076099" cy="1455070"/>
                  <a:chOff x="6696052" y="1382055"/>
                  <a:chExt cx="1076099" cy="1455070"/>
                </a:xfrm>
                <a:grpFill/>
              </p:grpSpPr>
              <p:sp>
                <p:nvSpPr>
                  <p:cNvPr id="126" name="Oval 125">
                    <a:extLst>
                      <a:ext uri="{FF2B5EF4-FFF2-40B4-BE49-F238E27FC236}">
                        <a16:creationId xmlns:a16="http://schemas.microsoft.com/office/drawing/2014/main" id="{DD3A8CF1-19CB-ED94-F4CE-7A354F665CF9}"/>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Delay 126">
                    <a:extLst>
                      <a:ext uri="{FF2B5EF4-FFF2-40B4-BE49-F238E27FC236}">
                        <a16:creationId xmlns:a16="http://schemas.microsoft.com/office/drawing/2014/main" id="{9895636D-A59D-B434-BAB2-EE479D8B54D1}"/>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id="{651A1583-9388-2F47-8B14-9E9EC750B0EC}"/>
                    </a:ext>
                  </a:extLst>
                </p:cNvPr>
                <p:cNvGrpSpPr/>
                <p:nvPr/>
              </p:nvGrpSpPr>
              <p:grpSpPr>
                <a:xfrm>
                  <a:off x="2947096" y="3258336"/>
                  <a:ext cx="1076099" cy="1455070"/>
                  <a:chOff x="6696052" y="1382055"/>
                  <a:chExt cx="1076099" cy="1455070"/>
                </a:xfrm>
                <a:grpFill/>
              </p:grpSpPr>
              <p:sp>
                <p:nvSpPr>
                  <p:cNvPr id="124" name="Oval 123">
                    <a:extLst>
                      <a:ext uri="{FF2B5EF4-FFF2-40B4-BE49-F238E27FC236}">
                        <a16:creationId xmlns:a16="http://schemas.microsoft.com/office/drawing/2014/main" id="{465A8366-4DCB-2970-1A93-D05B28B76363}"/>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Delay 124">
                    <a:extLst>
                      <a:ext uri="{FF2B5EF4-FFF2-40B4-BE49-F238E27FC236}">
                        <a16:creationId xmlns:a16="http://schemas.microsoft.com/office/drawing/2014/main" id="{B64CA4DF-EC0A-5624-FB8E-75EEA389533E}"/>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5A479880-83EE-E11F-F5AA-8D67D5164175}"/>
                    </a:ext>
                  </a:extLst>
                </p:cNvPr>
                <p:cNvGrpSpPr/>
                <p:nvPr/>
              </p:nvGrpSpPr>
              <p:grpSpPr>
                <a:xfrm>
                  <a:off x="4140045" y="3258336"/>
                  <a:ext cx="1076099" cy="1455070"/>
                  <a:chOff x="6696052" y="1382055"/>
                  <a:chExt cx="1076099" cy="1455070"/>
                </a:xfrm>
                <a:grpFill/>
              </p:grpSpPr>
              <p:sp>
                <p:nvSpPr>
                  <p:cNvPr id="122" name="Oval 121">
                    <a:extLst>
                      <a:ext uri="{FF2B5EF4-FFF2-40B4-BE49-F238E27FC236}">
                        <a16:creationId xmlns:a16="http://schemas.microsoft.com/office/drawing/2014/main" id="{6EB6C96E-A33F-7E02-A956-63217E4C3623}"/>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Delay 122">
                    <a:extLst>
                      <a:ext uri="{FF2B5EF4-FFF2-40B4-BE49-F238E27FC236}">
                        <a16:creationId xmlns:a16="http://schemas.microsoft.com/office/drawing/2014/main" id="{5C9074AC-AEA7-8427-4C97-57CBAA7D1CEB}"/>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8757772E-228E-9A20-4B73-3BBF172351AE}"/>
                    </a:ext>
                  </a:extLst>
                </p:cNvPr>
                <p:cNvGrpSpPr/>
                <p:nvPr/>
              </p:nvGrpSpPr>
              <p:grpSpPr>
                <a:xfrm>
                  <a:off x="5332994" y="3258336"/>
                  <a:ext cx="1076099" cy="1455070"/>
                  <a:chOff x="6696052" y="1382055"/>
                  <a:chExt cx="1076099" cy="1455070"/>
                </a:xfrm>
                <a:grpFill/>
              </p:grpSpPr>
              <p:sp>
                <p:nvSpPr>
                  <p:cNvPr id="120" name="Oval 119">
                    <a:extLst>
                      <a:ext uri="{FF2B5EF4-FFF2-40B4-BE49-F238E27FC236}">
                        <a16:creationId xmlns:a16="http://schemas.microsoft.com/office/drawing/2014/main" id="{12439E20-4481-7FFC-AFD9-86B7E457C0E4}"/>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Delay 120">
                    <a:extLst>
                      <a:ext uri="{FF2B5EF4-FFF2-40B4-BE49-F238E27FC236}">
                        <a16:creationId xmlns:a16="http://schemas.microsoft.com/office/drawing/2014/main" id="{F0B0F68D-485B-F026-C929-31D9A79D1FCA}"/>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54848986-8E09-F82E-9788-C9B8B63D64F6}"/>
                    </a:ext>
                  </a:extLst>
                </p:cNvPr>
                <p:cNvGrpSpPr/>
                <p:nvPr/>
              </p:nvGrpSpPr>
              <p:grpSpPr>
                <a:xfrm>
                  <a:off x="6525943" y="3258336"/>
                  <a:ext cx="1076099" cy="1455070"/>
                  <a:chOff x="6696052" y="1382055"/>
                  <a:chExt cx="1076099" cy="1455070"/>
                </a:xfrm>
                <a:grpFill/>
              </p:grpSpPr>
              <p:sp>
                <p:nvSpPr>
                  <p:cNvPr id="118" name="Oval 117">
                    <a:extLst>
                      <a:ext uri="{FF2B5EF4-FFF2-40B4-BE49-F238E27FC236}">
                        <a16:creationId xmlns:a16="http://schemas.microsoft.com/office/drawing/2014/main" id="{CF7FFA61-A7A2-47E6-9714-274511EF1516}"/>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Delay 118">
                    <a:extLst>
                      <a:ext uri="{FF2B5EF4-FFF2-40B4-BE49-F238E27FC236}">
                        <a16:creationId xmlns:a16="http://schemas.microsoft.com/office/drawing/2014/main" id="{B011A34B-C269-A332-1BFD-7529116E3900}"/>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3CE4C90D-8CFB-869A-4B43-0AD51402B704}"/>
                    </a:ext>
                  </a:extLst>
                </p:cNvPr>
                <p:cNvGrpSpPr/>
                <p:nvPr/>
              </p:nvGrpSpPr>
              <p:grpSpPr>
                <a:xfrm>
                  <a:off x="6041927" y="4019155"/>
                  <a:ext cx="1076099" cy="1455070"/>
                  <a:chOff x="6696052" y="1382055"/>
                  <a:chExt cx="1076099" cy="1455070"/>
                </a:xfrm>
                <a:grpFill/>
              </p:grpSpPr>
              <p:sp>
                <p:nvSpPr>
                  <p:cNvPr id="116" name="Oval 115">
                    <a:extLst>
                      <a:ext uri="{FF2B5EF4-FFF2-40B4-BE49-F238E27FC236}">
                        <a16:creationId xmlns:a16="http://schemas.microsoft.com/office/drawing/2014/main" id="{E65338A5-5F28-3E82-46FA-BD0E806DA99C}"/>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lowchart: Delay 116">
                    <a:extLst>
                      <a:ext uri="{FF2B5EF4-FFF2-40B4-BE49-F238E27FC236}">
                        <a16:creationId xmlns:a16="http://schemas.microsoft.com/office/drawing/2014/main" id="{7EE915A3-7233-F236-3DD1-CEBB94A92149}"/>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9764F6FA-8FF6-4FFF-17E3-0EFD0481184F}"/>
                    </a:ext>
                  </a:extLst>
                </p:cNvPr>
                <p:cNvGrpSpPr/>
                <p:nvPr/>
              </p:nvGrpSpPr>
              <p:grpSpPr>
                <a:xfrm>
                  <a:off x="4858456" y="4019155"/>
                  <a:ext cx="1076099" cy="1455070"/>
                  <a:chOff x="6696052" y="1382055"/>
                  <a:chExt cx="1076099" cy="1455070"/>
                </a:xfrm>
                <a:grpFill/>
              </p:grpSpPr>
              <p:sp>
                <p:nvSpPr>
                  <p:cNvPr id="114" name="Oval 113">
                    <a:extLst>
                      <a:ext uri="{FF2B5EF4-FFF2-40B4-BE49-F238E27FC236}">
                        <a16:creationId xmlns:a16="http://schemas.microsoft.com/office/drawing/2014/main" id="{B6938CBD-8326-C2DA-8690-121550A1D754}"/>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Delay 114">
                    <a:extLst>
                      <a:ext uri="{FF2B5EF4-FFF2-40B4-BE49-F238E27FC236}">
                        <a16:creationId xmlns:a16="http://schemas.microsoft.com/office/drawing/2014/main" id="{C7F63C53-121C-2804-D230-FC56B7E2B059}"/>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DAFDB103-0F6D-8F7C-8072-ACD46281FB5A}"/>
                    </a:ext>
                  </a:extLst>
                </p:cNvPr>
                <p:cNvGrpSpPr/>
                <p:nvPr/>
              </p:nvGrpSpPr>
              <p:grpSpPr>
                <a:xfrm>
                  <a:off x="3661660" y="3985871"/>
                  <a:ext cx="1076099" cy="1455070"/>
                  <a:chOff x="6696052" y="1382055"/>
                  <a:chExt cx="1076099" cy="1455070"/>
                </a:xfrm>
                <a:grpFill/>
              </p:grpSpPr>
              <p:sp>
                <p:nvSpPr>
                  <p:cNvPr id="112" name="Oval 111">
                    <a:extLst>
                      <a:ext uri="{FF2B5EF4-FFF2-40B4-BE49-F238E27FC236}">
                        <a16:creationId xmlns:a16="http://schemas.microsoft.com/office/drawing/2014/main" id="{254E62AE-B27A-DD7C-AA6F-44A55514214F}"/>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Delay 112">
                    <a:extLst>
                      <a:ext uri="{FF2B5EF4-FFF2-40B4-BE49-F238E27FC236}">
                        <a16:creationId xmlns:a16="http://schemas.microsoft.com/office/drawing/2014/main" id="{358FA8D2-5CFD-1345-A8D2-70BA9AC89B93}"/>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A197A62E-2AF2-D7CD-3A0F-6E7EB02A94BB}"/>
                    </a:ext>
                  </a:extLst>
                </p:cNvPr>
                <p:cNvGrpSpPr/>
                <p:nvPr/>
              </p:nvGrpSpPr>
              <p:grpSpPr>
                <a:xfrm>
                  <a:off x="2404654" y="3985871"/>
                  <a:ext cx="1076099" cy="1455070"/>
                  <a:chOff x="6696052" y="1382055"/>
                  <a:chExt cx="1076099" cy="1455070"/>
                </a:xfrm>
                <a:grpFill/>
              </p:grpSpPr>
              <p:sp>
                <p:nvSpPr>
                  <p:cNvPr id="110" name="Oval 109">
                    <a:extLst>
                      <a:ext uri="{FF2B5EF4-FFF2-40B4-BE49-F238E27FC236}">
                        <a16:creationId xmlns:a16="http://schemas.microsoft.com/office/drawing/2014/main" id="{ADA7E329-B405-6268-CBD4-1E54B8D9C90C}"/>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Delay 110">
                    <a:extLst>
                      <a:ext uri="{FF2B5EF4-FFF2-40B4-BE49-F238E27FC236}">
                        <a16:creationId xmlns:a16="http://schemas.microsoft.com/office/drawing/2014/main" id="{55F6FDF9-7CB1-7300-B2C4-997FFBE1D4D6}"/>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B98021A0-27B4-F02F-B023-3C12FB46B75C}"/>
                    </a:ext>
                  </a:extLst>
                </p:cNvPr>
                <p:cNvGrpSpPr/>
                <p:nvPr/>
              </p:nvGrpSpPr>
              <p:grpSpPr>
                <a:xfrm>
                  <a:off x="7287379" y="3985871"/>
                  <a:ext cx="1076099" cy="1455070"/>
                  <a:chOff x="6696052" y="1382055"/>
                  <a:chExt cx="1076099" cy="1455070"/>
                </a:xfrm>
                <a:grpFill/>
              </p:grpSpPr>
              <p:sp>
                <p:nvSpPr>
                  <p:cNvPr id="108" name="Oval 107">
                    <a:extLst>
                      <a:ext uri="{FF2B5EF4-FFF2-40B4-BE49-F238E27FC236}">
                        <a16:creationId xmlns:a16="http://schemas.microsoft.com/office/drawing/2014/main" id="{95FC09AE-3D29-4C71-F168-63F9F11DA28B}"/>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Delay 108">
                    <a:extLst>
                      <a:ext uri="{FF2B5EF4-FFF2-40B4-BE49-F238E27FC236}">
                        <a16:creationId xmlns:a16="http://schemas.microsoft.com/office/drawing/2014/main" id="{BEF7F6D9-6033-F32D-ED1F-7A87BFFF7E18}"/>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E8573B88-063C-C1AD-0945-FCC7888D9814}"/>
                    </a:ext>
                  </a:extLst>
                </p:cNvPr>
                <p:cNvGrpSpPr/>
                <p:nvPr/>
              </p:nvGrpSpPr>
              <p:grpSpPr>
                <a:xfrm>
                  <a:off x="1168101" y="3985871"/>
                  <a:ext cx="1076099" cy="1455070"/>
                  <a:chOff x="6696052" y="1382055"/>
                  <a:chExt cx="1076099" cy="1455070"/>
                </a:xfrm>
                <a:grpFill/>
              </p:grpSpPr>
              <p:sp>
                <p:nvSpPr>
                  <p:cNvPr id="106" name="Oval 105">
                    <a:extLst>
                      <a:ext uri="{FF2B5EF4-FFF2-40B4-BE49-F238E27FC236}">
                        <a16:creationId xmlns:a16="http://schemas.microsoft.com/office/drawing/2014/main" id="{A852C160-1CEC-831C-230B-49D69A2ECB52}"/>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lowchart: Delay 106">
                    <a:extLst>
                      <a:ext uri="{FF2B5EF4-FFF2-40B4-BE49-F238E27FC236}">
                        <a16:creationId xmlns:a16="http://schemas.microsoft.com/office/drawing/2014/main" id="{5F46557A-0D6F-92E1-608B-3D4B5EC635EE}"/>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66826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140</TotalTime>
  <Words>1698</Words>
  <Application>Microsoft Office PowerPoint</Application>
  <PresentationFormat>Widescreen</PresentationFormat>
  <Paragraphs>131</Paragraphs>
  <Slides>18</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Aptos Display</vt:lpstr>
      <vt:lpstr>Arial</vt:lpstr>
      <vt:lpstr>Baskerville Old Face</vt:lpstr>
      <vt:lpstr>Bell MT</vt:lpstr>
      <vt:lpstr>Bookman Old Style</vt:lpstr>
      <vt:lpstr>Californian FB</vt:lpstr>
      <vt:lpstr>Colonna MT</vt:lpstr>
      <vt:lpstr>Comic Sans MS</vt:lpstr>
      <vt:lpstr>Dreaming Outloud Pro</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Brad Blau</dc:creator>
  <cp:lastModifiedBy>Brad Blau</cp:lastModifiedBy>
  <cp:revision>3</cp:revision>
  <dcterms:created xsi:type="dcterms:W3CDTF">2025-01-04T14:44:46Z</dcterms:created>
  <dcterms:modified xsi:type="dcterms:W3CDTF">2025-01-04T17:53:26Z</dcterms:modified>
</cp:coreProperties>
</file>