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91" r:id="rId2"/>
    <p:sldId id="258" r:id="rId3"/>
    <p:sldId id="292" r:id="rId4"/>
    <p:sldId id="261" r:id="rId5"/>
    <p:sldId id="262" r:id="rId6"/>
    <p:sldId id="263" r:id="rId7"/>
    <p:sldId id="259" r:id="rId8"/>
    <p:sldId id="266" r:id="rId9"/>
    <p:sldId id="267" r:id="rId10"/>
    <p:sldId id="268" r:id="rId11"/>
    <p:sldId id="264" r:id="rId12"/>
    <p:sldId id="271" r:id="rId13"/>
    <p:sldId id="270" r:id="rId14"/>
    <p:sldId id="272" r:id="rId15"/>
    <p:sldId id="294" r:id="rId16"/>
    <p:sldId id="295" r:id="rId17"/>
    <p:sldId id="293" r:id="rId18"/>
    <p:sldId id="273" r:id="rId19"/>
    <p:sldId id="257" r:id="rId20"/>
    <p:sldId id="260" r:id="rId21"/>
    <p:sldId id="265" r:id="rId22"/>
    <p:sldId id="269" r:id="rId23"/>
    <p:sldId id="275" r:id="rId24"/>
    <p:sldId id="278" r:id="rId25"/>
    <p:sldId id="277" r:id="rId26"/>
    <p:sldId id="280" r:id="rId27"/>
    <p:sldId id="281" r:id="rId28"/>
    <p:sldId id="282" r:id="rId29"/>
    <p:sldId id="283" r:id="rId30"/>
    <p:sldId id="284" r:id="rId31"/>
    <p:sldId id="285" r:id="rId32"/>
    <p:sldId id="286" r:id="rId33"/>
    <p:sldId id="287" r:id="rId34"/>
    <p:sldId id="288" r:id="rId35"/>
    <p:sldId id="289" r:id="rId36"/>
    <p:sldId id="290" r:id="rId37"/>
  </p:sldIdLst>
  <p:sldSz cx="12192000" cy="6858000"/>
  <p:notesSz cx="6858000" cy="9144000"/>
  <p:embeddedFontLst>
    <p:embeddedFont>
      <p:font typeface="Abadi" panose="020B0604020104020204" pitchFamily="34" charset="0"/>
      <p:regular r:id="rId38"/>
    </p:embeddedFont>
    <p:embeddedFont>
      <p:font typeface="Angsana New" panose="02020603050405020304" pitchFamily="18" charset="-34"/>
      <p:regular r:id="rId39"/>
      <p:bold r:id="rId40"/>
      <p:italic r:id="rId41"/>
      <p:boldItalic r:id="rId42"/>
    </p:embeddedFont>
    <p:embeddedFont>
      <p:font typeface="Cambria" panose="02040503050406030204" pitchFamily="18" charset="0"/>
      <p:regular r:id="rId43"/>
      <p:bold r:id="rId44"/>
      <p:italic r:id="rId45"/>
      <p:boldItalic r:id="rId46"/>
    </p:embeddedFont>
    <p:embeddedFont>
      <p:font typeface="Open Sans" panose="020B0606030504020204" pitchFamily="34"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FFCC"/>
    <a:srgbClr val="238812"/>
    <a:srgbClr val="2BAA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8" autoAdjust="0"/>
    <p:restoredTop sz="94660"/>
  </p:normalViewPr>
  <p:slideViewPr>
    <p:cSldViewPr snapToGrid="0">
      <p:cViewPr varScale="1">
        <p:scale>
          <a:sx n="88" d="100"/>
          <a:sy n="88" d="100"/>
        </p:scale>
        <p:origin x="66" y="5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491CFED-285A-403E-9762-79C745FE7DDB}"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B4416F-35A2-4C77-822C-F329CFC959F2}" type="slidenum">
              <a:rPr lang="en-US" smtClean="0"/>
              <a:t>‹#›</a:t>
            </a:fld>
            <a:endParaRPr lang="en-US"/>
          </a:p>
        </p:txBody>
      </p:sp>
    </p:spTree>
    <p:extLst>
      <p:ext uri="{BB962C8B-B14F-4D97-AF65-F5344CB8AC3E}">
        <p14:creationId xmlns:p14="http://schemas.microsoft.com/office/powerpoint/2010/main" val="987165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91CFED-285A-403E-9762-79C745FE7DDB}"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B4416F-35A2-4C77-822C-F329CFC959F2}" type="slidenum">
              <a:rPr lang="en-US" smtClean="0"/>
              <a:t>‹#›</a:t>
            </a:fld>
            <a:endParaRPr lang="en-US"/>
          </a:p>
        </p:txBody>
      </p:sp>
    </p:spTree>
    <p:extLst>
      <p:ext uri="{BB962C8B-B14F-4D97-AF65-F5344CB8AC3E}">
        <p14:creationId xmlns:p14="http://schemas.microsoft.com/office/powerpoint/2010/main" val="2159877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91CFED-285A-403E-9762-79C745FE7DDB}"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B4416F-35A2-4C77-822C-F329CFC959F2}" type="slidenum">
              <a:rPr lang="en-US" smtClean="0"/>
              <a:t>‹#›</a:t>
            </a:fld>
            <a:endParaRPr lang="en-US"/>
          </a:p>
        </p:txBody>
      </p:sp>
    </p:spTree>
    <p:extLst>
      <p:ext uri="{BB962C8B-B14F-4D97-AF65-F5344CB8AC3E}">
        <p14:creationId xmlns:p14="http://schemas.microsoft.com/office/powerpoint/2010/main" val="4052564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91CFED-285A-403E-9762-79C745FE7DDB}"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B4416F-35A2-4C77-822C-F329CFC959F2}" type="slidenum">
              <a:rPr lang="en-US" smtClean="0"/>
              <a:t>‹#›</a:t>
            </a:fld>
            <a:endParaRPr lang="en-US"/>
          </a:p>
        </p:txBody>
      </p:sp>
    </p:spTree>
    <p:extLst>
      <p:ext uri="{BB962C8B-B14F-4D97-AF65-F5344CB8AC3E}">
        <p14:creationId xmlns:p14="http://schemas.microsoft.com/office/powerpoint/2010/main" val="2655504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91CFED-285A-403E-9762-79C745FE7DDB}"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B4416F-35A2-4C77-822C-F329CFC959F2}" type="slidenum">
              <a:rPr lang="en-US" smtClean="0"/>
              <a:t>‹#›</a:t>
            </a:fld>
            <a:endParaRPr lang="en-US"/>
          </a:p>
        </p:txBody>
      </p:sp>
    </p:spTree>
    <p:extLst>
      <p:ext uri="{BB962C8B-B14F-4D97-AF65-F5344CB8AC3E}">
        <p14:creationId xmlns:p14="http://schemas.microsoft.com/office/powerpoint/2010/main" val="2629369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491CFED-285A-403E-9762-79C745FE7DDB}"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B4416F-35A2-4C77-822C-F329CFC959F2}" type="slidenum">
              <a:rPr lang="en-US" smtClean="0"/>
              <a:t>‹#›</a:t>
            </a:fld>
            <a:endParaRPr lang="en-US"/>
          </a:p>
        </p:txBody>
      </p:sp>
    </p:spTree>
    <p:extLst>
      <p:ext uri="{BB962C8B-B14F-4D97-AF65-F5344CB8AC3E}">
        <p14:creationId xmlns:p14="http://schemas.microsoft.com/office/powerpoint/2010/main" val="449632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91CFED-285A-403E-9762-79C745FE7DDB}" type="datetimeFigureOut">
              <a:rPr lang="en-US" smtClean="0"/>
              <a:t>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B4416F-35A2-4C77-822C-F329CFC959F2}" type="slidenum">
              <a:rPr lang="en-US" smtClean="0"/>
              <a:t>‹#›</a:t>
            </a:fld>
            <a:endParaRPr lang="en-US"/>
          </a:p>
        </p:txBody>
      </p:sp>
    </p:spTree>
    <p:extLst>
      <p:ext uri="{BB962C8B-B14F-4D97-AF65-F5344CB8AC3E}">
        <p14:creationId xmlns:p14="http://schemas.microsoft.com/office/powerpoint/2010/main" val="1438360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91CFED-285A-403E-9762-79C745FE7DDB}" type="datetimeFigureOut">
              <a:rPr lang="en-US" smtClean="0"/>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B4416F-35A2-4C77-822C-F329CFC959F2}" type="slidenum">
              <a:rPr lang="en-US" smtClean="0"/>
              <a:t>‹#›</a:t>
            </a:fld>
            <a:endParaRPr lang="en-US"/>
          </a:p>
        </p:txBody>
      </p:sp>
    </p:spTree>
    <p:extLst>
      <p:ext uri="{BB962C8B-B14F-4D97-AF65-F5344CB8AC3E}">
        <p14:creationId xmlns:p14="http://schemas.microsoft.com/office/powerpoint/2010/main" val="3771208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91CFED-285A-403E-9762-79C745FE7DDB}" type="datetimeFigureOut">
              <a:rPr lang="en-US" smtClean="0"/>
              <a:t>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B4416F-35A2-4C77-822C-F329CFC959F2}" type="slidenum">
              <a:rPr lang="en-US" smtClean="0"/>
              <a:t>‹#›</a:t>
            </a:fld>
            <a:endParaRPr lang="en-US"/>
          </a:p>
        </p:txBody>
      </p:sp>
    </p:spTree>
    <p:extLst>
      <p:ext uri="{BB962C8B-B14F-4D97-AF65-F5344CB8AC3E}">
        <p14:creationId xmlns:p14="http://schemas.microsoft.com/office/powerpoint/2010/main" val="729707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491CFED-285A-403E-9762-79C745FE7DDB}"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B4416F-35A2-4C77-822C-F329CFC959F2}" type="slidenum">
              <a:rPr lang="en-US" smtClean="0"/>
              <a:t>‹#›</a:t>
            </a:fld>
            <a:endParaRPr lang="en-US"/>
          </a:p>
        </p:txBody>
      </p:sp>
    </p:spTree>
    <p:extLst>
      <p:ext uri="{BB962C8B-B14F-4D97-AF65-F5344CB8AC3E}">
        <p14:creationId xmlns:p14="http://schemas.microsoft.com/office/powerpoint/2010/main" val="617016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491CFED-285A-403E-9762-79C745FE7DDB}"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B4416F-35A2-4C77-822C-F329CFC959F2}" type="slidenum">
              <a:rPr lang="en-US" smtClean="0"/>
              <a:t>‹#›</a:t>
            </a:fld>
            <a:endParaRPr lang="en-US"/>
          </a:p>
        </p:txBody>
      </p:sp>
    </p:spTree>
    <p:extLst>
      <p:ext uri="{BB962C8B-B14F-4D97-AF65-F5344CB8AC3E}">
        <p14:creationId xmlns:p14="http://schemas.microsoft.com/office/powerpoint/2010/main" val="4184308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91CFED-285A-403E-9762-79C745FE7DDB}" type="datetimeFigureOut">
              <a:rPr lang="en-US" smtClean="0"/>
              <a:t>12/2/2024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B4416F-35A2-4C77-822C-F329CFC959F2}" type="slidenum">
              <a:rPr lang="en-US" smtClean="0"/>
              <a:t>‹#›</a:t>
            </a:fld>
            <a:endParaRPr lang="en-US"/>
          </a:p>
        </p:txBody>
      </p:sp>
    </p:spTree>
    <p:extLst>
      <p:ext uri="{BB962C8B-B14F-4D97-AF65-F5344CB8AC3E}">
        <p14:creationId xmlns:p14="http://schemas.microsoft.com/office/powerpoint/2010/main" val="2127603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0.jp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www.mormonwiki.com/1836" TargetMode="External"/><Relationship Id="rId7" Type="http://schemas.openxmlformats.org/officeDocument/2006/relationships/hyperlink" Target="https://www.mormonwiki.com/Orson_Hyde" TargetMode="External"/><Relationship Id="rId2" Type="http://schemas.openxmlformats.org/officeDocument/2006/relationships/hyperlink" Target="https://www.mormonwiki.com/Kirtland_Temple" TargetMode="External"/><Relationship Id="rId1" Type="http://schemas.openxmlformats.org/officeDocument/2006/relationships/slideLayout" Target="../slideLayouts/slideLayout7.xml"/><Relationship Id="rId6" Type="http://schemas.openxmlformats.org/officeDocument/2006/relationships/hyperlink" Target="https://www.mormonwiki.com/1846" TargetMode="External"/><Relationship Id="rId5" Type="http://schemas.openxmlformats.org/officeDocument/2006/relationships/hyperlink" Target="https://www.mormonwiki.com/Nauvoo_Temple" TargetMode="External"/><Relationship Id="rId4" Type="http://schemas.openxmlformats.org/officeDocument/2006/relationships/hyperlink" Target="https://www.mormonwiki.com/Joseph_Smith" TargetMode="External"/></Relationships>
</file>

<file path=ppt/slides/_rels/slide24.xml.rels><?xml version="1.0" encoding="UTF-8" standalone="yes"?>
<Relationships xmlns="http://schemas.openxmlformats.org/package/2006/relationships"><Relationship Id="rId13" Type="http://schemas.openxmlformats.org/officeDocument/2006/relationships/hyperlink" Target="https://www.mormonwiki.com/Wilford_Woodruff" TargetMode="External"/><Relationship Id="rId18" Type="http://schemas.openxmlformats.org/officeDocument/2006/relationships/hyperlink" Target="https://www.mormonwiki.com/1923" TargetMode="External"/><Relationship Id="rId26" Type="http://schemas.openxmlformats.org/officeDocument/2006/relationships/hyperlink" Target="https://www.mormonwiki.com/David_O._McKay" TargetMode="External"/><Relationship Id="rId21" Type="http://schemas.openxmlformats.org/officeDocument/2006/relationships/hyperlink" Target="https://www.mormonwiki.com/Idaho_Falls_Idaho_Temple" TargetMode="External"/><Relationship Id="rId34" Type="http://schemas.openxmlformats.org/officeDocument/2006/relationships/hyperlink" Target="https://www.mormonwiki.com/Ogden_Utah_Temple" TargetMode="External"/><Relationship Id="rId7" Type="http://schemas.openxmlformats.org/officeDocument/2006/relationships/hyperlink" Target="https://www.mormonwiki.com/John_Taylor" TargetMode="External"/><Relationship Id="rId12" Type="http://schemas.openxmlformats.org/officeDocument/2006/relationships/hyperlink" Target="https://www.mormonwiki.com/1893" TargetMode="External"/><Relationship Id="rId17" Type="http://schemas.openxmlformats.org/officeDocument/2006/relationships/hyperlink" Target="https://www.mormonwiki.com/Cardston_Alberta_Temple" TargetMode="External"/><Relationship Id="rId25" Type="http://schemas.openxmlformats.org/officeDocument/2006/relationships/hyperlink" Target="https://www.mormonwiki.com/1955" TargetMode="External"/><Relationship Id="rId33" Type="http://schemas.openxmlformats.org/officeDocument/2006/relationships/hyperlink" Target="https://www.mormonwiki.com/1964" TargetMode="External"/><Relationship Id="rId38" Type="http://schemas.openxmlformats.org/officeDocument/2006/relationships/hyperlink" Target="https://www.mormonwiki.com/Harold_B._Lee" TargetMode="External"/><Relationship Id="rId2" Type="http://schemas.openxmlformats.org/officeDocument/2006/relationships/hyperlink" Target="https://www.mormonwiki.com/St._George_Utah_Temple" TargetMode="External"/><Relationship Id="rId16" Type="http://schemas.openxmlformats.org/officeDocument/2006/relationships/hyperlink" Target="https://www.mormonwiki.com/Heber_J._Grant" TargetMode="External"/><Relationship Id="rId20" Type="http://schemas.openxmlformats.org/officeDocument/2006/relationships/hyperlink" Target="https://www.mormonwiki.com/1927" TargetMode="External"/><Relationship Id="rId29" Type="http://schemas.openxmlformats.org/officeDocument/2006/relationships/hyperlink" Target="https://www.mormonwiki.com/Hamilton_New_Zealand_Temple" TargetMode="External"/><Relationship Id="rId1" Type="http://schemas.openxmlformats.org/officeDocument/2006/relationships/slideLayout" Target="../slideLayouts/slideLayout7.xml"/><Relationship Id="rId6" Type="http://schemas.openxmlformats.org/officeDocument/2006/relationships/hyperlink" Target="https://www.mormonwiki.com/1884" TargetMode="External"/><Relationship Id="rId11" Type="http://schemas.openxmlformats.org/officeDocument/2006/relationships/hyperlink" Target="https://www.mormonwiki.com/Salt_Lake_Temple" TargetMode="External"/><Relationship Id="rId24" Type="http://schemas.openxmlformats.org/officeDocument/2006/relationships/hyperlink" Target="https://www.mormonwiki.com/Bern_Switzerland_Temple" TargetMode="External"/><Relationship Id="rId32" Type="http://schemas.openxmlformats.org/officeDocument/2006/relationships/hyperlink" Target="https://www.mormonwiki.com/Oakland_California_Temple" TargetMode="External"/><Relationship Id="rId37" Type="http://schemas.openxmlformats.org/officeDocument/2006/relationships/hyperlink" Target="https://www.mormonwiki.com/Provo_Utah_Temple" TargetMode="External"/><Relationship Id="rId5" Type="http://schemas.openxmlformats.org/officeDocument/2006/relationships/hyperlink" Target="https://www.mormonwiki.com/Logan_Utah_Temple" TargetMode="External"/><Relationship Id="rId15" Type="http://schemas.openxmlformats.org/officeDocument/2006/relationships/hyperlink" Target="https://www.mormonwiki.com/1919" TargetMode="External"/><Relationship Id="rId23" Type="http://schemas.openxmlformats.org/officeDocument/2006/relationships/hyperlink" Target="https://www.mormonwiki.com/George_Albert_Smith_(Prophet)" TargetMode="External"/><Relationship Id="rId28" Type="http://schemas.openxmlformats.org/officeDocument/2006/relationships/hyperlink" Target="https://www.mormonwiki.com/1956" TargetMode="External"/><Relationship Id="rId36" Type="http://schemas.openxmlformats.org/officeDocument/2006/relationships/hyperlink" Target="https://www.mormonwiki.com/Joseph_Fielding_Smith" TargetMode="External"/><Relationship Id="rId10" Type="http://schemas.openxmlformats.org/officeDocument/2006/relationships/hyperlink" Target="https://www.mormonwiki.com/Lorenzo_Snow" TargetMode="External"/><Relationship Id="rId19" Type="http://schemas.openxmlformats.org/officeDocument/2006/relationships/hyperlink" Target="https://www.mormonwiki.com/Mesa_Arizona_Temple" TargetMode="External"/><Relationship Id="rId31" Type="http://schemas.openxmlformats.org/officeDocument/2006/relationships/hyperlink" Target="https://www.mormonwiki.com/London_England_Temple" TargetMode="External"/><Relationship Id="rId4" Type="http://schemas.openxmlformats.org/officeDocument/2006/relationships/hyperlink" Target="https://www.mormonwiki.com/Daniel_H._Wells" TargetMode="External"/><Relationship Id="rId9" Type="http://schemas.openxmlformats.org/officeDocument/2006/relationships/hyperlink" Target="https://www.mormonwiki.com/1888" TargetMode="External"/><Relationship Id="rId14" Type="http://schemas.openxmlformats.org/officeDocument/2006/relationships/hyperlink" Target="https://www.mormonwiki.com/Laie_Hawaii_Temple" TargetMode="External"/><Relationship Id="rId22" Type="http://schemas.openxmlformats.org/officeDocument/2006/relationships/hyperlink" Target="https://www.mormonwiki.com/1945" TargetMode="External"/><Relationship Id="rId27" Type="http://schemas.openxmlformats.org/officeDocument/2006/relationships/hyperlink" Target="https://www.mormonwiki.com/Los_Angeles_California_Temple" TargetMode="External"/><Relationship Id="rId30" Type="http://schemas.openxmlformats.org/officeDocument/2006/relationships/hyperlink" Target="https://www.mormonwiki.com/1958" TargetMode="External"/><Relationship Id="rId35" Type="http://schemas.openxmlformats.org/officeDocument/2006/relationships/hyperlink" Target="https://www.mormonwiki.com/1972" TargetMode="External"/><Relationship Id="rId8" Type="http://schemas.openxmlformats.org/officeDocument/2006/relationships/hyperlink" Target="https://www.mormonwiki.com/Manti_Utah_Temple" TargetMode="External"/><Relationship Id="rId3" Type="http://schemas.openxmlformats.org/officeDocument/2006/relationships/hyperlink" Target="https://www.mormonwiki.com/1877"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mormonwiki.com/1984" TargetMode="External"/><Relationship Id="rId13" Type="http://schemas.openxmlformats.org/officeDocument/2006/relationships/hyperlink" Target="https://www.mormonwiki.com/Washington_D.C._Temple" TargetMode="External"/><Relationship Id="rId18" Type="http://schemas.openxmlformats.org/officeDocument/2006/relationships/hyperlink" Target="https://www.mormonwiki.com/Tokyo_Japan_Temple" TargetMode="External"/><Relationship Id="rId26" Type="http://schemas.openxmlformats.org/officeDocument/2006/relationships/hyperlink" Target="https://www.mormonwiki.com/Nuku%27alofa_Tonga_Temple" TargetMode="External"/><Relationship Id="rId3" Type="http://schemas.openxmlformats.org/officeDocument/2006/relationships/hyperlink" Target="https://www.mormonwiki.com/1983" TargetMode="External"/><Relationship Id="rId21" Type="http://schemas.openxmlformats.org/officeDocument/2006/relationships/hyperlink" Target="https://www.mormonwiki.com/Jordan_River_Utah_Temple" TargetMode="External"/><Relationship Id="rId7" Type="http://schemas.openxmlformats.org/officeDocument/2006/relationships/hyperlink" Target="https://www.mormonwiki.com/Boise_Idaho_Temple" TargetMode="External"/><Relationship Id="rId12" Type="http://schemas.openxmlformats.org/officeDocument/2006/relationships/hyperlink" Target="https://www.mormonwiki.com/Taipei_Taiwan_Temple" TargetMode="External"/><Relationship Id="rId17" Type="http://schemas.openxmlformats.org/officeDocument/2006/relationships/hyperlink" Target="https://www.mormonwiki.com/1978" TargetMode="External"/><Relationship Id="rId25" Type="http://schemas.openxmlformats.org/officeDocument/2006/relationships/hyperlink" Target="https://www.mormonwiki.com/Apia_Samoa_Temple" TargetMode="External"/><Relationship Id="rId2" Type="http://schemas.openxmlformats.org/officeDocument/2006/relationships/hyperlink" Target="https://www.mormonwiki.com/Santiago_Chile_Temple" TargetMode="External"/><Relationship Id="rId16" Type="http://schemas.openxmlformats.org/officeDocument/2006/relationships/hyperlink" Target="https://www.mormonwiki.com/S%C3%A3o_Paulo_Brazil_Temple" TargetMode="External"/><Relationship Id="rId20" Type="http://schemas.openxmlformats.org/officeDocument/2006/relationships/hyperlink" Target="https://www.mormonwiki.com/Seattle_Washington_Temple" TargetMode="External"/><Relationship Id="rId1" Type="http://schemas.openxmlformats.org/officeDocument/2006/relationships/slideLayout" Target="../slideLayouts/slideLayout7.xml"/><Relationship Id="rId6" Type="http://schemas.openxmlformats.org/officeDocument/2006/relationships/hyperlink" Target="https://www.mormonwiki.com/Mexico_City_Mexico_Temple" TargetMode="External"/><Relationship Id="rId11" Type="http://schemas.openxmlformats.org/officeDocument/2006/relationships/hyperlink" Target="https://www.mormonwiki.com/Dallas_Texas_Temple" TargetMode="External"/><Relationship Id="rId24" Type="http://schemas.openxmlformats.org/officeDocument/2006/relationships/hyperlink" Target="https://www.mormonwiki.com/Atlanta_Georgia_Temple" TargetMode="External"/><Relationship Id="rId5" Type="http://schemas.openxmlformats.org/officeDocument/2006/relationships/hyperlink" Target="https://www.mormonwiki.com/Papeete_Tahiti_Temple" TargetMode="External"/><Relationship Id="rId15" Type="http://schemas.openxmlformats.org/officeDocument/2006/relationships/hyperlink" Target="https://www.mormonwiki.com/Spencer_W._Kimball" TargetMode="External"/><Relationship Id="rId23" Type="http://schemas.openxmlformats.org/officeDocument/2006/relationships/hyperlink" Target="https://www.mormonwiki.com/Marion_G._Romney" TargetMode="External"/><Relationship Id="rId10" Type="http://schemas.openxmlformats.org/officeDocument/2006/relationships/hyperlink" Target="https://www.mormonwiki.com/Manila_Philippines_Temple" TargetMode="External"/><Relationship Id="rId19" Type="http://schemas.openxmlformats.org/officeDocument/2006/relationships/hyperlink" Target="https://www.mormonwiki.com/1980" TargetMode="External"/><Relationship Id="rId4" Type="http://schemas.openxmlformats.org/officeDocument/2006/relationships/hyperlink" Target="https://www.mormonwiki.com/Gordon_B._Hinckley" TargetMode="External"/><Relationship Id="rId9" Type="http://schemas.openxmlformats.org/officeDocument/2006/relationships/hyperlink" Target="https://www.mormonwiki.com/Sydney_Australia_Temple" TargetMode="External"/><Relationship Id="rId14" Type="http://schemas.openxmlformats.org/officeDocument/2006/relationships/hyperlink" Target="https://www.mormonwiki.com/1974" TargetMode="External"/><Relationship Id="rId22" Type="http://schemas.openxmlformats.org/officeDocument/2006/relationships/hyperlink" Target="https://www.mormonwiki.com/1981"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ww.mormonwiki.com/1989" TargetMode="External"/><Relationship Id="rId13" Type="http://schemas.openxmlformats.org/officeDocument/2006/relationships/hyperlink" Target="https://www.mormonwiki.com/San_Diego_California_Temple" TargetMode="External"/><Relationship Id="rId18" Type="http://schemas.openxmlformats.org/officeDocument/2006/relationships/hyperlink" Target="https://www.mormonwiki.com/Bountiful_Utah_Temple" TargetMode="External"/><Relationship Id="rId26" Type="http://schemas.openxmlformats.org/officeDocument/2006/relationships/hyperlink" Target="https://www.mormonwiki.com/Johannesburg_South_Africa_Temple" TargetMode="External"/><Relationship Id="rId3" Type="http://schemas.openxmlformats.org/officeDocument/2006/relationships/hyperlink" Target="https://www.mormonwiki.com/1986" TargetMode="External"/><Relationship Id="rId21" Type="http://schemas.openxmlformats.org/officeDocument/2006/relationships/hyperlink" Target="https://www.mormonwiki.com/1984" TargetMode="External"/><Relationship Id="rId7" Type="http://schemas.openxmlformats.org/officeDocument/2006/relationships/hyperlink" Target="https://www.mormonwiki.com/Portland_Oregon_Temple" TargetMode="External"/><Relationship Id="rId12" Type="http://schemas.openxmlformats.org/officeDocument/2006/relationships/hyperlink" Target="https://www.mormonwiki.com/1990" TargetMode="External"/><Relationship Id="rId17" Type="http://schemas.openxmlformats.org/officeDocument/2006/relationships/hyperlink" Target="https://www.mormonwiki.com/Howard_W._Hunter" TargetMode="External"/><Relationship Id="rId25" Type="http://schemas.openxmlformats.org/officeDocument/2006/relationships/hyperlink" Target="https://www.mormonwiki.com/Chicago_Illinois_Temple" TargetMode="External"/><Relationship Id="rId2" Type="http://schemas.openxmlformats.org/officeDocument/2006/relationships/hyperlink" Target="https://www.mormonwiki.com/Denver_Colorado_Temple" TargetMode="External"/><Relationship Id="rId16" Type="http://schemas.openxmlformats.org/officeDocument/2006/relationships/hyperlink" Target="https://www.mormonwiki.com/1994" TargetMode="External"/><Relationship Id="rId20" Type="http://schemas.openxmlformats.org/officeDocument/2006/relationships/hyperlink" Target="https://www.mormonwiki.com/Guatemala_City_Guatemala_Temple" TargetMode="External"/><Relationship Id="rId29" Type="http://schemas.openxmlformats.org/officeDocument/2006/relationships/hyperlink" Target="https://www.mormonwiki.com/Buenos_Aires_Argentina_Temple" TargetMode="External"/><Relationship Id="rId1" Type="http://schemas.openxmlformats.org/officeDocument/2006/relationships/slideLayout" Target="../slideLayouts/slideLayout7.xml"/><Relationship Id="rId6" Type="http://schemas.openxmlformats.org/officeDocument/2006/relationships/hyperlink" Target="https://www.mormonwiki.com/1987" TargetMode="External"/><Relationship Id="rId11" Type="http://schemas.openxmlformats.org/officeDocument/2006/relationships/hyperlink" Target="https://www.mormonwiki.com/Toronto_Ontario_Temple" TargetMode="External"/><Relationship Id="rId24" Type="http://schemas.openxmlformats.org/officeDocument/2006/relationships/hyperlink" Target="https://www.mormonwiki.com/Stockholm_Sweden_Temple" TargetMode="External"/><Relationship Id="rId5" Type="http://schemas.openxmlformats.org/officeDocument/2006/relationships/hyperlink" Target="https://www.mormonwiki.com/Frankfurt_Germany_Temple" TargetMode="External"/><Relationship Id="rId15" Type="http://schemas.openxmlformats.org/officeDocument/2006/relationships/hyperlink" Target="https://www.mormonwiki.com/Orlando_Florida_Temple" TargetMode="External"/><Relationship Id="rId23" Type="http://schemas.openxmlformats.org/officeDocument/2006/relationships/hyperlink" Target="https://www.mormonwiki.com/1985" TargetMode="External"/><Relationship Id="rId28" Type="http://schemas.openxmlformats.org/officeDocument/2006/relationships/hyperlink" Target="https://www.mormonwiki.com/Lima_Peru_Temple" TargetMode="External"/><Relationship Id="rId10" Type="http://schemas.openxmlformats.org/officeDocument/2006/relationships/hyperlink" Target="https://www.mormonwiki.com/Las_Vegas_Nevada_Temple" TargetMode="External"/><Relationship Id="rId19" Type="http://schemas.openxmlformats.org/officeDocument/2006/relationships/hyperlink" Target="https://www.mormonwiki.com/1995" TargetMode="External"/><Relationship Id="rId4" Type="http://schemas.openxmlformats.org/officeDocument/2006/relationships/hyperlink" Target="https://www.mormonwiki.com/Ezra_Taft_Benson" TargetMode="External"/><Relationship Id="rId9" Type="http://schemas.openxmlformats.org/officeDocument/2006/relationships/hyperlink" Target="https://www.mormonwiki.com/Gordon_B._Hinckley" TargetMode="External"/><Relationship Id="rId14" Type="http://schemas.openxmlformats.org/officeDocument/2006/relationships/hyperlink" Target="https://www.mormonwiki.com/1993" TargetMode="External"/><Relationship Id="rId22" Type="http://schemas.openxmlformats.org/officeDocument/2006/relationships/hyperlink" Target="https://www.mormonwiki.com/Freiberg_Germany_Temple" TargetMode="External"/><Relationship Id="rId27" Type="http://schemas.openxmlformats.org/officeDocument/2006/relationships/hyperlink" Target="https://www.mormonwiki.com/Seoul_Korea_Temple" TargetMode="External"/><Relationship Id="rId30" Type="http://schemas.openxmlformats.org/officeDocument/2006/relationships/hyperlink" Target="https://www.mormonwiki.com/Thomas_S._Monson"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www.mormonwiki.com/Columbus_Ohio_Temple" TargetMode="External"/><Relationship Id="rId13" Type="http://schemas.openxmlformats.org/officeDocument/2006/relationships/hyperlink" Target="https://www.mormonwiki.com/1996" TargetMode="External"/><Relationship Id="rId18" Type="http://schemas.openxmlformats.org/officeDocument/2006/relationships/hyperlink" Target="https://www.mormonwiki.com/Preston_England_Temple" TargetMode="External"/><Relationship Id="rId3" Type="http://schemas.openxmlformats.org/officeDocument/2006/relationships/hyperlink" Target="https://www.mormonwiki.com/1999" TargetMode="External"/><Relationship Id="rId21" Type="http://schemas.openxmlformats.org/officeDocument/2006/relationships/hyperlink" Target="https://www.mormonwiki.com/Anchorage_Alaska_Temple" TargetMode="External"/><Relationship Id="rId7" Type="http://schemas.openxmlformats.org/officeDocument/2006/relationships/hyperlink" Target="https://www.mormonwiki.com/Spokane_Washington_Temple" TargetMode="External"/><Relationship Id="rId12" Type="http://schemas.openxmlformats.org/officeDocument/2006/relationships/hyperlink" Target="https://www.mormonwiki.com/Hong_Kong_China_Temple" TargetMode="External"/><Relationship Id="rId17" Type="http://schemas.openxmlformats.org/officeDocument/2006/relationships/hyperlink" Target="https://www.mormonwiki.com/Vernal_Utah_Temple" TargetMode="External"/><Relationship Id="rId2" Type="http://schemas.openxmlformats.org/officeDocument/2006/relationships/hyperlink" Target="https://www.mormonwiki.com/Madrid_Spain_Temple" TargetMode="External"/><Relationship Id="rId16" Type="http://schemas.openxmlformats.org/officeDocument/2006/relationships/hyperlink" Target="https://www.mormonwiki.com/1997" TargetMode="External"/><Relationship Id="rId20" Type="http://schemas.openxmlformats.org/officeDocument/2006/relationships/hyperlink" Target="https://www.mormonwiki.com/Monticello_Utah_Temple" TargetMode="External"/><Relationship Id="rId1" Type="http://schemas.openxmlformats.org/officeDocument/2006/relationships/slideLayout" Target="../slideLayouts/slideLayout7.xml"/><Relationship Id="rId6" Type="http://schemas.openxmlformats.org/officeDocument/2006/relationships/hyperlink" Target="https://www.mormonwiki.com/Guayaquil_Ecuador_Temple" TargetMode="External"/><Relationship Id="rId11" Type="http://schemas.openxmlformats.org/officeDocument/2006/relationships/hyperlink" Target="https://www.mormonwiki.com/Detroit_Michigan_Temple" TargetMode="External"/><Relationship Id="rId5" Type="http://schemas.openxmlformats.org/officeDocument/2006/relationships/hyperlink" Target="https://www.mormonwiki.com/Bogota_Colombia_Temple" TargetMode="External"/><Relationship Id="rId15" Type="http://schemas.openxmlformats.org/officeDocument/2006/relationships/hyperlink" Target="https://www.mormonwiki.com/St._Louis_Missouri_Temple" TargetMode="External"/><Relationship Id="rId10" Type="http://schemas.openxmlformats.org/officeDocument/2006/relationships/hyperlink" Target="https://www.mormonwiki.com/Columbia_South_Carolina_Temple" TargetMode="External"/><Relationship Id="rId19" Type="http://schemas.openxmlformats.org/officeDocument/2006/relationships/hyperlink" Target="https://www.mormonwiki.com/1998" TargetMode="External"/><Relationship Id="rId4" Type="http://schemas.openxmlformats.org/officeDocument/2006/relationships/hyperlink" Target="https://www.mormonwiki.com/Gordon_B._Hinckley" TargetMode="External"/><Relationship Id="rId9" Type="http://schemas.openxmlformats.org/officeDocument/2006/relationships/hyperlink" Target="https://www.mormonwiki.com/Bismarck_North_Dakota_Temple" TargetMode="External"/><Relationship Id="rId14" Type="http://schemas.openxmlformats.org/officeDocument/2006/relationships/hyperlink" Target="https://www.mormonwiki.com/Mount_Timpanogos_Utah_Temple" TargetMode="External"/><Relationship Id="rId22" Type="http://schemas.openxmlformats.org/officeDocument/2006/relationships/hyperlink" Target="https://www.mormonwiki.com/Colonia_Juarez_Chihuahua_Mexico_Temple"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www.mormonwiki.com/Tuxtla_Gutierrez_Mexico_Temple" TargetMode="External"/><Relationship Id="rId13" Type="http://schemas.openxmlformats.org/officeDocument/2006/relationships/hyperlink" Target="https://www.mormonwiki.com/Medford_Oregon_Temple" TargetMode="External"/><Relationship Id="rId18" Type="http://schemas.openxmlformats.org/officeDocument/2006/relationships/hyperlink" Target="https://www.mormonwiki.com/Billings_Montana_Temple" TargetMode="External"/><Relationship Id="rId3" Type="http://schemas.openxmlformats.org/officeDocument/2006/relationships/hyperlink" Target="https://www.mormonwiki.com/2000" TargetMode="External"/><Relationship Id="rId21" Type="http://schemas.openxmlformats.org/officeDocument/2006/relationships/hyperlink" Target="https://www.mormonwiki.com/St._Paul_Minnesota_Temple" TargetMode="External"/><Relationship Id="rId7" Type="http://schemas.openxmlformats.org/officeDocument/2006/relationships/hyperlink" Target="https://www.mormonwiki.com/James_E._Faust" TargetMode="External"/><Relationship Id="rId12" Type="http://schemas.openxmlformats.org/officeDocument/2006/relationships/hyperlink" Target="https://www.mormonwiki.com/Fresno_California_Temple" TargetMode="External"/><Relationship Id="rId17" Type="http://schemas.openxmlformats.org/officeDocument/2006/relationships/hyperlink" Target="https://www.mormonwiki.com/Boyd_K._Packer" TargetMode="External"/><Relationship Id="rId2" Type="http://schemas.openxmlformats.org/officeDocument/2006/relationships/hyperlink" Target="https://www.mormonwiki.com/Hermosillo_Sonora_Mexico_Temple" TargetMode="External"/><Relationship Id="rId16" Type="http://schemas.openxmlformats.org/officeDocument/2006/relationships/hyperlink" Target="https://www.mormonwiki.com/Regina_Saskatchewan_Temple" TargetMode="External"/><Relationship Id="rId20" Type="http://schemas.openxmlformats.org/officeDocument/2006/relationships/hyperlink" Target="https://www.mormonwiki.com/Raleigh_North_Carolina_Temple" TargetMode="External"/><Relationship Id="rId1" Type="http://schemas.openxmlformats.org/officeDocument/2006/relationships/slideLayout" Target="../slideLayouts/slideLayout7.xml"/><Relationship Id="rId6" Type="http://schemas.openxmlformats.org/officeDocument/2006/relationships/hyperlink" Target="https://www.mormonwiki.com/Oaxaca_Mexico_Temple" TargetMode="External"/><Relationship Id="rId11" Type="http://schemas.openxmlformats.org/officeDocument/2006/relationships/hyperlink" Target="https://www.mormonwiki.com/Palmyra_New_York_Temple" TargetMode="External"/><Relationship Id="rId5" Type="http://schemas.openxmlformats.org/officeDocument/2006/relationships/hyperlink" Target="https://www.mormonwiki.com/Albuquerque_New_Mexico_Temple" TargetMode="External"/><Relationship Id="rId15" Type="http://schemas.openxmlformats.org/officeDocument/2006/relationships/hyperlink" Target="https://www.mormonwiki.com/1999" TargetMode="External"/><Relationship Id="rId23" Type="http://schemas.openxmlformats.org/officeDocument/2006/relationships/hyperlink" Target="https://www.mormonwiki.com/Ciudad_Juarez_Mexico_Temple" TargetMode="External"/><Relationship Id="rId10" Type="http://schemas.openxmlformats.org/officeDocument/2006/relationships/hyperlink" Target="https://www.mormonwiki.com/Thomas_S._Monson" TargetMode="External"/><Relationship Id="rId19" Type="http://schemas.openxmlformats.org/officeDocument/2006/relationships/hyperlink" Target="https://www.mormonwiki.com/Edmonton_Alberta_Temple" TargetMode="External"/><Relationship Id="rId4" Type="http://schemas.openxmlformats.org/officeDocument/2006/relationships/hyperlink" Target="https://www.mormonwiki.com/Gordon_B._Hinckley" TargetMode="External"/><Relationship Id="rId9" Type="http://schemas.openxmlformats.org/officeDocument/2006/relationships/hyperlink" Target="https://www.mormonwiki.com/Louisville_Kentucky_Temple" TargetMode="External"/><Relationship Id="rId14" Type="http://schemas.openxmlformats.org/officeDocument/2006/relationships/hyperlink" Target="https://www.mormonwiki.com/Halifax_Nova_Scotia_Temple" TargetMode="External"/><Relationship Id="rId22" Type="http://schemas.openxmlformats.org/officeDocument/2006/relationships/hyperlink" Target="https://www.mormonwiki.com/Kona_Hawaii_Temple"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www.mormonwiki.com/Merida_Mexico_Temple" TargetMode="External"/><Relationship Id="rId13" Type="http://schemas.openxmlformats.org/officeDocument/2006/relationships/hyperlink" Target="https://www.mormonwiki.com/James_E._Faust" TargetMode="External"/><Relationship Id="rId18" Type="http://schemas.openxmlformats.org/officeDocument/2006/relationships/hyperlink" Target="https://www.mormonwiki.com/Nashville_Tennessee_Temple" TargetMode="External"/><Relationship Id="rId3" Type="http://schemas.openxmlformats.org/officeDocument/2006/relationships/hyperlink" Target="https://www.mormonwiki.com/2000" TargetMode="External"/><Relationship Id="rId21" Type="http://schemas.openxmlformats.org/officeDocument/2006/relationships/hyperlink" Target="https://www.mormonwiki.com/San_Jose_Costa_Rica_Temple" TargetMode="External"/><Relationship Id="rId7" Type="http://schemas.openxmlformats.org/officeDocument/2006/relationships/hyperlink" Target="https://www.mormonwiki.com/Suva_Fiji_Temple" TargetMode="External"/><Relationship Id="rId12" Type="http://schemas.openxmlformats.org/officeDocument/2006/relationships/hyperlink" Target="https://www.mormonwiki.com/Oklahoma_City_Oklahoma_Temple" TargetMode="External"/><Relationship Id="rId17" Type="http://schemas.openxmlformats.org/officeDocument/2006/relationships/hyperlink" Target="https://www.mormonwiki.com/Tampico_Mexico_Temple" TargetMode="External"/><Relationship Id="rId2" Type="http://schemas.openxmlformats.org/officeDocument/2006/relationships/hyperlink" Target="https://www.mormonwiki.com/Fukuoka_Japan_Temple" TargetMode="External"/><Relationship Id="rId16" Type="http://schemas.openxmlformats.org/officeDocument/2006/relationships/hyperlink" Target="https://www.mormonwiki.com/Cochabamba_Bolivia_Temple" TargetMode="External"/><Relationship Id="rId20" Type="http://schemas.openxmlformats.org/officeDocument/2006/relationships/hyperlink" Target="https://www.mormonwiki.com/Montreal_Quebec_Temple" TargetMode="External"/><Relationship Id="rId1" Type="http://schemas.openxmlformats.org/officeDocument/2006/relationships/slideLayout" Target="../slideLayouts/slideLayout7.xml"/><Relationship Id="rId6" Type="http://schemas.openxmlformats.org/officeDocument/2006/relationships/hyperlink" Target="https://www.mormonwiki.com/Melbourne_Australia_Temple" TargetMode="External"/><Relationship Id="rId11" Type="http://schemas.openxmlformats.org/officeDocument/2006/relationships/hyperlink" Target="https://www.mormonwiki.com/Baton_Rouge_Louisiana_Temple" TargetMode="External"/><Relationship Id="rId5" Type="http://schemas.openxmlformats.org/officeDocument/2006/relationships/hyperlink" Target="https://www.mormonwiki.com/Adelaide_Australia_Temple" TargetMode="External"/><Relationship Id="rId15" Type="http://schemas.openxmlformats.org/officeDocument/2006/relationships/hyperlink" Target="https://www.mormonwiki.com/Reno_Nevada_Temple" TargetMode="External"/><Relationship Id="rId10" Type="http://schemas.openxmlformats.org/officeDocument/2006/relationships/hyperlink" Target="https://www.mormonwiki.com/Veracruz_Mexico_Temple" TargetMode="External"/><Relationship Id="rId19" Type="http://schemas.openxmlformats.org/officeDocument/2006/relationships/hyperlink" Target="https://www.mormonwiki.com/Villahermosa_Mexico_Temple" TargetMode="External"/><Relationship Id="rId4" Type="http://schemas.openxmlformats.org/officeDocument/2006/relationships/hyperlink" Target="https://www.mormonwiki.com/Gordon_B._Hinckley" TargetMode="External"/><Relationship Id="rId9" Type="http://schemas.openxmlformats.org/officeDocument/2006/relationships/hyperlink" Target="https://www.mormonwiki.com/Thomas_S._Monson" TargetMode="External"/><Relationship Id="rId14" Type="http://schemas.openxmlformats.org/officeDocument/2006/relationships/hyperlink" Target="https://www.mormonwiki.com/Memphis_Tennessee_Templ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hyperlink" Target="https://www.mormonwiki.com/Snowflake_Arizona_Temple" TargetMode="External"/><Relationship Id="rId13" Type="http://schemas.openxmlformats.org/officeDocument/2006/relationships/hyperlink" Target="https://www.mormonwiki.com/Caracas_Venezuela_Temple" TargetMode="External"/><Relationship Id="rId18" Type="http://schemas.openxmlformats.org/officeDocument/2006/relationships/hyperlink" Target="https://www.mormonwiki.com/Boston_Massachusetts_Temple" TargetMode="External"/><Relationship Id="rId3" Type="http://schemas.openxmlformats.org/officeDocument/2006/relationships/hyperlink" Target="https://www.mormonwiki.com/2001" TargetMode="External"/><Relationship Id="rId21" Type="http://schemas.openxmlformats.org/officeDocument/2006/relationships/hyperlink" Target="https://www.mormonwiki.com/Montevideo_Uruguay_Temple" TargetMode="External"/><Relationship Id="rId7" Type="http://schemas.openxmlformats.org/officeDocument/2006/relationships/hyperlink" Target="https://www.mormonwiki.com/Columbia_River_Washington_Temple" TargetMode="External"/><Relationship Id="rId12" Type="http://schemas.openxmlformats.org/officeDocument/2006/relationships/hyperlink" Target="https://www.mormonwiki.com/Campinas_Brazil_Temple" TargetMode="External"/><Relationship Id="rId17" Type="http://schemas.openxmlformats.org/officeDocument/2006/relationships/hyperlink" Target="https://www.mormonwiki.com/Santo_Domingo_Dominican_Republic_Temple" TargetMode="External"/><Relationship Id="rId2" Type="http://schemas.openxmlformats.org/officeDocument/2006/relationships/hyperlink" Target="https://www.mormonwiki.com/Winter_Quarters_Nebraska_Temple" TargetMode="External"/><Relationship Id="rId16" Type="http://schemas.openxmlformats.org/officeDocument/2006/relationships/hyperlink" Target="https://www.mormonwiki.com/Birmingham_Alabama_Temple" TargetMode="External"/><Relationship Id="rId20" Type="http://schemas.openxmlformats.org/officeDocument/2006/relationships/hyperlink" Target="https://www.mormonwiki.com/Porto_Alegre_Brazil_Temple" TargetMode="External"/><Relationship Id="rId1" Type="http://schemas.openxmlformats.org/officeDocument/2006/relationships/slideLayout" Target="../slideLayouts/slideLayout7.xml"/><Relationship Id="rId6" Type="http://schemas.openxmlformats.org/officeDocument/2006/relationships/hyperlink" Target="https://www.mormonwiki.com/Perth_Australia_Temple" TargetMode="External"/><Relationship Id="rId11" Type="http://schemas.openxmlformats.org/officeDocument/2006/relationships/hyperlink" Target="https://www.mormonwiki.com/Monterrey_Mexico_Temple" TargetMode="External"/><Relationship Id="rId5" Type="http://schemas.openxmlformats.org/officeDocument/2006/relationships/hyperlink" Target="https://www.mormonwiki.com/Guadalajara_Mexico_Temple" TargetMode="External"/><Relationship Id="rId15" Type="http://schemas.openxmlformats.org/officeDocument/2006/relationships/hyperlink" Target="https://www.mormonwiki.com/Houston_Texas_Temple" TargetMode="External"/><Relationship Id="rId10" Type="http://schemas.openxmlformats.org/officeDocument/2006/relationships/hyperlink" Target="https://www.mormonwiki.com/Lubbock_Texas_Temple" TargetMode="External"/><Relationship Id="rId19" Type="http://schemas.openxmlformats.org/officeDocument/2006/relationships/hyperlink" Target="https://www.mormonwiki.com/Recife_Brazil_Temple" TargetMode="External"/><Relationship Id="rId4" Type="http://schemas.openxmlformats.org/officeDocument/2006/relationships/hyperlink" Target="https://www.mormonwiki.com/Gordon_B._Hinckley" TargetMode="External"/><Relationship Id="rId9" Type="http://schemas.openxmlformats.org/officeDocument/2006/relationships/hyperlink" Target="https://www.mormonwiki.com/2002" TargetMode="External"/><Relationship Id="rId14" Type="http://schemas.openxmlformats.org/officeDocument/2006/relationships/hyperlink" Target="https://www.mormonwiki.com/2000"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www.mormonwiki.com/2006" TargetMode="External"/><Relationship Id="rId13" Type="http://schemas.openxmlformats.org/officeDocument/2006/relationships/hyperlink" Target="https://www.mormonwiki.com/Curitiba_Brazil_Temple" TargetMode="External"/><Relationship Id="rId18" Type="http://schemas.openxmlformats.org/officeDocument/2006/relationships/hyperlink" Target="https://www.mormonwiki.com/The_Hague_Netherlands_Temple" TargetMode="External"/><Relationship Id="rId3" Type="http://schemas.openxmlformats.org/officeDocument/2006/relationships/hyperlink" Target="https://www.mormonwiki.com/2005" TargetMode="External"/><Relationship Id="rId21" Type="http://schemas.openxmlformats.org/officeDocument/2006/relationships/hyperlink" Target="https://www.mormonwiki.com/Redlands_California_Temple" TargetMode="External"/><Relationship Id="rId7" Type="http://schemas.openxmlformats.org/officeDocument/2006/relationships/hyperlink" Target="https://www.mormonwiki.com/Sacramento_California_Temple" TargetMode="External"/><Relationship Id="rId12" Type="http://schemas.openxmlformats.org/officeDocument/2006/relationships/hyperlink" Target="https://www.mormonwiki.com/Thomas_S._Monson" TargetMode="External"/><Relationship Id="rId17" Type="http://schemas.openxmlformats.org/officeDocument/2006/relationships/hyperlink" Target="https://www.mormonwiki.com/Nauvoo_Temple" TargetMode="External"/><Relationship Id="rId25" Type="http://schemas.openxmlformats.org/officeDocument/2006/relationships/hyperlink" Target="https://www.mormonwiki.com/Manhattan_New_York_Temple" TargetMode="External"/><Relationship Id="rId2" Type="http://schemas.openxmlformats.org/officeDocument/2006/relationships/hyperlink" Target="https://www.mormonwiki.com/San_Antonio_Texas_Temple" TargetMode="External"/><Relationship Id="rId16" Type="http://schemas.openxmlformats.org/officeDocument/2006/relationships/hyperlink" Target="https://www.mormonwiki.com/2002" TargetMode="External"/><Relationship Id="rId20" Type="http://schemas.openxmlformats.org/officeDocument/2006/relationships/hyperlink" Target="https://www.mormonwiki.com/2003" TargetMode="External"/><Relationship Id="rId1" Type="http://schemas.openxmlformats.org/officeDocument/2006/relationships/slideLayout" Target="../slideLayouts/slideLayout7.xml"/><Relationship Id="rId6" Type="http://schemas.openxmlformats.org/officeDocument/2006/relationships/hyperlink" Target="https://www.mormonwiki.com/Newport_Beach_California_Temple" TargetMode="External"/><Relationship Id="rId11" Type="http://schemas.openxmlformats.org/officeDocument/2006/relationships/hyperlink" Target="https://www.mormonwiki.com/2008" TargetMode="External"/><Relationship Id="rId24" Type="http://schemas.openxmlformats.org/officeDocument/2006/relationships/hyperlink" Target="https://www.mormonwiki.com/Copenhagen_Denmark_Temple" TargetMode="External"/><Relationship Id="rId5" Type="http://schemas.openxmlformats.org/officeDocument/2006/relationships/hyperlink" Target="https://www.mormonwiki.com/Aba_Nigeria_Temple" TargetMode="External"/><Relationship Id="rId15" Type="http://schemas.openxmlformats.org/officeDocument/2006/relationships/hyperlink" Target="https://www.mormonwiki.com/Asuncion_Paraguay_Temple" TargetMode="External"/><Relationship Id="rId23" Type="http://schemas.openxmlformats.org/officeDocument/2006/relationships/hyperlink" Target="https://www.mormonwiki.com/2004" TargetMode="External"/><Relationship Id="rId10" Type="http://schemas.openxmlformats.org/officeDocument/2006/relationships/hyperlink" Target="https://www.mormonwiki.com/Rexburg_Idaho_Temple" TargetMode="External"/><Relationship Id="rId19" Type="http://schemas.openxmlformats.org/officeDocument/2006/relationships/hyperlink" Target="https://www.mormonwiki.com/Brisbane_Australia_Temple" TargetMode="External"/><Relationship Id="rId4" Type="http://schemas.openxmlformats.org/officeDocument/2006/relationships/hyperlink" Target="https://www.mormonwiki.com/Gordon_B._Hinckley" TargetMode="External"/><Relationship Id="rId9" Type="http://schemas.openxmlformats.org/officeDocument/2006/relationships/hyperlink" Target="https://www.mormonwiki.com/Helsinki_Finland_Temple" TargetMode="External"/><Relationship Id="rId14" Type="http://schemas.openxmlformats.org/officeDocument/2006/relationships/hyperlink" Target="https://www.mormonwiki.com/Panama_City_Panama_Temple" TargetMode="External"/><Relationship Id="rId22" Type="http://schemas.openxmlformats.org/officeDocument/2006/relationships/hyperlink" Target="https://www.mormonwiki.com/Accra_Ghana_Temple"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www.mormonwiki.com/Manaus_Brazil_Temple" TargetMode="External"/><Relationship Id="rId13" Type="http://schemas.openxmlformats.org/officeDocument/2006/relationships/hyperlink" Target="https://www.mormonwiki.com/Gilbert_Arizona_Temple" TargetMode="External"/><Relationship Id="rId18" Type="http://schemas.openxmlformats.org/officeDocument/2006/relationships/hyperlink" Target="https://www.mormonwiki.com/2009" TargetMode="External"/><Relationship Id="rId26" Type="http://schemas.openxmlformats.org/officeDocument/2006/relationships/hyperlink" Target="https://www.mormonwiki.com/Henry_B._Eyring" TargetMode="External"/><Relationship Id="rId3" Type="http://schemas.openxmlformats.org/officeDocument/2006/relationships/hyperlink" Target="https://www.mormonwiki.com/2011" TargetMode="External"/><Relationship Id="rId21" Type="http://schemas.openxmlformats.org/officeDocument/2006/relationships/hyperlink" Target="https://www.mormonwiki.com/2010" TargetMode="External"/><Relationship Id="rId7" Type="http://schemas.openxmlformats.org/officeDocument/2006/relationships/hyperlink" Target="https://www.mormonwiki.com/Thomas_S._Monson" TargetMode="External"/><Relationship Id="rId12" Type="http://schemas.openxmlformats.org/officeDocument/2006/relationships/hyperlink" Target="https://www.mormonwiki.com/Tegucigalpa_Honduras_Temple" TargetMode="External"/><Relationship Id="rId17" Type="http://schemas.openxmlformats.org/officeDocument/2006/relationships/hyperlink" Target="https://www.mormonwiki.com/Draper_Utah_Temple" TargetMode="External"/><Relationship Id="rId25" Type="http://schemas.openxmlformats.org/officeDocument/2006/relationships/hyperlink" Target="https://www.mormonwiki.com/San_Salvador_El_Salvador_Temple" TargetMode="External"/><Relationship Id="rId2" Type="http://schemas.openxmlformats.org/officeDocument/2006/relationships/hyperlink" Target="https://www.mormonwiki.com/Quetzaltenango_Guatemala_Temple" TargetMode="External"/><Relationship Id="rId16" Type="http://schemas.openxmlformats.org/officeDocument/2006/relationships/hyperlink" Target="https://www.mormonwiki.com/2008" TargetMode="External"/><Relationship Id="rId20" Type="http://schemas.openxmlformats.org/officeDocument/2006/relationships/hyperlink" Target="https://www.mormonwiki.com/Vancouver_British_Columbia_Temple" TargetMode="External"/><Relationship Id="rId1" Type="http://schemas.openxmlformats.org/officeDocument/2006/relationships/slideLayout" Target="../slideLayouts/slideLayout7.xml"/><Relationship Id="rId6" Type="http://schemas.openxmlformats.org/officeDocument/2006/relationships/hyperlink" Target="https://www.mormonwiki.com/2012" TargetMode="External"/><Relationship Id="rId11" Type="http://schemas.openxmlformats.org/officeDocument/2006/relationships/hyperlink" Target="https://www.mormonwiki.com/Calgary_Alberta_Temple" TargetMode="External"/><Relationship Id="rId24" Type="http://schemas.openxmlformats.org/officeDocument/2006/relationships/hyperlink" Target="https://www.mormonwiki.com/Kiev_Ukraine_Temple" TargetMode="External"/><Relationship Id="rId5" Type="http://schemas.openxmlformats.org/officeDocument/2006/relationships/hyperlink" Target="https://www.mormonwiki.com/Kansas_City_Missouri_Temple" TargetMode="External"/><Relationship Id="rId15" Type="http://schemas.openxmlformats.org/officeDocument/2006/relationships/hyperlink" Target="https://www.mormonwiki.com/Twin_Falls_Idaho_Temple" TargetMode="External"/><Relationship Id="rId23" Type="http://schemas.openxmlformats.org/officeDocument/2006/relationships/hyperlink" Target="https://www.mormonwiki.com/Cebu_Philippines_Temple" TargetMode="External"/><Relationship Id="rId10" Type="http://schemas.openxmlformats.org/officeDocument/2006/relationships/hyperlink" Target="https://www.mormonwiki.com/Boyd_K._Packer" TargetMode="External"/><Relationship Id="rId19" Type="http://schemas.openxmlformats.org/officeDocument/2006/relationships/hyperlink" Target="https://www.mormonwiki.com/Oquirrh_Mountain_Utah_Temple" TargetMode="External"/><Relationship Id="rId4" Type="http://schemas.openxmlformats.org/officeDocument/2006/relationships/hyperlink" Target="https://www.mormonwiki.com/Dieter_F._Uchtdorf" TargetMode="External"/><Relationship Id="rId9" Type="http://schemas.openxmlformats.org/officeDocument/2006/relationships/hyperlink" Target="https://www.mormonwiki.com/Brigham_City_Utah_Temple" TargetMode="External"/><Relationship Id="rId14" Type="http://schemas.openxmlformats.org/officeDocument/2006/relationships/hyperlink" Target="https://www.mormonwiki.com/Ft._Lauderdale_Florida_Temple" TargetMode="External"/><Relationship Id="rId22" Type="http://schemas.openxmlformats.org/officeDocument/2006/relationships/hyperlink" Target="https://www.mormonwiki.com/Gila_Valley_Arizona_Temple"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www.mormonwiki.com/Hartford_Connecticut_Temple" TargetMode="External"/><Relationship Id="rId13" Type="http://schemas.openxmlformats.org/officeDocument/2006/relationships/hyperlink" Target="https://www.mormonwiki.com/Concepcion_Chile_Temple" TargetMode="External"/><Relationship Id="rId18" Type="http://schemas.openxmlformats.org/officeDocument/2006/relationships/hyperlink" Target="https://www.mormonwiki.com/Payson_Utah_Temple" TargetMode="External"/><Relationship Id="rId3" Type="http://schemas.openxmlformats.org/officeDocument/2006/relationships/hyperlink" Target="https://www.mormonwiki.com/Henry_B._Eyring" TargetMode="External"/><Relationship Id="rId21" Type="http://schemas.openxmlformats.org/officeDocument/2006/relationships/hyperlink" Target="https://www.mormonwiki.com/Tijuana_Mexico_Temple" TargetMode="External"/><Relationship Id="rId7" Type="http://schemas.openxmlformats.org/officeDocument/2006/relationships/hyperlink" Target="https://www.mormonwiki.com/David_A._Bednar" TargetMode="External"/><Relationship Id="rId12" Type="http://schemas.openxmlformats.org/officeDocument/2006/relationships/hyperlink" Target="https://www.mormonwiki.com/Cedar_City_Utah_Temple" TargetMode="External"/><Relationship Id="rId17" Type="http://schemas.openxmlformats.org/officeDocument/2006/relationships/hyperlink" Target="https://www.mormonwiki.com/Cordoba_Argentina_Temple" TargetMode="External"/><Relationship Id="rId2" Type="http://schemas.openxmlformats.org/officeDocument/2006/relationships/hyperlink" Target="https://www.mormonwiki.com/Philadelphia_Pennsylvania_Temple" TargetMode="External"/><Relationship Id="rId16" Type="http://schemas.openxmlformats.org/officeDocument/2006/relationships/hyperlink" Target="https://www.mormonwiki.com/Thomas_S._Monson" TargetMode="External"/><Relationship Id="rId20" Type="http://schemas.openxmlformats.org/officeDocument/2006/relationships/hyperlink" Target="https://www.mormonwiki.com/Indianapolis_Indiana_Temple" TargetMode="External"/><Relationship Id="rId1" Type="http://schemas.openxmlformats.org/officeDocument/2006/relationships/slideLayout" Target="../slideLayouts/slideLayout7.xml"/><Relationship Id="rId6" Type="http://schemas.openxmlformats.org/officeDocument/2006/relationships/hyperlink" Target="https://www.mormonwiki.com/Star_Valley_Wyoming_Temple" TargetMode="External"/><Relationship Id="rId11" Type="http://schemas.openxmlformats.org/officeDocument/2006/relationships/hyperlink" Target="https://www.mormonwiki.com/Meridian_Idaho_Temple" TargetMode="External"/><Relationship Id="rId24" Type="http://schemas.openxmlformats.org/officeDocument/2006/relationships/hyperlink" Target="https://www.mormonwiki.com/Sapporo_Japan_Temple" TargetMode="External"/><Relationship Id="rId5" Type="http://schemas.openxmlformats.org/officeDocument/2006/relationships/hyperlink" Target="https://www.mormonwiki.com/Dieter_F._Uchtdorf" TargetMode="External"/><Relationship Id="rId15" Type="http://schemas.openxmlformats.org/officeDocument/2006/relationships/hyperlink" Target="https://www.mormonwiki.com/Phoenix_Arizona_Temple" TargetMode="External"/><Relationship Id="rId23" Type="http://schemas.openxmlformats.org/officeDocument/2006/relationships/hyperlink" Target="https://www.mormonwiki.com/Dallin_H._Oaks" TargetMode="External"/><Relationship Id="rId10" Type="http://schemas.openxmlformats.org/officeDocument/2006/relationships/hyperlink" Target="https://www.mormonwiki.com/Tucson_Arizona_Mormon_Temple" TargetMode="External"/><Relationship Id="rId19" Type="http://schemas.openxmlformats.org/officeDocument/2006/relationships/hyperlink" Target="https://www.mormonwiki.com/Trujillo_Peru_Mormon_Temple" TargetMode="External"/><Relationship Id="rId4" Type="http://schemas.openxmlformats.org/officeDocument/2006/relationships/hyperlink" Target="https://www.mormonwiki.com/Fort_Collins_Colorado_Temple" TargetMode="External"/><Relationship Id="rId9" Type="http://schemas.openxmlformats.org/officeDocument/2006/relationships/hyperlink" Target="https://www.mormonwiki.com/Paris_France_Temple" TargetMode="External"/><Relationship Id="rId14" Type="http://schemas.openxmlformats.org/officeDocument/2006/relationships/hyperlink" Target="https://www.mormonwiki.com/Russell_M._Nelson" TargetMode="External"/><Relationship Id="rId22" Type="http://schemas.openxmlformats.org/officeDocument/2006/relationships/hyperlink" Target="https://www.mormonwiki.com/Provo_City_Center_Temple"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www.mormonwiki.com/Lisbon_Portugal_Temple" TargetMode="External"/><Relationship Id="rId13" Type="http://schemas.openxmlformats.org/officeDocument/2006/relationships/hyperlink" Target="https://www.mormonwiki.com/Juan_A._Uceda" TargetMode="External"/><Relationship Id="rId18" Type="http://schemas.openxmlformats.org/officeDocument/2006/relationships/hyperlink" Target="https://www.mormonwiki.com/Rio_de_Janeiro_Brazil_Temple" TargetMode="External"/><Relationship Id="rId3" Type="http://schemas.openxmlformats.org/officeDocument/2006/relationships/hyperlink" Target="https://www.mormonwiki.com/2010" TargetMode="External"/><Relationship Id="rId21" Type="http://schemas.openxmlformats.org/officeDocument/2006/relationships/hyperlink" Target="https://www.mormonwiki.com/Carlos_A._Godoy" TargetMode="External"/><Relationship Id="rId7" Type="http://schemas.openxmlformats.org/officeDocument/2006/relationships/hyperlink" Target="https://www.mormonwiki.com/David_A._Bednar" TargetMode="External"/><Relationship Id="rId12" Type="http://schemas.openxmlformats.org/officeDocument/2006/relationships/hyperlink" Target="https://www.mormonwiki.com/Barranquilla_Colombia_Temple" TargetMode="External"/><Relationship Id="rId17" Type="http://schemas.openxmlformats.org/officeDocument/2006/relationships/hyperlink" Target="https://www.mormonwiki.com/Larry_Y._Wilson" TargetMode="External"/><Relationship Id="rId2" Type="http://schemas.openxmlformats.org/officeDocument/2006/relationships/hyperlink" Target="https://www.mormonwiki.com/Rome_Italy_Mormon_Temple" TargetMode="External"/><Relationship Id="rId16" Type="http://schemas.openxmlformats.org/officeDocument/2006/relationships/hyperlink" Target="https://www.mormonwiki.com/Winnipeg_Manitoba_Temple" TargetMode="External"/><Relationship Id="rId20" Type="http://schemas.openxmlformats.org/officeDocument/2006/relationships/hyperlink" Target="https://www.mormonwiki.com/Arequipa_Peru_Mormon_Temple" TargetMode="External"/><Relationship Id="rId1" Type="http://schemas.openxmlformats.org/officeDocument/2006/relationships/slideLayout" Target="../slideLayouts/slideLayout7.xml"/><Relationship Id="rId6" Type="http://schemas.openxmlformats.org/officeDocument/2006/relationships/hyperlink" Target="https://www.mormonwiki.com/2011" TargetMode="External"/><Relationship Id="rId11" Type="http://schemas.openxmlformats.org/officeDocument/2006/relationships/hyperlink" Target="https://www.mormonwiki.com/Neil_L._Andersen" TargetMode="External"/><Relationship Id="rId5" Type="http://schemas.openxmlformats.org/officeDocument/2006/relationships/hyperlink" Target="https://www.mormonwiki.com/Fortaleza_Brazil_Temple" TargetMode="External"/><Relationship Id="rId15" Type="http://schemas.openxmlformats.org/officeDocument/2006/relationships/hyperlink" Target="https://www.mormonwiki.com/Carl_B._Cook" TargetMode="External"/><Relationship Id="rId23" Type="http://schemas.openxmlformats.org/officeDocument/2006/relationships/hyperlink" Target="https://www.mormonwiki.com/Walter_F._Gonz%C3%A1lez" TargetMode="External"/><Relationship Id="rId10" Type="http://schemas.openxmlformats.org/officeDocument/2006/relationships/hyperlink" Target="https://www.mormonwiki.com/Kinshasa_Congo_Temple" TargetMode="External"/><Relationship Id="rId19" Type="http://schemas.openxmlformats.org/officeDocument/2006/relationships/hyperlink" Target="https://www.mormonwiki.com/Claudio_R._M._Costa" TargetMode="External"/><Relationship Id="rId4" Type="http://schemas.openxmlformats.org/officeDocument/2006/relationships/hyperlink" Target="https://www.mormonwiki.com/Thomas_S._Monson" TargetMode="External"/><Relationship Id="rId9" Type="http://schemas.openxmlformats.org/officeDocument/2006/relationships/hyperlink" Target="https://www.mormonwiki.com/Patrick_Kearon" TargetMode="External"/><Relationship Id="rId14" Type="http://schemas.openxmlformats.org/officeDocument/2006/relationships/hyperlink" Target="https://www.mormonwiki.com/Durban_South_Africa_Temple" TargetMode="External"/><Relationship Id="rId22" Type="http://schemas.openxmlformats.org/officeDocument/2006/relationships/hyperlink" Target="https://www.mormonwiki.com/Port-au-Prince_Haiti_Temple"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www.mormonwiki.com/wiki/index.php?title=Bel%C3%A9m_Brazil_Temple&amp;action=edit&amp;redlink=1" TargetMode="External"/><Relationship Id="rId13" Type="http://schemas.openxmlformats.org/officeDocument/2006/relationships/hyperlink" Target="https://www.mormonwiki.com/Pocatello_Idaho_Temple" TargetMode="External"/><Relationship Id="rId18" Type="http://schemas.openxmlformats.org/officeDocument/2006/relationships/hyperlink" Target="https://www.mormonwiki.com/wiki/index.php?title=Managua_Nicaragua_Temple&amp;action=edit&amp;redlink=1" TargetMode="External"/><Relationship Id="rId3" Type="http://schemas.openxmlformats.org/officeDocument/2006/relationships/hyperlink" Target="https://www.mormonwiki.com/First_Presidency" TargetMode="External"/><Relationship Id="rId7" Type="http://schemas.openxmlformats.org/officeDocument/2006/relationships/hyperlink" Target="https://www.mormonwiki.com/wiki/index.php?title=Harare_Zimbabwe_Temple&amp;action=edit&amp;redlink=1" TargetMode="External"/><Relationship Id="rId12" Type="http://schemas.openxmlformats.org/officeDocument/2006/relationships/hyperlink" Target="https://www.mormonwiki.com/wiki/index.php?title=Nairobi_Kenya_Temple&amp;action=edit&amp;redlink=1" TargetMode="External"/><Relationship Id="rId17" Type="http://schemas.openxmlformats.org/officeDocument/2006/relationships/hyperlink" Target="https://www.mormonwiki.com/wiki/index.php?title=Layton_Utah_Temple&amp;action=edit&amp;redlink=1" TargetMode="External"/><Relationship Id="rId2" Type="http://schemas.openxmlformats.org/officeDocument/2006/relationships/hyperlink" Target="https://www.mormonwiki.com/Urdaneta_Philippines_Temple" TargetMode="External"/><Relationship Id="rId16" Type="http://schemas.openxmlformats.org/officeDocument/2006/relationships/hyperlink" Target="https://www.mormonwiki.com/wiki/index.php?title=Cagayan_de_Oro_Philippines_Temple&amp;action=edit&amp;redlink=1" TargetMode="External"/><Relationship Id="rId1" Type="http://schemas.openxmlformats.org/officeDocument/2006/relationships/slideLayout" Target="../slideLayouts/slideLayout7.xml"/><Relationship Id="rId6" Type="http://schemas.openxmlformats.org/officeDocument/2006/relationships/hyperlink" Target="https://www.mormonwiki.com/wiki/index.php?title=Quito_Ecuador_Temple&amp;action=edit&amp;redlink=1" TargetMode="External"/><Relationship Id="rId11" Type="http://schemas.openxmlformats.org/officeDocument/2006/relationships/hyperlink" Target="https://www.mormonwiki.com/wiki/index.php?title=The_Greater_Manila_Philippines_AreaTemple&amp;action=edit&amp;redlink=1" TargetMode="External"/><Relationship Id="rId5" Type="http://schemas.openxmlformats.org/officeDocument/2006/relationships/hyperlink" Target="https://www.mormonwiki.com/Bangkok_Thailand_Temple" TargetMode="External"/><Relationship Id="rId15" Type="http://schemas.openxmlformats.org/officeDocument/2006/relationships/hyperlink" Target="https://www.mormonwiki.com/wiki/index.php?title=Bengaluru_India_Temple&amp;action=edit&amp;redlink=1" TargetMode="External"/><Relationship Id="rId10" Type="http://schemas.openxmlformats.org/officeDocument/2006/relationships/hyperlink" Target="https://www.mormonwiki.com/wiki/index.php?title=Bras%C3%ADlia_Brazil_Temple&amp;action=edit&amp;redlink=1" TargetMode="External"/><Relationship Id="rId4" Type="http://schemas.openxmlformats.org/officeDocument/2006/relationships/hyperlink" Target="https://www.mormonwiki.com/Abidjan_Cote_d%E2%80%99Ivoire_Temple" TargetMode="External"/><Relationship Id="rId9" Type="http://schemas.openxmlformats.org/officeDocument/2006/relationships/hyperlink" Target="https://www.mormonwiki.com/wiki/index.php?title=Lima_Peru_Los_Olivos_Temple&amp;action=edit&amp;redlink=1" TargetMode="External"/><Relationship Id="rId14" Type="http://schemas.openxmlformats.org/officeDocument/2006/relationships/hyperlink" Target="https://www.mormonwiki.com/wiki/index.php?title=Saratoga_Springs_Utah_Temple&amp;action=edit&amp;redlink=1"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www.mormonwiki.com/wiki/index.php?title=Phnom_Penh_Cambodia_Temple&amp;action=edit&amp;redlink=1" TargetMode="External"/><Relationship Id="rId13" Type="http://schemas.openxmlformats.org/officeDocument/2006/relationships/hyperlink" Target="https://www.mormonwiki.com/wiki/index.php?title=Lagos_Nigeria_Temple&amp;action=edit&amp;redlink=1" TargetMode="External"/><Relationship Id="rId3" Type="http://schemas.openxmlformats.org/officeDocument/2006/relationships/hyperlink" Target="https://www.mormonwiki.com/First_Presidency" TargetMode="External"/><Relationship Id="rId7" Type="http://schemas.openxmlformats.org/officeDocument/2006/relationships/hyperlink" Target="https://www.mormonwiki.com/wiki/index.php?title=Yuba_City_California_Temple&amp;action=edit&amp;redlink=1" TargetMode="External"/><Relationship Id="rId12" Type="http://schemas.openxmlformats.org/officeDocument/2006/relationships/hyperlink" Target="https://www.mormonwiki.com/wiki/index.php?title=Auckland_New_Zealand_Temple&amp;action=edit&amp;redlink=1" TargetMode="External"/><Relationship Id="rId2" Type="http://schemas.openxmlformats.org/officeDocument/2006/relationships/hyperlink" Target="https://www.mormonwiki.com/wiki/index.php?title=Richmond_Virginia_Temple&amp;action=edit&amp;redlink=1" TargetMode="External"/><Relationship Id="rId16" Type="http://schemas.openxmlformats.org/officeDocument/2006/relationships/hyperlink" Target="https://www.mormonwiki.com/wiki/index.php?title=Washington_County_Utah_Temple&amp;action=edit&amp;redlink=1" TargetMode="External"/><Relationship Id="rId1" Type="http://schemas.openxmlformats.org/officeDocument/2006/relationships/slideLayout" Target="../slideLayouts/slideLayout7.xml"/><Relationship Id="rId6" Type="http://schemas.openxmlformats.org/officeDocument/2006/relationships/hyperlink" Target="https://www.mormonwiki.com/wiki/index.php?title=Mendoza_Argentina_Temple&amp;action=edit&amp;redlink=1" TargetMode="External"/><Relationship Id="rId11" Type="http://schemas.openxmlformats.org/officeDocument/2006/relationships/hyperlink" Target="https://www.mormonwiki.com/wiki/index.php?title=Puebla_M%C3%A9xico_Temple&amp;action=edit&amp;redlink=1" TargetMode="External"/><Relationship Id="rId5" Type="http://schemas.openxmlformats.org/officeDocument/2006/relationships/hyperlink" Target="https://www.mormonwiki.com/wiki/index.php?title=(A_major_city_in_Russia_to_be_announced)_Temple&amp;action=edit&amp;redlink=1" TargetMode="External"/><Relationship Id="rId15" Type="http://schemas.openxmlformats.org/officeDocument/2006/relationships/hyperlink" Target="https://www.mormonwiki.com/wiki/index.php?title=San_Juan_Puerto_Rico_Temple&amp;action=edit&amp;redlink=1" TargetMode="External"/><Relationship Id="rId10" Type="http://schemas.openxmlformats.org/officeDocument/2006/relationships/hyperlink" Target="https://www.mormonwiki.com/wiki/index.php?title=Yigo_Guam_Temple&amp;action=edit&amp;redlink=1" TargetMode="External"/><Relationship Id="rId4" Type="http://schemas.openxmlformats.org/officeDocument/2006/relationships/hyperlink" Target="https://www.mormonwiki.com/wiki/index.php?title=Salta_Argentina_Temple&amp;action=edit&amp;redlink=1" TargetMode="External"/><Relationship Id="rId9" Type="http://schemas.openxmlformats.org/officeDocument/2006/relationships/hyperlink" Target="https://www.mormonwiki.com/wiki/index.php?title=Praia_Cape_Verde_Temple&amp;action=edit&amp;redlink=1" TargetMode="External"/><Relationship Id="rId14" Type="http://schemas.openxmlformats.org/officeDocument/2006/relationships/hyperlink" Target="https://www.mormonwiki.com/wiki/index.php?title=Davao_Philippines_Temple&amp;action=edit&amp;redlink=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958665-BFDE-237C-DA83-DD074F7E4C53}"/>
              </a:ext>
            </a:extLst>
          </p:cNvPr>
          <p:cNvPicPr>
            <a:picLocks noChangeAspect="1"/>
          </p:cNvPicPr>
          <p:nvPr/>
        </p:nvPicPr>
        <p:blipFill>
          <a:blip r:embed="rId2"/>
          <a:stretch>
            <a:fillRect/>
          </a:stretch>
        </p:blipFill>
        <p:spPr>
          <a:xfrm>
            <a:off x="-1" y="0"/>
            <a:ext cx="12192001" cy="6877370"/>
          </a:xfrm>
          <a:prstGeom prst="rect">
            <a:avLst/>
          </a:prstGeom>
        </p:spPr>
      </p:pic>
      <p:sp>
        <p:nvSpPr>
          <p:cNvPr id="4" name="TextBox 3">
            <a:extLst>
              <a:ext uri="{FF2B5EF4-FFF2-40B4-BE49-F238E27FC236}">
                <a16:creationId xmlns:a16="http://schemas.microsoft.com/office/drawing/2014/main" id="{9FAF1517-E30D-585A-E738-89E49D5B583A}"/>
              </a:ext>
            </a:extLst>
          </p:cNvPr>
          <p:cNvSpPr txBox="1"/>
          <p:nvPr/>
        </p:nvSpPr>
        <p:spPr>
          <a:xfrm>
            <a:off x="102549" y="444381"/>
            <a:ext cx="12339873" cy="1938992"/>
          </a:xfrm>
          <a:prstGeom prst="rect">
            <a:avLst/>
          </a:prstGeom>
          <a:noFill/>
        </p:spPr>
        <p:txBody>
          <a:bodyPr wrap="square" rtlCol="0">
            <a:spAutoFit/>
          </a:bodyPr>
          <a:lstStyle/>
          <a:p>
            <a:pPr algn="ctr"/>
            <a:r>
              <a:rPr lang="en-US" sz="6000" dirty="0">
                <a:solidFill>
                  <a:schemeClr val="bg1"/>
                </a:solidFill>
                <a:latin typeface="Angsana New" panose="02020603050405020304" pitchFamily="18" charset="-34"/>
              </a:rPr>
              <a:t>Doctrine and Covenants 109:1-46</a:t>
            </a:r>
          </a:p>
          <a:p>
            <a:pPr algn="ctr"/>
            <a:r>
              <a:rPr lang="en-US" sz="6000" dirty="0">
                <a:solidFill>
                  <a:schemeClr val="bg1"/>
                </a:solidFill>
                <a:latin typeface="Angsana New" panose="02020603050405020304" pitchFamily="18" charset="-34"/>
              </a:rPr>
              <a:t>The Kirtland Temple: House of Glory</a:t>
            </a:r>
            <a:endParaRPr lang="en-US" sz="4400" dirty="0">
              <a:solidFill>
                <a:schemeClr val="bg1"/>
              </a:solidFill>
              <a:latin typeface="Angsana New" panose="02020603050405020304" pitchFamily="18" charset="-34"/>
            </a:endParaRPr>
          </a:p>
        </p:txBody>
      </p:sp>
      <p:grpSp>
        <p:nvGrpSpPr>
          <p:cNvPr id="5" name="Group 4">
            <a:extLst>
              <a:ext uri="{FF2B5EF4-FFF2-40B4-BE49-F238E27FC236}">
                <a16:creationId xmlns:a16="http://schemas.microsoft.com/office/drawing/2014/main" id="{9D4D733A-A135-0A7B-9B69-9ADB0DC006D5}"/>
              </a:ext>
            </a:extLst>
          </p:cNvPr>
          <p:cNvGrpSpPr/>
          <p:nvPr/>
        </p:nvGrpSpPr>
        <p:grpSpPr>
          <a:xfrm>
            <a:off x="673961" y="1002905"/>
            <a:ext cx="3048000" cy="5065059"/>
            <a:chOff x="228600" y="573741"/>
            <a:chExt cx="3048000" cy="5065059"/>
          </a:xfrm>
        </p:grpSpPr>
        <p:grpSp>
          <p:nvGrpSpPr>
            <p:cNvPr id="6" name="Group 5">
              <a:extLst>
                <a:ext uri="{FF2B5EF4-FFF2-40B4-BE49-F238E27FC236}">
                  <a16:creationId xmlns:a16="http://schemas.microsoft.com/office/drawing/2014/main" id="{6DCF5ABC-FB83-2A97-E36F-DEA171B2DCFD}"/>
                </a:ext>
              </a:extLst>
            </p:cNvPr>
            <p:cNvGrpSpPr/>
            <p:nvPr/>
          </p:nvGrpSpPr>
          <p:grpSpPr>
            <a:xfrm>
              <a:off x="228600" y="1256634"/>
              <a:ext cx="3048000" cy="4382166"/>
              <a:chOff x="4114800" y="502025"/>
              <a:chExt cx="4472382" cy="6225987"/>
            </a:xfrm>
          </p:grpSpPr>
          <p:sp>
            <p:nvSpPr>
              <p:cNvPr id="12" name="Rectangle 11">
                <a:extLst>
                  <a:ext uri="{FF2B5EF4-FFF2-40B4-BE49-F238E27FC236}">
                    <a16:creationId xmlns:a16="http://schemas.microsoft.com/office/drawing/2014/main" id="{6DE4B1E4-3A58-DF97-671E-DF0A31EDB62A}"/>
                  </a:ext>
                </a:extLst>
              </p:cNvPr>
              <p:cNvSpPr/>
              <p:nvPr/>
            </p:nvSpPr>
            <p:spPr>
              <a:xfrm rot="5400000" flipH="1">
                <a:off x="6172200" y="5257800"/>
                <a:ext cx="228600" cy="2667000"/>
              </a:xfrm>
              <a:prstGeom prst="rect">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9A141FFC-4D7D-9A5D-AB22-A8704CD51753}"/>
                  </a:ext>
                </a:extLst>
              </p:cNvPr>
              <p:cNvGrpSpPr/>
              <p:nvPr/>
            </p:nvGrpSpPr>
            <p:grpSpPr>
              <a:xfrm>
                <a:off x="6019801" y="914400"/>
                <a:ext cx="609600" cy="914400"/>
                <a:chOff x="4142110" y="1523505"/>
                <a:chExt cx="838200" cy="1145410"/>
              </a:xfrm>
            </p:grpSpPr>
            <p:sp>
              <p:nvSpPr>
                <p:cNvPr id="163" name="Chord 162">
                  <a:extLst>
                    <a:ext uri="{FF2B5EF4-FFF2-40B4-BE49-F238E27FC236}">
                      <a16:creationId xmlns:a16="http://schemas.microsoft.com/office/drawing/2014/main" id="{211300E8-CA75-0D44-4B5F-680901A82C90}"/>
                    </a:ext>
                  </a:extLst>
                </p:cNvPr>
                <p:cNvSpPr/>
                <p:nvPr/>
              </p:nvSpPr>
              <p:spPr>
                <a:xfrm rot="4302055">
                  <a:off x="4256410" y="1876032"/>
                  <a:ext cx="1066800" cy="381000"/>
                </a:xfrm>
                <a:prstGeom prst="chord">
                  <a:avLst>
                    <a:gd name="adj1" fmla="val 2233702"/>
                    <a:gd name="adj2" fmla="val 19460511"/>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Chord 163">
                  <a:extLst>
                    <a:ext uri="{FF2B5EF4-FFF2-40B4-BE49-F238E27FC236}">
                      <a16:creationId xmlns:a16="http://schemas.microsoft.com/office/drawing/2014/main" id="{B237CCFC-D880-7842-ED04-3FD65815C132}"/>
                    </a:ext>
                  </a:extLst>
                </p:cNvPr>
                <p:cNvSpPr/>
                <p:nvPr/>
              </p:nvSpPr>
              <p:spPr>
                <a:xfrm rot="6646644">
                  <a:off x="3799210" y="1876032"/>
                  <a:ext cx="1066800" cy="381000"/>
                </a:xfrm>
                <a:prstGeom prst="chord">
                  <a:avLst>
                    <a:gd name="adj1" fmla="val 2233702"/>
                    <a:gd name="adj2" fmla="val 19460511"/>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Chord 164">
                  <a:extLst>
                    <a:ext uri="{FF2B5EF4-FFF2-40B4-BE49-F238E27FC236}">
                      <a16:creationId xmlns:a16="http://schemas.microsoft.com/office/drawing/2014/main" id="{C7D34934-7618-878C-415D-4DD8CF407425}"/>
                    </a:ext>
                  </a:extLst>
                </p:cNvPr>
                <p:cNvSpPr/>
                <p:nvPr/>
              </p:nvSpPr>
              <p:spPr>
                <a:xfrm rot="5222268">
                  <a:off x="4023672" y="1905710"/>
                  <a:ext cx="1145410" cy="381000"/>
                </a:xfrm>
                <a:prstGeom prst="chord">
                  <a:avLst>
                    <a:gd name="adj1" fmla="val 2233702"/>
                    <a:gd name="adj2" fmla="val 19460511"/>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FDF2A612-438C-4A6A-5039-113CAAB07ADA}"/>
                  </a:ext>
                </a:extLst>
              </p:cNvPr>
              <p:cNvSpPr/>
              <p:nvPr/>
            </p:nvSpPr>
            <p:spPr>
              <a:xfrm>
                <a:off x="6019801" y="1447800"/>
                <a:ext cx="609600" cy="125954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DC54241-95D0-BFE8-C17B-C367F2788C8F}"/>
                  </a:ext>
                </a:extLst>
              </p:cNvPr>
              <p:cNvSpPr/>
              <p:nvPr/>
            </p:nvSpPr>
            <p:spPr>
              <a:xfrm>
                <a:off x="5943600" y="2362200"/>
                <a:ext cx="806825" cy="148814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C7FB381-DAE6-5F7A-A2DB-F4377C290DA2}"/>
                  </a:ext>
                </a:extLst>
              </p:cNvPr>
              <p:cNvSpPr/>
              <p:nvPr/>
            </p:nvSpPr>
            <p:spPr>
              <a:xfrm>
                <a:off x="5029200" y="4114800"/>
                <a:ext cx="2563906" cy="24384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FAD7ABD7-5EA2-79C4-297C-2AC06763C43C}"/>
                  </a:ext>
                </a:extLst>
              </p:cNvPr>
              <p:cNvGrpSpPr/>
              <p:nvPr/>
            </p:nvGrpSpPr>
            <p:grpSpPr>
              <a:xfrm>
                <a:off x="4953000" y="3352800"/>
                <a:ext cx="2709339" cy="762001"/>
                <a:chOff x="4807567" y="815786"/>
                <a:chExt cx="2709339" cy="762001"/>
              </a:xfrm>
            </p:grpSpPr>
            <p:sp>
              <p:nvSpPr>
                <p:cNvPr id="161" name="Isosceles Triangle 160">
                  <a:extLst>
                    <a:ext uri="{FF2B5EF4-FFF2-40B4-BE49-F238E27FC236}">
                      <a16:creationId xmlns:a16="http://schemas.microsoft.com/office/drawing/2014/main" id="{7DA5AA2A-564A-73D0-FCA7-A3B38E17C403}"/>
                    </a:ext>
                  </a:extLst>
                </p:cNvPr>
                <p:cNvSpPr/>
                <p:nvPr/>
              </p:nvSpPr>
              <p:spPr>
                <a:xfrm>
                  <a:off x="4807567" y="815786"/>
                  <a:ext cx="2709339" cy="762001"/>
                </a:xfrm>
                <a:prstGeom prst="triangl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Isosceles Triangle 161">
                  <a:extLst>
                    <a:ext uri="{FF2B5EF4-FFF2-40B4-BE49-F238E27FC236}">
                      <a16:creationId xmlns:a16="http://schemas.microsoft.com/office/drawing/2014/main" id="{DF8D7507-719C-586C-20A4-C33C29DB1EF9}"/>
                    </a:ext>
                  </a:extLst>
                </p:cNvPr>
                <p:cNvSpPr/>
                <p:nvPr/>
              </p:nvSpPr>
              <p:spPr>
                <a:xfrm>
                  <a:off x="5105400" y="914400"/>
                  <a:ext cx="2167467" cy="609600"/>
                </a:xfrm>
                <a:prstGeom prst="triangl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068C5141-D5EC-6083-AC52-99870A56887F}"/>
                  </a:ext>
                </a:extLst>
              </p:cNvPr>
              <p:cNvGrpSpPr/>
              <p:nvPr/>
            </p:nvGrpSpPr>
            <p:grpSpPr>
              <a:xfrm>
                <a:off x="5921188" y="2129118"/>
                <a:ext cx="829236" cy="259976"/>
                <a:chOff x="4379259" y="923365"/>
                <a:chExt cx="918882" cy="389964"/>
              </a:xfrm>
            </p:grpSpPr>
            <p:sp>
              <p:nvSpPr>
                <p:cNvPr id="155" name="Rectangle 154">
                  <a:extLst>
                    <a:ext uri="{FF2B5EF4-FFF2-40B4-BE49-F238E27FC236}">
                      <a16:creationId xmlns:a16="http://schemas.microsoft.com/office/drawing/2014/main" id="{86DC9DAE-2B45-76DB-42EC-7AC0F6BAC600}"/>
                    </a:ext>
                  </a:extLst>
                </p:cNvPr>
                <p:cNvSpPr/>
                <p:nvPr/>
              </p:nvSpPr>
              <p:spPr>
                <a:xfrm>
                  <a:off x="4419600" y="990600"/>
                  <a:ext cx="838200" cy="3048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2D9B322A-2265-1DD5-E781-92E24B87F6AF}"/>
                    </a:ext>
                  </a:extLst>
                </p:cNvPr>
                <p:cNvSpPr/>
                <p:nvPr/>
              </p:nvSpPr>
              <p:spPr>
                <a:xfrm flipH="1">
                  <a:off x="4572000" y="990600"/>
                  <a:ext cx="76200" cy="3048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6BE7EFF1-9063-610D-F41B-ED85E4B74745}"/>
                    </a:ext>
                  </a:extLst>
                </p:cNvPr>
                <p:cNvSpPr/>
                <p:nvPr/>
              </p:nvSpPr>
              <p:spPr>
                <a:xfrm flipH="1">
                  <a:off x="4787153" y="1008529"/>
                  <a:ext cx="76200" cy="3048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E4CD073C-6DCE-0B14-7F92-C4C8CA918A82}"/>
                    </a:ext>
                  </a:extLst>
                </p:cNvPr>
                <p:cNvSpPr/>
                <p:nvPr/>
              </p:nvSpPr>
              <p:spPr>
                <a:xfrm flipH="1">
                  <a:off x="5033682" y="1008529"/>
                  <a:ext cx="76200" cy="3048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A777690A-E84B-A840-7F1A-E32914D0F8BF}"/>
                    </a:ext>
                  </a:extLst>
                </p:cNvPr>
                <p:cNvSpPr/>
                <p:nvPr/>
              </p:nvSpPr>
              <p:spPr>
                <a:xfrm flipH="1">
                  <a:off x="4379259" y="923365"/>
                  <a:ext cx="67235" cy="37203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1C2CBC82-E1AE-83AF-A5C3-2830DAFD4731}"/>
                    </a:ext>
                  </a:extLst>
                </p:cNvPr>
                <p:cNvSpPr/>
                <p:nvPr/>
              </p:nvSpPr>
              <p:spPr>
                <a:xfrm flipH="1">
                  <a:off x="5230906" y="923365"/>
                  <a:ext cx="67235" cy="37203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Flowchart: Delay 18">
                <a:extLst>
                  <a:ext uri="{FF2B5EF4-FFF2-40B4-BE49-F238E27FC236}">
                    <a16:creationId xmlns:a16="http://schemas.microsoft.com/office/drawing/2014/main" id="{7CBF8ABC-2582-8323-9BEB-0F76EB79962A}"/>
                  </a:ext>
                </a:extLst>
              </p:cNvPr>
              <p:cNvSpPr/>
              <p:nvPr/>
            </p:nvSpPr>
            <p:spPr>
              <a:xfrm rot="16200000">
                <a:off x="5867400" y="1752600"/>
                <a:ext cx="609600" cy="152400"/>
              </a:xfrm>
              <a:prstGeom prst="flowChartDelay">
                <a:avLst/>
              </a:prstGeom>
              <a:solidFill>
                <a:schemeClr val="tx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Delay 19">
                <a:extLst>
                  <a:ext uri="{FF2B5EF4-FFF2-40B4-BE49-F238E27FC236}">
                    <a16:creationId xmlns:a16="http://schemas.microsoft.com/office/drawing/2014/main" id="{11C39511-7C48-163B-4539-3BA319689929}"/>
                  </a:ext>
                </a:extLst>
              </p:cNvPr>
              <p:cNvSpPr/>
              <p:nvPr/>
            </p:nvSpPr>
            <p:spPr>
              <a:xfrm rot="16200000">
                <a:off x="6145306" y="1743635"/>
                <a:ext cx="609600" cy="152400"/>
              </a:xfrm>
              <a:prstGeom prst="flowChartDelay">
                <a:avLst/>
              </a:prstGeom>
              <a:solidFill>
                <a:schemeClr val="tx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6">
                <a:extLst>
                  <a:ext uri="{FF2B5EF4-FFF2-40B4-BE49-F238E27FC236}">
                    <a16:creationId xmlns:a16="http://schemas.microsoft.com/office/drawing/2014/main" id="{E0A0562C-6FAE-0E6D-5B9A-EE26E776F73B}"/>
                  </a:ext>
                </a:extLst>
              </p:cNvPr>
              <p:cNvSpPr/>
              <p:nvPr/>
            </p:nvSpPr>
            <p:spPr>
              <a:xfrm>
                <a:off x="6248400" y="533400"/>
                <a:ext cx="152400" cy="457200"/>
              </a:xfrm>
              <a:prstGeom prst="round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4FB862C-D889-E5C3-1E68-2B2F1BC15932}"/>
                  </a:ext>
                </a:extLst>
              </p:cNvPr>
              <p:cNvSpPr/>
              <p:nvPr/>
            </p:nvSpPr>
            <p:spPr>
              <a:xfrm>
                <a:off x="6212541" y="883025"/>
                <a:ext cx="228600" cy="85164"/>
              </a:xfrm>
              <a:prstGeom prst="ellipse">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5AD418C-A4F4-3114-5F00-6E49C503F81A}"/>
                  </a:ext>
                </a:extLst>
              </p:cNvPr>
              <p:cNvSpPr/>
              <p:nvPr/>
            </p:nvSpPr>
            <p:spPr>
              <a:xfrm>
                <a:off x="6208059" y="502025"/>
                <a:ext cx="228600" cy="85164"/>
              </a:xfrm>
              <a:prstGeom prst="ellipse">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5F5B78A8-89B6-68E2-4B2D-558722312A7E}"/>
                  </a:ext>
                </a:extLst>
              </p:cNvPr>
              <p:cNvGrpSpPr/>
              <p:nvPr/>
            </p:nvGrpSpPr>
            <p:grpSpPr>
              <a:xfrm>
                <a:off x="6001870" y="3653117"/>
                <a:ext cx="609601" cy="304801"/>
                <a:chOff x="3657599" y="1676399"/>
                <a:chExt cx="1488141" cy="1030941"/>
              </a:xfrm>
            </p:grpSpPr>
            <p:sp>
              <p:nvSpPr>
                <p:cNvPr id="149" name="Oval 148">
                  <a:extLst>
                    <a:ext uri="{FF2B5EF4-FFF2-40B4-BE49-F238E27FC236}">
                      <a16:creationId xmlns:a16="http://schemas.microsoft.com/office/drawing/2014/main" id="{473E75B7-CAF3-D4A7-E010-ECDCD370BF89}"/>
                    </a:ext>
                  </a:extLst>
                </p:cNvPr>
                <p:cNvSpPr/>
                <p:nvPr/>
              </p:nvSpPr>
              <p:spPr>
                <a:xfrm>
                  <a:off x="3657599" y="1676399"/>
                  <a:ext cx="1488141" cy="1030941"/>
                </a:xfrm>
                <a:prstGeom prst="ellipse">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0" name="Straight Connector 149">
                  <a:extLst>
                    <a:ext uri="{FF2B5EF4-FFF2-40B4-BE49-F238E27FC236}">
                      <a16:creationId xmlns:a16="http://schemas.microsoft.com/office/drawing/2014/main" id="{0AED43FC-B6C1-606E-C861-56839CA19F6E}"/>
                    </a:ext>
                  </a:extLst>
                </p:cNvPr>
                <p:cNvCxnSpPr>
                  <a:stCxn id="149" idx="0"/>
                  <a:endCxn id="149" idx="4"/>
                </p:cNvCxnSpPr>
                <p:nvPr/>
              </p:nvCxnSpPr>
              <p:spPr>
                <a:xfrm>
                  <a:off x="4401670" y="1676399"/>
                  <a:ext cx="0" cy="103094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3CB06736-5D54-FDF5-1CEA-EE8A3EF3D5CE}"/>
                    </a:ext>
                  </a:extLst>
                </p:cNvPr>
                <p:cNvCxnSpPr>
                  <a:stCxn id="149" idx="2"/>
                  <a:endCxn id="149" idx="6"/>
                </p:cNvCxnSpPr>
                <p:nvPr/>
              </p:nvCxnSpPr>
              <p:spPr>
                <a:xfrm>
                  <a:off x="3657599" y="2191870"/>
                  <a:ext cx="148814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7CC7D580-4CA7-B567-EBD6-F64AD6FC0D28}"/>
                    </a:ext>
                  </a:extLst>
                </p:cNvPr>
                <p:cNvCxnSpPr>
                  <a:stCxn id="149" idx="7"/>
                  <a:endCxn id="149" idx="3"/>
                </p:cNvCxnSpPr>
                <p:nvPr/>
              </p:nvCxnSpPr>
              <p:spPr>
                <a:xfrm flipH="1">
                  <a:off x="3875532" y="1827377"/>
                  <a:ext cx="1052275" cy="72898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F358E8D4-72D6-74CC-99DB-5D9AE9CD5803}"/>
                    </a:ext>
                  </a:extLst>
                </p:cNvPr>
                <p:cNvCxnSpPr>
                  <a:stCxn id="149" idx="1"/>
                  <a:endCxn id="149" idx="5"/>
                </p:cNvCxnSpPr>
                <p:nvPr/>
              </p:nvCxnSpPr>
              <p:spPr>
                <a:xfrm>
                  <a:off x="3875532" y="1827377"/>
                  <a:ext cx="1052275" cy="72898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4" name="Oval 153">
                  <a:extLst>
                    <a:ext uri="{FF2B5EF4-FFF2-40B4-BE49-F238E27FC236}">
                      <a16:creationId xmlns:a16="http://schemas.microsoft.com/office/drawing/2014/main" id="{F9B7A0BC-16F1-28CA-C4F4-232B26CE9466}"/>
                    </a:ext>
                  </a:extLst>
                </p:cNvPr>
                <p:cNvSpPr/>
                <p:nvPr/>
              </p:nvSpPr>
              <p:spPr>
                <a:xfrm>
                  <a:off x="4231341" y="2106706"/>
                  <a:ext cx="304800" cy="152400"/>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AE259E00-739D-6CE4-C045-280644B2853F}"/>
                  </a:ext>
                </a:extLst>
              </p:cNvPr>
              <p:cNvGrpSpPr/>
              <p:nvPr/>
            </p:nvGrpSpPr>
            <p:grpSpPr>
              <a:xfrm>
                <a:off x="6104965" y="4679576"/>
                <a:ext cx="528917" cy="733660"/>
                <a:chOff x="3469341" y="1371600"/>
                <a:chExt cx="833717" cy="1156447"/>
              </a:xfrm>
            </p:grpSpPr>
            <p:sp>
              <p:nvSpPr>
                <p:cNvPr id="140" name="Flowchart: Delay 139">
                  <a:extLst>
                    <a:ext uri="{FF2B5EF4-FFF2-40B4-BE49-F238E27FC236}">
                      <a16:creationId xmlns:a16="http://schemas.microsoft.com/office/drawing/2014/main" id="{4B7D8E4F-F5B4-B9FD-3B79-CEFD839D250C}"/>
                    </a:ext>
                  </a:extLst>
                </p:cNvPr>
                <p:cNvSpPr/>
                <p:nvPr/>
              </p:nvSpPr>
              <p:spPr>
                <a:xfrm rot="16200000">
                  <a:off x="3314700" y="1562100"/>
                  <a:ext cx="1143000" cy="762000"/>
                </a:xfrm>
                <a:prstGeom prst="flowChartDelay">
                  <a:avLst/>
                </a:prstGeom>
                <a:solidFill>
                  <a:schemeClr val="tx1">
                    <a:lumMod val="75000"/>
                    <a:lumOff val="2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4188A63E-62B6-4566-C325-23F2BE490451}"/>
                    </a:ext>
                  </a:extLst>
                </p:cNvPr>
                <p:cNvSpPr/>
                <p:nvPr/>
              </p:nvSpPr>
              <p:spPr>
                <a:xfrm flipH="1">
                  <a:off x="3723939" y="1806388"/>
                  <a:ext cx="45719" cy="632012"/>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8B2184EA-B1A9-5643-5F74-AA047038C997}"/>
                    </a:ext>
                  </a:extLst>
                </p:cNvPr>
                <p:cNvSpPr/>
                <p:nvPr/>
              </p:nvSpPr>
              <p:spPr>
                <a:xfrm flipH="1">
                  <a:off x="4015292" y="1819835"/>
                  <a:ext cx="45719" cy="632012"/>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3A2C156D-17F0-C183-DCDA-7D4701953350}"/>
                    </a:ext>
                  </a:extLst>
                </p:cNvPr>
                <p:cNvSpPr/>
                <p:nvPr/>
              </p:nvSpPr>
              <p:spPr>
                <a:xfrm flipH="1">
                  <a:off x="3495337" y="2057400"/>
                  <a:ext cx="771863" cy="85165"/>
                </a:xfrm>
                <a:prstGeom prst="rect">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Flowchart: Delay 143">
                  <a:extLst>
                    <a:ext uri="{FF2B5EF4-FFF2-40B4-BE49-F238E27FC236}">
                      <a16:creationId xmlns:a16="http://schemas.microsoft.com/office/drawing/2014/main" id="{E53E5526-591B-3F6F-8BDD-F71726C2BCAC}"/>
                    </a:ext>
                  </a:extLst>
                </p:cNvPr>
                <p:cNvSpPr/>
                <p:nvPr/>
              </p:nvSpPr>
              <p:spPr>
                <a:xfrm rot="16200000">
                  <a:off x="3832412" y="1595718"/>
                  <a:ext cx="76200" cy="228600"/>
                </a:xfrm>
                <a:prstGeom prst="flowChartDelay">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927940A1-FDB3-8C71-D5CB-C91E1971602D}"/>
                    </a:ext>
                  </a:extLst>
                </p:cNvPr>
                <p:cNvSpPr/>
                <p:nvPr/>
              </p:nvSpPr>
              <p:spPr>
                <a:xfrm flipH="1">
                  <a:off x="4230445" y="1801905"/>
                  <a:ext cx="45719" cy="632012"/>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F425BE98-003E-01CB-B881-FEBB533C5FF1}"/>
                    </a:ext>
                  </a:extLst>
                </p:cNvPr>
                <p:cNvSpPr/>
                <p:nvPr/>
              </p:nvSpPr>
              <p:spPr>
                <a:xfrm flipH="1">
                  <a:off x="3495339" y="1837764"/>
                  <a:ext cx="45719" cy="632012"/>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F45399F1-F75C-7E31-0DE9-10523F9E24E1}"/>
                    </a:ext>
                  </a:extLst>
                </p:cNvPr>
                <p:cNvSpPr/>
                <p:nvPr/>
              </p:nvSpPr>
              <p:spPr>
                <a:xfrm rot="5400000" flipH="1">
                  <a:off x="3848100" y="2073088"/>
                  <a:ext cx="76200" cy="833717"/>
                </a:xfrm>
                <a:prstGeom prst="rect">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002A1C28-CC64-AAE3-C1C2-E2FCA08D63AB}"/>
                    </a:ext>
                  </a:extLst>
                </p:cNvPr>
                <p:cNvSpPr/>
                <p:nvPr/>
              </p:nvSpPr>
              <p:spPr>
                <a:xfrm rot="5400000" flipH="1">
                  <a:off x="3848100" y="1409700"/>
                  <a:ext cx="76200" cy="762000"/>
                </a:xfrm>
                <a:prstGeom prst="rect">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E1BAE82B-96FC-43AD-C36D-6A931F535A6E}"/>
                  </a:ext>
                </a:extLst>
              </p:cNvPr>
              <p:cNvGrpSpPr/>
              <p:nvPr/>
            </p:nvGrpSpPr>
            <p:grpSpPr>
              <a:xfrm>
                <a:off x="5750858" y="5562600"/>
                <a:ext cx="381000" cy="914400"/>
                <a:chOff x="3581400" y="1447800"/>
                <a:chExt cx="712695" cy="1385047"/>
              </a:xfrm>
            </p:grpSpPr>
            <p:sp>
              <p:nvSpPr>
                <p:cNvPr id="134" name="Oval 133">
                  <a:extLst>
                    <a:ext uri="{FF2B5EF4-FFF2-40B4-BE49-F238E27FC236}">
                      <a16:creationId xmlns:a16="http://schemas.microsoft.com/office/drawing/2014/main" id="{5BA59D9F-F373-972F-6475-4C38F372843A}"/>
                    </a:ext>
                  </a:extLst>
                </p:cNvPr>
                <p:cNvSpPr/>
                <p:nvPr/>
              </p:nvSpPr>
              <p:spPr>
                <a:xfrm>
                  <a:off x="3581400" y="1447800"/>
                  <a:ext cx="685800" cy="533400"/>
                </a:xfrm>
                <a:prstGeom prst="ellipse">
                  <a:avLst/>
                </a:prstGeom>
                <a:solidFill>
                  <a:schemeClr val="tx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470C2A3E-CF98-27CE-53A3-CD5AC300EEF0}"/>
                    </a:ext>
                  </a:extLst>
                </p:cNvPr>
                <p:cNvSpPr/>
                <p:nvPr/>
              </p:nvSpPr>
              <p:spPr>
                <a:xfrm>
                  <a:off x="3796553" y="1613649"/>
                  <a:ext cx="228600" cy="85164"/>
                </a:xfrm>
                <a:prstGeom prst="ellipse">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611E4BE1-10E5-816F-1CB1-E43EC48B8248}"/>
                    </a:ext>
                  </a:extLst>
                </p:cNvPr>
                <p:cNvSpPr/>
                <p:nvPr/>
              </p:nvSpPr>
              <p:spPr>
                <a:xfrm>
                  <a:off x="3581400" y="1689847"/>
                  <a:ext cx="712695" cy="1143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7" name="Group 136">
                  <a:extLst>
                    <a:ext uri="{FF2B5EF4-FFF2-40B4-BE49-F238E27FC236}">
                      <a16:creationId xmlns:a16="http://schemas.microsoft.com/office/drawing/2014/main" id="{88CC5C57-9086-87BC-6508-CD040F84473C}"/>
                    </a:ext>
                  </a:extLst>
                </p:cNvPr>
                <p:cNvGrpSpPr/>
                <p:nvPr/>
              </p:nvGrpSpPr>
              <p:grpSpPr>
                <a:xfrm>
                  <a:off x="4114800" y="2133600"/>
                  <a:ext cx="58396" cy="152400"/>
                  <a:chOff x="4648200" y="1600200"/>
                  <a:chExt cx="183776" cy="479611"/>
                </a:xfrm>
              </p:grpSpPr>
              <p:sp>
                <p:nvSpPr>
                  <p:cNvPr id="138" name="Rectangle 137">
                    <a:extLst>
                      <a:ext uri="{FF2B5EF4-FFF2-40B4-BE49-F238E27FC236}">
                        <a16:creationId xmlns:a16="http://schemas.microsoft.com/office/drawing/2014/main" id="{01737071-20BD-6C60-4318-58A3551A9115}"/>
                      </a:ext>
                    </a:extLst>
                  </p:cNvPr>
                  <p:cNvSpPr/>
                  <p:nvPr/>
                </p:nvSpPr>
                <p:spPr>
                  <a:xfrm>
                    <a:off x="4666129" y="1734670"/>
                    <a:ext cx="147918" cy="345141"/>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C25F4F2A-058C-9DBE-2C55-BBF4C7A73457}"/>
                      </a:ext>
                    </a:extLst>
                  </p:cNvPr>
                  <p:cNvSpPr/>
                  <p:nvPr/>
                </p:nvSpPr>
                <p:spPr>
                  <a:xfrm>
                    <a:off x="4648200" y="1600200"/>
                    <a:ext cx="183776" cy="228600"/>
                  </a:xfrm>
                  <a:prstGeom prst="ellipse">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 name="Group 26">
                <a:extLst>
                  <a:ext uri="{FF2B5EF4-FFF2-40B4-BE49-F238E27FC236}">
                    <a16:creationId xmlns:a16="http://schemas.microsoft.com/office/drawing/2014/main" id="{EA64391F-DFDE-25EC-5E10-A913EEA21627}"/>
                  </a:ext>
                </a:extLst>
              </p:cNvPr>
              <p:cNvGrpSpPr/>
              <p:nvPr/>
            </p:nvGrpSpPr>
            <p:grpSpPr>
              <a:xfrm>
                <a:off x="5311588" y="4222376"/>
                <a:ext cx="313765" cy="914400"/>
                <a:chOff x="3818965" y="1837932"/>
                <a:chExt cx="421341" cy="1066800"/>
              </a:xfrm>
            </p:grpSpPr>
            <p:sp>
              <p:nvSpPr>
                <p:cNvPr id="132" name="Chord 131">
                  <a:extLst>
                    <a:ext uri="{FF2B5EF4-FFF2-40B4-BE49-F238E27FC236}">
                      <a16:creationId xmlns:a16="http://schemas.microsoft.com/office/drawing/2014/main" id="{F339D9E9-A2A1-FAA0-CA72-81E53B8A2BEF}"/>
                    </a:ext>
                  </a:extLst>
                </p:cNvPr>
                <p:cNvSpPr/>
                <p:nvPr/>
              </p:nvSpPr>
              <p:spPr>
                <a:xfrm rot="5400000">
                  <a:off x="3494411" y="2180832"/>
                  <a:ext cx="1066800" cy="381000"/>
                </a:xfrm>
                <a:prstGeom prst="chord">
                  <a:avLst>
                    <a:gd name="adj1" fmla="val 2233702"/>
                    <a:gd name="adj2" fmla="val 19460511"/>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6D1FE6A7-2A53-2614-0B8D-6AFBFF135495}"/>
                    </a:ext>
                  </a:extLst>
                </p:cNvPr>
                <p:cNvSpPr/>
                <p:nvPr/>
              </p:nvSpPr>
              <p:spPr>
                <a:xfrm rot="5400000" flipH="1">
                  <a:off x="3991536" y="2395818"/>
                  <a:ext cx="76200" cy="421341"/>
                </a:xfrm>
                <a:prstGeom prst="rect">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9CD387F0-62B0-F412-9833-0FD684E73741}"/>
                  </a:ext>
                </a:extLst>
              </p:cNvPr>
              <p:cNvGrpSpPr/>
              <p:nvPr/>
            </p:nvGrpSpPr>
            <p:grpSpPr>
              <a:xfrm>
                <a:off x="6983506" y="4240306"/>
                <a:ext cx="313765" cy="932329"/>
                <a:chOff x="3818965" y="1837932"/>
                <a:chExt cx="421341" cy="1066800"/>
              </a:xfrm>
            </p:grpSpPr>
            <p:sp>
              <p:nvSpPr>
                <p:cNvPr id="130" name="Chord 129">
                  <a:extLst>
                    <a:ext uri="{FF2B5EF4-FFF2-40B4-BE49-F238E27FC236}">
                      <a16:creationId xmlns:a16="http://schemas.microsoft.com/office/drawing/2014/main" id="{03050D93-3417-2FDF-A488-D690872202F0}"/>
                    </a:ext>
                  </a:extLst>
                </p:cNvPr>
                <p:cNvSpPr/>
                <p:nvPr/>
              </p:nvSpPr>
              <p:spPr>
                <a:xfrm rot="5400000">
                  <a:off x="3494411" y="2180832"/>
                  <a:ext cx="1066800" cy="381000"/>
                </a:xfrm>
                <a:prstGeom prst="chord">
                  <a:avLst>
                    <a:gd name="adj1" fmla="val 2233702"/>
                    <a:gd name="adj2" fmla="val 19460511"/>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84EEE1CA-2667-9654-5790-01A94D615723}"/>
                    </a:ext>
                  </a:extLst>
                </p:cNvPr>
                <p:cNvSpPr/>
                <p:nvPr/>
              </p:nvSpPr>
              <p:spPr>
                <a:xfrm rot="5400000" flipH="1">
                  <a:off x="3991536" y="2395818"/>
                  <a:ext cx="76200" cy="421341"/>
                </a:xfrm>
                <a:prstGeom prst="rect">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193C8D46-8986-875F-1A97-8803092F2705}"/>
                  </a:ext>
                </a:extLst>
              </p:cNvPr>
              <p:cNvGrpSpPr/>
              <p:nvPr/>
            </p:nvGrpSpPr>
            <p:grpSpPr>
              <a:xfrm>
                <a:off x="5311589" y="5334000"/>
                <a:ext cx="313765" cy="1030941"/>
                <a:chOff x="3818965" y="1837932"/>
                <a:chExt cx="421341" cy="1066800"/>
              </a:xfrm>
            </p:grpSpPr>
            <p:sp>
              <p:nvSpPr>
                <p:cNvPr id="128" name="Chord 127">
                  <a:extLst>
                    <a:ext uri="{FF2B5EF4-FFF2-40B4-BE49-F238E27FC236}">
                      <a16:creationId xmlns:a16="http://schemas.microsoft.com/office/drawing/2014/main" id="{C1DB1A9C-4758-0DB0-ADA0-E5735C385E48}"/>
                    </a:ext>
                  </a:extLst>
                </p:cNvPr>
                <p:cNvSpPr/>
                <p:nvPr/>
              </p:nvSpPr>
              <p:spPr>
                <a:xfrm rot="5400000">
                  <a:off x="3494411" y="2180832"/>
                  <a:ext cx="1066800" cy="381000"/>
                </a:xfrm>
                <a:prstGeom prst="chord">
                  <a:avLst>
                    <a:gd name="adj1" fmla="val 2233702"/>
                    <a:gd name="adj2" fmla="val 19460511"/>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70E5525B-03C1-66CC-0D6E-203913E4CF80}"/>
                    </a:ext>
                  </a:extLst>
                </p:cNvPr>
                <p:cNvSpPr/>
                <p:nvPr/>
              </p:nvSpPr>
              <p:spPr>
                <a:xfrm rot="5400000" flipH="1">
                  <a:off x="3991536" y="2395818"/>
                  <a:ext cx="76200" cy="421341"/>
                </a:xfrm>
                <a:prstGeom prst="rect">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3379987D-4960-A06A-B71D-1EDDB31B5764}"/>
                  </a:ext>
                </a:extLst>
              </p:cNvPr>
              <p:cNvGrpSpPr/>
              <p:nvPr/>
            </p:nvGrpSpPr>
            <p:grpSpPr>
              <a:xfrm>
                <a:off x="7014882" y="5392270"/>
                <a:ext cx="313765" cy="932329"/>
                <a:chOff x="3818965" y="1837932"/>
                <a:chExt cx="421341" cy="1066800"/>
              </a:xfrm>
            </p:grpSpPr>
            <p:sp>
              <p:nvSpPr>
                <p:cNvPr id="126" name="Chord 125">
                  <a:extLst>
                    <a:ext uri="{FF2B5EF4-FFF2-40B4-BE49-F238E27FC236}">
                      <a16:creationId xmlns:a16="http://schemas.microsoft.com/office/drawing/2014/main" id="{75AA67E3-3786-F263-B768-DC151916CFB3}"/>
                    </a:ext>
                  </a:extLst>
                </p:cNvPr>
                <p:cNvSpPr/>
                <p:nvPr/>
              </p:nvSpPr>
              <p:spPr>
                <a:xfrm rot="5400000">
                  <a:off x="3494411" y="2180832"/>
                  <a:ext cx="1066800" cy="381000"/>
                </a:xfrm>
                <a:prstGeom prst="chord">
                  <a:avLst>
                    <a:gd name="adj1" fmla="val 2233702"/>
                    <a:gd name="adj2" fmla="val 19460511"/>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36A0A5E4-1589-AA79-642E-75C3E831FA19}"/>
                    </a:ext>
                  </a:extLst>
                </p:cNvPr>
                <p:cNvSpPr/>
                <p:nvPr/>
              </p:nvSpPr>
              <p:spPr>
                <a:xfrm rot="5400000" flipH="1">
                  <a:off x="3991536" y="2395818"/>
                  <a:ext cx="76200" cy="421341"/>
                </a:xfrm>
                <a:prstGeom prst="rect">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94EDE1B8-3F50-D94A-6A0B-1E5DF41BCA09}"/>
                  </a:ext>
                </a:extLst>
              </p:cNvPr>
              <p:cNvGrpSpPr/>
              <p:nvPr/>
            </p:nvGrpSpPr>
            <p:grpSpPr>
              <a:xfrm>
                <a:off x="6521824" y="5562600"/>
                <a:ext cx="381000" cy="914400"/>
                <a:chOff x="3581400" y="1447800"/>
                <a:chExt cx="712695" cy="1385047"/>
              </a:xfrm>
            </p:grpSpPr>
            <p:sp>
              <p:nvSpPr>
                <p:cNvPr id="120" name="Oval 119">
                  <a:extLst>
                    <a:ext uri="{FF2B5EF4-FFF2-40B4-BE49-F238E27FC236}">
                      <a16:creationId xmlns:a16="http://schemas.microsoft.com/office/drawing/2014/main" id="{D3262E01-97D9-4D0B-B41E-D07BDF32CF9C}"/>
                    </a:ext>
                  </a:extLst>
                </p:cNvPr>
                <p:cNvSpPr/>
                <p:nvPr/>
              </p:nvSpPr>
              <p:spPr>
                <a:xfrm>
                  <a:off x="3581400" y="1447800"/>
                  <a:ext cx="685800" cy="533400"/>
                </a:xfrm>
                <a:prstGeom prst="ellipse">
                  <a:avLst/>
                </a:prstGeom>
                <a:solidFill>
                  <a:schemeClr val="tx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46703146-169E-8DA1-CFA6-B0160052A8E4}"/>
                    </a:ext>
                  </a:extLst>
                </p:cNvPr>
                <p:cNvSpPr/>
                <p:nvPr/>
              </p:nvSpPr>
              <p:spPr>
                <a:xfrm>
                  <a:off x="3796553" y="1613649"/>
                  <a:ext cx="228600" cy="85164"/>
                </a:xfrm>
                <a:prstGeom prst="ellipse">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A34CE6B3-40EB-6B8A-FD6E-FDDDCFDED1E5}"/>
                    </a:ext>
                  </a:extLst>
                </p:cNvPr>
                <p:cNvSpPr/>
                <p:nvPr/>
              </p:nvSpPr>
              <p:spPr>
                <a:xfrm>
                  <a:off x="3581400" y="1689847"/>
                  <a:ext cx="712695" cy="1143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 name="Group 65">
                  <a:extLst>
                    <a:ext uri="{FF2B5EF4-FFF2-40B4-BE49-F238E27FC236}">
                      <a16:creationId xmlns:a16="http://schemas.microsoft.com/office/drawing/2014/main" id="{4CBFF4F8-1931-8859-E822-6FD3D7879AA3}"/>
                    </a:ext>
                  </a:extLst>
                </p:cNvPr>
                <p:cNvGrpSpPr/>
                <p:nvPr/>
              </p:nvGrpSpPr>
              <p:grpSpPr>
                <a:xfrm>
                  <a:off x="4114800" y="2133600"/>
                  <a:ext cx="58396" cy="152400"/>
                  <a:chOff x="4648200" y="1600200"/>
                  <a:chExt cx="183776" cy="479611"/>
                </a:xfrm>
              </p:grpSpPr>
              <p:sp>
                <p:nvSpPr>
                  <p:cNvPr id="124" name="Rectangle 123">
                    <a:extLst>
                      <a:ext uri="{FF2B5EF4-FFF2-40B4-BE49-F238E27FC236}">
                        <a16:creationId xmlns:a16="http://schemas.microsoft.com/office/drawing/2014/main" id="{EAB74440-31A0-2FD7-7B47-53C6C8F82129}"/>
                      </a:ext>
                    </a:extLst>
                  </p:cNvPr>
                  <p:cNvSpPr/>
                  <p:nvPr/>
                </p:nvSpPr>
                <p:spPr>
                  <a:xfrm>
                    <a:off x="4666129" y="1734670"/>
                    <a:ext cx="147918" cy="345141"/>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D6502B78-F88D-4F92-3F7D-2B79B524C0F7}"/>
                      </a:ext>
                    </a:extLst>
                  </p:cNvPr>
                  <p:cNvSpPr/>
                  <p:nvPr/>
                </p:nvSpPr>
                <p:spPr>
                  <a:xfrm>
                    <a:off x="4648200" y="1600200"/>
                    <a:ext cx="183776" cy="228600"/>
                  </a:xfrm>
                  <a:prstGeom prst="ellipse">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2" name="Rectangle 31">
                <a:extLst>
                  <a:ext uri="{FF2B5EF4-FFF2-40B4-BE49-F238E27FC236}">
                    <a16:creationId xmlns:a16="http://schemas.microsoft.com/office/drawing/2014/main" id="{B5E3C603-9F6B-4DA1-B2AD-35D6871D67A2}"/>
                  </a:ext>
                </a:extLst>
              </p:cNvPr>
              <p:cNvSpPr/>
              <p:nvPr/>
            </p:nvSpPr>
            <p:spPr>
              <a:xfrm>
                <a:off x="6087035" y="4168588"/>
                <a:ext cx="533400" cy="38099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FDF0EEE-B64C-CC11-6B5F-716163F4B964}"/>
                  </a:ext>
                </a:extLst>
              </p:cNvPr>
              <p:cNvSpPr/>
              <p:nvPr/>
            </p:nvSpPr>
            <p:spPr>
              <a:xfrm rot="5400000" flipH="1">
                <a:off x="6248400" y="5181600"/>
                <a:ext cx="76200" cy="2667000"/>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4E8A42-EAC7-8EE5-C161-CAEAC2A68383}"/>
                  </a:ext>
                </a:extLst>
              </p:cNvPr>
              <p:cNvSpPr/>
              <p:nvPr/>
            </p:nvSpPr>
            <p:spPr>
              <a:xfrm rot="5400000" flipH="1">
                <a:off x="6264089" y="5394511"/>
                <a:ext cx="80682" cy="2398059"/>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DB18253-11B0-7A69-6129-26A172FC5E42}"/>
                  </a:ext>
                </a:extLst>
              </p:cNvPr>
              <p:cNvSpPr/>
              <p:nvPr/>
            </p:nvSpPr>
            <p:spPr>
              <a:xfrm rot="5400000" flipH="1">
                <a:off x="6261848" y="5616388"/>
                <a:ext cx="85163" cy="2129118"/>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30EB052B-8D5B-3EAB-C3A4-336964A9E9AF}"/>
                  </a:ext>
                </a:extLst>
              </p:cNvPr>
              <p:cNvGrpSpPr/>
              <p:nvPr/>
            </p:nvGrpSpPr>
            <p:grpSpPr>
              <a:xfrm>
                <a:off x="5038165" y="4137212"/>
                <a:ext cx="192741" cy="2317377"/>
                <a:chOff x="3657600" y="2667000"/>
                <a:chExt cx="192741" cy="2317377"/>
              </a:xfrm>
            </p:grpSpPr>
            <p:grpSp>
              <p:nvGrpSpPr>
                <p:cNvPr id="100" name="Group 99">
                  <a:extLst>
                    <a:ext uri="{FF2B5EF4-FFF2-40B4-BE49-F238E27FC236}">
                      <a16:creationId xmlns:a16="http://schemas.microsoft.com/office/drawing/2014/main" id="{A5E90C01-A944-BE90-6CEB-26D9AB4B8168}"/>
                    </a:ext>
                  </a:extLst>
                </p:cNvPr>
                <p:cNvGrpSpPr/>
                <p:nvPr/>
              </p:nvGrpSpPr>
              <p:grpSpPr>
                <a:xfrm>
                  <a:off x="3657600" y="2667000"/>
                  <a:ext cx="183776" cy="389965"/>
                  <a:chOff x="3657600" y="2667000"/>
                  <a:chExt cx="183776" cy="389965"/>
                </a:xfrm>
              </p:grpSpPr>
              <p:sp>
                <p:nvSpPr>
                  <p:cNvPr id="117" name="Rectangle 116">
                    <a:extLst>
                      <a:ext uri="{FF2B5EF4-FFF2-40B4-BE49-F238E27FC236}">
                        <a16:creationId xmlns:a16="http://schemas.microsoft.com/office/drawing/2014/main" id="{DE125776-C323-DC9B-9CA7-454AA3D7759D}"/>
                      </a:ext>
                    </a:extLst>
                  </p:cNvPr>
                  <p:cNvSpPr/>
                  <p:nvPr/>
                </p:nvSpPr>
                <p:spPr>
                  <a:xfrm rot="5400000" flipH="1">
                    <a:off x="3709147" y="2615453"/>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3A72C402-7F2D-3D07-D688-527DC8653F2B}"/>
                      </a:ext>
                    </a:extLst>
                  </p:cNvPr>
                  <p:cNvSpPr/>
                  <p:nvPr/>
                </p:nvSpPr>
                <p:spPr>
                  <a:xfrm rot="5400000" flipH="1">
                    <a:off x="3713629" y="27768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FDCB2672-FD6A-9813-4A67-3BF8249531F8}"/>
                      </a:ext>
                    </a:extLst>
                  </p:cNvPr>
                  <p:cNvSpPr/>
                  <p:nvPr/>
                </p:nvSpPr>
                <p:spPr>
                  <a:xfrm rot="5400000" flipH="1">
                    <a:off x="3713629" y="29292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100">
                  <a:extLst>
                    <a:ext uri="{FF2B5EF4-FFF2-40B4-BE49-F238E27FC236}">
                      <a16:creationId xmlns:a16="http://schemas.microsoft.com/office/drawing/2014/main" id="{E2032181-9808-A875-8EF7-DDC0A14E4FE7}"/>
                    </a:ext>
                  </a:extLst>
                </p:cNvPr>
                <p:cNvGrpSpPr/>
                <p:nvPr/>
              </p:nvGrpSpPr>
              <p:grpSpPr>
                <a:xfrm>
                  <a:off x="3666565" y="3155576"/>
                  <a:ext cx="183776" cy="389965"/>
                  <a:chOff x="3657600" y="2667000"/>
                  <a:chExt cx="183776" cy="389965"/>
                </a:xfrm>
              </p:grpSpPr>
              <p:sp>
                <p:nvSpPr>
                  <p:cNvPr id="114" name="Rectangle 113">
                    <a:extLst>
                      <a:ext uri="{FF2B5EF4-FFF2-40B4-BE49-F238E27FC236}">
                        <a16:creationId xmlns:a16="http://schemas.microsoft.com/office/drawing/2014/main" id="{AA0C467C-C343-056A-106E-6D19B5299C1C}"/>
                      </a:ext>
                    </a:extLst>
                  </p:cNvPr>
                  <p:cNvSpPr/>
                  <p:nvPr/>
                </p:nvSpPr>
                <p:spPr>
                  <a:xfrm rot="5400000" flipH="1">
                    <a:off x="3709147" y="2615453"/>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102B306D-006B-55EE-27E9-33D05AAA7B48}"/>
                      </a:ext>
                    </a:extLst>
                  </p:cNvPr>
                  <p:cNvSpPr/>
                  <p:nvPr/>
                </p:nvSpPr>
                <p:spPr>
                  <a:xfrm rot="5400000" flipH="1">
                    <a:off x="3713629" y="27768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A43A10B3-2BF3-EA29-E5D1-2BC3C559325A}"/>
                      </a:ext>
                    </a:extLst>
                  </p:cNvPr>
                  <p:cNvSpPr/>
                  <p:nvPr/>
                </p:nvSpPr>
                <p:spPr>
                  <a:xfrm rot="5400000" flipH="1">
                    <a:off x="3713629" y="29292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id="{85F93C6D-049E-DA27-93E8-E5C247C90438}"/>
                    </a:ext>
                  </a:extLst>
                </p:cNvPr>
                <p:cNvGrpSpPr/>
                <p:nvPr/>
              </p:nvGrpSpPr>
              <p:grpSpPr>
                <a:xfrm>
                  <a:off x="3657600" y="3626224"/>
                  <a:ext cx="183776" cy="389965"/>
                  <a:chOff x="3657600" y="2667000"/>
                  <a:chExt cx="183776" cy="389965"/>
                </a:xfrm>
              </p:grpSpPr>
              <p:sp>
                <p:nvSpPr>
                  <p:cNvPr id="111" name="Rectangle 110">
                    <a:extLst>
                      <a:ext uri="{FF2B5EF4-FFF2-40B4-BE49-F238E27FC236}">
                        <a16:creationId xmlns:a16="http://schemas.microsoft.com/office/drawing/2014/main" id="{C7FC5F13-D227-0293-ABE3-92B5DD2012D1}"/>
                      </a:ext>
                    </a:extLst>
                  </p:cNvPr>
                  <p:cNvSpPr/>
                  <p:nvPr/>
                </p:nvSpPr>
                <p:spPr>
                  <a:xfrm rot="5400000" flipH="1">
                    <a:off x="3709147" y="2615453"/>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CF55BFA0-0E9C-F764-7CC5-3DB75BE467B3}"/>
                      </a:ext>
                    </a:extLst>
                  </p:cNvPr>
                  <p:cNvSpPr/>
                  <p:nvPr/>
                </p:nvSpPr>
                <p:spPr>
                  <a:xfrm rot="5400000" flipH="1">
                    <a:off x="3713629" y="27768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43C32B87-D5D7-FA88-2203-5C69E6E34182}"/>
                      </a:ext>
                    </a:extLst>
                  </p:cNvPr>
                  <p:cNvSpPr/>
                  <p:nvPr/>
                </p:nvSpPr>
                <p:spPr>
                  <a:xfrm rot="5400000" flipH="1">
                    <a:off x="3713629" y="29292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102">
                  <a:extLst>
                    <a:ext uri="{FF2B5EF4-FFF2-40B4-BE49-F238E27FC236}">
                      <a16:creationId xmlns:a16="http://schemas.microsoft.com/office/drawing/2014/main" id="{37EAA2A1-5FED-07C0-7DD9-7D7580C54432}"/>
                    </a:ext>
                  </a:extLst>
                </p:cNvPr>
                <p:cNvGrpSpPr/>
                <p:nvPr/>
              </p:nvGrpSpPr>
              <p:grpSpPr>
                <a:xfrm>
                  <a:off x="3657600" y="4119282"/>
                  <a:ext cx="183776" cy="389965"/>
                  <a:chOff x="3657600" y="2667000"/>
                  <a:chExt cx="183776" cy="389965"/>
                </a:xfrm>
              </p:grpSpPr>
              <p:sp>
                <p:nvSpPr>
                  <p:cNvPr id="108" name="Rectangle 107">
                    <a:extLst>
                      <a:ext uri="{FF2B5EF4-FFF2-40B4-BE49-F238E27FC236}">
                        <a16:creationId xmlns:a16="http://schemas.microsoft.com/office/drawing/2014/main" id="{BB23C796-12B4-944F-969F-5362BEC54C45}"/>
                      </a:ext>
                    </a:extLst>
                  </p:cNvPr>
                  <p:cNvSpPr/>
                  <p:nvPr/>
                </p:nvSpPr>
                <p:spPr>
                  <a:xfrm rot="5400000" flipH="1">
                    <a:off x="3709147" y="2615453"/>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5F307739-AFD4-ACBB-68D0-B355661A30B1}"/>
                      </a:ext>
                    </a:extLst>
                  </p:cNvPr>
                  <p:cNvSpPr/>
                  <p:nvPr/>
                </p:nvSpPr>
                <p:spPr>
                  <a:xfrm rot="5400000" flipH="1">
                    <a:off x="3713629" y="27768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1F2D6630-0879-CAB2-0A1B-7981B07E11E7}"/>
                      </a:ext>
                    </a:extLst>
                  </p:cNvPr>
                  <p:cNvSpPr/>
                  <p:nvPr/>
                </p:nvSpPr>
                <p:spPr>
                  <a:xfrm rot="5400000" flipH="1">
                    <a:off x="3713629" y="29292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103">
                  <a:extLst>
                    <a:ext uri="{FF2B5EF4-FFF2-40B4-BE49-F238E27FC236}">
                      <a16:creationId xmlns:a16="http://schemas.microsoft.com/office/drawing/2014/main" id="{CC6808BF-9306-DFD4-6675-30A794AF768F}"/>
                    </a:ext>
                  </a:extLst>
                </p:cNvPr>
                <p:cNvGrpSpPr/>
                <p:nvPr/>
              </p:nvGrpSpPr>
              <p:grpSpPr>
                <a:xfrm>
                  <a:off x="3657600" y="4594412"/>
                  <a:ext cx="183776" cy="389965"/>
                  <a:chOff x="3657600" y="2667000"/>
                  <a:chExt cx="183776" cy="389965"/>
                </a:xfrm>
              </p:grpSpPr>
              <p:sp>
                <p:nvSpPr>
                  <p:cNvPr id="105" name="Rectangle 104">
                    <a:extLst>
                      <a:ext uri="{FF2B5EF4-FFF2-40B4-BE49-F238E27FC236}">
                        <a16:creationId xmlns:a16="http://schemas.microsoft.com/office/drawing/2014/main" id="{98FC288A-60C0-507B-1A1C-3D8ACB255A7B}"/>
                      </a:ext>
                    </a:extLst>
                  </p:cNvPr>
                  <p:cNvSpPr/>
                  <p:nvPr/>
                </p:nvSpPr>
                <p:spPr>
                  <a:xfrm rot="5400000" flipH="1">
                    <a:off x="3709147" y="2615453"/>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D4F0180F-2AAC-0F09-2D59-CC0D75118305}"/>
                      </a:ext>
                    </a:extLst>
                  </p:cNvPr>
                  <p:cNvSpPr/>
                  <p:nvPr/>
                </p:nvSpPr>
                <p:spPr>
                  <a:xfrm rot="5400000" flipH="1">
                    <a:off x="3713629" y="27768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AC679855-E980-D755-DA60-299CF17DF10E}"/>
                      </a:ext>
                    </a:extLst>
                  </p:cNvPr>
                  <p:cNvSpPr/>
                  <p:nvPr/>
                </p:nvSpPr>
                <p:spPr>
                  <a:xfrm rot="5400000" flipH="1">
                    <a:off x="3713629" y="29292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7" name="Group 36">
                <a:extLst>
                  <a:ext uri="{FF2B5EF4-FFF2-40B4-BE49-F238E27FC236}">
                    <a16:creationId xmlns:a16="http://schemas.microsoft.com/office/drawing/2014/main" id="{F24D4E8C-82F7-F3E8-EEF9-3405265C2D78}"/>
                  </a:ext>
                </a:extLst>
              </p:cNvPr>
              <p:cNvGrpSpPr/>
              <p:nvPr/>
            </p:nvGrpSpPr>
            <p:grpSpPr>
              <a:xfrm>
                <a:off x="7404847" y="4146176"/>
                <a:ext cx="192741" cy="2317377"/>
                <a:chOff x="3657600" y="2667000"/>
                <a:chExt cx="192741" cy="2317377"/>
              </a:xfrm>
            </p:grpSpPr>
            <p:grpSp>
              <p:nvGrpSpPr>
                <p:cNvPr id="80" name="Group 108">
                  <a:extLst>
                    <a:ext uri="{FF2B5EF4-FFF2-40B4-BE49-F238E27FC236}">
                      <a16:creationId xmlns:a16="http://schemas.microsoft.com/office/drawing/2014/main" id="{2FAB4F14-8770-509C-2180-A239838FC107}"/>
                    </a:ext>
                  </a:extLst>
                </p:cNvPr>
                <p:cNvGrpSpPr/>
                <p:nvPr/>
              </p:nvGrpSpPr>
              <p:grpSpPr>
                <a:xfrm>
                  <a:off x="3657600" y="2667000"/>
                  <a:ext cx="183776" cy="389965"/>
                  <a:chOff x="3657600" y="2667000"/>
                  <a:chExt cx="183776" cy="389965"/>
                </a:xfrm>
              </p:grpSpPr>
              <p:sp>
                <p:nvSpPr>
                  <p:cNvPr id="97" name="Rectangle 96">
                    <a:extLst>
                      <a:ext uri="{FF2B5EF4-FFF2-40B4-BE49-F238E27FC236}">
                        <a16:creationId xmlns:a16="http://schemas.microsoft.com/office/drawing/2014/main" id="{717EB862-DA8F-DB3B-F1C4-ACC0902B9D37}"/>
                      </a:ext>
                    </a:extLst>
                  </p:cNvPr>
                  <p:cNvSpPr/>
                  <p:nvPr/>
                </p:nvSpPr>
                <p:spPr>
                  <a:xfrm rot="5400000" flipH="1">
                    <a:off x="3709147" y="2615453"/>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F7CDEA5B-9208-455D-D9D7-422456A5DAFC}"/>
                      </a:ext>
                    </a:extLst>
                  </p:cNvPr>
                  <p:cNvSpPr/>
                  <p:nvPr/>
                </p:nvSpPr>
                <p:spPr>
                  <a:xfrm rot="5400000" flipH="1">
                    <a:off x="3713629" y="27768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95F59A73-8AA0-24B6-A606-63B3BC5963A1}"/>
                      </a:ext>
                    </a:extLst>
                  </p:cNvPr>
                  <p:cNvSpPr/>
                  <p:nvPr/>
                </p:nvSpPr>
                <p:spPr>
                  <a:xfrm rot="5400000" flipH="1">
                    <a:off x="3713629" y="29292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109">
                  <a:extLst>
                    <a:ext uri="{FF2B5EF4-FFF2-40B4-BE49-F238E27FC236}">
                      <a16:creationId xmlns:a16="http://schemas.microsoft.com/office/drawing/2014/main" id="{F9A49E55-5848-388B-1613-7FF1C3EB9ECE}"/>
                    </a:ext>
                  </a:extLst>
                </p:cNvPr>
                <p:cNvGrpSpPr/>
                <p:nvPr/>
              </p:nvGrpSpPr>
              <p:grpSpPr>
                <a:xfrm>
                  <a:off x="3666565" y="3155576"/>
                  <a:ext cx="183776" cy="389965"/>
                  <a:chOff x="3657600" y="2667000"/>
                  <a:chExt cx="183776" cy="389965"/>
                </a:xfrm>
              </p:grpSpPr>
              <p:sp>
                <p:nvSpPr>
                  <p:cNvPr id="94" name="Rectangle 93">
                    <a:extLst>
                      <a:ext uri="{FF2B5EF4-FFF2-40B4-BE49-F238E27FC236}">
                        <a16:creationId xmlns:a16="http://schemas.microsoft.com/office/drawing/2014/main" id="{9717F8C7-480E-DA55-3CBD-B4C191CE1D70}"/>
                      </a:ext>
                    </a:extLst>
                  </p:cNvPr>
                  <p:cNvSpPr/>
                  <p:nvPr/>
                </p:nvSpPr>
                <p:spPr>
                  <a:xfrm rot="5400000" flipH="1">
                    <a:off x="3709147" y="2615453"/>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AD2E3159-6ECE-1427-4A67-0F75A6BA30D0}"/>
                      </a:ext>
                    </a:extLst>
                  </p:cNvPr>
                  <p:cNvSpPr/>
                  <p:nvPr/>
                </p:nvSpPr>
                <p:spPr>
                  <a:xfrm rot="5400000" flipH="1">
                    <a:off x="3713629" y="27768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91F7CEAE-A8F9-CC25-AFCE-04DD80B857D2}"/>
                      </a:ext>
                    </a:extLst>
                  </p:cNvPr>
                  <p:cNvSpPr/>
                  <p:nvPr/>
                </p:nvSpPr>
                <p:spPr>
                  <a:xfrm rot="5400000" flipH="1">
                    <a:off x="3713629" y="29292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113">
                  <a:extLst>
                    <a:ext uri="{FF2B5EF4-FFF2-40B4-BE49-F238E27FC236}">
                      <a16:creationId xmlns:a16="http://schemas.microsoft.com/office/drawing/2014/main" id="{19CE73CB-9882-B9C8-2EDC-57953309655D}"/>
                    </a:ext>
                  </a:extLst>
                </p:cNvPr>
                <p:cNvGrpSpPr/>
                <p:nvPr/>
              </p:nvGrpSpPr>
              <p:grpSpPr>
                <a:xfrm>
                  <a:off x="3657600" y="3626224"/>
                  <a:ext cx="183776" cy="389965"/>
                  <a:chOff x="3657600" y="2667000"/>
                  <a:chExt cx="183776" cy="389965"/>
                </a:xfrm>
              </p:grpSpPr>
              <p:sp>
                <p:nvSpPr>
                  <p:cNvPr id="91" name="Rectangle 90">
                    <a:extLst>
                      <a:ext uri="{FF2B5EF4-FFF2-40B4-BE49-F238E27FC236}">
                        <a16:creationId xmlns:a16="http://schemas.microsoft.com/office/drawing/2014/main" id="{983CBA61-30B2-3A67-3252-9A555C258527}"/>
                      </a:ext>
                    </a:extLst>
                  </p:cNvPr>
                  <p:cNvSpPr/>
                  <p:nvPr/>
                </p:nvSpPr>
                <p:spPr>
                  <a:xfrm rot="5400000" flipH="1">
                    <a:off x="3709147" y="2615453"/>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D41D1D96-F627-E1B0-CBA2-021511504BCF}"/>
                      </a:ext>
                    </a:extLst>
                  </p:cNvPr>
                  <p:cNvSpPr/>
                  <p:nvPr/>
                </p:nvSpPr>
                <p:spPr>
                  <a:xfrm rot="5400000" flipH="1">
                    <a:off x="3713629" y="27768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F308F3DE-6BDD-2171-3E16-B1B218592ED2}"/>
                      </a:ext>
                    </a:extLst>
                  </p:cNvPr>
                  <p:cNvSpPr/>
                  <p:nvPr/>
                </p:nvSpPr>
                <p:spPr>
                  <a:xfrm rot="5400000" flipH="1">
                    <a:off x="3713629" y="29292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117">
                  <a:extLst>
                    <a:ext uri="{FF2B5EF4-FFF2-40B4-BE49-F238E27FC236}">
                      <a16:creationId xmlns:a16="http://schemas.microsoft.com/office/drawing/2014/main" id="{B5BD6CAF-07B6-1B42-FAF4-28CC1FBACADE}"/>
                    </a:ext>
                  </a:extLst>
                </p:cNvPr>
                <p:cNvGrpSpPr/>
                <p:nvPr/>
              </p:nvGrpSpPr>
              <p:grpSpPr>
                <a:xfrm>
                  <a:off x="3657600" y="4119282"/>
                  <a:ext cx="183776" cy="389965"/>
                  <a:chOff x="3657600" y="2667000"/>
                  <a:chExt cx="183776" cy="389965"/>
                </a:xfrm>
              </p:grpSpPr>
              <p:sp>
                <p:nvSpPr>
                  <p:cNvPr id="88" name="Rectangle 87">
                    <a:extLst>
                      <a:ext uri="{FF2B5EF4-FFF2-40B4-BE49-F238E27FC236}">
                        <a16:creationId xmlns:a16="http://schemas.microsoft.com/office/drawing/2014/main" id="{E6E43F3F-F474-D422-B3B9-733374DED30A}"/>
                      </a:ext>
                    </a:extLst>
                  </p:cNvPr>
                  <p:cNvSpPr/>
                  <p:nvPr/>
                </p:nvSpPr>
                <p:spPr>
                  <a:xfrm rot="5400000" flipH="1">
                    <a:off x="3709147" y="2615453"/>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5546FB88-4B6C-B6C6-1D39-20A5EAB8E46C}"/>
                      </a:ext>
                    </a:extLst>
                  </p:cNvPr>
                  <p:cNvSpPr/>
                  <p:nvPr/>
                </p:nvSpPr>
                <p:spPr>
                  <a:xfrm rot="5400000" flipH="1">
                    <a:off x="3713629" y="27768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D86A88D2-A0E1-1536-BFB1-4DE7A7C52CF4}"/>
                      </a:ext>
                    </a:extLst>
                  </p:cNvPr>
                  <p:cNvSpPr/>
                  <p:nvPr/>
                </p:nvSpPr>
                <p:spPr>
                  <a:xfrm rot="5400000" flipH="1">
                    <a:off x="3713629" y="29292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121">
                  <a:extLst>
                    <a:ext uri="{FF2B5EF4-FFF2-40B4-BE49-F238E27FC236}">
                      <a16:creationId xmlns:a16="http://schemas.microsoft.com/office/drawing/2014/main" id="{8A39459E-A94D-F7FA-E90B-0CEACA33E84B}"/>
                    </a:ext>
                  </a:extLst>
                </p:cNvPr>
                <p:cNvGrpSpPr/>
                <p:nvPr/>
              </p:nvGrpSpPr>
              <p:grpSpPr>
                <a:xfrm>
                  <a:off x="3657600" y="4594412"/>
                  <a:ext cx="183776" cy="389965"/>
                  <a:chOff x="3657600" y="2667000"/>
                  <a:chExt cx="183776" cy="389965"/>
                </a:xfrm>
              </p:grpSpPr>
              <p:sp>
                <p:nvSpPr>
                  <p:cNvPr id="85" name="Rectangle 84">
                    <a:extLst>
                      <a:ext uri="{FF2B5EF4-FFF2-40B4-BE49-F238E27FC236}">
                        <a16:creationId xmlns:a16="http://schemas.microsoft.com/office/drawing/2014/main" id="{DA68DD14-850F-BF2A-2AB5-A27BE549B031}"/>
                      </a:ext>
                    </a:extLst>
                  </p:cNvPr>
                  <p:cNvSpPr/>
                  <p:nvPr/>
                </p:nvSpPr>
                <p:spPr>
                  <a:xfrm rot="5400000" flipH="1">
                    <a:off x="3709147" y="2615453"/>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64DE2A1D-7FF7-80E1-B0D1-582DBB0DBE2D}"/>
                      </a:ext>
                    </a:extLst>
                  </p:cNvPr>
                  <p:cNvSpPr/>
                  <p:nvPr/>
                </p:nvSpPr>
                <p:spPr>
                  <a:xfrm rot="5400000" flipH="1">
                    <a:off x="3713629" y="27768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D8F65733-C8FA-DDCF-59F8-9AFAA65882E3}"/>
                      </a:ext>
                    </a:extLst>
                  </p:cNvPr>
                  <p:cNvSpPr/>
                  <p:nvPr/>
                </p:nvSpPr>
                <p:spPr>
                  <a:xfrm rot="5400000" flipH="1">
                    <a:off x="3713629" y="29292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8" name="Group 37">
                <a:extLst>
                  <a:ext uri="{FF2B5EF4-FFF2-40B4-BE49-F238E27FC236}">
                    <a16:creationId xmlns:a16="http://schemas.microsoft.com/office/drawing/2014/main" id="{AF9D1753-385D-1686-CDCB-174FCE95208B}"/>
                  </a:ext>
                </a:extLst>
              </p:cNvPr>
              <p:cNvGrpSpPr/>
              <p:nvPr/>
            </p:nvGrpSpPr>
            <p:grpSpPr>
              <a:xfrm>
                <a:off x="4114800" y="4800600"/>
                <a:ext cx="1204747" cy="1905000"/>
                <a:chOff x="5791201" y="1828801"/>
                <a:chExt cx="2549023" cy="4030629"/>
              </a:xfrm>
            </p:grpSpPr>
            <p:grpSp>
              <p:nvGrpSpPr>
                <p:cNvPr id="60" name="Group 49">
                  <a:extLst>
                    <a:ext uri="{FF2B5EF4-FFF2-40B4-BE49-F238E27FC236}">
                      <a16:creationId xmlns:a16="http://schemas.microsoft.com/office/drawing/2014/main" id="{507D0BAF-8207-56EE-DE2C-B51F56985F03}"/>
                    </a:ext>
                  </a:extLst>
                </p:cNvPr>
                <p:cNvGrpSpPr/>
                <p:nvPr/>
              </p:nvGrpSpPr>
              <p:grpSpPr>
                <a:xfrm>
                  <a:off x="5791201" y="1828801"/>
                  <a:ext cx="2549023" cy="4030629"/>
                  <a:chOff x="5791200" y="1828800"/>
                  <a:chExt cx="2549022" cy="4030629"/>
                </a:xfrm>
              </p:grpSpPr>
              <p:sp>
                <p:nvSpPr>
                  <p:cNvPr id="62" name="Rectangle 61">
                    <a:extLst>
                      <a:ext uri="{FF2B5EF4-FFF2-40B4-BE49-F238E27FC236}">
                        <a16:creationId xmlns:a16="http://schemas.microsoft.com/office/drawing/2014/main" id="{E04EFEB6-47D7-F81E-66E8-38DC5F1B0D40}"/>
                      </a:ext>
                    </a:extLst>
                  </p:cNvPr>
                  <p:cNvSpPr/>
                  <p:nvPr/>
                </p:nvSpPr>
                <p:spPr>
                  <a:xfrm>
                    <a:off x="6874105" y="2354229"/>
                    <a:ext cx="304800" cy="3505200"/>
                  </a:xfrm>
                  <a:prstGeom prst="rect">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Lightning Bolt 62">
                    <a:extLst>
                      <a:ext uri="{FF2B5EF4-FFF2-40B4-BE49-F238E27FC236}">
                        <a16:creationId xmlns:a16="http://schemas.microsoft.com/office/drawing/2014/main" id="{3258E4A9-95D6-D7E9-D4B8-1FD382591046}"/>
                      </a:ext>
                    </a:extLst>
                  </p:cNvPr>
                  <p:cNvSpPr/>
                  <p:nvPr/>
                </p:nvSpPr>
                <p:spPr>
                  <a:xfrm rot="20382424">
                    <a:off x="7008188" y="4074826"/>
                    <a:ext cx="1332034" cy="1451022"/>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Lightning Bolt 63">
                    <a:extLst>
                      <a:ext uri="{FF2B5EF4-FFF2-40B4-BE49-F238E27FC236}">
                        <a16:creationId xmlns:a16="http://schemas.microsoft.com/office/drawing/2014/main" id="{69773D40-2384-8AF5-BD97-17FEB844E616}"/>
                      </a:ext>
                    </a:extLst>
                  </p:cNvPr>
                  <p:cNvSpPr/>
                  <p:nvPr/>
                </p:nvSpPr>
                <p:spPr>
                  <a:xfrm rot="21317321">
                    <a:off x="6930454" y="4080932"/>
                    <a:ext cx="1283495" cy="1424865"/>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Lightning Bolt 64">
                    <a:extLst>
                      <a:ext uri="{FF2B5EF4-FFF2-40B4-BE49-F238E27FC236}">
                        <a16:creationId xmlns:a16="http://schemas.microsoft.com/office/drawing/2014/main" id="{13086940-503B-BC13-4814-EC23F8472CAE}"/>
                      </a:ext>
                    </a:extLst>
                  </p:cNvPr>
                  <p:cNvSpPr/>
                  <p:nvPr/>
                </p:nvSpPr>
                <p:spPr>
                  <a:xfrm>
                    <a:off x="6821455" y="1828800"/>
                    <a:ext cx="1143000" cy="1219200"/>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Lightning Bolt 65">
                    <a:extLst>
                      <a:ext uri="{FF2B5EF4-FFF2-40B4-BE49-F238E27FC236}">
                        <a16:creationId xmlns:a16="http://schemas.microsoft.com/office/drawing/2014/main" id="{8A2E3585-8DBD-665C-E1FD-D2B27D976E7D}"/>
                      </a:ext>
                    </a:extLst>
                  </p:cNvPr>
                  <p:cNvSpPr/>
                  <p:nvPr/>
                </p:nvSpPr>
                <p:spPr>
                  <a:xfrm>
                    <a:off x="6745255" y="2133599"/>
                    <a:ext cx="1143000" cy="1219200"/>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Lightning Bolt 66">
                    <a:extLst>
                      <a:ext uri="{FF2B5EF4-FFF2-40B4-BE49-F238E27FC236}">
                        <a16:creationId xmlns:a16="http://schemas.microsoft.com/office/drawing/2014/main" id="{78F54DAE-B7AE-A74C-AE53-AB81BBA03800}"/>
                      </a:ext>
                    </a:extLst>
                  </p:cNvPr>
                  <p:cNvSpPr/>
                  <p:nvPr/>
                </p:nvSpPr>
                <p:spPr>
                  <a:xfrm>
                    <a:off x="6897654" y="2590801"/>
                    <a:ext cx="1143000" cy="1219200"/>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Lightning Bolt 67">
                    <a:extLst>
                      <a:ext uri="{FF2B5EF4-FFF2-40B4-BE49-F238E27FC236}">
                        <a16:creationId xmlns:a16="http://schemas.microsoft.com/office/drawing/2014/main" id="{01C96230-5FB8-0905-7350-D687BFCAA117}"/>
                      </a:ext>
                    </a:extLst>
                  </p:cNvPr>
                  <p:cNvSpPr/>
                  <p:nvPr/>
                </p:nvSpPr>
                <p:spPr>
                  <a:xfrm>
                    <a:off x="6797905" y="2887629"/>
                    <a:ext cx="1143000" cy="1219200"/>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Lightning Bolt 68">
                    <a:extLst>
                      <a:ext uri="{FF2B5EF4-FFF2-40B4-BE49-F238E27FC236}">
                        <a16:creationId xmlns:a16="http://schemas.microsoft.com/office/drawing/2014/main" id="{C263C6ED-7BB6-0732-10EE-E566CAECD789}"/>
                      </a:ext>
                    </a:extLst>
                  </p:cNvPr>
                  <p:cNvSpPr/>
                  <p:nvPr/>
                </p:nvSpPr>
                <p:spPr>
                  <a:xfrm>
                    <a:off x="6721705" y="3421029"/>
                    <a:ext cx="1447800" cy="1295400"/>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Lightning Bolt 69">
                    <a:extLst>
                      <a:ext uri="{FF2B5EF4-FFF2-40B4-BE49-F238E27FC236}">
                        <a16:creationId xmlns:a16="http://schemas.microsoft.com/office/drawing/2014/main" id="{4C76E351-3309-DD52-CCFB-D6ABF32AC397}"/>
                      </a:ext>
                    </a:extLst>
                  </p:cNvPr>
                  <p:cNvSpPr/>
                  <p:nvPr/>
                </p:nvSpPr>
                <p:spPr>
                  <a:xfrm rot="1217576" flipH="1">
                    <a:off x="5895979" y="4131375"/>
                    <a:ext cx="1366504" cy="1634752"/>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Lightning Bolt 70">
                    <a:extLst>
                      <a:ext uri="{FF2B5EF4-FFF2-40B4-BE49-F238E27FC236}">
                        <a16:creationId xmlns:a16="http://schemas.microsoft.com/office/drawing/2014/main" id="{C44C6498-325C-EBD8-541F-B1D81B2D7507}"/>
                      </a:ext>
                    </a:extLst>
                  </p:cNvPr>
                  <p:cNvSpPr/>
                  <p:nvPr/>
                </p:nvSpPr>
                <p:spPr>
                  <a:xfrm rot="282679" flipH="1">
                    <a:off x="5791200" y="3788978"/>
                    <a:ext cx="1448252" cy="1522900"/>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Lightning Bolt 71">
                    <a:extLst>
                      <a:ext uri="{FF2B5EF4-FFF2-40B4-BE49-F238E27FC236}">
                        <a16:creationId xmlns:a16="http://schemas.microsoft.com/office/drawing/2014/main" id="{4DD2A5AC-3BC2-5BA6-C00E-1F788E41EA24}"/>
                      </a:ext>
                    </a:extLst>
                  </p:cNvPr>
                  <p:cNvSpPr/>
                  <p:nvPr/>
                </p:nvSpPr>
                <p:spPr>
                  <a:xfrm flipH="1">
                    <a:off x="6337007" y="1897029"/>
                    <a:ext cx="1143000" cy="1219200"/>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Lightning Bolt 72">
                    <a:extLst>
                      <a:ext uri="{FF2B5EF4-FFF2-40B4-BE49-F238E27FC236}">
                        <a16:creationId xmlns:a16="http://schemas.microsoft.com/office/drawing/2014/main" id="{4BA5B8FF-D821-843C-52D6-BBA3FBAEEC9B}"/>
                      </a:ext>
                    </a:extLst>
                  </p:cNvPr>
                  <p:cNvSpPr/>
                  <p:nvPr/>
                </p:nvSpPr>
                <p:spPr>
                  <a:xfrm flipH="1">
                    <a:off x="6413207" y="2201828"/>
                    <a:ext cx="1143000" cy="1219200"/>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Lightning Bolt 73">
                    <a:extLst>
                      <a:ext uri="{FF2B5EF4-FFF2-40B4-BE49-F238E27FC236}">
                        <a16:creationId xmlns:a16="http://schemas.microsoft.com/office/drawing/2014/main" id="{48810717-3499-5C43-A2AC-CA71DC373D41}"/>
                      </a:ext>
                    </a:extLst>
                  </p:cNvPr>
                  <p:cNvSpPr/>
                  <p:nvPr/>
                </p:nvSpPr>
                <p:spPr>
                  <a:xfrm flipH="1">
                    <a:off x="6260808" y="2659030"/>
                    <a:ext cx="1143000" cy="1219200"/>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Lightning Bolt 74">
                    <a:extLst>
                      <a:ext uri="{FF2B5EF4-FFF2-40B4-BE49-F238E27FC236}">
                        <a16:creationId xmlns:a16="http://schemas.microsoft.com/office/drawing/2014/main" id="{1401711C-0CF9-6447-F2CD-72CDCE696214}"/>
                      </a:ext>
                    </a:extLst>
                  </p:cNvPr>
                  <p:cNvSpPr/>
                  <p:nvPr/>
                </p:nvSpPr>
                <p:spPr>
                  <a:xfrm flipH="1">
                    <a:off x="6360557" y="2955858"/>
                    <a:ext cx="1143000" cy="1219200"/>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Lightning Bolt 75">
                    <a:extLst>
                      <a:ext uri="{FF2B5EF4-FFF2-40B4-BE49-F238E27FC236}">
                        <a16:creationId xmlns:a16="http://schemas.microsoft.com/office/drawing/2014/main" id="{F1344CBC-9CCE-C9FD-2C97-932567FCCE1D}"/>
                      </a:ext>
                    </a:extLst>
                  </p:cNvPr>
                  <p:cNvSpPr/>
                  <p:nvPr/>
                </p:nvSpPr>
                <p:spPr>
                  <a:xfrm flipH="1">
                    <a:off x="6284357" y="3489258"/>
                    <a:ext cx="1143000" cy="1219200"/>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DB06AE-5657-93C3-87E4-F3C292573DF5}"/>
                      </a:ext>
                    </a:extLst>
                  </p:cNvPr>
                  <p:cNvSpPr/>
                  <p:nvPr/>
                </p:nvSpPr>
                <p:spPr>
                  <a:xfrm>
                    <a:off x="6781800" y="2209800"/>
                    <a:ext cx="685800" cy="685800"/>
                  </a:xfrm>
                  <a:prstGeom prst="ellipse">
                    <a:avLst/>
                  </a:prstGeom>
                  <a:solidFill>
                    <a:schemeClr val="accent3">
                      <a:lumMod val="50000"/>
                    </a:schemeClr>
                  </a:solidFill>
                  <a:ln w="127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5192CFF0-C5DA-5A4B-AD3C-98775048962A}"/>
                      </a:ext>
                    </a:extLst>
                  </p:cNvPr>
                  <p:cNvSpPr/>
                  <p:nvPr/>
                </p:nvSpPr>
                <p:spPr>
                  <a:xfrm>
                    <a:off x="6781800" y="3124200"/>
                    <a:ext cx="685800" cy="685800"/>
                  </a:xfrm>
                  <a:prstGeom prst="ellipse">
                    <a:avLst/>
                  </a:prstGeom>
                  <a:solidFill>
                    <a:schemeClr val="accent3">
                      <a:lumMod val="50000"/>
                    </a:schemeClr>
                  </a:solidFill>
                  <a:ln w="127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33E864AF-8122-77B1-404D-6F842C94EC6B}"/>
                      </a:ext>
                    </a:extLst>
                  </p:cNvPr>
                  <p:cNvSpPr/>
                  <p:nvPr/>
                </p:nvSpPr>
                <p:spPr>
                  <a:xfrm>
                    <a:off x="6705600" y="3962400"/>
                    <a:ext cx="685800" cy="685800"/>
                  </a:xfrm>
                  <a:prstGeom prst="ellipse">
                    <a:avLst/>
                  </a:prstGeom>
                  <a:solidFill>
                    <a:schemeClr val="accent3">
                      <a:lumMod val="50000"/>
                    </a:schemeClr>
                  </a:solidFill>
                  <a:ln w="127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Rectangle 60">
                  <a:extLst>
                    <a:ext uri="{FF2B5EF4-FFF2-40B4-BE49-F238E27FC236}">
                      <a16:creationId xmlns:a16="http://schemas.microsoft.com/office/drawing/2014/main" id="{566DC949-F509-3BF8-6097-B24BE8015833}"/>
                    </a:ext>
                  </a:extLst>
                </p:cNvPr>
                <p:cNvSpPr/>
                <p:nvPr/>
              </p:nvSpPr>
              <p:spPr>
                <a:xfrm rot="5400000" flipH="1">
                  <a:off x="6400800" y="3124200"/>
                  <a:ext cx="1600200" cy="685800"/>
                </a:xfrm>
                <a:prstGeom prst="rect">
                  <a:avLst/>
                </a:prstGeom>
                <a:solidFill>
                  <a:schemeClr val="accent3">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01BC86AB-E361-BD45-F3FF-B7073A7A0726}"/>
                  </a:ext>
                </a:extLst>
              </p:cNvPr>
              <p:cNvGrpSpPr/>
              <p:nvPr/>
            </p:nvGrpSpPr>
            <p:grpSpPr>
              <a:xfrm>
                <a:off x="7382435" y="4823012"/>
                <a:ext cx="1204747" cy="1905000"/>
                <a:chOff x="5791201" y="1828801"/>
                <a:chExt cx="2549023" cy="4030629"/>
              </a:xfrm>
            </p:grpSpPr>
            <p:grpSp>
              <p:nvGrpSpPr>
                <p:cNvPr id="40" name="Group 49">
                  <a:extLst>
                    <a:ext uri="{FF2B5EF4-FFF2-40B4-BE49-F238E27FC236}">
                      <a16:creationId xmlns:a16="http://schemas.microsoft.com/office/drawing/2014/main" id="{2903C96C-E4E6-EF2D-7304-CEF4EC750634}"/>
                    </a:ext>
                  </a:extLst>
                </p:cNvPr>
                <p:cNvGrpSpPr/>
                <p:nvPr/>
              </p:nvGrpSpPr>
              <p:grpSpPr>
                <a:xfrm>
                  <a:off x="5791201" y="1828801"/>
                  <a:ext cx="2549023" cy="4030629"/>
                  <a:chOff x="5791200" y="1828800"/>
                  <a:chExt cx="2549022" cy="4030629"/>
                </a:xfrm>
              </p:grpSpPr>
              <p:sp>
                <p:nvSpPr>
                  <p:cNvPr id="42" name="Rectangle 41">
                    <a:extLst>
                      <a:ext uri="{FF2B5EF4-FFF2-40B4-BE49-F238E27FC236}">
                        <a16:creationId xmlns:a16="http://schemas.microsoft.com/office/drawing/2014/main" id="{6971F6BB-E3C6-5CD6-F4A3-78ADBBE55B03}"/>
                      </a:ext>
                    </a:extLst>
                  </p:cNvPr>
                  <p:cNvSpPr/>
                  <p:nvPr/>
                </p:nvSpPr>
                <p:spPr>
                  <a:xfrm>
                    <a:off x="6874105" y="2354229"/>
                    <a:ext cx="304800" cy="3505200"/>
                  </a:xfrm>
                  <a:prstGeom prst="rect">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Lightning Bolt 42">
                    <a:extLst>
                      <a:ext uri="{FF2B5EF4-FFF2-40B4-BE49-F238E27FC236}">
                        <a16:creationId xmlns:a16="http://schemas.microsoft.com/office/drawing/2014/main" id="{EB68BA27-CC1F-118C-D5E9-23EBEE7E0303}"/>
                      </a:ext>
                    </a:extLst>
                  </p:cNvPr>
                  <p:cNvSpPr/>
                  <p:nvPr/>
                </p:nvSpPr>
                <p:spPr>
                  <a:xfrm rot="20382424">
                    <a:off x="7008188" y="4074826"/>
                    <a:ext cx="1332034" cy="1451022"/>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Lightning Bolt 43">
                    <a:extLst>
                      <a:ext uri="{FF2B5EF4-FFF2-40B4-BE49-F238E27FC236}">
                        <a16:creationId xmlns:a16="http://schemas.microsoft.com/office/drawing/2014/main" id="{742E8AE5-BBA3-41A5-BF24-9DC1F1AAA206}"/>
                      </a:ext>
                    </a:extLst>
                  </p:cNvPr>
                  <p:cNvSpPr/>
                  <p:nvPr/>
                </p:nvSpPr>
                <p:spPr>
                  <a:xfrm rot="21317321">
                    <a:off x="6930454" y="4080932"/>
                    <a:ext cx="1283495" cy="1424865"/>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Lightning Bolt 44">
                    <a:extLst>
                      <a:ext uri="{FF2B5EF4-FFF2-40B4-BE49-F238E27FC236}">
                        <a16:creationId xmlns:a16="http://schemas.microsoft.com/office/drawing/2014/main" id="{9A63576D-F22D-F859-11DD-D91B9BC01FDD}"/>
                      </a:ext>
                    </a:extLst>
                  </p:cNvPr>
                  <p:cNvSpPr/>
                  <p:nvPr/>
                </p:nvSpPr>
                <p:spPr>
                  <a:xfrm>
                    <a:off x="6821455" y="1828800"/>
                    <a:ext cx="1143000" cy="1219200"/>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Lightning Bolt 45">
                    <a:extLst>
                      <a:ext uri="{FF2B5EF4-FFF2-40B4-BE49-F238E27FC236}">
                        <a16:creationId xmlns:a16="http://schemas.microsoft.com/office/drawing/2014/main" id="{E771105D-FF62-9BEC-3059-B40DA5B9F0D5}"/>
                      </a:ext>
                    </a:extLst>
                  </p:cNvPr>
                  <p:cNvSpPr/>
                  <p:nvPr/>
                </p:nvSpPr>
                <p:spPr>
                  <a:xfrm>
                    <a:off x="6745255" y="2133599"/>
                    <a:ext cx="1143000" cy="1219200"/>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Lightning Bolt 46">
                    <a:extLst>
                      <a:ext uri="{FF2B5EF4-FFF2-40B4-BE49-F238E27FC236}">
                        <a16:creationId xmlns:a16="http://schemas.microsoft.com/office/drawing/2014/main" id="{7529C94C-FBBA-DF70-308A-F21404015928}"/>
                      </a:ext>
                    </a:extLst>
                  </p:cNvPr>
                  <p:cNvSpPr/>
                  <p:nvPr/>
                </p:nvSpPr>
                <p:spPr>
                  <a:xfrm>
                    <a:off x="6897654" y="2590801"/>
                    <a:ext cx="1143000" cy="1219200"/>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Lightning Bolt 47">
                    <a:extLst>
                      <a:ext uri="{FF2B5EF4-FFF2-40B4-BE49-F238E27FC236}">
                        <a16:creationId xmlns:a16="http://schemas.microsoft.com/office/drawing/2014/main" id="{CB1A79B9-D8DD-E97F-682D-DDF7A5F2AB81}"/>
                      </a:ext>
                    </a:extLst>
                  </p:cNvPr>
                  <p:cNvSpPr/>
                  <p:nvPr/>
                </p:nvSpPr>
                <p:spPr>
                  <a:xfrm>
                    <a:off x="6797905" y="2887629"/>
                    <a:ext cx="1143000" cy="1219200"/>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Lightning Bolt 48">
                    <a:extLst>
                      <a:ext uri="{FF2B5EF4-FFF2-40B4-BE49-F238E27FC236}">
                        <a16:creationId xmlns:a16="http://schemas.microsoft.com/office/drawing/2014/main" id="{BD984A83-9D35-81B5-6E38-8B95C49CC5F9}"/>
                      </a:ext>
                    </a:extLst>
                  </p:cNvPr>
                  <p:cNvSpPr/>
                  <p:nvPr/>
                </p:nvSpPr>
                <p:spPr>
                  <a:xfrm>
                    <a:off x="6721705" y="3421029"/>
                    <a:ext cx="1447800" cy="1295400"/>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Lightning Bolt 49">
                    <a:extLst>
                      <a:ext uri="{FF2B5EF4-FFF2-40B4-BE49-F238E27FC236}">
                        <a16:creationId xmlns:a16="http://schemas.microsoft.com/office/drawing/2014/main" id="{D90D9233-C8DE-1BA0-F251-8AF7A96EF928}"/>
                      </a:ext>
                    </a:extLst>
                  </p:cNvPr>
                  <p:cNvSpPr/>
                  <p:nvPr/>
                </p:nvSpPr>
                <p:spPr>
                  <a:xfrm rot="1217576" flipH="1">
                    <a:off x="5895979" y="4131375"/>
                    <a:ext cx="1366504" cy="1634752"/>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Lightning Bolt 50">
                    <a:extLst>
                      <a:ext uri="{FF2B5EF4-FFF2-40B4-BE49-F238E27FC236}">
                        <a16:creationId xmlns:a16="http://schemas.microsoft.com/office/drawing/2014/main" id="{C492B799-D6AE-FE9F-8EA6-1C79777A3ED7}"/>
                      </a:ext>
                    </a:extLst>
                  </p:cNvPr>
                  <p:cNvSpPr/>
                  <p:nvPr/>
                </p:nvSpPr>
                <p:spPr>
                  <a:xfrm rot="282679" flipH="1">
                    <a:off x="5791200" y="3788978"/>
                    <a:ext cx="1448252" cy="1522900"/>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Lightning Bolt 51">
                    <a:extLst>
                      <a:ext uri="{FF2B5EF4-FFF2-40B4-BE49-F238E27FC236}">
                        <a16:creationId xmlns:a16="http://schemas.microsoft.com/office/drawing/2014/main" id="{8C8C30A8-EFC1-D3D1-E8CC-D77357C465BD}"/>
                      </a:ext>
                    </a:extLst>
                  </p:cNvPr>
                  <p:cNvSpPr/>
                  <p:nvPr/>
                </p:nvSpPr>
                <p:spPr>
                  <a:xfrm flipH="1">
                    <a:off x="6337007" y="1897029"/>
                    <a:ext cx="1143000" cy="1219200"/>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Lightning Bolt 52">
                    <a:extLst>
                      <a:ext uri="{FF2B5EF4-FFF2-40B4-BE49-F238E27FC236}">
                        <a16:creationId xmlns:a16="http://schemas.microsoft.com/office/drawing/2014/main" id="{24106818-F616-C694-6F10-B17CF6D830CC}"/>
                      </a:ext>
                    </a:extLst>
                  </p:cNvPr>
                  <p:cNvSpPr/>
                  <p:nvPr/>
                </p:nvSpPr>
                <p:spPr>
                  <a:xfrm flipH="1">
                    <a:off x="6413207" y="2201828"/>
                    <a:ext cx="1143000" cy="1219200"/>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Lightning Bolt 53">
                    <a:extLst>
                      <a:ext uri="{FF2B5EF4-FFF2-40B4-BE49-F238E27FC236}">
                        <a16:creationId xmlns:a16="http://schemas.microsoft.com/office/drawing/2014/main" id="{121AD8EC-153F-79AA-BFF9-B5B6335D1C5D}"/>
                      </a:ext>
                    </a:extLst>
                  </p:cNvPr>
                  <p:cNvSpPr/>
                  <p:nvPr/>
                </p:nvSpPr>
                <p:spPr>
                  <a:xfrm flipH="1">
                    <a:off x="6260808" y="2659030"/>
                    <a:ext cx="1143000" cy="1219200"/>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Lightning Bolt 54">
                    <a:extLst>
                      <a:ext uri="{FF2B5EF4-FFF2-40B4-BE49-F238E27FC236}">
                        <a16:creationId xmlns:a16="http://schemas.microsoft.com/office/drawing/2014/main" id="{9029D53C-D3CD-8FC7-D4A4-26843EFE5AEC}"/>
                      </a:ext>
                    </a:extLst>
                  </p:cNvPr>
                  <p:cNvSpPr/>
                  <p:nvPr/>
                </p:nvSpPr>
                <p:spPr>
                  <a:xfrm flipH="1">
                    <a:off x="6360557" y="2955858"/>
                    <a:ext cx="1143000" cy="1219200"/>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Lightning Bolt 55">
                    <a:extLst>
                      <a:ext uri="{FF2B5EF4-FFF2-40B4-BE49-F238E27FC236}">
                        <a16:creationId xmlns:a16="http://schemas.microsoft.com/office/drawing/2014/main" id="{F1A19560-025E-B86B-662C-5F40D15679B3}"/>
                      </a:ext>
                    </a:extLst>
                  </p:cNvPr>
                  <p:cNvSpPr/>
                  <p:nvPr/>
                </p:nvSpPr>
                <p:spPr>
                  <a:xfrm flipH="1">
                    <a:off x="6284357" y="3489258"/>
                    <a:ext cx="1143000" cy="1219200"/>
                  </a:xfrm>
                  <a:prstGeom prst="lightningBol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57EA1802-CC08-DA1C-1640-ACD6A7450B31}"/>
                      </a:ext>
                    </a:extLst>
                  </p:cNvPr>
                  <p:cNvSpPr/>
                  <p:nvPr/>
                </p:nvSpPr>
                <p:spPr>
                  <a:xfrm>
                    <a:off x="6781800" y="2209800"/>
                    <a:ext cx="685800" cy="685800"/>
                  </a:xfrm>
                  <a:prstGeom prst="ellipse">
                    <a:avLst/>
                  </a:prstGeom>
                  <a:solidFill>
                    <a:schemeClr val="accent3">
                      <a:lumMod val="50000"/>
                    </a:schemeClr>
                  </a:solidFill>
                  <a:ln w="127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55718488-852D-F5A1-93DB-FFFBF1E52938}"/>
                      </a:ext>
                    </a:extLst>
                  </p:cNvPr>
                  <p:cNvSpPr/>
                  <p:nvPr/>
                </p:nvSpPr>
                <p:spPr>
                  <a:xfrm>
                    <a:off x="6781800" y="3124200"/>
                    <a:ext cx="685800" cy="685800"/>
                  </a:xfrm>
                  <a:prstGeom prst="ellipse">
                    <a:avLst/>
                  </a:prstGeom>
                  <a:solidFill>
                    <a:schemeClr val="accent3">
                      <a:lumMod val="50000"/>
                    </a:schemeClr>
                  </a:solidFill>
                  <a:ln w="127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71A7DA7D-3B89-AB67-30DC-4051FE96B905}"/>
                      </a:ext>
                    </a:extLst>
                  </p:cNvPr>
                  <p:cNvSpPr/>
                  <p:nvPr/>
                </p:nvSpPr>
                <p:spPr>
                  <a:xfrm>
                    <a:off x="6705600" y="3962400"/>
                    <a:ext cx="685800" cy="685800"/>
                  </a:xfrm>
                  <a:prstGeom prst="ellipse">
                    <a:avLst/>
                  </a:prstGeom>
                  <a:solidFill>
                    <a:schemeClr val="accent3">
                      <a:lumMod val="50000"/>
                    </a:schemeClr>
                  </a:solidFill>
                  <a:ln w="127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40">
                  <a:extLst>
                    <a:ext uri="{FF2B5EF4-FFF2-40B4-BE49-F238E27FC236}">
                      <a16:creationId xmlns:a16="http://schemas.microsoft.com/office/drawing/2014/main" id="{44430F4E-B6BC-719E-4DAA-F2621B711ADC}"/>
                    </a:ext>
                  </a:extLst>
                </p:cNvPr>
                <p:cNvSpPr/>
                <p:nvPr/>
              </p:nvSpPr>
              <p:spPr>
                <a:xfrm rot="5400000" flipH="1">
                  <a:off x="6400800" y="3124200"/>
                  <a:ext cx="1600200" cy="685800"/>
                </a:xfrm>
                <a:prstGeom prst="rect">
                  <a:avLst/>
                </a:prstGeom>
                <a:solidFill>
                  <a:schemeClr val="accent3">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 name="Group 6">
              <a:extLst>
                <a:ext uri="{FF2B5EF4-FFF2-40B4-BE49-F238E27FC236}">
                  <a16:creationId xmlns:a16="http://schemas.microsoft.com/office/drawing/2014/main" id="{92B02943-E8F2-3DF2-D283-1748C2E753EE}"/>
                </a:ext>
              </a:extLst>
            </p:cNvPr>
            <p:cNvGrpSpPr/>
            <p:nvPr/>
          </p:nvGrpSpPr>
          <p:grpSpPr>
            <a:xfrm>
              <a:off x="1353671" y="573741"/>
              <a:ext cx="779929" cy="728143"/>
              <a:chOff x="4027873" y="719657"/>
              <a:chExt cx="2330696" cy="2175943"/>
            </a:xfrm>
          </p:grpSpPr>
          <p:cxnSp>
            <p:nvCxnSpPr>
              <p:cNvPr id="8" name="Straight Connector 7">
                <a:extLst>
                  <a:ext uri="{FF2B5EF4-FFF2-40B4-BE49-F238E27FC236}">
                    <a16:creationId xmlns:a16="http://schemas.microsoft.com/office/drawing/2014/main" id="{5CF0E2DB-17C4-E8CD-FB8C-7096F0285530}"/>
                  </a:ext>
                </a:extLst>
              </p:cNvPr>
              <p:cNvCxnSpPr/>
              <p:nvPr/>
            </p:nvCxnSpPr>
            <p:spPr>
              <a:xfrm>
                <a:off x="5181600" y="1371600"/>
                <a:ext cx="0" cy="1524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1D76BD6-05A2-3F0C-8418-3455AA4A0B3F}"/>
                  </a:ext>
                </a:extLst>
              </p:cNvPr>
              <p:cNvCxnSpPr/>
              <p:nvPr/>
            </p:nvCxnSpPr>
            <p:spPr>
              <a:xfrm flipV="1">
                <a:off x="4027873" y="1791242"/>
                <a:ext cx="2330696" cy="26791"/>
              </a:xfrm>
              <a:prstGeom prst="straightConnector1">
                <a:avLst/>
              </a:prstGeom>
              <a:ln w="127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Frame 9">
                <a:extLst>
                  <a:ext uri="{FF2B5EF4-FFF2-40B4-BE49-F238E27FC236}">
                    <a16:creationId xmlns:a16="http://schemas.microsoft.com/office/drawing/2014/main" id="{56B26A75-F02B-78B3-5B69-DD72B0BFC1A4}"/>
                  </a:ext>
                </a:extLst>
              </p:cNvPr>
              <p:cNvSpPr/>
              <p:nvPr/>
            </p:nvSpPr>
            <p:spPr>
              <a:xfrm rot="2748331">
                <a:off x="4910599" y="722688"/>
                <a:ext cx="541793" cy="535732"/>
              </a:xfrm>
              <a:prstGeom prst="frame">
                <a:avLst>
                  <a:gd name="adj1" fmla="val 0"/>
                </a:avLst>
              </a:prstGeom>
              <a:solidFill>
                <a:schemeClr val="tx1">
                  <a:lumMod val="85000"/>
                  <a:lumOff val="15000"/>
                </a:schemeClr>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rame 10">
                <a:extLst>
                  <a:ext uri="{FF2B5EF4-FFF2-40B4-BE49-F238E27FC236}">
                    <a16:creationId xmlns:a16="http://schemas.microsoft.com/office/drawing/2014/main" id="{F000378D-C396-24FD-4621-873266650E53}"/>
                  </a:ext>
                </a:extLst>
              </p:cNvPr>
              <p:cNvSpPr/>
              <p:nvPr/>
            </p:nvSpPr>
            <p:spPr>
              <a:xfrm rot="2748331">
                <a:off x="5019113" y="906170"/>
                <a:ext cx="325636" cy="321993"/>
              </a:xfrm>
              <a:prstGeom prst="frame">
                <a:avLst>
                  <a:gd name="adj1" fmla="val 0"/>
                </a:avLst>
              </a:prstGeom>
              <a:solidFill>
                <a:schemeClr val="tx1">
                  <a:lumMod val="85000"/>
                  <a:lumOff val="15000"/>
                </a:schemeClr>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66" name="TextBox 165">
            <a:extLst>
              <a:ext uri="{FF2B5EF4-FFF2-40B4-BE49-F238E27FC236}">
                <a16:creationId xmlns:a16="http://schemas.microsoft.com/office/drawing/2014/main" id="{7E45D00D-7E41-462C-7FAA-C1D652A31CDE}"/>
              </a:ext>
            </a:extLst>
          </p:cNvPr>
          <p:cNvSpPr txBox="1"/>
          <p:nvPr/>
        </p:nvSpPr>
        <p:spPr>
          <a:xfrm>
            <a:off x="4718243" y="3411909"/>
            <a:ext cx="4111905" cy="2031325"/>
          </a:xfrm>
          <a:prstGeom prst="rect">
            <a:avLst/>
          </a:prstGeom>
          <a:noFill/>
        </p:spPr>
        <p:txBody>
          <a:bodyPr wrap="square" rtlCol="0">
            <a:spAutoFit/>
          </a:bodyPr>
          <a:lstStyle/>
          <a:p>
            <a:r>
              <a:rPr lang="en-US" i="1" dirty="0">
                <a:solidFill>
                  <a:schemeClr val="bg1"/>
                </a:solidFill>
              </a:rPr>
              <a:t>And it shall come to pass in the last days, saith God, I will pour out of my spirit upon all flesh: and your sons and your daughters shall prophesy, and your young men shall see visions, and your old men shall dream dreams:</a:t>
            </a:r>
          </a:p>
          <a:p>
            <a:r>
              <a:rPr lang="en-US" i="1" dirty="0">
                <a:solidFill>
                  <a:schemeClr val="bg1"/>
                </a:solidFill>
              </a:rPr>
              <a:t>Acts 2:7</a:t>
            </a:r>
          </a:p>
        </p:txBody>
      </p:sp>
      <p:sp>
        <p:nvSpPr>
          <p:cNvPr id="167" name="Footer Placeholder 14">
            <a:extLst>
              <a:ext uri="{FF2B5EF4-FFF2-40B4-BE49-F238E27FC236}">
                <a16:creationId xmlns:a16="http://schemas.microsoft.com/office/drawing/2014/main" id="{421310E4-ABBF-C1DF-D093-8088DDFCE4B0}"/>
              </a:ext>
            </a:extLst>
          </p:cNvPr>
          <p:cNvSpPr>
            <a:spLocks noGrp="1"/>
          </p:cNvSpPr>
          <p:nvPr/>
        </p:nvSpPr>
        <p:spPr>
          <a:xfrm>
            <a:off x="105291" y="6486326"/>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 </a:t>
            </a:r>
          </a:p>
        </p:txBody>
      </p:sp>
    </p:spTree>
    <p:extLst>
      <p:ext uri="{BB962C8B-B14F-4D97-AF65-F5344CB8AC3E}">
        <p14:creationId xmlns:p14="http://schemas.microsoft.com/office/powerpoint/2010/main" val="2184489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A7A1D8-0A1E-B38B-A5C1-A3C78EE5BE20}"/>
              </a:ext>
            </a:extLst>
          </p:cNvPr>
          <p:cNvPicPr>
            <a:picLocks noChangeAspect="1"/>
          </p:cNvPicPr>
          <p:nvPr/>
        </p:nvPicPr>
        <p:blipFill>
          <a:blip r:embed="rId2"/>
          <a:stretch>
            <a:fillRect/>
          </a:stretch>
        </p:blipFill>
        <p:spPr>
          <a:xfrm>
            <a:off x="-1" y="0"/>
            <a:ext cx="12192001" cy="6877370"/>
          </a:xfrm>
          <a:prstGeom prst="rect">
            <a:avLst/>
          </a:prstGeom>
        </p:spPr>
      </p:pic>
      <p:sp>
        <p:nvSpPr>
          <p:cNvPr id="6" name="TextBox 5"/>
          <p:cNvSpPr txBox="1"/>
          <p:nvPr/>
        </p:nvSpPr>
        <p:spPr>
          <a:xfrm>
            <a:off x="239485" y="-61945"/>
            <a:ext cx="12339873" cy="1015663"/>
          </a:xfrm>
          <a:prstGeom prst="rect">
            <a:avLst/>
          </a:prstGeom>
          <a:noFill/>
        </p:spPr>
        <p:txBody>
          <a:bodyPr wrap="square" rtlCol="0">
            <a:spAutoFit/>
          </a:bodyPr>
          <a:lstStyle/>
          <a:p>
            <a:pPr algn="ctr"/>
            <a:r>
              <a:rPr lang="en-US" sz="6000" dirty="0" err="1">
                <a:solidFill>
                  <a:schemeClr val="bg1"/>
                </a:solidFill>
                <a:latin typeface="Angsana New" panose="02020603050405020304" pitchFamily="18" charset="-34"/>
              </a:rPr>
              <a:t>Artemus</a:t>
            </a:r>
            <a:r>
              <a:rPr lang="en-US" sz="6000" dirty="0">
                <a:solidFill>
                  <a:schemeClr val="bg1"/>
                </a:solidFill>
                <a:latin typeface="Angsana New" panose="02020603050405020304" pitchFamily="18" charset="-34"/>
              </a:rPr>
              <a:t> Millet From Canada</a:t>
            </a:r>
            <a:endParaRPr lang="en-US" sz="4400" dirty="0">
              <a:solidFill>
                <a:schemeClr val="bg1"/>
              </a:solidFill>
              <a:latin typeface="Angsana New" panose="02020603050405020304" pitchFamily="18" charset="-34"/>
            </a:endParaRPr>
          </a:p>
        </p:txBody>
      </p:sp>
      <p:sp>
        <p:nvSpPr>
          <p:cNvPr id="13" name="TextBox 12"/>
          <p:cNvSpPr txBox="1"/>
          <p:nvPr/>
        </p:nvSpPr>
        <p:spPr>
          <a:xfrm>
            <a:off x="117125" y="6496773"/>
            <a:ext cx="5109603" cy="338554"/>
          </a:xfrm>
          <a:prstGeom prst="rect">
            <a:avLst/>
          </a:prstGeom>
          <a:noFill/>
        </p:spPr>
        <p:txBody>
          <a:bodyPr wrap="square" rtlCol="0">
            <a:spAutoFit/>
          </a:bodyPr>
          <a:lstStyle/>
          <a:p>
            <a:r>
              <a:rPr lang="en-US" sz="1600" dirty="0">
                <a:solidFill>
                  <a:schemeClr val="bg1"/>
                </a:solidFill>
              </a:rPr>
              <a:t>D&amp;C 109:5  BYU Studies and Eugene England </a:t>
            </a:r>
          </a:p>
        </p:txBody>
      </p:sp>
      <p:sp>
        <p:nvSpPr>
          <p:cNvPr id="7" name="Rectangle 6"/>
          <p:cNvSpPr/>
          <p:nvPr/>
        </p:nvSpPr>
        <p:spPr>
          <a:xfrm>
            <a:off x="153614" y="1136521"/>
            <a:ext cx="4673823" cy="1631216"/>
          </a:xfrm>
          <a:prstGeom prst="rect">
            <a:avLst/>
          </a:prstGeom>
        </p:spPr>
        <p:txBody>
          <a:bodyPr wrap="square">
            <a:spAutoFit/>
          </a:bodyPr>
          <a:lstStyle/>
          <a:p>
            <a:r>
              <a:rPr lang="en-US" sz="2000" b="0" i="0" dirty="0">
                <a:solidFill>
                  <a:schemeClr val="bg1"/>
                </a:solidFill>
                <a:effectLst/>
                <a:latin typeface="Abadi" panose="020B0604020104020204" pitchFamily="34" charset="0"/>
              </a:rPr>
              <a:t>Brother Millet gave up his job as a stone mason for the Canadian government so he and his </a:t>
            </a:r>
            <a:r>
              <a:rPr lang="en-US" sz="2000" b="0" i="0" u="none" strike="noStrike" dirty="0">
                <a:solidFill>
                  <a:schemeClr val="bg1"/>
                </a:solidFill>
                <a:effectLst/>
                <a:latin typeface="Abadi" panose="020B0604020104020204" pitchFamily="34" charset="0"/>
              </a:rPr>
              <a:t>family</a:t>
            </a:r>
            <a:r>
              <a:rPr lang="en-US" sz="2000" b="0" i="0" dirty="0">
                <a:solidFill>
                  <a:schemeClr val="bg1"/>
                </a:solidFill>
                <a:effectLst/>
                <a:latin typeface="Abadi" panose="020B0604020104020204" pitchFamily="34" charset="0"/>
              </a:rPr>
              <a:t> could move to Kirtland, where he served as the superintendent of the construction of the temple. </a:t>
            </a:r>
            <a:endParaRPr lang="en-US" sz="2000" dirty="0">
              <a:solidFill>
                <a:schemeClr val="bg1"/>
              </a:solidFill>
            </a:endParaRPr>
          </a:p>
        </p:txBody>
      </p:sp>
      <p:sp>
        <p:nvSpPr>
          <p:cNvPr id="2" name="Rectangle 1"/>
          <p:cNvSpPr/>
          <p:nvPr/>
        </p:nvSpPr>
        <p:spPr>
          <a:xfrm>
            <a:off x="1815650" y="5391617"/>
            <a:ext cx="4637314" cy="1015663"/>
          </a:xfrm>
          <a:prstGeom prst="rect">
            <a:avLst/>
          </a:prstGeom>
        </p:spPr>
        <p:txBody>
          <a:bodyPr wrap="square">
            <a:spAutoFit/>
          </a:bodyPr>
          <a:lstStyle/>
          <a:p>
            <a:r>
              <a:rPr lang="en-US" sz="2000" b="0" i="0" dirty="0" err="1">
                <a:solidFill>
                  <a:srgbClr val="FFFF00"/>
                </a:solidFill>
                <a:effectLst/>
                <a:latin typeface="Abadi" panose="020B0604020104020204" pitchFamily="34" charset="0"/>
              </a:rPr>
              <a:t>Artemus</a:t>
            </a:r>
            <a:r>
              <a:rPr lang="en-US" sz="2000" b="0" i="0" dirty="0">
                <a:solidFill>
                  <a:srgbClr val="FFFF00"/>
                </a:solidFill>
                <a:effectLst/>
                <a:latin typeface="Abadi" panose="020B0604020104020204" pitchFamily="34" charset="0"/>
              </a:rPr>
              <a:t> Millet's greatest legacies of faith are his conversion and his lifelong commitment to establishing Zion.</a:t>
            </a:r>
            <a:endParaRPr lang="en-US" sz="2000" dirty="0">
              <a:solidFill>
                <a:srgbClr val="FFFF00"/>
              </a:solidFill>
            </a:endParaRPr>
          </a:p>
        </p:txBody>
      </p:sp>
      <p:sp>
        <p:nvSpPr>
          <p:cNvPr id="3" name="Rectangle 2"/>
          <p:cNvSpPr/>
          <p:nvPr/>
        </p:nvSpPr>
        <p:spPr>
          <a:xfrm>
            <a:off x="6943496" y="768757"/>
            <a:ext cx="4637314" cy="1631216"/>
          </a:xfrm>
          <a:prstGeom prst="rect">
            <a:avLst/>
          </a:prstGeom>
        </p:spPr>
        <p:txBody>
          <a:bodyPr wrap="square">
            <a:spAutoFit/>
          </a:bodyPr>
          <a:lstStyle/>
          <a:p>
            <a:r>
              <a:rPr lang="en-US" sz="2000" b="0" i="0" dirty="0">
                <a:solidFill>
                  <a:schemeClr val="bg1"/>
                </a:solidFill>
                <a:effectLst/>
                <a:latin typeface="Abadi" panose="020B0604020104020204" pitchFamily="34" charset="0"/>
              </a:rPr>
              <a:t>Millet sold the family farm, took his family to Kirtland, and labored on the temple from the laying of the cornerstone to the project's completion, having full charge of the work.</a:t>
            </a:r>
            <a:endParaRPr lang="en-US" sz="2000" dirty="0">
              <a:solidFill>
                <a:schemeClr val="bg1"/>
              </a:solidFill>
            </a:endParaRPr>
          </a:p>
        </p:txBody>
      </p:sp>
      <p:sp>
        <p:nvSpPr>
          <p:cNvPr id="8" name="Rectangle 7"/>
          <p:cNvSpPr/>
          <p:nvPr/>
        </p:nvSpPr>
        <p:spPr>
          <a:xfrm>
            <a:off x="6847117" y="4284614"/>
            <a:ext cx="5344883" cy="2246769"/>
          </a:xfrm>
          <a:prstGeom prst="rect">
            <a:avLst/>
          </a:prstGeom>
        </p:spPr>
        <p:txBody>
          <a:bodyPr wrap="square">
            <a:spAutoFit/>
          </a:bodyPr>
          <a:lstStyle/>
          <a:p>
            <a:r>
              <a:rPr lang="en-US" sz="2000" dirty="0">
                <a:solidFill>
                  <a:schemeClr val="bg1"/>
                </a:solidFill>
              </a:rPr>
              <a:t>He served so well, inventing an extraordinarily hard exterior plaster that shone with the china dishes broken up in it, and feeding many of the workers on the temple from his own resources that he was later called by Joseph Smith to do the masonry for the Nauvoo Temple, where that same marvelous exterior plaster was used.</a:t>
            </a:r>
          </a:p>
        </p:txBody>
      </p:sp>
      <p:pic>
        <p:nvPicPr>
          <p:cNvPr id="9" name="Picture 8">
            <a:extLst>
              <a:ext uri="{FF2B5EF4-FFF2-40B4-BE49-F238E27FC236}">
                <a16:creationId xmlns:a16="http://schemas.microsoft.com/office/drawing/2014/main" id="{B6F048DA-2EF0-4CF2-B070-30A93F38EF94}"/>
              </a:ext>
            </a:extLst>
          </p:cNvPr>
          <p:cNvPicPr>
            <a:picLocks noChangeAspect="1"/>
          </p:cNvPicPr>
          <p:nvPr/>
        </p:nvPicPr>
        <p:blipFill rotWithShape="1">
          <a:blip r:embed="rId3">
            <a:extLst>
              <a:ext uri="{28A0092B-C50C-407E-A947-70E740481C1C}">
                <a14:useLocalDpi xmlns:a14="http://schemas.microsoft.com/office/drawing/2010/main" val="0"/>
              </a:ext>
            </a:extLst>
          </a:blip>
          <a:srcRect t="951"/>
          <a:stretch/>
        </p:blipFill>
        <p:spPr>
          <a:xfrm>
            <a:off x="5096613" y="1318437"/>
            <a:ext cx="1481328" cy="3411470"/>
          </a:xfrm>
          <a:prstGeom prst="rect">
            <a:avLst/>
          </a:prstGeom>
        </p:spPr>
      </p:pic>
      <p:pic>
        <p:nvPicPr>
          <p:cNvPr id="11" name="Picture 10">
            <a:extLst>
              <a:ext uri="{FF2B5EF4-FFF2-40B4-BE49-F238E27FC236}">
                <a16:creationId xmlns:a16="http://schemas.microsoft.com/office/drawing/2014/main" id="{111E7D3E-3F1D-46A5-B692-BA2428E22E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4230" y="2639311"/>
            <a:ext cx="2038350" cy="1504950"/>
          </a:xfrm>
          <a:prstGeom prst="rect">
            <a:avLst/>
          </a:prstGeom>
        </p:spPr>
      </p:pic>
      <p:pic>
        <p:nvPicPr>
          <p:cNvPr id="15" name="Picture 14">
            <a:extLst>
              <a:ext uri="{FF2B5EF4-FFF2-40B4-BE49-F238E27FC236}">
                <a16:creationId xmlns:a16="http://schemas.microsoft.com/office/drawing/2014/main" id="{6E9AAD6B-B209-4800-9060-068817222C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313" y="3455670"/>
            <a:ext cx="3124200" cy="1695450"/>
          </a:xfrm>
          <a:prstGeom prst="rect">
            <a:avLst/>
          </a:prstGeom>
        </p:spPr>
      </p:pic>
    </p:spTree>
    <p:extLst>
      <p:ext uri="{BB962C8B-B14F-4D97-AF65-F5344CB8AC3E}">
        <p14:creationId xmlns:p14="http://schemas.microsoft.com/office/powerpoint/2010/main" val="34649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3"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F85A2C-F59B-5649-65E7-1A1FB96EF50C}"/>
              </a:ext>
            </a:extLst>
          </p:cNvPr>
          <p:cNvPicPr>
            <a:picLocks noChangeAspect="1"/>
          </p:cNvPicPr>
          <p:nvPr/>
        </p:nvPicPr>
        <p:blipFill>
          <a:blip r:embed="rId2"/>
          <a:stretch>
            <a:fillRect/>
          </a:stretch>
        </p:blipFill>
        <p:spPr>
          <a:xfrm>
            <a:off x="-1" y="0"/>
            <a:ext cx="12192001" cy="6877370"/>
          </a:xfrm>
          <a:prstGeom prst="rect">
            <a:avLst/>
          </a:prstGeom>
        </p:spPr>
      </p:pic>
      <p:sp>
        <p:nvSpPr>
          <p:cNvPr id="6" name="TextBox 5"/>
          <p:cNvSpPr txBox="1"/>
          <p:nvPr/>
        </p:nvSpPr>
        <p:spPr>
          <a:xfrm>
            <a:off x="239485" y="-61945"/>
            <a:ext cx="12339873" cy="769441"/>
          </a:xfrm>
          <a:prstGeom prst="rect">
            <a:avLst/>
          </a:prstGeom>
          <a:noFill/>
        </p:spPr>
        <p:txBody>
          <a:bodyPr wrap="square" rtlCol="0">
            <a:spAutoFit/>
          </a:bodyPr>
          <a:lstStyle/>
          <a:p>
            <a:pPr algn="ctr"/>
            <a:r>
              <a:rPr lang="en-US" sz="4400" dirty="0">
                <a:solidFill>
                  <a:schemeClr val="bg1"/>
                </a:solidFill>
                <a:latin typeface="Angsana New" panose="02020603050405020304" pitchFamily="18" charset="-34"/>
              </a:rPr>
              <a:t>Blessings Promised In The House of the Lord</a:t>
            </a:r>
          </a:p>
        </p:txBody>
      </p:sp>
      <p:sp>
        <p:nvSpPr>
          <p:cNvPr id="13" name="TextBox 12"/>
          <p:cNvSpPr txBox="1"/>
          <p:nvPr/>
        </p:nvSpPr>
        <p:spPr>
          <a:xfrm>
            <a:off x="117126" y="6496773"/>
            <a:ext cx="3564616" cy="338554"/>
          </a:xfrm>
          <a:prstGeom prst="rect">
            <a:avLst/>
          </a:prstGeom>
          <a:noFill/>
        </p:spPr>
        <p:txBody>
          <a:bodyPr wrap="square" rtlCol="0">
            <a:spAutoFit/>
          </a:bodyPr>
          <a:lstStyle/>
          <a:p>
            <a:r>
              <a:rPr lang="en-US" sz="1600" dirty="0">
                <a:solidFill>
                  <a:schemeClr val="bg1"/>
                </a:solidFill>
              </a:rPr>
              <a:t>D&amp;C 109:12-15</a:t>
            </a:r>
          </a:p>
        </p:txBody>
      </p:sp>
      <p:pic>
        <p:nvPicPr>
          <p:cNvPr id="23" name="Picture 22">
            <a:extLst>
              <a:ext uri="{FF2B5EF4-FFF2-40B4-BE49-F238E27FC236}">
                <a16:creationId xmlns:a16="http://schemas.microsoft.com/office/drawing/2014/main" id="{7BF41AE7-BA13-47FD-8E01-9232D53C3D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481" y="1013374"/>
            <a:ext cx="3151905" cy="4395597"/>
          </a:xfrm>
          <a:prstGeom prst="rect">
            <a:avLst/>
          </a:prstGeom>
        </p:spPr>
      </p:pic>
      <p:pic>
        <p:nvPicPr>
          <p:cNvPr id="25" name="Picture 24">
            <a:extLst>
              <a:ext uri="{FF2B5EF4-FFF2-40B4-BE49-F238E27FC236}">
                <a16:creationId xmlns:a16="http://schemas.microsoft.com/office/drawing/2014/main" id="{499B72F9-70BD-4FFB-8F48-9F978E4E99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4871" y="707496"/>
            <a:ext cx="6431837" cy="2420322"/>
          </a:xfrm>
          <a:prstGeom prst="rect">
            <a:avLst/>
          </a:prstGeom>
        </p:spPr>
      </p:pic>
      <p:pic>
        <p:nvPicPr>
          <p:cNvPr id="27" name="Picture 26">
            <a:extLst>
              <a:ext uri="{FF2B5EF4-FFF2-40B4-BE49-F238E27FC236}">
                <a16:creationId xmlns:a16="http://schemas.microsoft.com/office/drawing/2014/main" id="{0BB9904C-FF54-40B6-AB88-9E14FAE9A9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0838" y="2887810"/>
            <a:ext cx="5285690" cy="2956816"/>
          </a:xfrm>
          <a:prstGeom prst="rect">
            <a:avLst/>
          </a:prstGeom>
        </p:spPr>
      </p:pic>
      <p:pic>
        <p:nvPicPr>
          <p:cNvPr id="29" name="Picture 28">
            <a:extLst>
              <a:ext uri="{FF2B5EF4-FFF2-40B4-BE49-F238E27FC236}">
                <a16:creationId xmlns:a16="http://schemas.microsoft.com/office/drawing/2014/main" id="{F47810D8-C44A-42C9-9603-B695404D0F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57120" y="3085962"/>
            <a:ext cx="4157832" cy="3749365"/>
          </a:xfrm>
          <a:prstGeom prst="rect">
            <a:avLst/>
          </a:prstGeom>
        </p:spPr>
      </p:pic>
      <p:sp>
        <p:nvSpPr>
          <p:cNvPr id="31" name="Rectangle 30">
            <a:extLst>
              <a:ext uri="{FF2B5EF4-FFF2-40B4-BE49-F238E27FC236}">
                <a16:creationId xmlns:a16="http://schemas.microsoft.com/office/drawing/2014/main" id="{5FAD0D73-92A0-477B-8CAE-76E2E1AF4893}"/>
              </a:ext>
            </a:extLst>
          </p:cNvPr>
          <p:cNvSpPr/>
          <p:nvPr/>
        </p:nvSpPr>
        <p:spPr>
          <a:xfrm>
            <a:off x="323481" y="5950880"/>
            <a:ext cx="8833444" cy="523220"/>
          </a:xfrm>
          <a:prstGeom prst="rect">
            <a:avLst/>
          </a:prstGeom>
        </p:spPr>
        <p:txBody>
          <a:bodyPr wrap="none">
            <a:spAutoFit/>
          </a:bodyPr>
          <a:lstStyle/>
          <a:p>
            <a:r>
              <a:rPr lang="en-US" sz="2800" b="1" dirty="0">
                <a:solidFill>
                  <a:srgbClr val="FFFF00"/>
                </a:solidFill>
                <a:latin typeface="Open Sans"/>
              </a:rPr>
              <a:t>In the temple, the Lord can manifest Himself to us.</a:t>
            </a:r>
            <a:r>
              <a:rPr lang="en-US" sz="2800" dirty="0">
                <a:solidFill>
                  <a:srgbClr val="FFFF00"/>
                </a:solidFill>
                <a:latin typeface="Open Sans"/>
              </a:rPr>
              <a:t> </a:t>
            </a:r>
            <a:endParaRPr lang="en-US" sz="2800" dirty="0">
              <a:solidFill>
                <a:srgbClr val="FFFF00"/>
              </a:solidFill>
            </a:endParaRPr>
          </a:p>
        </p:txBody>
      </p:sp>
    </p:spTree>
    <p:extLst>
      <p:ext uri="{BB962C8B-B14F-4D97-AF65-F5344CB8AC3E}">
        <p14:creationId xmlns:p14="http://schemas.microsoft.com/office/powerpoint/2010/main" val="17135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anim calcmode="lin" valueType="num">
                                      <p:cBhvr>
                                        <p:cTn id="24" dur="1000" fill="hold"/>
                                        <p:tgtEl>
                                          <p:spTgt spid="31"/>
                                        </p:tgtEl>
                                        <p:attrNameLst>
                                          <p:attrName>ppt_x</p:attrName>
                                        </p:attrNameLst>
                                      </p:cBhvr>
                                      <p:tavLst>
                                        <p:tav tm="0">
                                          <p:val>
                                            <p:strVal val="#ppt_x"/>
                                          </p:val>
                                        </p:tav>
                                        <p:tav tm="100000">
                                          <p:val>
                                            <p:strVal val="#ppt_x"/>
                                          </p:val>
                                        </p:tav>
                                      </p:tavLst>
                                    </p:anim>
                                    <p:anim calcmode="lin" valueType="num">
                                      <p:cBhvr>
                                        <p:cTn id="2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B763EB-0875-8EA4-19AA-D5D225A5CFC2}"/>
              </a:ext>
            </a:extLst>
          </p:cNvPr>
          <p:cNvPicPr>
            <a:picLocks noChangeAspect="1"/>
          </p:cNvPicPr>
          <p:nvPr/>
        </p:nvPicPr>
        <p:blipFill>
          <a:blip r:embed="rId2"/>
          <a:stretch>
            <a:fillRect/>
          </a:stretch>
        </p:blipFill>
        <p:spPr>
          <a:xfrm>
            <a:off x="-1" y="0"/>
            <a:ext cx="12192001" cy="6877370"/>
          </a:xfrm>
          <a:prstGeom prst="rect">
            <a:avLst/>
          </a:prstGeom>
        </p:spPr>
      </p:pic>
      <p:sp>
        <p:nvSpPr>
          <p:cNvPr id="6" name="TextBox 5"/>
          <p:cNvSpPr txBox="1"/>
          <p:nvPr/>
        </p:nvSpPr>
        <p:spPr>
          <a:xfrm>
            <a:off x="239485" y="-61945"/>
            <a:ext cx="12339873" cy="1015663"/>
          </a:xfrm>
          <a:prstGeom prst="rect">
            <a:avLst/>
          </a:prstGeom>
          <a:noFill/>
        </p:spPr>
        <p:txBody>
          <a:bodyPr wrap="square" rtlCol="0">
            <a:spAutoFit/>
          </a:bodyPr>
          <a:lstStyle/>
          <a:p>
            <a:pPr algn="ctr"/>
            <a:r>
              <a:rPr lang="en-US" sz="6000" dirty="0">
                <a:solidFill>
                  <a:schemeClr val="bg1"/>
                </a:solidFill>
                <a:latin typeface="Angsana New" panose="02020603050405020304" pitchFamily="18" charset="-34"/>
              </a:rPr>
              <a:t>Reverence In The Lord’s House</a:t>
            </a:r>
          </a:p>
        </p:txBody>
      </p:sp>
      <p:sp>
        <p:nvSpPr>
          <p:cNvPr id="13" name="TextBox 12"/>
          <p:cNvSpPr txBox="1"/>
          <p:nvPr/>
        </p:nvSpPr>
        <p:spPr>
          <a:xfrm>
            <a:off x="117126" y="6496773"/>
            <a:ext cx="3564616" cy="338554"/>
          </a:xfrm>
          <a:prstGeom prst="rect">
            <a:avLst/>
          </a:prstGeom>
          <a:noFill/>
        </p:spPr>
        <p:txBody>
          <a:bodyPr wrap="square" rtlCol="0">
            <a:spAutoFit/>
          </a:bodyPr>
          <a:lstStyle/>
          <a:p>
            <a:r>
              <a:rPr lang="en-US" sz="1600" dirty="0">
                <a:solidFill>
                  <a:schemeClr val="bg1"/>
                </a:solidFill>
              </a:rPr>
              <a:t>D&amp;C 109:21</a:t>
            </a:r>
          </a:p>
        </p:txBody>
      </p:sp>
      <p:sp>
        <p:nvSpPr>
          <p:cNvPr id="14" name="TextBox 13"/>
          <p:cNvSpPr txBox="1"/>
          <p:nvPr/>
        </p:nvSpPr>
        <p:spPr>
          <a:xfrm>
            <a:off x="354824" y="1264990"/>
            <a:ext cx="4500205" cy="2431435"/>
          </a:xfrm>
          <a:prstGeom prst="rect">
            <a:avLst/>
          </a:prstGeom>
          <a:noFill/>
        </p:spPr>
        <p:txBody>
          <a:bodyPr wrap="square" rtlCol="0">
            <a:spAutoFit/>
          </a:bodyPr>
          <a:lstStyle/>
          <a:p>
            <a:pPr fontAlgn="base"/>
            <a:r>
              <a:rPr lang="en-US" sz="2000" dirty="0">
                <a:solidFill>
                  <a:schemeClr val="bg1"/>
                </a:solidFill>
              </a:rPr>
              <a:t>“The most decorous conduct—unmarred by loud laughter, unnecessary conversation, untoward actions of any sort, or even by evil thoughts—is essential to reverencing the Lord’s sanctuary. And what is said of his temples is also true of his meetinghouses.”</a:t>
            </a:r>
          </a:p>
          <a:p>
            <a:pPr fontAlgn="base"/>
            <a:r>
              <a:rPr lang="en-US" sz="1200" dirty="0">
                <a:solidFill>
                  <a:schemeClr val="bg1"/>
                </a:solidFill>
              </a:rPr>
              <a:t>Elder Bruce R. McConkie </a:t>
            </a:r>
          </a:p>
        </p:txBody>
      </p:sp>
      <p:sp>
        <p:nvSpPr>
          <p:cNvPr id="42" name="TextBox 41"/>
          <p:cNvSpPr txBox="1"/>
          <p:nvPr/>
        </p:nvSpPr>
        <p:spPr>
          <a:xfrm>
            <a:off x="5455697" y="3310169"/>
            <a:ext cx="6304967" cy="3046988"/>
          </a:xfrm>
          <a:prstGeom prst="rect">
            <a:avLst/>
          </a:prstGeom>
          <a:noFill/>
        </p:spPr>
        <p:txBody>
          <a:bodyPr wrap="square" rtlCol="0">
            <a:spAutoFit/>
          </a:bodyPr>
          <a:lstStyle/>
          <a:p>
            <a:pPr fontAlgn="base"/>
            <a:r>
              <a:rPr lang="en-US" sz="2000" dirty="0">
                <a:solidFill>
                  <a:schemeClr val="bg1"/>
                </a:solidFill>
              </a:rPr>
              <a:t>“Self-respect requires, among other things, that one shall behave like a true gentleman, in a house of worship. </a:t>
            </a:r>
          </a:p>
          <a:p>
            <a:pPr fontAlgn="base"/>
            <a:endParaRPr lang="en-US" sz="2000" dirty="0">
              <a:solidFill>
                <a:schemeClr val="bg1"/>
              </a:solidFill>
            </a:endParaRPr>
          </a:p>
          <a:p>
            <a:pPr fontAlgn="base"/>
            <a:r>
              <a:rPr lang="en-US" sz="2000" dirty="0">
                <a:solidFill>
                  <a:schemeClr val="bg1"/>
                </a:solidFill>
              </a:rPr>
              <a:t>No self-respecting person will go to a house devoted to the service of God to whisper, gossip and visit; rather, it is one’s duty to put on self-restraint, to give one’s undivided attention to the speaker, and concentrate the mind upon his words that his thoughts may be grasped to one’s benefit and profit.” </a:t>
            </a:r>
          </a:p>
          <a:p>
            <a:pPr fontAlgn="base"/>
            <a:r>
              <a:rPr lang="en-US" sz="1200" dirty="0">
                <a:solidFill>
                  <a:schemeClr val="bg1"/>
                </a:solidFill>
              </a:rPr>
              <a:t>President Joseph F. Smith</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6010" y="3696425"/>
            <a:ext cx="1828800" cy="25527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2029" y="1015663"/>
            <a:ext cx="1769423" cy="2232561"/>
          </a:xfrm>
          <a:prstGeom prst="rect">
            <a:avLst/>
          </a:prstGeom>
        </p:spPr>
      </p:pic>
    </p:spTree>
    <p:extLst>
      <p:ext uri="{BB962C8B-B14F-4D97-AF65-F5344CB8AC3E}">
        <p14:creationId xmlns:p14="http://schemas.microsoft.com/office/powerpoint/2010/main" val="47686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5A7F21-91D9-3C28-C8C6-82DD56DD9C2F}"/>
              </a:ext>
            </a:extLst>
          </p:cNvPr>
          <p:cNvPicPr>
            <a:picLocks noChangeAspect="1"/>
          </p:cNvPicPr>
          <p:nvPr/>
        </p:nvPicPr>
        <p:blipFill>
          <a:blip r:embed="rId2"/>
          <a:stretch>
            <a:fillRect/>
          </a:stretch>
        </p:blipFill>
        <p:spPr>
          <a:xfrm>
            <a:off x="-1" y="0"/>
            <a:ext cx="12192001" cy="6877370"/>
          </a:xfrm>
          <a:prstGeom prst="rect">
            <a:avLst/>
          </a:prstGeom>
        </p:spPr>
      </p:pic>
      <p:sp>
        <p:nvSpPr>
          <p:cNvPr id="6" name="TextBox 5"/>
          <p:cNvSpPr txBox="1"/>
          <p:nvPr/>
        </p:nvSpPr>
        <p:spPr>
          <a:xfrm>
            <a:off x="239485" y="-61945"/>
            <a:ext cx="12339873" cy="1015663"/>
          </a:xfrm>
          <a:prstGeom prst="rect">
            <a:avLst/>
          </a:prstGeom>
          <a:noFill/>
        </p:spPr>
        <p:txBody>
          <a:bodyPr wrap="square" rtlCol="0">
            <a:spAutoFit/>
          </a:bodyPr>
          <a:lstStyle/>
          <a:p>
            <a:pPr algn="ctr"/>
            <a:r>
              <a:rPr lang="en-US" sz="6000" dirty="0">
                <a:solidFill>
                  <a:schemeClr val="bg1"/>
                </a:solidFill>
                <a:latin typeface="Angsana New" panose="02020603050405020304" pitchFamily="18" charset="-34"/>
              </a:rPr>
              <a:t>A Power For Righteousness</a:t>
            </a:r>
          </a:p>
        </p:txBody>
      </p:sp>
      <p:sp>
        <p:nvSpPr>
          <p:cNvPr id="13" name="TextBox 12"/>
          <p:cNvSpPr txBox="1"/>
          <p:nvPr/>
        </p:nvSpPr>
        <p:spPr>
          <a:xfrm>
            <a:off x="117126" y="6496773"/>
            <a:ext cx="3564616" cy="338554"/>
          </a:xfrm>
          <a:prstGeom prst="rect">
            <a:avLst/>
          </a:prstGeom>
          <a:noFill/>
        </p:spPr>
        <p:txBody>
          <a:bodyPr wrap="square" rtlCol="0">
            <a:spAutoFit/>
          </a:bodyPr>
          <a:lstStyle/>
          <a:p>
            <a:r>
              <a:rPr lang="en-US" sz="1600" dirty="0">
                <a:solidFill>
                  <a:schemeClr val="bg1"/>
                </a:solidFill>
              </a:rPr>
              <a:t>D&amp;C 109:22-49 </a:t>
            </a:r>
            <a:r>
              <a:rPr lang="en-US" sz="1600" dirty="0" err="1">
                <a:solidFill>
                  <a:schemeClr val="bg1"/>
                </a:solidFill>
              </a:rPr>
              <a:t>Otten</a:t>
            </a:r>
            <a:r>
              <a:rPr lang="en-US" sz="1600" dirty="0">
                <a:solidFill>
                  <a:schemeClr val="bg1"/>
                </a:solidFill>
              </a:rPr>
              <a:t> and Caldwell</a:t>
            </a:r>
          </a:p>
        </p:txBody>
      </p:sp>
      <p:sp>
        <p:nvSpPr>
          <p:cNvPr id="14" name="TextBox 13"/>
          <p:cNvSpPr txBox="1"/>
          <p:nvPr/>
        </p:nvSpPr>
        <p:spPr>
          <a:xfrm>
            <a:off x="354824" y="1264990"/>
            <a:ext cx="3089219" cy="1631216"/>
          </a:xfrm>
          <a:prstGeom prst="rect">
            <a:avLst/>
          </a:prstGeom>
          <a:noFill/>
        </p:spPr>
        <p:txBody>
          <a:bodyPr wrap="square" rtlCol="0">
            <a:spAutoFit/>
          </a:bodyPr>
          <a:lstStyle/>
          <a:p>
            <a:r>
              <a:rPr lang="en-US" sz="2000" dirty="0">
                <a:solidFill>
                  <a:schemeClr val="bg1"/>
                </a:solidFill>
              </a:rPr>
              <a:t>“Those who receive the ordinances and blessings of the temple have a power for righteousness that comes from the Lord.”</a:t>
            </a:r>
          </a:p>
        </p:txBody>
      </p:sp>
      <p:sp>
        <p:nvSpPr>
          <p:cNvPr id="15" name="TextBox 14"/>
          <p:cNvSpPr txBox="1"/>
          <p:nvPr/>
        </p:nvSpPr>
        <p:spPr>
          <a:xfrm>
            <a:off x="4260051" y="1064935"/>
            <a:ext cx="4844143" cy="1015663"/>
          </a:xfrm>
          <a:prstGeom prst="rect">
            <a:avLst/>
          </a:prstGeom>
          <a:noFill/>
        </p:spPr>
        <p:txBody>
          <a:bodyPr wrap="square" rtlCol="0">
            <a:spAutoFit/>
          </a:bodyPr>
          <a:lstStyle/>
          <a:p>
            <a:r>
              <a:rPr lang="en-US" sz="2000" dirty="0">
                <a:solidFill>
                  <a:schemeClr val="bg1"/>
                </a:solidFill>
              </a:rPr>
              <a:t>“They can better withstand evil and can better propagate truth as an influence for good to all of Father's children.”</a:t>
            </a:r>
          </a:p>
        </p:txBody>
      </p:sp>
      <p:sp>
        <p:nvSpPr>
          <p:cNvPr id="9" name="TextBox 8"/>
          <p:cNvSpPr txBox="1"/>
          <p:nvPr/>
        </p:nvSpPr>
        <p:spPr>
          <a:xfrm>
            <a:off x="5517947" y="3041078"/>
            <a:ext cx="4246640" cy="2739211"/>
          </a:xfrm>
          <a:prstGeom prst="rect">
            <a:avLst/>
          </a:prstGeom>
          <a:noFill/>
        </p:spPr>
        <p:txBody>
          <a:bodyPr wrap="square" rtlCol="0">
            <a:spAutoFit/>
          </a:bodyPr>
          <a:lstStyle/>
          <a:p>
            <a:r>
              <a:rPr lang="en-US" sz="2000" dirty="0">
                <a:solidFill>
                  <a:schemeClr val="bg1"/>
                </a:solidFill>
              </a:rPr>
              <a:t>“In the house of the Lord, faithful Church members can be endowed ‘with power from on high’, power that will enable us to resist temptation, honor covenants, obey the Lord’s commandments, and bear fervent, fearless testimony of the gospel to family, friends, and neighbors.” </a:t>
            </a:r>
          </a:p>
          <a:p>
            <a:r>
              <a:rPr lang="en-US" sz="1200" dirty="0">
                <a:solidFill>
                  <a:schemeClr val="bg1"/>
                </a:solidFill>
              </a:rPr>
              <a:t>Elder Joseph B. </a:t>
            </a:r>
            <a:r>
              <a:rPr lang="en-US" sz="1200" dirty="0" err="1">
                <a:solidFill>
                  <a:schemeClr val="bg1"/>
                </a:solidFill>
              </a:rPr>
              <a:t>Wirthlin</a:t>
            </a:r>
            <a:endParaRPr lang="en-US" sz="1200" dirty="0">
              <a:solidFill>
                <a:schemeClr val="bg1"/>
              </a:solidFill>
            </a:endParaRPr>
          </a:p>
        </p:txBody>
      </p:sp>
      <p:grpSp>
        <p:nvGrpSpPr>
          <p:cNvPr id="21" name="Group 20"/>
          <p:cNvGrpSpPr/>
          <p:nvPr/>
        </p:nvGrpSpPr>
        <p:grpSpPr>
          <a:xfrm>
            <a:off x="2733454" y="1886648"/>
            <a:ext cx="2328428" cy="4390750"/>
            <a:chOff x="838200" y="76200"/>
            <a:chExt cx="2667000" cy="5029200"/>
          </a:xfrm>
        </p:grpSpPr>
        <p:grpSp>
          <p:nvGrpSpPr>
            <p:cNvPr id="22" name="Group 17"/>
            <p:cNvGrpSpPr/>
            <p:nvPr/>
          </p:nvGrpSpPr>
          <p:grpSpPr>
            <a:xfrm>
              <a:off x="838200" y="76200"/>
              <a:ext cx="2667000" cy="5029200"/>
              <a:chOff x="838200" y="76200"/>
              <a:chExt cx="2667000" cy="5029200"/>
            </a:xfrm>
          </p:grpSpPr>
          <p:grpSp>
            <p:nvGrpSpPr>
              <p:cNvPr id="24" name="Group 17"/>
              <p:cNvGrpSpPr/>
              <p:nvPr/>
            </p:nvGrpSpPr>
            <p:grpSpPr>
              <a:xfrm flipH="1">
                <a:off x="2209800" y="1447800"/>
                <a:ext cx="1295400" cy="3429000"/>
                <a:chOff x="685800" y="1447800"/>
                <a:chExt cx="1295400" cy="3124200"/>
              </a:xfrm>
            </p:grpSpPr>
            <p:sp>
              <p:nvSpPr>
                <p:cNvPr id="40" name="Bent Arrow 39"/>
                <p:cNvSpPr/>
                <p:nvPr/>
              </p:nvSpPr>
              <p:spPr>
                <a:xfrm flipV="1">
                  <a:off x="685800" y="28956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Bent Arrow 40"/>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5" name="Group 16"/>
              <p:cNvGrpSpPr/>
              <p:nvPr/>
            </p:nvGrpSpPr>
            <p:grpSpPr>
              <a:xfrm>
                <a:off x="838200" y="1447800"/>
                <a:ext cx="1295400" cy="3429000"/>
                <a:chOff x="685800" y="1447800"/>
                <a:chExt cx="1295400" cy="3429000"/>
              </a:xfrm>
            </p:grpSpPr>
            <p:sp>
              <p:nvSpPr>
                <p:cNvPr id="38" name="Bent Arrow 37"/>
                <p:cNvSpPr/>
                <p:nvPr/>
              </p:nvSpPr>
              <p:spPr>
                <a:xfrm flipV="1">
                  <a:off x="685800" y="2895600"/>
                  <a:ext cx="1295400" cy="19812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Bent Arrow 14"/>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6" name="Oval 2"/>
              <p:cNvSpPr/>
              <p:nvPr/>
            </p:nvSpPr>
            <p:spPr>
              <a:xfrm>
                <a:off x="1219200" y="1752600"/>
                <a:ext cx="1981200" cy="2590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Manual Operation 3"/>
              <p:cNvSpPr/>
              <p:nvPr/>
            </p:nvSpPr>
            <p:spPr>
              <a:xfrm rot="10800000">
                <a:off x="1524000" y="1828800"/>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Manual Operation 4"/>
              <p:cNvSpPr/>
              <p:nvPr/>
            </p:nvSpPr>
            <p:spPr>
              <a:xfrm rot="10800000">
                <a:off x="1537447" y="1107141"/>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1828800" y="1335741"/>
                <a:ext cx="744071" cy="1255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5"/>
              <p:cNvSpPr/>
              <p:nvPr/>
            </p:nvSpPr>
            <p:spPr>
              <a:xfrm>
                <a:off x="1752600" y="1447800"/>
                <a:ext cx="914400" cy="3810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onut 30"/>
              <p:cNvSpPr/>
              <p:nvPr/>
            </p:nvSpPr>
            <p:spPr>
              <a:xfrm>
                <a:off x="1752600" y="76200"/>
                <a:ext cx="914400" cy="914400"/>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Rounded Rectangle 7"/>
              <p:cNvSpPr/>
              <p:nvPr/>
            </p:nvSpPr>
            <p:spPr>
              <a:xfrm rot="16200000">
                <a:off x="2057400" y="914400"/>
                <a:ext cx="304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9"/>
              <p:cNvSpPr/>
              <p:nvPr/>
            </p:nvSpPr>
            <p:spPr>
              <a:xfrm>
                <a:off x="1371600" y="4038600"/>
                <a:ext cx="1676400" cy="762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10"/>
              <p:cNvSpPr/>
              <p:nvPr/>
            </p:nvSpPr>
            <p:spPr>
              <a:xfrm>
                <a:off x="1111624" y="4648200"/>
                <a:ext cx="2241176" cy="457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11"/>
              <p:cNvSpPr/>
              <p:nvPr/>
            </p:nvSpPr>
            <p:spPr>
              <a:xfrm>
                <a:off x="1676400" y="4114800"/>
                <a:ext cx="1066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12"/>
              <p:cNvSpPr/>
              <p:nvPr/>
            </p:nvSpPr>
            <p:spPr>
              <a:xfrm>
                <a:off x="1600200" y="4267200"/>
                <a:ext cx="1219200" cy="152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Manual Operation 13"/>
              <p:cNvSpPr/>
              <p:nvPr/>
            </p:nvSpPr>
            <p:spPr>
              <a:xfrm rot="10800000">
                <a:off x="1143000" y="4419600"/>
                <a:ext cx="2133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p:cNvSpPr/>
            <p:nvPr/>
          </p:nvSpPr>
          <p:spPr>
            <a:xfrm>
              <a:off x="1219200" y="2057400"/>
              <a:ext cx="1905000" cy="1797901"/>
            </a:xfrm>
            <a:prstGeom prst="rect">
              <a:avLst/>
            </a:prstGeom>
          </p:spPr>
          <p:txBody>
            <a:bodyPr wrap="square">
              <a:spAutoFit/>
            </a:bodyPr>
            <a:lstStyle/>
            <a:p>
              <a:pPr algn="ctr"/>
              <a:r>
                <a:rPr lang="en-US" sz="1600" dirty="0"/>
                <a:t> </a:t>
              </a:r>
              <a:r>
                <a:rPr lang="en-US" sz="1600" b="1" i="1" dirty="0"/>
                <a:t>Receiving temple blessings arms us with power and with the Lord’s help as we serve Him</a:t>
              </a:r>
              <a:endParaRPr lang="en-US" sz="1600" dirty="0">
                <a:solidFill>
                  <a:schemeClr val="bg1"/>
                </a:solidFill>
              </a:endParaRPr>
            </a:p>
          </p:txBody>
        </p:sp>
      </p:grpSp>
      <p:pic>
        <p:nvPicPr>
          <p:cNvPr id="13314" name="Picture 2" descr="http://news.byu.edu/releases/archive08/Dec/wirthlin/Wirthli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86470" y="3116513"/>
            <a:ext cx="2012866" cy="2516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04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6B35BB-A3AD-5432-9998-6D6417354252}"/>
              </a:ext>
            </a:extLst>
          </p:cNvPr>
          <p:cNvPicPr>
            <a:picLocks noChangeAspect="1"/>
          </p:cNvPicPr>
          <p:nvPr/>
        </p:nvPicPr>
        <p:blipFill>
          <a:blip r:embed="rId2"/>
          <a:stretch>
            <a:fillRect/>
          </a:stretch>
        </p:blipFill>
        <p:spPr>
          <a:xfrm>
            <a:off x="-1" y="0"/>
            <a:ext cx="12192001" cy="6877370"/>
          </a:xfrm>
          <a:prstGeom prst="rect">
            <a:avLst/>
          </a:prstGeom>
        </p:spPr>
      </p:pic>
      <p:sp>
        <p:nvSpPr>
          <p:cNvPr id="6" name="TextBox 5"/>
          <p:cNvSpPr txBox="1"/>
          <p:nvPr/>
        </p:nvSpPr>
        <p:spPr>
          <a:xfrm>
            <a:off x="239485" y="-61945"/>
            <a:ext cx="12339873" cy="1015663"/>
          </a:xfrm>
          <a:prstGeom prst="rect">
            <a:avLst/>
          </a:prstGeom>
          <a:noFill/>
        </p:spPr>
        <p:txBody>
          <a:bodyPr wrap="square" rtlCol="0">
            <a:spAutoFit/>
          </a:bodyPr>
          <a:lstStyle/>
          <a:p>
            <a:pPr algn="ctr"/>
            <a:r>
              <a:rPr lang="en-US" sz="6000" dirty="0">
                <a:solidFill>
                  <a:schemeClr val="bg1"/>
                </a:solidFill>
                <a:latin typeface="Angsana New" panose="02020603050405020304" pitchFamily="18" charset="-34"/>
              </a:rPr>
              <a:t>Protection</a:t>
            </a:r>
          </a:p>
        </p:txBody>
      </p:sp>
      <p:sp>
        <p:nvSpPr>
          <p:cNvPr id="13" name="TextBox 12"/>
          <p:cNvSpPr txBox="1"/>
          <p:nvPr/>
        </p:nvSpPr>
        <p:spPr>
          <a:xfrm>
            <a:off x="29948" y="6519446"/>
            <a:ext cx="3564616" cy="338554"/>
          </a:xfrm>
          <a:prstGeom prst="rect">
            <a:avLst/>
          </a:prstGeom>
          <a:noFill/>
        </p:spPr>
        <p:txBody>
          <a:bodyPr wrap="square" rtlCol="0">
            <a:spAutoFit/>
          </a:bodyPr>
          <a:lstStyle/>
          <a:p>
            <a:r>
              <a:rPr lang="en-US" sz="1600" dirty="0">
                <a:solidFill>
                  <a:schemeClr val="bg1"/>
                </a:solidFill>
              </a:rPr>
              <a:t>D&amp;C 109:24-46</a:t>
            </a:r>
          </a:p>
        </p:txBody>
      </p:sp>
      <p:sp>
        <p:nvSpPr>
          <p:cNvPr id="14" name="TextBox 13"/>
          <p:cNvSpPr txBox="1"/>
          <p:nvPr/>
        </p:nvSpPr>
        <p:spPr>
          <a:xfrm>
            <a:off x="3567155" y="1304654"/>
            <a:ext cx="5349290" cy="2400657"/>
          </a:xfrm>
          <a:prstGeom prst="rect">
            <a:avLst/>
          </a:prstGeom>
          <a:noFill/>
        </p:spPr>
        <p:txBody>
          <a:bodyPr wrap="square" rtlCol="0">
            <a:spAutoFit/>
          </a:bodyPr>
          <a:lstStyle/>
          <a:p>
            <a:pPr fontAlgn="base"/>
            <a:r>
              <a:rPr lang="en-US" sz="2000" dirty="0">
                <a:solidFill>
                  <a:schemeClr val="bg1"/>
                </a:solidFill>
              </a:rPr>
              <a:t> During the construction of the Kirtland Temple, mobs threatened to destroy the temple. </a:t>
            </a:r>
          </a:p>
          <a:p>
            <a:pPr fontAlgn="base"/>
            <a:endParaRPr lang="en-US" sz="2000" dirty="0">
              <a:solidFill>
                <a:schemeClr val="bg1"/>
              </a:solidFill>
            </a:endParaRPr>
          </a:p>
          <a:p>
            <a:pPr fontAlgn="base"/>
            <a:r>
              <a:rPr lang="en-US" sz="2000" dirty="0">
                <a:solidFill>
                  <a:schemeClr val="bg1"/>
                </a:solidFill>
              </a:rPr>
              <a:t>President Brigham Young told of “laborers on the walls, holding the sword in one hand to protect themselves from the mob, while they placed the stone and moved the trowel with the other” </a:t>
            </a:r>
          </a:p>
          <a:p>
            <a:pPr fontAlgn="base"/>
            <a:r>
              <a:rPr lang="en-US" sz="1000" dirty="0">
                <a:solidFill>
                  <a:schemeClr val="bg1"/>
                </a:solidFill>
              </a:rPr>
              <a:t>(</a:t>
            </a:r>
            <a:r>
              <a:rPr lang="en-US" sz="1000" i="1" dirty="0">
                <a:solidFill>
                  <a:schemeClr val="bg1"/>
                </a:solidFill>
              </a:rPr>
              <a:t>Discourses of Brigham Young,</a:t>
            </a:r>
            <a:r>
              <a:rPr lang="en-US" sz="1000" dirty="0">
                <a:solidFill>
                  <a:schemeClr val="bg1"/>
                </a:solidFill>
              </a:rPr>
              <a:t> sel. John A. </a:t>
            </a:r>
            <a:r>
              <a:rPr lang="en-US" sz="1000" dirty="0" err="1">
                <a:solidFill>
                  <a:schemeClr val="bg1"/>
                </a:solidFill>
              </a:rPr>
              <a:t>Widtsoe</a:t>
            </a:r>
            <a:r>
              <a:rPr lang="en-US" sz="1000" dirty="0">
                <a:solidFill>
                  <a:schemeClr val="bg1"/>
                </a:solidFill>
              </a:rPr>
              <a:t> [1954], 415). </a:t>
            </a:r>
          </a:p>
        </p:txBody>
      </p:sp>
      <p:sp>
        <p:nvSpPr>
          <p:cNvPr id="5" name="Rectangle 4"/>
          <p:cNvSpPr/>
          <p:nvPr/>
        </p:nvSpPr>
        <p:spPr>
          <a:xfrm>
            <a:off x="5704114" y="4570949"/>
            <a:ext cx="5921828" cy="830997"/>
          </a:xfrm>
          <a:prstGeom prst="rect">
            <a:avLst/>
          </a:prstGeom>
        </p:spPr>
        <p:txBody>
          <a:bodyPr wrap="square">
            <a:spAutoFit/>
          </a:bodyPr>
          <a:lstStyle/>
          <a:p>
            <a:pPr fontAlgn="base"/>
            <a:r>
              <a:rPr lang="en-US" sz="2400" dirty="0">
                <a:solidFill>
                  <a:schemeClr val="bg1"/>
                </a:solidFill>
              </a:rPr>
              <a:t>At times, the men who worked on the temple during the day had to guard it at night.</a:t>
            </a:r>
          </a:p>
        </p:txBody>
      </p:sp>
      <p:sp>
        <p:nvSpPr>
          <p:cNvPr id="7" name="Rectangle 6"/>
          <p:cNvSpPr/>
          <p:nvPr/>
        </p:nvSpPr>
        <p:spPr>
          <a:xfrm>
            <a:off x="3676515" y="5553346"/>
            <a:ext cx="4668017" cy="923330"/>
          </a:xfrm>
          <a:prstGeom prst="rect">
            <a:avLst/>
          </a:prstGeom>
        </p:spPr>
        <p:txBody>
          <a:bodyPr wrap="square">
            <a:spAutoFit/>
          </a:bodyPr>
          <a:lstStyle/>
          <a:p>
            <a:r>
              <a:rPr lang="en-US" b="1" i="0" dirty="0">
                <a:solidFill>
                  <a:srgbClr val="FFFF00"/>
                </a:solidFill>
                <a:effectLst/>
                <a:latin typeface="Abadi" panose="020B0604020104020204" pitchFamily="34" charset="0"/>
              </a:rPr>
              <a:t>If the Lord’s people are worthy and worship Him in the temple, then wickedness will not prevail over them.</a:t>
            </a:r>
            <a:endParaRPr lang="en-US" dirty="0">
              <a:solidFill>
                <a:srgbClr val="FFFF00"/>
              </a:solidFill>
            </a:endParaRPr>
          </a:p>
        </p:txBody>
      </p:sp>
      <p:pic>
        <p:nvPicPr>
          <p:cNvPr id="3" name="Picture 2">
            <a:extLst>
              <a:ext uri="{FF2B5EF4-FFF2-40B4-BE49-F238E27FC236}">
                <a16:creationId xmlns:a16="http://schemas.microsoft.com/office/drawing/2014/main" id="{91FD3223-B2C0-48EB-958A-0A1ED52DA9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5142" y="900649"/>
            <a:ext cx="2590800" cy="3670300"/>
          </a:xfrm>
          <a:prstGeom prst="rect">
            <a:avLst/>
          </a:prstGeom>
        </p:spPr>
      </p:pic>
      <p:grpSp>
        <p:nvGrpSpPr>
          <p:cNvPr id="12" name="Group 11">
            <a:extLst>
              <a:ext uri="{FF2B5EF4-FFF2-40B4-BE49-F238E27FC236}">
                <a16:creationId xmlns:a16="http://schemas.microsoft.com/office/drawing/2014/main" id="{9FC5C354-B80D-444E-8F85-DCD2C67E5329}"/>
              </a:ext>
            </a:extLst>
          </p:cNvPr>
          <p:cNvGrpSpPr/>
          <p:nvPr/>
        </p:nvGrpSpPr>
        <p:grpSpPr>
          <a:xfrm>
            <a:off x="207770" y="822209"/>
            <a:ext cx="3208973" cy="5508938"/>
            <a:chOff x="207770" y="822209"/>
            <a:chExt cx="3208973" cy="5508938"/>
          </a:xfrm>
        </p:grpSpPr>
        <p:pic>
          <p:nvPicPr>
            <p:cNvPr id="10" name="Picture 9">
              <a:extLst>
                <a:ext uri="{FF2B5EF4-FFF2-40B4-BE49-F238E27FC236}">
                  <a16:creationId xmlns:a16="http://schemas.microsoft.com/office/drawing/2014/main" id="{ACB26B0B-C340-4BFE-BFC5-94C9F27A5B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778" y="822209"/>
              <a:ext cx="2895600" cy="2400300"/>
            </a:xfrm>
            <a:prstGeom prst="rect">
              <a:avLst/>
            </a:prstGeom>
          </p:spPr>
        </p:pic>
        <p:sp>
          <p:nvSpPr>
            <p:cNvPr id="11" name="Rectangle 10">
              <a:extLst>
                <a:ext uri="{FF2B5EF4-FFF2-40B4-BE49-F238E27FC236}">
                  <a16:creationId xmlns:a16="http://schemas.microsoft.com/office/drawing/2014/main" id="{16FDAB96-484D-4EAB-9923-A3813256688C}"/>
                </a:ext>
              </a:extLst>
            </p:cNvPr>
            <p:cNvSpPr/>
            <p:nvPr/>
          </p:nvSpPr>
          <p:spPr>
            <a:xfrm>
              <a:off x="207770" y="3468825"/>
              <a:ext cx="3208973" cy="2862322"/>
            </a:xfrm>
            <a:prstGeom prst="rect">
              <a:avLst/>
            </a:prstGeom>
          </p:spPr>
          <p:txBody>
            <a:bodyPr wrap="square">
              <a:spAutoFit/>
            </a:bodyPr>
            <a:lstStyle/>
            <a:p>
              <a:r>
                <a:rPr lang="en-US" dirty="0">
                  <a:solidFill>
                    <a:schemeClr val="bg1"/>
                  </a:solidFill>
                  <a:latin typeface="Abadi" panose="020B0604020104020204" pitchFamily="34" charset="0"/>
                </a:rPr>
                <a:t>And it came to pass from that time forth, that the half of my servants wrought in the work, and the other half of them held both the spears, the shields, and the bows, and the habergeons; and the rulers were behind all the house of Judah.</a:t>
              </a:r>
            </a:p>
            <a:p>
              <a:r>
                <a:rPr lang="en-US" dirty="0">
                  <a:solidFill>
                    <a:schemeClr val="bg1"/>
                  </a:solidFill>
                  <a:latin typeface="Abadi" panose="020B0604020104020204" pitchFamily="34" charset="0"/>
                </a:rPr>
                <a:t>Nehemiah 4:16</a:t>
              </a:r>
              <a:endParaRPr lang="en-US" dirty="0">
                <a:solidFill>
                  <a:schemeClr val="bg1"/>
                </a:solidFill>
              </a:endParaRPr>
            </a:p>
          </p:txBody>
        </p:sp>
      </p:grpSp>
    </p:spTree>
    <p:extLst>
      <p:ext uri="{BB962C8B-B14F-4D97-AF65-F5344CB8AC3E}">
        <p14:creationId xmlns:p14="http://schemas.microsoft.com/office/powerpoint/2010/main" val="53263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4">
                                            <p:txEl>
                                              <p:pRg st="2" end="2"/>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5FE8C-B79D-9942-5FBE-0BB7DD8E725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3B51236-3DE4-53B0-7BAA-71C7AA8B78BB}"/>
              </a:ext>
            </a:extLst>
          </p:cNvPr>
          <p:cNvPicPr>
            <a:picLocks noChangeAspect="1"/>
          </p:cNvPicPr>
          <p:nvPr/>
        </p:nvPicPr>
        <p:blipFill>
          <a:blip r:embed="rId2"/>
          <a:stretch>
            <a:fillRect/>
          </a:stretch>
        </p:blipFill>
        <p:spPr>
          <a:xfrm>
            <a:off x="-1" y="0"/>
            <a:ext cx="12192001" cy="6877370"/>
          </a:xfrm>
          <a:prstGeom prst="rect">
            <a:avLst/>
          </a:prstGeom>
        </p:spPr>
      </p:pic>
      <p:sp>
        <p:nvSpPr>
          <p:cNvPr id="6" name="TextBox 5">
            <a:extLst>
              <a:ext uri="{FF2B5EF4-FFF2-40B4-BE49-F238E27FC236}">
                <a16:creationId xmlns:a16="http://schemas.microsoft.com/office/drawing/2014/main" id="{8D86730B-1617-931B-43DC-F94C4F1BF21A}"/>
              </a:ext>
            </a:extLst>
          </p:cNvPr>
          <p:cNvSpPr txBox="1"/>
          <p:nvPr/>
        </p:nvSpPr>
        <p:spPr>
          <a:xfrm>
            <a:off x="239485" y="-61945"/>
            <a:ext cx="12339873" cy="1015663"/>
          </a:xfrm>
          <a:prstGeom prst="rect">
            <a:avLst/>
          </a:prstGeom>
          <a:noFill/>
        </p:spPr>
        <p:txBody>
          <a:bodyPr wrap="square" rtlCol="0">
            <a:spAutoFit/>
          </a:bodyPr>
          <a:lstStyle/>
          <a:p>
            <a:pPr algn="ctr"/>
            <a:r>
              <a:rPr lang="en-US" sz="6000" dirty="0">
                <a:solidFill>
                  <a:schemeClr val="bg1"/>
                </a:solidFill>
                <a:latin typeface="Angsana New" panose="02020603050405020304" pitchFamily="18" charset="-34"/>
              </a:rPr>
              <a:t>Hold a Name and Standing</a:t>
            </a:r>
          </a:p>
        </p:txBody>
      </p:sp>
      <p:sp>
        <p:nvSpPr>
          <p:cNvPr id="13" name="TextBox 12">
            <a:extLst>
              <a:ext uri="{FF2B5EF4-FFF2-40B4-BE49-F238E27FC236}">
                <a16:creationId xmlns:a16="http://schemas.microsoft.com/office/drawing/2014/main" id="{55A6F755-F8BF-655E-C8F1-3777B3FC4624}"/>
              </a:ext>
            </a:extLst>
          </p:cNvPr>
          <p:cNvSpPr txBox="1"/>
          <p:nvPr/>
        </p:nvSpPr>
        <p:spPr>
          <a:xfrm>
            <a:off x="29948" y="6519446"/>
            <a:ext cx="3564616" cy="338554"/>
          </a:xfrm>
          <a:prstGeom prst="rect">
            <a:avLst/>
          </a:prstGeom>
          <a:noFill/>
        </p:spPr>
        <p:txBody>
          <a:bodyPr wrap="square" rtlCol="0">
            <a:spAutoFit/>
          </a:bodyPr>
          <a:lstStyle/>
          <a:p>
            <a:r>
              <a:rPr lang="en-US" sz="1600" dirty="0">
                <a:solidFill>
                  <a:schemeClr val="bg1"/>
                </a:solidFill>
              </a:rPr>
              <a:t>D&amp;C 109:24</a:t>
            </a:r>
          </a:p>
        </p:txBody>
      </p:sp>
      <p:sp>
        <p:nvSpPr>
          <p:cNvPr id="8" name="TextBox 7">
            <a:extLst>
              <a:ext uri="{FF2B5EF4-FFF2-40B4-BE49-F238E27FC236}">
                <a16:creationId xmlns:a16="http://schemas.microsoft.com/office/drawing/2014/main" id="{FCE431C5-FFFD-3F9B-B7E5-6696449F372C}"/>
              </a:ext>
            </a:extLst>
          </p:cNvPr>
          <p:cNvSpPr txBox="1"/>
          <p:nvPr/>
        </p:nvSpPr>
        <p:spPr>
          <a:xfrm>
            <a:off x="376238" y="1197425"/>
            <a:ext cx="6296024" cy="4801314"/>
          </a:xfrm>
          <a:prstGeom prst="rect">
            <a:avLst/>
          </a:prstGeom>
          <a:noFill/>
        </p:spPr>
        <p:txBody>
          <a:bodyPr wrap="square">
            <a:spAutoFit/>
          </a:bodyPr>
          <a:lstStyle/>
          <a:p>
            <a:r>
              <a:rPr lang="en-US" b="0" i="0" dirty="0">
                <a:solidFill>
                  <a:schemeClr val="bg1"/>
                </a:solidFill>
                <a:effectLst/>
              </a:rPr>
              <a:t>The process of taking upon ourselves the name of Jesus Christ that is commenced in the waters of baptism is continued and enlarged in the house of the Lord.</a:t>
            </a:r>
          </a:p>
          <a:p>
            <a:endParaRPr lang="en-US" dirty="0">
              <a:solidFill>
                <a:schemeClr val="bg1"/>
              </a:solidFill>
            </a:endParaRPr>
          </a:p>
          <a:p>
            <a:r>
              <a:rPr lang="en-US" b="0" i="0" dirty="0">
                <a:solidFill>
                  <a:schemeClr val="bg1"/>
                </a:solidFill>
                <a:effectLst/>
              </a:rPr>
              <a:t>As we stand in the waters of baptism, we look to the temple. </a:t>
            </a:r>
          </a:p>
          <a:p>
            <a:endParaRPr lang="en-US" dirty="0">
              <a:solidFill>
                <a:schemeClr val="bg1"/>
              </a:solidFill>
            </a:endParaRPr>
          </a:p>
          <a:p>
            <a:r>
              <a:rPr lang="en-US" b="0" i="0" dirty="0">
                <a:solidFill>
                  <a:schemeClr val="bg1"/>
                </a:solidFill>
                <a:effectLst/>
              </a:rPr>
              <a:t>As we partake of the sacrament, we look to the temple. </a:t>
            </a:r>
          </a:p>
          <a:p>
            <a:endParaRPr lang="en-US" dirty="0">
              <a:solidFill>
                <a:schemeClr val="bg1"/>
              </a:solidFill>
            </a:endParaRPr>
          </a:p>
          <a:p>
            <a:r>
              <a:rPr lang="en-US" b="0" i="0" dirty="0">
                <a:solidFill>
                  <a:schemeClr val="bg1"/>
                </a:solidFill>
                <a:effectLst/>
              </a:rPr>
              <a:t>We pledge to always remember the Savior and to keep His commandments as preparation to participate in the sacred ordinances of the temple and receive the highest blessings available through the name and by the authority of the Lord Jesus Christ. </a:t>
            </a:r>
          </a:p>
          <a:p>
            <a:endParaRPr lang="en-US" dirty="0">
              <a:solidFill>
                <a:schemeClr val="bg1"/>
              </a:solidFill>
            </a:endParaRPr>
          </a:p>
          <a:p>
            <a:r>
              <a:rPr lang="en-US" b="0" i="0" dirty="0">
                <a:solidFill>
                  <a:schemeClr val="bg1"/>
                </a:solidFill>
                <a:effectLst/>
              </a:rPr>
              <a:t>Thus, in the ordinances of the holy temple we more completely and fully take upon us the name of Jesus Christ.</a:t>
            </a:r>
          </a:p>
          <a:p>
            <a:r>
              <a:rPr lang="en-US" sz="1400" b="0" i="0" dirty="0">
                <a:solidFill>
                  <a:schemeClr val="bg1"/>
                </a:solidFill>
                <a:effectLst/>
              </a:rPr>
              <a:t>David A. Bednar</a:t>
            </a:r>
            <a:endParaRPr lang="en-US" sz="1400" dirty="0">
              <a:solidFill>
                <a:schemeClr val="bg1"/>
              </a:solidFill>
            </a:endParaRPr>
          </a:p>
        </p:txBody>
      </p:sp>
      <p:pic>
        <p:nvPicPr>
          <p:cNvPr id="15" name="Picture 14">
            <a:extLst>
              <a:ext uri="{FF2B5EF4-FFF2-40B4-BE49-F238E27FC236}">
                <a16:creationId xmlns:a16="http://schemas.microsoft.com/office/drawing/2014/main" id="{660A0216-173C-3CCF-746F-0A7A2C85A5C8}"/>
              </a:ext>
            </a:extLst>
          </p:cNvPr>
          <p:cNvPicPr>
            <a:picLocks noChangeAspect="1"/>
          </p:cNvPicPr>
          <p:nvPr/>
        </p:nvPicPr>
        <p:blipFill>
          <a:blip r:embed="rId3"/>
          <a:stretch>
            <a:fillRect/>
          </a:stretch>
        </p:blipFill>
        <p:spPr>
          <a:xfrm>
            <a:off x="7560556" y="1251420"/>
            <a:ext cx="3116237" cy="2346662"/>
          </a:xfrm>
          <a:prstGeom prst="rect">
            <a:avLst/>
          </a:prstGeom>
        </p:spPr>
      </p:pic>
      <p:pic>
        <p:nvPicPr>
          <p:cNvPr id="17" name="Picture 16">
            <a:extLst>
              <a:ext uri="{FF2B5EF4-FFF2-40B4-BE49-F238E27FC236}">
                <a16:creationId xmlns:a16="http://schemas.microsoft.com/office/drawing/2014/main" id="{3DB702FB-43F3-E2AF-CFB1-966FA3121549}"/>
              </a:ext>
            </a:extLst>
          </p:cNvPr>
          <p:cNvPicPr>
            <a:picLocks noChangeAspect="1"/>
          </p:cNvPicPr>
          <p:nvPr/>
        </p:nvPicPr>
        <p:blipFill>
          <a:blip r:embed="rId4"/>
          <a:stretch>
            <a:fillRect/>
          </a:stretch>
        </p:blipFill>
        <p:spPr>
          <a:xfrm>
            <a:off x="7048501" y="3895784"/>
            <a:ext cx="4162871" cy="2403563"/>
          </a:xfrm>
          <a:prstGeom prst="rect">
            <a:avLst/>
          </a:prstGeom>
        </p:spPr>
      </p:pic>
      <p:pic>
        <p:nvPicPr>
          <p:cNvPr id="19" name="Picture 18" descr="A person in a suit and tie&#10;&#10;Description automatically generated">
            <a:extLst>
              <a:ext uri="{FF2B5EF4-FFF2-40B4-BE49-F238E27FC236}">
                <a16:creationId xmlns:a16="http://schemas.microsoft.com/office/drawing/2014/main" id="{6449A556-F6E8-0B36-65DE-47DAF0863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899" y="119776"/>
            <a:ext cx="809377" cy="972087"/>
          </a:xfrm>
          <a:prstGeom prst="rect">
            <a:avLst/>
          </a:prstGeom>
        </p:spPr>
      </p:pic>
    </p:spTree>
    <p:extLst>
      <p:ext uri="{BB962C8B-B14F-4D97-AF65-F5344CB8AC3E}">
        <p14:creationId xmlns:p14="http://schemas.microsoft.com/office/powerpoint/2010/main" val="317404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E2A270-8DF1-2441-C52A-7554ECD137F0}"/>
              </a:ext>
            </a:extLst>
          </p:cNvPr>
          <p:cNvPicPr>
            <a:picLocks noChangeAspect="1"/>
          </p:cNvPicPr>
          <p:nvPr/>
        </p:nvPicPr>
        <p:blipFill>
          <a:blip r:embed="rId2"/>
          <a:stretch>
            <a:fillRect/>
          </a:stretch>
        </p:blipFill>
        <p:spPr>
          <a:xfrm>
            <a:off x="-1" y="0"/>
            <a:ext cx="12192001" cy="6877370"/>
          </a:xfrm>
          <a:prstGeom prst="rect">
            <a:avLst/>
          </a:prstGeom>
        </p:spPr>
      </p:pic>
      <p:sp>
        <p:nvSpPr>
          <p:cNvPr id="5" name="TextBox 4">
            <a:extLst>
              <a:ext uri="{FF2B5EF4-FFF2-40B4-BE49-F238E27FC236}">
                <a16:creationId xmlns:a16="http://schemas.microsoft.com/office/drawing/2014/main" id="{F64E03EA-A2A5-6907-6599-7B72371EB2F4}"/>
              </a:ext>
            </a:extLst>
          </p:cNvPr>
          <p:cNvSpPr txBox="1"/>
          <p:nvPr/>
        </p:nvSpPr>
        <p:spPr>
          <a:xfrm>
            <a:off x="5965455" y="1545859"/>
            <a:ext cx="6096000" cy="4154984"/>
          </a:xfrm>
          <a:prstGeom prst="rect">
            <a:avLst/>
          </a:prstGeom>
          <a:noFill/>
        </p:spPr>
        <p:txBody>
          <a:bodyPr wrap="square">
            <a:spAutoFit/>
          </a:bodyPr>
          <a:lstStyle/>
          <a:p>
            <a:r>
              <a:rPr lang="en-US" sz="2400" b="0" i="0" dirty="0">
                <a:solidFill>
                  <a:schemeClr val="bg1"/>
                </a:solidFill>
                <a:effectLst/>
              </a:rPr>
              <a:t>We do not come to the temple to hide from or escape the evils of the world. Rather, we come to the temple to conquer the world of evil. </a:t>
            </a:r>
          </a:p>
          <a:p>
            <a:endParaRPr lang="en-US" sz="2400" dirty="0">
              <a:solidFill>
                <a:schemeClr val="bg1"/>
              </a:solidFill>
            </a:endParaRPr>
          </a:p>
          <a:p>
            <a:r>
              <a:rPr lang="en-US" sz="2400" b="0" i="0" dirty="0">
                <a:solidFill>
                  <a:schemeClr val="bg1"/>
                </a:solidFill>
                <a:effectLst/>
              </a:rPr>
              <a:t>As we invite into our lives the “power of godliness” by receiving priesthood ordinances and making and keeping sacred covenants, we are blessed with strength beyond our own to overcome the temptations and challenges of mortality and to do and become good.</a:t>
            </a:r>
          </a:p>
          <a:p>
            <a:r>
              <a:rPr lang="en-US" sz="1400" b="0" i="0" dirty="0">
                <a:solidFill>
                  <a:schemeClr val="bg1"/>
                </a:solidFill>
                <a:effectLst/>
              </a:rPr>
              <a:t>David A. Bednar</a:t>
            </a:r>
            <a:endParaRPr lang="en-US" sz="1400" dirty="0">
              <a:solidFill>
                <a:schemeClr val="bg1"/>
              </a:solidFill>
            </a:endParaRPr>
          </a:p>
        </p:txBody>
      </p:sp>
      <p:sp>
        <p:nvSpPr>
          <p:cNvPr id="7" name="TextBox 6">
            <a:extLst>
              <a:ext uri="{FF2B5EF4-FFF2-40B4-BE49-F238E27FC236}">
                <a16:creationId xmlns:a16="http://schemas.microsoft.com/office/drawing/2014/main" id="{D5148A85-8584-7BAF-454A-65EEE572854D}"/>
              </a:ext>
            </a:extLst>
          </p:cNvPr>
          <p:cNvSpPr txBox="1"/>
          <p:nvPr/>
        </p:nvSpPr>
        <p:spPr>
          <a:xfrm>
            <a:off x="108857" y="6488668"/>
            <a:ext cx="6096000" cy="369332"/>
          </a:xfrm>
          <a:prstGeom prst="rect">
            <a:avLst/>
          </a:prstGeom>
          <a:noFill/>
        </p:spPr>
        <p:txBody>
          <a:bodyPr wrap="square">
            <a:spAutoFit/>
          </a:bodyPr>
          <a:lstStyle/>
          <a:p>
            <a:r>
              <a:rPr lang="en-US" b="0" i="0" u="none" strike="noStrike" dirty="0">
                <a:solidFill>
                  <a:schemeClr val="bg1"/>
                </a:solidFill>
                <a:effectLst/>
              </a:rPr>
              <a:t>Doctrine and Covenants 84:20–21</a:t>
            </a:r>
            <a:endParaRPr lang="en-US" dirty="0"/>
          </a:p>
        </p:txBody>
      </p:sp>
      <p:pic>
        <p:nvPicPr>
          <p:cNvPr id="8" name="Picture 7" descr="A person in a suit and tie&#10;&#10;Description automatically generated">
            <a:extLst>
              <a:ext uri="{FF2B5EF4-FFF2-40B4-BE49-F238E27FC236}">
                <a16:creationId xmlns:a16="http://schemas.microsoft.com/office/drawing/2014/main" id="{1F948138-8DE6-3E9A-6331-ADD0F483CE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99" y="119776"/>
            <a:ext cx="809377" cy="972087"/>
          </a:xfrm>
          <a:prstGeom prst="rect">
            <a:avLst/>
          </a:prstGeom>
        </p:spPr>
      </p:pic>
      <p:grpSp>
        <p:nvGrpSpPr>
          <p:cNvPr id="11" name="Group 10">
            <a:extLst>
              <a:ext uri="{FF2B5EF4-FFF2-40B4-BE49-F238E27FC236}">
                <a16:creationId xmlns:a16="http://schemas.microsoft.com/office/drawing/2014/main" id="{ACE62FCA-F6F6-7303-C5A4-429C20436E10}"/>
              </a:ext>
            </a:extLst>
          </p:cNvPr>
          <p:cNvGrpSpPr/>
          <p:nvPr/>
        </p:nvGrpSpPr>
        <p:grpSpPr>
          <a:xfrm>
            <a:off x="856737" y="1545859"/>
            <a:ext cx="4600240" cy="4445459"/>
            <a:chOff x="642257" y="1236117"/>
            <a:chExt cx="4600240" cy="4445459"/>
          </a:xfrm>
        </p:grpSpPr>
        <p:pic>
          <p:nvPicPr>
            <p:cNvPr id="3" name="Picture 2">
              <a:extLst>
                <a:ext uri="{FF2B5EF4-FFF2-40B4-BE49-F238E27FC236}">
                  <a16:creationId xmlns:a16="http://schemas.microsoft.com/office/drawing/2014/main" id="{0EDE3FAA-B65C-2C35-95BC-49F0151D5C27}"/>
                </a:ext>
              </a:extLst>
            </p:cNvPr>
            <p:cNvPicPr>
              <a:picLocks noChangeAspect="1"/>
            </p:cNvPicPr>
            <p:nvPr/>
          </p:nvPicPr>
          <p:blipFill>
            <a:blip r:embed="rId4"/>
            <a:stretch>
              <a:fillRect/>
            </a:stretch>
          </p:blipFill>
          <p:spPr>
            <a:xfrm>
              <a:off x="729423" y="1236117"/>
              <a:ext cx="4513074" cy="4143880"/>
            </a:xfrm>
            <a:prstGeom prst="rect">
              <a:avLst/>
            </a:prstGeom>
          </p:spPr>
        </p:pic>
        <p:sp>
          <p:nvSpPr>
            <p:cNvPr id="10" name="TextBox 9">
              <a:extLst>
                <a:ext uri="{FF2B5EF4-FFF2-40B4-BE49-F238E27FC236}">
                  <a16:creationId xmlns:a16="http://schemas.microsoft.com/office/drawing/2014/main" id="{C95F20F3-AD87-8EC8-C7C5-A618A5C6DA7C}"/>
                </a:ext>
              </a:extLst>
            </p:cNvPr>
            <p:cNvSpPr txBox="1"/>
            <p:nvPr/>
          </p:nvSpPr>
          <p:spPr>
            <a:xfrm>
              <a:off x="642257" y="5404577"/>
              <a:ext cx="3788229" cy="276999"/>
            </a:xfrm>
            <a:prstGeom prst="rect">
              <a:avLst/>
            </a:prstGeom>
            <a:noFill/>
          </p:spPr>
          <p:txBody>
            <a:bodyPr wrap="square">
              <a:spAutoFit/>
            </a:bodyPr>
            <a:lstStyle/>
            <a:p>
              <a:r>
                <a:rPr lang="en-US" sz="1200" b="0" i="0" dirty="0">
                  <a:solidFill>
                    <a:schemeClr val="bg1"/>
                  </a:solidFill>
                  <a:effectLst/>
                </a:rPr>
                <a:t>Kirtland Temple Today</a:t>
              </a:r>
              <a:endParaRPr lang="en-US" sz="1200" dirty="0">
                <a:solidFill>
                  <a:schemeClr val="bg1"/>
                </a:solidFill>
              </a:endParaRPr>
            </a:p>
          </p:txBody>
        </p:sp>
      </p:grpSp>
    </p:spTree>
    <p:extLst>
      <p:ext uri="{BB962C8B-B14F-4D97-AF65-F5344CB8AC3E}">
        <p14:creationId xmlns:p14="http://schemas.microsoft.com/office/powerpoint/2010/main" val="3949950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E0E047-7913-AB37-E6DE-2F036C012E98}"/>
              </a:ext>
            </a:extLst>
          </p:cNvPr>
          <p:cNvPicPr>
            <a:picLocks noChangeAspect="1"/>
          </p:cNvPicPr>
          <p:nvPr/>
        </p:nvPicPr>
        <p:blipFill>
          <a:blip r:embed="rId2"/>
          <a:stretch>
            <a:fillRect/>
          </a:stretch>
        </p:blipFill>
        <p:spPr>
          <a:xfrm>
            <a:off x="-1" y="0"/>
            <a:ext cx="12192001" cy="6877370"/>
          </a:xfrm>
          <a:prstGeom prst="rect">
            <a:avLst/>
          </a:prstGeom>
        </p:spPr>
      </p:pic>
      <p:pic>
        <p:nvPicPr>
          <p:cNvPr id="4" name="Picture 3" descr="A snow covered castle in the snow&#10;&#10;Description automatically generated">
            <a:extLst>
              <a:ext uri="{FF2B5EF4-FFF2-40B4-BE49-F238E27FC236}">
                <a16:creationId xmlns:a16="http://schemas.microsoft.com/office/drawing/2014/main" id="{EAFF24AC-5877-0CB9-B4BB-64967B33F4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9588" y="2807868"/>
            <a:ext cx="2490796" cy="3085782"/>
          </a:xfrm>
          <a:prstGeom prst="rect">
            <a:avLst/>
          </a:prstGeom>
        </p:spPr>
      </p:pic>
      <p:pic>
        <p:nvPicPr>
          <p:cNvPr id="6" name="Picture 5" descr="A watercolor of a temple&#10;&#10;Description automatically generated">
            <a:extLst>
              <a:ext uri="{FF2B5EF4-FFF2-40B4-BE49-F238E27FC236}">
                <a16:creationId xmlns:a16="http://schemas.microsoft.com/office/drawing/2014/main" id="{3C3411D0-0CA6-C71C-7B8F-92DA3E36E7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275" y="2396692"/>
            <a:ext cx="2376486" cy="3908135"/>
          </a:xfrm>
          <a:prstGeom prst="rect">
            <a:avLst/>
          </a:prstGeom>
        </p:spPr>
      </p:pic>
      <p:pic>
        <p:nvPicPr>
          <p:cNvPr id="8" name="Picture 7" descr="A large building with Manti Utah Temple on top of it&#10;&#10;Description automatically generated">
            <a:extLst>
              <a:ext uri="{FF2B5EF4-FFF2-40B4-BE49-F238E27FC236}">
                <a16:creationId xmlns:a16="http://schemas.microsoft.com/office/drawing/2014/main" id="{D2E2F91C-E2CF-D6C9-7749-28B79F3DCE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0775" y="3688399"/>
            <a:ext cx="1876424" cy="2572265"/>
          </a:xfrm>
          <a:prstGeom prst="rect">
            <a:avLst/>
          </a:prstGeom>
        </p:spPr>
      </p:pic>
      <p:pic>
        <p:nvPicPr>
          <p:cNvPr id="10" name="Picture 9" descr="A white castle with a green hill&#10;&#10;Description automatically generated">
            <a:extLst>
              <a:ext uri="{FF2B5EF4-FFF2-40B4-BE49-F238E27FC236}">
                <a16:creationId xmlns:a16="http://schemas.microsoft.com/office/drawing/2014/main" id="{32609B2A-2448-62D4-2090-CC384028D9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66198" y="366712"/>
            <a:ext cx="2314755" cy="2133600"/>
          </a:xfrm>
          <a:prstGeom prst="rect">
            <a:avLst/>
          </a:prstGeom>
        </p:spPr>
      </p:pic>
      <p:sp>
        <p:nvSpPr>
          <p:cNvPr id="12" name="TextBox 11">
            <a:extLst>
              <a:ext uri="{FF2B5EF4-FFF2-40B4-BE49-F238E27FC236}">
                <a16:creationId xmlns:a16="http://schemas.microsoft.com/office/drawing/2014/main" id="{688C8FE8-50D7-A4F8-2246-21CB1AB45EDE}"/>
              </a:ext>
            </a:extLst>
          </p:cNvPr>
          <p:cNvSpPr txBox="1"/>
          <p:nvPr/>
        </p:nvSpPr>
        <p:spPr>
          <a:xfrm>
            <a:off x="3495674" y="651502"/>
            <a:ext cx="4676775" cy="2031325"/>
          </a:xfrm>
          <a:prstGeom prst="rect">
            <a:avLst/>
          </a:prstGeom>
          <a:noFill/>
        </p:spPr>
        <p:txBody>
          <a:bodyPr wrap="square">
            <a:spAutoFit/>
          </a:bodyPr>
          <a:lstStyle/>
          <a:p>
            <a:r>
              <a:rPr lang="en-US" b="0" i="0" dirty="0">
                <a:solidFill>
                  <a:schemeClr val="bg1"/>
                </a:solidFill>
                <a:effectLst/>
                <a:latin typeface="Abadi" panose="020B0604020104020204" pitchFamily="34" charset="0"/>
              </a:rPr>
              <a:t>[The temple] is His house. It is filled with His power. Let us never lose sight of what the Lord is doing for us now. … </a:t>
            </a:r>
          </a:p>
          <a:p>
            <a:endParaRPr lang="en-US" dirty="0">
              <a:solidFill>
                <a:schemeClr val="bg1"/>
              </a:solidFill>
              <a:latin typeface="Abadi" panose="020B0604020104020204" pitchFamily="34" charset="0"/>
            </a:endParaRPr>
          </a:p>
          <a:p>
            <a:r>
              <a:rPr lang="en-US" b="0" i="0" dirty="0">
                <a:solidFill>
                  <a:schemeClr val="bg1"/>
                </a:solidFill>
                <a:effectLst/>
                <a:latin typeface="Abadi" panose="020B0604020104020204" pitchFamily="34" charset="0"/>
              </a:rPr>
              <a:t>I promise that increased time in the temple will bless your life in ways nothing else can. </a:t>
            </a:r>
          </a:p>
          <a:p>
            <a:r>
              <a:rPr lang="en-US" sz="1400" b="0" i="0" dirty="0">
                <a:solidFill>
                  <a:schemeClr val="bg1"/>
                </a:solidFill>
                <a:effectLst/>
                <a:latin typeface="Abadi" panose="020B0604020104020204" pitchFamily="34" charset="0"/>
              </a:rPr>
              <a:t>Russell M. Nelson</a:t>
            </a:r>
            <a:endParaRPr lang="en-US" sz="1400" dirty="0">
              <a:solidFill>
                <a:schemeClr val="bg1"/>
              </a:solidFill>
              <a:latin typeface="Abadi" panose="020B0604020104020204" pitchFamily="34" charset="0"/>
            </a:endParaRPr>
          </a:p>
        </p:txBody>
      </p:sp>
      <p:pic>
        <p:nvPicPr>
          <p:cNvPr id="14" name="Picture 13" descr="A close-up of a person smiling&#10;&#10;Description automatically generated">
            <a:extLst>
              <a:ext uri="{FF2B5EF4-FFF2-40B4-BE49-F238E27FC236}">
                <a16:creationId xmlns:a16="http://schemas.microsoft.com/office/drawing/2014/main" id="{A7D880E1-2AD5-C848-A223-89F0E7D787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6423" y="109691"/>
            <a:ext cx="1133475" cy="1418974"/>
          </a:xfrm>
          <a:prstGeom prst="rect">
            <a:avLst/>
          </a:prstGeom>
        </p:spPr>
      </p:pic>
      <p:pic>
        <p:nvPicPr>
          <p:cNvPr id="20" name="Picture 19">
            <a:extLst>
              <a:ext uri="{FF2B5EF4-FFF2-40B4-BE49-F238E27FC236}">
                <a16:creationId xmlns:a16="http://schemas.microsoft.com/office/drawing/2014/main" id="{2AA88406-E7A4-3A57-8C32-36E74A3226DE}"/>
              </a:ext>
            </a:extLst>
          </p:cNvPr>
          <p:cNvPicPr>
            <a:picLocks noChangeAspect="1"/>
          </p:cNvPicPr>
          <p:nvPr/>
        </p:nvPicPr>
        <p:blipFill>
          <a:blip r:embed="rId8"/>
          <a:stretch>
            <a:fillRect/>
          </a:stretch>
        </p:blipFill>
        <p:spPr>
          <a:xfrm>
            <a:off x="3025562" y="2867024"/>
            <a:ext cx="3959651" cy="2967473"/>
          </a:xfrm>
          <a:prstGeom prst="rect">
            <a:avLst/>
          </a:prstGeom>
        </p:spPr>
      </p:pic>
    </p:spTree>
    <p:extLst>
      <p:ext uri="{BB962C8B-B14F-4D97-AF65-F5344CB8AC3E}">
        <p14:creationId xmlns:p14="http://schemas.microsoft.com/office/powerpoint/2010/main" val="515923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DE0D18-328E-437E-A91C-3BF8B318A9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99862" y="324996"/>
            <a:ext cx="8376446" cy="4708981"/>
          </a:xfrm>
          <a:prstGeom prst="rect">
            <a:avLst/>
          </a:prstGeom>
        </p:spPr>
        <p:txBody>
          <a:bodyPr wrap="square">
            <a:spAutoFit/>
          </a:bodyPr>
          <a:lstStyle/>
          <a:p>
            <a:r>
              <a:rPr lang="en-US" sz="3200" b="1" i="0" dirty="0">
                <a:effectLst/>
                <a:latin typeface="Abadi" panose="020B0604020104020204" pitchFamily="34" charset="0"/>
              </a:rPr>
              <a:t>“Truly, the Lord desires that His people be a temple-motivated people. It would be the deepest desire of my heart to have every member of the Church be temple worthy. … </a:t>
            </a:r>
          </a:p>
          <a:p>
            <a:endParaRPr lang="en-US" sz="3200" b="1" dirty="0">
              <a:latin typeface="Abadi" panose="020B0604020104020204" pitchFamily="34" charset="0"/>
            </a:endParaRPr>
          </a:p>
          <a:p>
            <a:r>
              <a:rPr lang="en-US" sz="3200" b="1" i="0" dirty="0">
                <a:effectLst/>
                <a:latin typeface="Abadi" panose="020B0604020104020204" pitchFamily="34" charset="0"/>
              </a:rPr>
              <a:t>Let us be a temple-attending and a temple-loving people. Let us hasten to the temple as frequently as time and means and personal circumstances allow.” </a:t>
            </a:r>
          </a:p>
          <a:p>
            <a:r>
              <a:rPr lang="en-US" sz="1200" b="1" i="0" dirty="0">
                <a:effectLst/>
                <a:latin typeface="Abadi" panose="020B0604020104020204" pitchFamily="34" charset="0"/>
              </a:rPr>
              <a:t>President Howard W. Hunter</a:t>
            </a:r>
            <a:endParaRPr lang="en-US" sz="1200" b="1" dirty="0"/>
          </a:p>
        </p:txBody>
      </p:sp>
      <p:pic>
        <p:nvPicPr>
          <p:cNvPr id="16386" name="Picture 2" descr="President Howard W. Hun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1121" y="1502229"/>
            <a:ext cx="2144708" cy="2846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77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2201F1-5C6D-CEA6-804E-41BD41CB9EBA}"/>
              </a:ext>
            </a:extLst>
          </p:cNvPr>
          <p:cNvPicPr>
            <a:picLocks noChangeAspect="1"/>
          </p:cNvPicPr>
          <p:nvPr/>
        </p:nvPicPr>
        <p:blipFill>
          <a:blip r:embed="rId2"/>
          <a:stretch>
            <a:fillRect/>
          </a:stretch>
        </p:blipFill>
        <p:spPr>
          <a:xfrm>
            <a:off x="-1" y="0"/>
            <a:ext cx="12192001" cy="6877370"/>
          </a:xfrm>
          <a:prstGeom prst="rect">
            <a:avLst/>
          </a:prstGeom>
        </p:spPr>
      </p:pic>
      <p:sp>
        <p:nvSpPr>
          <p:cNvPr id="5" name="TextBox 4"/>
          <p:cNvSpPr txBox="1"/>
          <p:nvPr/>
        </p:nvSpPr>
        <p:spPr>
          <a:xfrm>
            <a:off x="90533" y="72428"/>
            <a:ext cx="12249340" cy="6032421"/>
          </a:xfrm>
          <a:prstGeom prst="rect">
            <a:avLst/>
          </a:prstGeom>
          <a:noFill/>
        </p:spPr>
        <p:txBody>
          <a:bodyPr wrap="square" rtlCol="0">
            <a:spAutoFit/>
          </a:bodyPr>
          <a:lstStyle/>
          <a:p>
            <a:r>
              <a:rPr lang="en-US" sz="1600" dirty="0">
                <a:solidFill>
                  <a:schemeClr val="bg1"/>
                </a:solidFill>
              </a:rPr>
              <a:t>Sources:</a:t>
            </a:r>
          </a:p>
          <a:p>
            <a:endParaRPr lang="en-US" sz="1600" dirty="0">
              <a:solidFill>
                <a:schemeClr val="bg1"/>
              </a:solidFill>
            </a:endParaRPr>
          </a:p>
          <a:p>
            <a:r>
              <a:rPr lang="en-US" sz="1600" dirty="0">
                <a:solidFill>
                  <a:schemeClr val="bg1"/>
                </a:solidFill>
              </a:rPr>
              <a:t>Videos: </a:t>
            </a:r>
          </a:p>
          <a:p>
            <a:r>
              <a:rPr lang="en-US" sz="1600" b="1" i="0" dirty="0">
                <a:solidFill>
                  <a:schemeClr val="bg1"/>
                </a:solidFill>
                <a:effectLst/>
              </a:rPr>
              <a:t>“</a:t>
            </a:r>
            <a:r>
              <a:rPr lang="en-US" sz="1600" b="1" i="0" u="none" strike="noStrike" dirty="0">
                <a:solidFill>
                  <a:schemeClr val="bg1"/>
                </a:solidFill>
                <a:effectLst/>
              </a:rPr>
              <a:t>The Blessings of the Temple</a:t>
            </a:r>
            <a:r>
              <a:rPr lang="en-US" sz="1600" b="1" i="0" dirty="0">
                <a:solidFill>
                  <a:schemeClr val="bg1"/>
                </a:solidFill>
                <a:effectLst/>
              </a:rPr>
              <a:t>” (3:37) </a:t>
            </a:r>
            <a:endParaRPr lang="en-US" sz="1600" b="1" dirty="0">
              <a:solidFill>
                <a:schemeClr val="bg1"/>
              </a:solidFill>
            </a:endParaRPr>
          </a:p>
          <a:p>
            <a:r>
              <a:rPr lang="en-US" sz="1600" b="1" i="0" dirty="0">
                <a:solidFill>
                  <a:schemeClr val="bg1"/>
                </a:solidFill>
                <a:effectLst/>
              </a:rPr>
              <a:t>“</a:t>
            </a:r>
            <a:r>
              <a:rPr lang="en-US" sz="1600" b="1" i="0" u="none" strike="noStrike" dirty="0">
                <a:solidFill>
                  <a:schemeClr val="bg1"/>
                </a:solidFill>
                <a:effectLst/>
              </a:rPr>
              <a:t>Strength beyond My Own</a:t>
            </a:r>
            <a:r>
              <a:rPr lang="en-US" sz="1600" b="1" i="0" dirty="0">
                <a:solidFill>
                  <a:schemeClr val="bg1"/>
                </a:solidFill>
                <a:effectLst/>
              </a:rPr>
              <a:t>” (3:47).</a:t>
            </a:r>
          </a:p>
          <a:p>
            <a:r>
              <a:rPr lang="en-US" sz="1600" b="1" dirty="0">
                <a:solidFill>
                  <a:schemeClr val="bg1"/>
                </a:solidFill>
              </a:rPr>
              <a:t>Treasure in Heaven: The John Tanner Story (20:31)</a:t>
            </a:r>
          </a:p>
          <a:p>
            <a:r>
              <a:rPr lang="en-US" b="1" dirty="0">
                <a:solidFill>
                  <a:schemeClr val="bg1"/>
                </a:solidFill>
              </a:rPr>
              <a:t>Why Mormons Build Temples(3:14)</a:t>
            </a:r>
            <a:endParaRPr lang="en-US" sz="1600" b="1" i="1" dirty="0">
              <a:solidFill>
                <a:schemeClr val="bg1"/>
              </a:solidFill>
            </a:endParaRPr>
          </a:p>
          <a:p>
            <a:endParaRPr lang="en-US" sz="1600" dirty="0">
              <a:solidFill>
                <a:schemeClr val="bg1"/>
              </a:solidFill>
            </a:endParaRPr>
          </a:p>
          <a:p>
            <a:r>
              <a:rPr lang="en-US" sz="1600" dirty="0" err="1">
                <a:solidFill>
                  <a:schemeClr val="bg1"/>
                </a:solidFill>
              </a:rPr>
              <a:t>Tullidge</a:t>
            </a:r>
            <a:r>
              <a:rPr lang="en-US" sz="1600" dirty="0">
                <a:solidFill>
                  <a:schemeClr val="bg1"/>
                </a:solidFill>
              </a:rPr>
              <a:t>--Hyrum M. Smith and </a:t>
            </a:r>
            <a:r>
              <a:rPr lang="en-US" sz="1600" dirty="0" err="1">
                <a:solidFill>
                  <a:schemeClr val="bg1"/>
                </a:solidFill>
              </a:rPr>
              <a:t>Janne</a:t>
            </a:r>
            <a:r>
              <a:rPr lang="en-US" sz="1600" dirty="0">
                <a:solidFill>
                  <a:schemeClr val="bg1"/>
                </a:solidFill>
              </a:rPr>
              <a:t> M. Sjodahl </a:t>
            </a:r>
            <a:r>
              <a:rPr lang="en-US" sz="1600" i="1" dirty="0">
                <a:solidFill>
                  <a:schemeClr val="bg1"/>
                </a:solidFill>
              </a:rPr>
              <a:t>Doctrine and Covenants Commentary </a:t>
            </a:r>
            <a:r>
              <a:rPr lang="en-US" sz="1600" dirty="0">
                <a:solidFill>
                  <a:schemeClr val="bg1"/>
                </a:solidFill>
              </a:rPr>
              <a:t>pg. 720-721</a:t>
            </a:r>
          </a:p>
          <a:p>
            <a:r>
              <a:rPr lang="en-US" sz="1600" i="1" dirty="0">
                <a:solidFill>
                  <a:schemeClr val="bg1"/>
                </a:solidFill>
              </a:rPr>
              <a:t>History of the Church,</a:t>
            </a:r>
            <a:r>
              <a:rPr lang="en-US" sz="1600" dirty="0">
                <a:solidFill>
                  <a:schemeClr val="bg1"/>
                </a:solidFill>
              </a:rPr>
              <a:t> Vol. II., p. 412-18, 428 </a:t>
            </a:r>
          </a:p>
          <a:p>
            <a:r>
              <a:rPr lang="en-US" sz="1600" dirty="0">
                <a:solidFill>
                  <a:schemeClr val="bg1"/>
                </a:solidFill>
              </a:rPr>
              <a:t>Church News, Feb. 12, 1972</a:t>
            </a:r>
          </a:p>
          <a:p>
            <a:r>
              <a:rPr lang="en-US" sz="1600" dirty="0">
                <a:solidFill>
                  <a:schemeClr val="bg1"/>
                </a:solidFill>
              </a:rPr>
              <a:t>Presentation by ©http://fashionsbylynda.com/blog/ </a:t>
            </a:r>
          </a:p>
          <a:p>
            <a:r>
              <a:rPr lang="en-US" sz="1600" dirty="0">
                <a:solidFill>
                  <a:schemeClr val="bg1"/>
                </a:solidFill>
              </a:rPr>
              <a:t>L.G. </a:t>
            </a:r>
            <a:r>
              <a:rPr lang="en-US" sz="1600" dirty="0" err="1">
                <a:solidFill>
                  <a:schemeClr val="bg1"/>
                </a:solidFill>
              </a:rPr>
              <a:t>Otten</a:t>
            </a:r>
            <a:r>
              <a:rPr lang="en-US" sz="1600" dirty="0">
                <a:solidFill>
                  <a:schemeClr val="bg1"/>
                </a:solidFill>
              </a:rPr>
              <a:t> and C.M. Caldwell </a:t>
            </a:r>
            <a:r>
              <a:rPr lang="en-US" sz="1600" i="1" dirty="0">
                <a:solidFill>
                  <a:schemeClr val="bg1"/>
                </a:solidFill>
              </a:rPr>
              <a:t>Sacred Truths of the Doctrine and Covenants </a:t>
            </a:r>
            <a:r>
              <a:rPr lang="en-US" sz="1600" dirty="0">
                <a:solidFill>
                  <a:schemeClr val="bg1"/>
                </a:solidFill>
              </a:rPr>
              <a:t>Vol. 2 pg. 241-244</a:t>
            </a:r>
            <a:endParaRPr lang="en-US" sz="1600" i="1" dirty="0">
              <a:solidFill>
                <a:schemeClr val="bg1"/>
              </a:solidFill>
            </a:endParaRPr>
          </a:p>
          <a:p>
            <a:r>
              <a:rPr lang="en-US" sz="1600" dirty="0">
                <a:solidFill>
                  <a:schemeClr val="bg1"/>
                </a:solidFill>
              </a:rPr>
              <a:t>BYU Studies: </a:t>
            </a:r>
            <a:r>
              <a:rPr lang="en-US" sz="1600" i="1" dirty="0">
                <a:solidFill>
                  <a:schemeClr val="bg1"/>
                </a:solidFill>
              </a:rPr>
              <a:t>The Conversation with </a:t>
            </a:r>
            <a:r>
              <a:rPr lang="en-US" sz="1600" i="1" dirty="0" err="1">
                <a:solidFill>
                  <a:schemeClr val="bg1"/>
                </a:solidFill>
              </a:rPr>
              <a:t>Artemus</a:t>
            </a:r>
            <a:r>
              <a:rPr lang="en-US" sz="1600" i="1" dirty="0">
                <a:solidFill>
                  <a:schemeClr val="bg1"/>
                </a:solidFill>
              </a:rPr>
              <a:t> Millet and His Call to Kirtland </a:t>
            </a:r>
            <a:r>
              <a:rPr lang="en-US" sz="1600" dirty="0">
                <a:solidFill>
                  <a:schemeClr val="bg1"/>
                </a:solidFill>
              </a:rPr>
              <a:t>Author: Keith A. </a:t>
            </a:r>
            <a:r>
              <a:rPr lang="en-US" sz="1600" dirty="0" err="1">
                <a:solidFill>
                  <a:schemeClr val="bg1"/>
                </a:solidFill>
              </a:rPr>
              <a:t>Erekson</a:t>
            </a:r>
            <a:r>
              <a:rPr lang="en-US" sz="1600" dirty="0">
                <a:solidFill>
                  <a:schemeClr val="bg1"/>
                </a:solidFill>
              </a:rPr>
              <a:t>, Lloyd D. Newell</a:t>
            </a:r>
          </a:p>
          <a:p>
            <a:r>
              <a:rPr lang="en-US" sz="1600" dirty="0">
                <a:solidFill>
                  <a:schemeClr val="bg1"/>
                </a:solidFill>
              </a:rPr>
              <a:t>Categories: Kirtland Period  Journal: 41:2</a:t>
            </a:r>
          </a:p>
          <a:p>
            <a:pPr fontAlgn="base"/>
            <a:r>
              <a:rPr lang="en-US" sz="1600" dirty="0">
                <a:solidFill>
                  <a:schemeClr val="bg1"/>
                </a:solidFill>
              </a:rPr>
              <a:t>Eugene England </a:t>
            </a:r>
            <a:r>
              <a:rPr lang="en-US" sz="1600" i="1" dirty="0">
                <a:solidFill>
                  <a:schemeClr val="bg1"/>
                </a:solidFill>
              </a:rPr>
              <a:t>Without Purse or Scrip: A 19-Year-Old Missionary in 1853 </a:t>
            </a:r>
            <a:r>
              <a:rPr lang="en-US" sz="1600" dirty="0">
                <a:solidFill>
                  <a:schemeClr val="bg1"/>
                </a:solidFill>
              </a:rPr>
              <a:t>July 1975 Ensign</a:t>
            </a:r>
          </a:p>
          <a:p>
            <a:pPr fontAlgn="base"/>
            <a:r>
              <a:rPr lang="en-US" sz="1600" dirty="0">
                <a:solidFill>
                  <a:schemeClr val="bg1"/>
                </a:solidFill>
              </a:rPr>
              <a:t>Elder Joseph B. </a:t>
            </a:r>
            <a:r>
              <a:rPr lang="en-US" sz="1600" dirty="0" err="1">
                <a:solidFill>
                  <a:schemeClr val="bg1"/>
                </a:solidFill>
              </a:rPr>
              <a:t>Wirthlin</a:t>
            </a:r>
            <a:r>
              <a:rPr lang="en-US" sz="1600" dirty="0">
                <a:solidFill>
                  <a:schemeClr val="bg1"/>
                </a:solidFill>
              </a:rPr>
              <a:t> (“Cultivating Divine Attributes,”</a:t>
            </a:r>
            <a:r>
              <a:rPr lang="en-US" sz="1600" i="1" dirty="0">
                <a:solidFill>
                  <a:schemeClr val="bg1"/>
                </a:solidFill>
              </a:rPr>
              <a:t> Ensign,</a:t>
            </a:r>
            <a:r>
              <a:rPr lang="en-US" sz="1600" dirty="0">
                <a:solidFill>
                  <a:schemeClr val="bg1"/>
                </a:solidFill>
              </a:rPr>
              <a:t> Nov. 1998, 27).</a:t>
            </a:r>
          </a:p>
          <a:p>
            <a:pPr fontAlgn="base"/>
            <a:r>
              <a:rPr lang="en-US" sz="1600" dirty="0">
                <a:solidFill>
                  <a:schemeClr val="bg1"/>
                </a:solidFill>
              </a:rPr>
              <a:t>Elder Bruce R. McConkie (</a:t>
            </a:r>
            <a:r>
              <a:rPr lang="en-US" sz="1600" i="1" dirty="0">
                <a:solidFill>
                  <a:schemeClr val="bg1"/>
                </a:solidFill>
              </a:rPr>
              <a:t>Mormon Doctrine,</a:t>
            </a:r>
            <a:r>
              <a:rPr lang="en-US" sz="1600" dirty="0">
                <a:solidFill>
                  <a:schemeClr val="bg1"/>
                </a:solidFill>
              </a:rPr>
              <a:t> p. 652.)</a:t>
            </a:r>
          </a:p>
          <a:p>
            <a:pPr fontAlgn="base"/>
            <a:r>
              <a:rPr lang="en-US" sz="1600" dirty="0">
                <a:solidFill>
                  <a:schemeClr val="bg1"/>
                </a:solidFill>
              </a:rPr>
              <a:t>President Joseph F. Smith (</a:t>
            </a:r>
            <a:r>
              <a:rPr lang="en-US" sz="1600" i="1" dirty="0">
                <a:solidFill>
                  <a:schemeClr val="bg1"/>
                </a:solidFill>
              </a:rPr>
              <a:t>Gospel Doctrine,</a:t>
            </a:r>
            <a:r>
              <a:rPr lang="en-US" sz="1600" dirty="0">
                <a:solidFill>
                  <a:schemeClr val="bg1"/>
                </a:solidFill>
              </a:rPr>
              <a:t> p. 334.)</a:t>
            </a:r>
          </a:p>
          <a:p>
            <a:pPr fontAlgn="base"/>
            <a:r>
              <a:rPr lang="en-US" sz="1600" b="0" i="0" dirty="0">
                <a:solidFill>
                  <a:schemeClr val="bg1"/>
                </a:solidFill>
                <a:effectLst/>
              </a:rPr>
              <a:t>David A. Bednar, “</a:t>
            </a:r>
            <a:r>
              <a:rPr lang="en-US" sz="1600" b="0" i="0" u="none" strike="noStrike" dirty="0">
                <a:solidFill>
                  <a:schemeClr val="bg1"/>
                </a:solidFill>
                <a:effectLst/>
              </a:rPr>
              <a:t>Honorably Hold a Name and Standing</a:t>
            </a:r>
            <a:r>
              <a:rPr lang="en-US" sz="1600" b="0" i="0" dirty="0">
                <a:solidFill>
                  <a:schemeClr val="bg1"/>
                </a:solidFill>
                <a:effectLst/>
              </a:rPr>
              <a:t>,” </a:t>
            </a:r>
            <a:r>
              <a:rPr lang="en-US" sz="1600" b="0" i="1" dirty="0">
                <a:solidFill>
                  <a:schemeClr val="bg1"/>
                </a:solidFill>
                <a:effectLst/>
              </a:rPr>
              <a:t>Ensign</a:t>
            </a:r>
            <a:r>
              <a:rPr lang="en-US" sz="1600" b="0" i="0" dirty="0">
                <a:solidFill>
                  <a:schemeClr val="bg1"/>
                </a:solidFill>
                <a:effectLst/>
              </a:rPr>
              <a:t> or </a:t>
            </a:r>
            <a:r>
              <a:rPr lang="en-US" sz="1600" b="0" i="1" dirty="0">
                <a:solidFill>
                  <a:schemeClr val="bg1"/>
                </a:solidFill>
                <a:effectLst/>
              </a:rPr>
              <a:t>Liahona</a:t>
            </a:r>
            <a:r>
              <a:rPr lang="en-US" sz="1600" b="0" i="0" dirty="0">
                <a:solidFill>
                  <a:schemeClr val="bg1"/>
                </a:solidFill>
                <a:effectLst/>
              </a:rPr>
              <a:t>, May 2009, 98); “</a:t>
            </a:r>
            <a:r>
              <a:rPr lang="en-US" sz="1600" b="0" i="0" u="none" strike="noStrike" dirty="0">
                <a:solidFill>
                  <a:schemeClr val="bg1"/>
                </a:solidFill>
                <a:effectLst/>
              </a:rPr>
              <a:t>Let This House Be Built unto My Name</a:t>
            </a:r>
            <a:r>
              <a:rPr lang="en-US" sz="1600" b="0" i="0" dirty="0">
                <a:solidFill>
                  <a:schemeClr val="bg1"/>
                </a:solidFill>
                <a:effectLst/>
              </a:rPr>
              <a:t>,” </a:t>
            </a:r>
            <a:r>
              <a:rPr lang="en-US" sz="1600" b="0" i="1" dirty="0">
                <a:solidFill>
                  <a:schemeClr val="bg1"/>
                </a:solidFill>
                <a:effectLst/>
              </a:rPr>
              <a:t>Ensign</a:t>
            </a:r>
            <a:r>
              <a:rPr lang="en-US" sz="1600" b="0" i="0" dirty="0">
                <a:solidFill>
                  <a:schemeClr val="bg1"/>
                </a:solidFill>
                <a:effectLst/>
              </a:rPr>
              <a:t> or </a:t>
            </a:r>
            <a:r>
              <a:rPr lang="en-US" sz="1600" b="0" i="1" dirty="0">
                <a:solidFill>
                  <a:schemeClr val="bg1"/>
                </a:solidFill>
                <a:effectLst/>
              </a:rPr>
              <a:t>Liahona</a:t>
            </a:r>
            <a:r>
              <a:rPr lang="en-US" sz="1600" b="0" i="0" dirty="0">
                <a:solidFill>
                  <a:schemeClr val="bg1"/>
                </a:solidFill>
                <a:effectLst/>
              </a:rPr>
              <a:t>, May 2020, 86)</a:t>
            </a:r>
            <a:endParaRPr lang="en-US" sz="1600" dirty="0">
              <a:solidFill>
                <a:schemeClr val="bg1"/>
              </a:solidFill>
            </a:endParaRPr>
          </a:p>
          <a:p>
            <a:pPr fontAlgn="base"/>
            <a:r>
              <a:rPr lang="en-US" sz="1600" b="0" i="0" dirty="0">
                <a:solidFill>
                  <a:schemeClr val="bg1"/>
                </a:solidFill>
                <a:effectLst/>
              </a:rPr>
              <a:t>Russell M. Nelson, “</a:t>
            </a:r>
            <a:r>
              <a:rPr lang="en-US" sz="1600" b="0" i="0" u="none" strike="noStrike" dirty="0">
                <a:solidFill>
                  <a:schemeClr val="bg1"/>
                </a:solidFill>
                <a:effectLst/>
              </a:rPr>
              <a:t>Focus on the Temple</a:t>
            </a:r>
            <a:r>
              <a:rPr lang="en-US" sz="1600" b="0" i="0" dirty="0">
                <a:solidFill>
                  <a:schemeClr val="bg1"/>
                </a:solidFill>
                <a:effectLst/>
              </a:rPr>
              <a:t>,” </a:t>
            </a:r>
            <a:r>
              <a:rPr lang="en-US" sz="1600" b="0" i="1" dirty="0">
                <a:solidFill>
                  <a:schemeClr val="bg1"/>
                </a:solidFill>
                <a:effectLst/>
              </a:rPr>
              <a:t>Liahona</a:t>
            </a:r>
            <a:r>
              <a:rPr lang="en-US" sz="1600" b="0" i="0" dirty="0">
                <a:solidFill>
                  <a:schemeClr val="bg1"/>
                </a:solidFill>
                <a:effectLst/>
              </a:rPr>
              <a:t>, Nov. 2022, 121</a:t>
            </a:r>
            <a:endParaRPr lang="en-US" sz="1600" dirty="0">
              <a:solidFill>
                <a:schemeClr val="bg1"/>
              </a:solidFill>
            </a:endParaRPr>
          </a:p>
          <a:p>
            <a:pPr fontAlgn="base"/>
            <a:r>
              <a:rPr lang="en-US" sz="1600" b="0" i="0" dirty="0">
                <a:solidFill>
                  <a:schemeClr val="bg1"/>
                </a:solidFill>
                <a:effectLst/>
              </a:rPr>
              <a:t>President Howard W. Hunter (</a:t>
            </a:r>
            <a:r>
              <a:rPr lang="en-US" sz="1600" b="0" i="0" u="none" strike="noStrike" dirty="0">
                <a:solidFill>
                  <a:schemeClr val="bg1"/>
                </a:solidFill>
                <a:effectLst/>
              </a:rPr>
              <a:t>“The Great Symbol of Our Membership,”</a:t>
            </a:r>
            <a:r>
              <a:rPr lang="en-US" sz="1600" b="0" i="1" dirty="0">
                <a:solidFill>
                  <a:schemeClr val="bg1"/>
                </a:solidFill>
                <a:effectLst/>
              </a:rPr>
              <a:t> Ensign,</a:t>
            </a:r>
            <a:r>
              <a:rPr lang="en-US" sz="1600" b="0" i="0" dirty="0">
                <a:solidFill>
                  <a:schemeClr val="bg1"/>
                </a:solidFill>
                <a:effectLst/>
              </a:rPr>
              <a:t> Oct. 1994, 5).</a:t>
            </a:r>
            <a:endParaRPr lang="en-US" sz="1600" dirty="0">
              <a:solidFill>
                <a:schemeClr val="bg1"/>
              </a:solidFill>
            </a:endParaRPr>
          </a:p>
          <a:p>
            <a:pPr fontAlgn="base"/>
            <a:endParaRPr lang="en-US" sz="1600" dirty="0">
              <a:solidFill>
                <a:schemeClr val="bg1"/>
              </a:solidFill>
            </a:endParaRPr>
          </a:p>
        </p:txBody>
      </p:sp>
      <p:grpSp>
        <p:nvGrpSpPr>
          <p:cNvPr id="7" name="Group 6"/>
          <p:cNvGrpSpPr/>
          <p:nvPr/>
        </p:nvGrpSpPr>
        <p:grpSpPr>
          <a:xfrm>
            <a:off x="4653128" y="938933"/>
            <a:ext cx="714615" cy="905179"/>
            <a:chOff x="7543800" y="3810000"/>
            <a:chExt cx="1143000" cy="1447800"/>
          </a:xfrm>
        </p:grpSpPr>
        <p:sp>
          <p:nvSpPr>
            <p:cNvPr id="8" name="Trapezoid 7"/>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7924800" y="3810000"/>
              <a:ext cx="645353" cy="610017"/>
              <a:chOff x="7924800" y="5867400"/>
              <a:chExt cx="645353" cy="610017"/>
            </a:xfrm>
          </p:grpSpPr>
          <p:grpSp>
            <p:nvGrpSpPr>
              <p:cNvPr id="20" name="Group 13"/>
              <p:cNvGrpSpPr/>
              <p:nvPr/>
            </p:nvGrpSpPr>
            <p:grpSpPr>
              <a:xfrm>
                <a:off x="7924800" y="5867400"/>
                <a:ext cx="645353" cy="610017"/>
                <a:chOff x="3037563" y="3121795"/>
                <a:chExt cx="1250371" cy="1224010"/>
              </a:xfrm>
            </p:grpSpPr>
            <p:sp>
              <p:nvSpPr>
                <p:cNvPr id="22" name="Oval 21"/>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7543800" y="4038600"/>
              <a:ext cx="403070" cy="381000"/>
              <a:chOff x="7924800" y="5867400"/>
              <a:chExt cx="645353" cy="610017"/>
            </a:xfrm>
          </p:grpSpPr>
          <p:grpSp>
            <p:nvGrpSpPr>
              <p:cNvPr id="14" name="Group 13"/>
              <p:cNvGrpSpPr/>
              <p:nvPr/>
            </p:nvGrpSpPr>
            <p:grpSpPr>
              <a:xfrm>
                <a:off x="7924800" y="5867400"/>
                <a:ext cx="645353" cy="610017"/>
                <a:chOff x="3037563" y="3121795"/>
                <a:chExt cx="1250371" cy="1224010"/>
              </a:xfrm>
            </p:grpSpPr>
            <p:sp>
              <p:nvSpPr>
                <p:cNvPr id="16" name="Oval 15"/>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Oval 14"/>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7" name="Footer Placeholder 14">
            <a:extLst>
              <a:ext uri="{FF2B5EF4-FFF2-40B4-BE49-F238E27FC236}">
                <a16:creationId xmlns:a16="http://schemas.microsoft.com/office/drawing/2014/main" id="{91DD73B0-541A-4DD4-8A95-2D04138B010F}"/>
              </a:ext>
            </a:extLst>
          </p:cNvPr>
          <p:cNvSpPr>
            <a:spLocks noGrp="1"/>
          </p:cNvSpPr>
          <p:nvPr/>
        </p:nvSpPr>
        <p:spPr>
          <a:xfrm>
            <a:off x="105291" y="6486326"/>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 </a:t>
            </a:r>
          </a:p>
        </p:txBody>
      </p:sp>
    </p:spTree>
    <p:extLst>
      <p:ext uri="{BB962C8B-B14F-4D97-AF65-F5344CB8AC3E}">
        <p14:creationId xmlns:p14="http://schemas.microsoft.com/office/powerpoint/2010/main" val="1767314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87EBAC-E049-D506-C3D3-179CD3EEF6A6}"/>
              </a:ext>
            </a:extLst>
          </p:cNvPr>
          <p:cNvPicPr>
            <a:picLocks noChangeAspect="1"/>
          </p:cNvPicPr>
          <p:nvPr/>
        </p:nvPicPr>
        <p:blipFill>
          <a:blip r:embed="rId2"/>
          <a:stretch>
            <a:fillRect/>
          </a:stretch>
        </p:blipFill>
        <p:spPr>
          <a:xfrm>
            <a:off x="-1" y="0"/>
            <a:ext cx="12192001" cy="6877370"/>
          </a:xfrm>
          <a:prstGeom prst="rect">
            <a:avLst/>
          </a:prstGeom>
        </p:spPr>
      </p:pic>
      <p:sp>
        <p:nvSpPr>
          <p:cNvPr id="5" name="TextBox 4"/>
          <p:cNvSpPr txBox="1"/>
          <p:nvPr/>
        </p:nvSpPr>
        <p:spPr>
          <a:xfrm>
            <a:off x="6441539" y="1536174"/>
            <a:ext cx="4762125" cy="5078313"/>
          </a:xfrm>
          <a:prstGeom prst="rect">
            <a:avLst/>
          </a:prstGeom>
          <a:noFill/>
        </p:spPr>
        <p:txBody>
          <a:bodyPr wrap="square" rtlCol="0">
            <a:spAutoFit/>
          </a:bodyPr>
          <a:lstStyle/>
          <a:p>
            <a:r>
              <a:rPr lang="en-US" dirty="0">
                <a:solidFill>
                  <a:schemeClr val="bg1"/>
                </a:solidFill>
              </a:rPr>
              <a:t>“In the Revelation given on the 1st of June 1833, the Lord indicated the special object for which this house was to be built: </a:t>
            </a:r>
          </a:p>
          <a:p>
            <a:endParaRPr lang="en-US" dirty="0">
              <a:solidFill>
                <a:schemeClr val="bg1"/>
              </a:solidFill>
            </a:endParaRPr>
          </a:p>
          <a:p>
            <a:r>
              <a:rPr lang="en-US" dirty="0">
                <a:solidFill>
                  <a:schemeClr val="bg1"/>
                </a:solidFill>
              </a:rPr>
              <a:t>‘I gave unto you a commandment, that you should build an house, in the which house I design to endow those whom I have chosen, with power from on high’ (Sec. 95:8). </a:t>
            </a:r>
          </a:p>
          <a:p>
            <a:endParaRPr lang="en-US" dirty="0">
              <a:solidFill>
                <a:schemeClr val="bg1"/>
              </a:solidFill>
            </a:endParaRPr>
          </a:p>
          <a:p>
            <a:r>
              <a:rPr lang="en-US" dirty="0">
                <a:solidFill>
                  <a:schemeClr val="bg1"/>
                </a:solidFill>
              </a:rPr>
              <a:t>It was to be a place in which the Church would receive a Pentecostal baptism in the fire of the Holy Spirit [see Acts 2]. </a:t>
            </a:r>
          </a:p>
          <a:p>
            <a:endParaRPr lang="en-US" dirty="0">
              <a:solidFill>
                <a:schemeClr val="bg1"/>
              </a:solidFill>
            </a:endParaRPr>
          </a:p>
          <a:p>
            <a:r>
              <a:rPr lang="en-US" dirty="0">
                <a:solidFill>
                  <a:schemeClr val="bg1"/>
                </a:solidFill>
              </a:rPr>
              <a:t>A special house, consecrated and dedicated, was needed for that purpose, hence the commandment of God to the Saints concerning this house.”</a:t>
            </a:r>
          </a:p>
          <a:p>
            <a:r>
              <a:rPr lang="en-US" dirty="0">
                <a:solidFill>
                  <a:schemeClr val="bg1"/>
                </a:solidFill>
              </a:rPr>
              <a:t>HC</a:t>
            </a:r>
          </a:p>
        </p:txBody>
      </p:sp>
      <p:sp>
        <p:nvSpPr>
          <p:cNvPr id="6" name="TextBox 5"/>
          <p:cNvSpPr txBox="1"/>
          <p:nvPr/>
        </p:nvSpPr>
        <p:spPr>
          <a:xfrm>
            <a:off x="-1" y="0"/>
            <a:ext cx="12339873" cy="1015663"/>
          </a:xfrm>
          <a:prstGeom prst="rect">
            <a:avLst/>
          </a:prstGeom>
          <a:noFill/>
        </p:spPr>
        <p:txBody>
          <a:bodyPr wrap="square" rtlCol="0">
            <a:spAutoFit/>
          </a:bodyPr>
          <a:lstStyle/>
          <a:p>
            <a:pPr algn="ctr"/>
            <a:r>
              <a:rPr lang="en-US" sz="6000" dirty="0">
                <a:solidFill>
                  <a:schemeClr val="bg1"/>
                </a:solidFill>
                <a:latin typeface="Angsana New" panose="02020603050405020304" pitchFamily="18" charset="-34"/>
              </a:rPr>
              <a:t>Background—3 Years Labor</a:t>
            </a:r>
            <a:endParaRPr lang="en-US" sz="4400" dirty="0">
              <a:solidFill>
                <a:schemeClr val="bg1"/>
              </a:solidFill>
              <a:latin typeface="Angsana New" panose="02020603050405020304" pitchFamily="18" charset="-34"/>
            </a:endParaRPr>
          </a:p>
        </p:txBody>
      </p:sp>
      <p:sp>
        <p:nvSpPr>
          <p:cNvPr id="2" name="Rectangle 1"/>
          <p:cNvSpPr/>
          <p:nvPr/>
        </p:nvSpPr>
        <p:spPr>
          <a:xfrm>
            <a:off x="242955" y="1300198"/>
            <a:ext cx="4568982" cy="4154984"/>
          </a:xfrm>
          <a:prstGeom prst="rect">
            <a:avLst/>
          </a:prstGeom>
        </p:spPr>
        <p:txBody>
          <a:bodyPr wrap="square">
            <a:spAutoFit/>
          </a:bodyPr>
          <a:lstStyle/>
          <a:p>
            <a:r>
              <a:rPr lang="en-US" b="0" i="0" dirty="0">
                <a:solidFill>
                  <a:schemeClr val="bg1"/>
                </a:solidFill>
                <a:effectLst/>
              </a:rPr>
              <a:t>‘While the brethren labored in their departments,’ ‘the sisters were actively engaged in boarding and clothing workmen not otherwise provided</a:t>
            </a:r>
          </a:p>
          <a:p>
            <a:r>
              <a:rPr lang="en-US" b="0" i="0" dirty="0">
                <a:solidFill>
                  <a:schemeClr val="bg1"/>
                </a:solidFill>
                <a:effectLst/>
              </a:rPr>
              <a:t>for—all living as </a:t>
            </a:r>
          </a:p>
          <a:p>
            <a:r>
              <a:rPr lang="en-US" b="0" i="0" dirty="0">
                <a:solidFill>
                  <a:schemeClr val="bg1"/>
                </a:solidFill>
                <a:effectLst/>
              </a:rPr>
              <a:t>abstemiously as possible, </a:t>
            </a:r>
          </a:p>
          <a:p>
            <a:r>
              <a:rPr lang="en-US" b="0" i="0" dirty="0">
                <a:solidFill>
                  <a:schemeClr val="bg1"/>
                </a:solidFill>
                <a:effectLst/>
              </a:rPr>
              <a:t>so that every cent might </a:t>
            </a:r>
          </a:p>
          <a:p>
            <a:r>
              <a:rPr lang="en-US" b="0" i="0" dirty="0">
                <a:solidFill>
                  <a:schemeClr val="bg1"/>
                </a:solidFill>
                <a:effectLst/>
              </a:rPr>
              <a:t>be appropriated to the</a:t>
            </a:r>
          </a:p>
          <a:p>
            <a:r>
              <a:rPr lang="en-US" b="0" i="0" dirty="0">
                <a:solidFill>
                  <a:schemeClr val="bg1"/>
                </a:solidFill>
                <a:effectLst/>
              </a:rPr>
              <a:t>grand object.’ And thus </a:t>
            </a:r>
          </a:p>
          <a:p>
            <a:r>
              <a:rPr lang="en-US" b="0" i="0" dirty="0">
                <a:solidFill>
                  <a:schemeClr val="bg1"/>
                </a:solidFill>
                <a:effectLst/>
              </a:rPr>
              <a:t>they toiled on from the </a:t>
            </a:r>
          </a:p>
          <a:p>
            <a:r>
              <a:rPr lang="en-US" b="0" i="0" dirty="0">
                <a:solidFill>
                  <a:schemeClr val="bg1"/>
                </a:solidFill>
                <a:effectLst/>
              </a:rPr>
              <a:t>23rd of July 1833, when </a:t>
            </a:r>
          </a:p>
          <a:p>
            <a:r>
              <a:rPr lang="en-US" b="0" i="0" dirty="0">
                <a:solidFill>
                  <a:schemeClr val="bg1"/>
                </a:solidFill>
                <a:effectLst/>
              </a:rPr>
              <a:t>the corner stones were </a:t>
            </a:r>
          </a:p>
          <a:p>
            <a:r>
              <a:rPr lang="en-US" b="0" i="0" dirty="0">
                <a:solidFill>
                  <a:schemeClr val="bg1"/>
                </a:solidFill>
                <a:effectLst/>
              </a:rPr>
              <a:t>laid, until it was </a:t>
            </a:r>
          </a:p>
          <a:p>
            <a:r>
              <a:rPr lang="en-US" b="0" i="0" dirty="0">
                <a:solidFill>
                  <a:schemeClr val="bg1"/>
                </a:solidFill>
                <a:effectLst/>
              </a:rPr>
              <a:t>completed for dedication.</a:t>
            </a:r>
          </a:p>
          <a:p>
            <a:r>
              <a:rPr lang="en-US" sz="1200" dirty="0" err="1">
                <a:solidFill>
                  <a:schemeClr val="bg1"/>
                </a:solidFill>
              </a:rPr>
              <a:t>Tullidge</a:t>
            </a:r>
            <a:r>
              <a:rPr lang="en-US" sz="1200" dirty="0">
                <a:solidFill>
                  <a:schemeClr val="bg1"/>
                </a:solidFill>
              </a:rPr>
              <a:t>—Smith and Sjodahl</a:t>
            </a:r>
          </a:p>
        </p:txBody>
      </p:sp>
      <p:sp>
        <p:nvSpPr>
          <p:cNvPr id="7" name="Rectangle 6"/>
          <p:cNvSpPr/>
          <p:nvPr/>
        </p:nvSpPr>
        <p:spPr>
          <a:xfrm>
            <a:off x="739363" y="986239"/>
            <a:ext cx="4568982" cy="369332"/>
          </a:xfrm>
          <a:prstGeom prst="rect">
            <a:avLst/>
          </a:prstGeom>
        </p:spPr>
        <p:txBody>
          <a:bodyPr wrap="square">
            <a:spAutoFit/>
          </a:bodyPr>
          <a:lstStyle/>
          <a:p>
            <a:r>
              <a:rPr lang="en-US" b="0" i="0" dirty="0">
                <a:solidFill>
                  <a:schemeClr val="bg1"/>
                </a:solidFill>
                <a:effectLst/>
              </a:rPr>
              <a:t>July 23, 1833- March 27, 1836</a:t>
            </a:r>
            <a:endParaRPr lang="en-US" sz="1200" dirty="0">
              <a:solidFill>
                <a:schemeClr val="bg1"/>
              </a:solidFill>
            </a:endParaRPr>
          </a:p>
        </p:txBody>
      </p:sp>
      <p:pic>
        <p:nvPicPr>
          <p:cNvPr id="14" name="Picture 13">
            <a:extLst>
              <a:ext uri="{FF2B5EF4-FFF2-40B4-BE49-F238E27FC236}">
                <a16:creationId xmlns:a16="http://schemas.microsoft.com/office/drawing/2014/main" id="{FD72F911-BDB2-4D8B-AC69-CE0A053637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4887" y="2341810"/>
            <a:ext cx="2695575" cy="4238625"/>
          </a:xfrm>
          <a:prstGeom prst="rect">
            <a:avLst/>
          </a:prstGeom>
        </p:spPr>
      </p:pic>
    </p:spTree>
    <p:extLst>
      <p:ext uri="{BB962C8B-B14F-4D97-AF65-F5344CB8AC3E}">
        <p14:creationId xmlns:p14="http://schemas.microsoft.com/office/powerpoint/2010/main" val="55556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5632311"/>
          </a:xfrm>
          <a:prstGeom prst="rect">
            <a:avLst/>
          </a:prstGeom>
          <a:ln>
            <a:solidFill>
              <a:schemeClr val="tx1"/>
            </a:solidFill>
          </a:ln>
        </p:spPr>
        <p:txBody>
          <a:bodyPr>
            <a:spAutoFit/>
          </a:bodyPr>
          <a:lstStyle/>
          <a:p>
            <a:r>
              <a:rPr lang="en-US" sz="1200" b="1" i="0" dirty="0">
                <a:solidFill>
                  <a:srgbClr val="2F393A"/>
                </a:solidFill>
                <a:effectLst/>
                <a:latin typeface="Abadi" panose="020B0604020104020204" pitchFamily="34" charset="0"/>
              </a:rPr>
              <a:t>Day of Dedication:</a:t>
            </a:r>
          </a:p>
          <a:p>
            <a:r>
              <a:rPr lang="en-US" sz="1200" b="0" i="0" dirty="0">
                <a:solidFill>
                  <a:srgbClr val="2F393A"/>
                </a:solidFill>
                <a:effectLst/>
                <a:latin typeface="Abadi" panose="020B0604020104020204" pitchFamily="34" charset="0"/>
              </a:rPr>
              <a:t>“Now the day of dedication had come. The people assembled early, full of joy and </a:t>
            </a:r>
            <a:r>
              <a:rPr lang="en-US" sz="1200" b="0" i="0" u="none" strike="noStrike" dirty="0">
                <a:solidFill>
                  <a:srgbClr val="2F393A"/>
                </a:solidFill>
                <a:effectLst/>
                <a:latin typeface="Abadi" panose="020B0604020104020204" pitchFamily="34" charset="0"/>
              </a:rPr>
              <a:t>gratitude</a:t>
            </a:r>
            <a:r>
              <a:rPr lang="en-US" sz="1200" b="0" i="0" dirty="0">
                <a:solidFill>
                  <a:srgbClr val="2F393A"/>
                </a:solidFill>
                <a:effectLst/>
                <a:latin typeface="Abadi" panose="020B0604020104020204" pitchFamily="34" charset="0"/>
              </a:rPr>
              <a:t>, and they were not disappointed in their expectations. The manifestations of the divine presence were such as to leave no room in the minds of the true Saints for doubt concerning the nature of the work in which they were engaged. Heber C. Kimball relates that during the ceremonies of the dedication, an angel appeared and sat near </a:t>
            </a:r>
            <a:r>
              <a:rPr lang="en-US" sz="1200" b="0" i="0" u="none" strike="noStrike" dirty="0">
                <a:solidFill>
                  <a:srgbClr val="2F393A"/>
                </a:solidFill>
                <a:effectLst/>
                <a:latin typeface="Abadi" panose="020B0604020104020204" pitchFamily="34" charset="0"/>
              </a:rPr>
              <a:t>Joseph Smith</a:t>
            </a:r>
            <a:r>
              <a:rPr lang="en-US" sz="1200" b="0" i="0" dirty="0">
                <a:solidFill>
                  <a:srgbClr val="2F393A"/>
                </a:solidFill>
                <a:effectLst/>
                <a:latin typeface="Abadi" panose="020B0604020104020204" pitchFamily="34" charset="0"/>
              </a:rPr>
              <a:t>, Sr., and Frederick G. Williams, so that they had a fair view of his person. He was tall, and had black eyes and white hair; wore a garment extending to near his ankles, and had sandals on his feet. ‘He was sent,’ President Kimball says, ‘as a messenger to accept of the dedication.’ (Whitney’s </a:t>
            </a:r>
            <a:r>
              <a:rPr lang="en-US" sz="1200" b="0" i="1" dirty="0">
                <a:solidFill>
                  <a:srgbClr val="2F393A"/>
                </a:solidFill>
                <a:effectLst/>
                <a:latin typeface="Abadi" panose="020B0604020104020204" pitchFamily="34" charset="0"/>
              </a:rPr>
              <a:t>Life of Heber C. Kimball,</a:t>
            </a:r>
            <a:r>
              <a:rPr lang="en-US" sz="1200" b="0" i="0" dirty="0">
                <a:solidFill>
                  <a:srgbClr val="2F393A"/>
                </a:solidFill>
                <a:effectLst/>
                <a:latin typeface="Abadi" panose="020B0604020104020204" pitchFamily="34" charset="0"/>
              </a:rPr>
              <a:t> p. 103). A few days afterwards, a solemn assembly was held … and blessings were given. ‘While these things were being attended to,’ Heber C. Kimball says, ‘the beloved disciple John was seen in our midst by the Prophet Joseph, Oliver Cowdery, and others’ (</a:t>
            </a:r>
            <a:r>
              <a:rPr lang="en-US" sz="1200" b="0" i="1" dirty="0">
                <a:solidFill>
                  <a:srgbClr val="2F393A"/>
                </a:solidFill>
                <a:effectLst/>
                <a:latin typeface="Abadi" panose="020B0604020104020204" pitchFamily="34" charset="0"/>
              </a:rPr>
              <a:t>Ibid</a:t>
            </a:r>
            <a:r>
              <a:rPr lang="en-US" sz="1200" b="0" i="0" dirty="0">
                <a:solidFill>
                  <a:srgbClr val="2F393A"/>
                </a:solidFill>
                <a:effectLst/>
                <a:latin typeface="Abadi" panose="020B0604020104020204" pitchFamily="34" charset="0"/>
              </a:rPr>
              <a:t>., p. 104). On the 6th of April, a meeting was held which was prolonged into the night. On this occasion the spirit of prophecy was poured out upon the Saints, and many in the congregation saw tongues of fire upon some of those present, while to others angels appeared. ‘This,’ President Kimball says, ‘continued several days and was attended by a marvelous spirit of prophecy. Every man’s mouth was full of prophesying, and for a number of days and weeks our time was spent in visiting from house to house, administering bread and wine, and pronouncing blessings upon each other to that degree, that from the external appearances one would have supposed that the last days had truly come, in which the Spirit of the Lord was poured out upon all flesh’ (</a:t>
            </a:r>
            <a:r>
              <a:rPr lang="en-US" sz="1200" b="0" i="1" dirty="0">
                <a:solidFill>
                  <a:srgbClr val="2F393A"/>
                </a:solidFill>
                <a:effectLst/>
                <a:latin typeface="Abadi" panose="020B0604020104020204" pitchFamily="34" charset="0"/>
              </a:rPr>
              <a:t>Ibid</a:t>
            </a:r>
            <a:r>
              <a:rPr lang="en-US" sz="1200" b="0" i="0" dirty="0">
                <a:solidFill>
                  <a:srgbClr val="2F393A"/>
                </a:solidFill>
                <a:effectLst/>
                <a:latin typeface="Abadi" panose="020B0604020104020204" pitchFamily="34" charset="0"/>
              </a:rPr>
              <a:t>., p. 105; see also Hist. of the Church, Vol. II., p. 427). Nor were the Saints the only ones who were aware of supernatural manifestations at this time. Elder George A. Smith rose to prophesy, when a noise was heard like the sound of a rushing wind. All the congregation arose, and many began to speak in tongues and prophesy. And then people of the neighborhood came running together (hearing an unusual sound within and seeing a bright light like a pillar of fire resting upon the Temple), and were astonished at what was taking place. This continued until the meeting closed, at 11 p.m. (</a:t>
            </a:r>
            <a:r>
              <a:rPr lang="en-US" sz="1200" b="0" i="1" dirty="0">
                <a:solidFill>
                  <a:srgbClr val="2F393A"/>
                </a:solidFill>
                <a:effectLst/>
                <a:latin typeface="Abadi" panose="020B0604020104020204" pitchFamily="34" charset="0"/>
              </a:rPr>
              <a:t>History of the Church,</a:t>
            </a:r>
            <a:r>
              <a:rPr lang="en-US" sz="1200" b="0" i="0" dirty="0">
                <a:solidFill>
                  <a:srgbClr val="2F393A"/>
                </a:solidFill>
                <a:effectLst/>
                <a:latin typeface="Abadi" panose="020B0604020104020204" pitchFamily="34" charset="0"/>
              </a:rPr>
              <a:t> Vol. II., p. 428).” (Commentary, pp. 720–21.)</a:t>
            </a:r>
            <a:endParaRPr lang="en-US" sz="1200" dirty="0"/>
          </a:p>
        </p:txBody>
      </p:sp>
      <p:pic>
        <p:nvPicPr>
          <p:cNvPr id="6146" name="Picture 2" descr="Kirtland Temple first fl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6346" y="142071"/>
            <a:ext cx="3458482" cy="5348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67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19741" y="86022"/>
            <a:ext cx="5217433" cy="3099465"/>
            <a:chOff x="261256" y="222703"/>
            <a:chExt cx="5217433" cy="3099465"/>
          </a:xfrm>
        </p:grpSpPr>
        <p:pic>
          <p:nvPicPr>
            <p:cNvPr id="8194" name="Picture 2" descr="https://www.lds.org/bc/content/ldsorg/church/temples/rome-italy/images/rome-lds-temple-construction-4-2012-06-21-808x4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256" y="222703"/>
              <a:ext cx="5217433" cy="30994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1895" y="2923877"/>
              <a:ext cx="1334248" cy="261610"/>
            </a:xfrm>
            <a:prstGeom prst="rect">
              <a:avLst/>
            </a:prstGeom>
            <a:noFill/>
          </p:spPr>
          <p:txBody>
            <a:bodyPr wrap="square" rtlCol="0">
              <a:spAutoFit/>
            </a:bodyPr>
            <a:lstStyle/>
            <a:p>
              <a:r>
                <a:rPr lang="en-US" sz="1100" dirty="0">
                  <a:solidFill>
                    <a:schemeClr val="bg1"/>
                  </a:solidFill>
                </a:rPr>
                <a:t>Rome Temple</a:t>
              </a:r>
            </a:p>
          </p:txBody>
        </p:sp>
      </p:grpSp>
      <p:sp>
        <p:nvSpPr>
          <p:cNvPr id="2" name="Rectangle 1"/>
          <p:cNvSpPr/>
          <p:nvPr/>
        </p:nvSpPr>
        <p:spPr>
          <a:xfrm>
            <a:off x="6074229" y="0"/>
            <a:ext cx="6313714" cy="6555641"/>
          </a:xfrm>
          <a:prstGeom prst="rect">
            <a:avLst/>
          </a:prstGeom>
        </p:spPr>
        <p:txBody>
          <a:bodyPr wrap="square">
            <a:spAutoFit/>
          </a:bodyPr>
          <a:lstStyle/>
          <a:p>
            <a:r>
              <a:rPr lang="en-US" sz="1200" b="1" i="0" dirty="0">
                <a:solidFill>
                  <a:srgbClr val="000000"/>
                </a:solidFill>
                <a:effectLst/>
                <a:latin typeface="Abadi" panose="020B0604020104020204" pitchFamily="34" charset="0"/>
              </a:rPr>
              <a:t>Transcript of Vienna </a:t>
            </a:r>
            <a:r>
              <a:rPr lang="en-US" sz="1200" b="1" i="0" dirty="0" err="1">
                <a:solidFill>
                  <a:srgbClr val="000000"/>
                </a:solidFill>
                <a:effectLst/>
                <a:latin typeface="Abadi" panose="020B0604020104020204" pitchFamily="34" charset="0"/>
              </a:rPr>
              <a:t>Jaques</a:t>
            </a:r>
            <a:r>
              <a:rPr lang="en-US" sz="1200" b="1" i="0" dirty="0">
                <a:solidFill>
                  <a:srgbClr val="000000"/>
                </a:solidFill>
                <a:effectLst/>
                <a:latin typeface="Abadi" panose="020B0604020104020204" pitchFamily="34" charset="0"/>
              </a:rPr>
              <a:t>: Consecrated Faith</a:t>
            </a:r>
          </a:p>
          <a:p>
            <a:r>
              <a:rPr lang="en-US" sz="1200" b="0" i="0" dirty="0">
                <a:solidFill>
                  <a:srgbClr val="333333"/>
                </a:solidFill>
                <a:effectLst/>
                <a:latin typeface="Abadi" panose="020B0604020104020204" pitchFamily="34" charset="0"/>
              </a:rPr>
              <a:t>Her Sacrifice</a:t>
            </a:r>
            <a:br>
              <a:rPr lang="en-US" sz="1200" b="0" i="0" dirty="0">
                <a:solidFill>
                  <a:srgbClr val="333333"/>
                </a:solidFill>
                <a:effectLst/>
                <a:latin typeface="Abadi" panose="020B0604020104020204" pitchFamily="34" charset="0"/>
              </a:rPr>
            </a:br>
            <a:r>
              <a:rPr lang="en-US" sz="1200" b="0" i="0" dirty="0">
                <a:solidFill>
                  <a:srgbClr val="333333"/>
                </a:solidFill>
                <a:effectLst/>
                <a:latin typeface="Abadi" panose="020B0604020104020204" pitchFamily="34" charset="0"/>
              </a:rPr>
              <a:t>Vienna Jacques, a single woman in her 40's converted to the restored Gospel, left her home, and upon request of the prophet, consecrated her entire life savings of $1,400 (about $20,000 in today’s standards) to the Church. While this may sound like a repetition of other familiar stories (like that of John Tanner), her situation was unique and shows her incredible love for the Lord.</a:t>
            </a:r>
            <a:br>
              <a:rPr lang="en-US" sz="1200" b="0" i="0" dirty="0">
                <a:solidFill>
                  <a:srgbClr val="333333"/>
                </a:solidFill>
                <a:effectLst/>
                <a:latin typeface="Abadi" panose="020B0604020104020204" pitchFamily="34" charset="0"/>
              </a:rPr>
            </a:br>
            <a:br>
              <a:rPr lang="en-US" sz="1200" b="0" i="0" dirty="0">
                <a:solidFill>
                  <a:srgbClr val="333333"/>
                </a:solidFill>
                <a:effectLst/>
                <a:latin typeface="Abadi" panose="020B0604020104020204" pitchFamily="34" charset="0"/>
              </a:rPr>
            </a:br>
            <a:r>
              <a:rPr lang="en-US" sz="1200" b="0" i="0" dirty="0">
                <a:solidFill>
                  <a:srgbClr val="333333"/>
                </a:solidFill>
                <a:effectLst/>
                <a:latin typeface="Abadi" panose="020B0604020104020204" pitchFamily="34" charset="0"/>
              </a:rPr>
              <a:t>Why was her sacrifice so unique?</a:t>
            </a:r>
            <a:br>
              <a:rPr lang="en-US" sz="1200" b="0" i="0" dirty="0">
                <a:solidFill>
                  <a:srgbClr val="333333"/>
                </a:solidFill>
                <a:effectLst/>
                <a:latin typeface="Abadi" panose="020B0604020104020204" pitchFamily="34" charset="0"/>
              </a:rPr>
            </a:br>
            <a:r>
              <a:rPr lang="en-US" sz="1200" b="0" i="0" dirty="0">
                <a:solidFill>
                  <a:srgbClr val="333333"/>
                </a:solidFill>
                <a:effectLst/>
                <a:latin typeface="Abadi" panose="020B0604020104020204" pitchFamily="34" charset="0"/>
              </a:rPr>
              <a:t>In this time period, most women were denied access to higher education and well-paying jobs.</a:t>
            </a:r>
            <a:br>
              <a:rPr lang="en-US" sz="1200" b="0" i="0" dirty="0">
                <a:solidFill>
                  <a:srgbClr val="333333"/>
                </a:solidFill>
                <a:effectLst/>
                <a:latin typeface="Abadi" panose="020B0604020104020204" pitchFamily="34" charset="0"/>
              </a:rPr>
            </a:br>
            <a:r>
              <a:rPr lang="en-US" sz="1200" b="0" i="0" dirty="0">
                <a:solidFill>
                  <a:srgbClr val="333333"/>
                </a:solidFill>
                <a:effectLst/>
                <a:latin typeface="Abadi" panose="020B0604020104020204" pitchFamily="34" charset="0"/>
              </a:rPr>
              <a:t>Vienna Jacques’ small economic success as a single woman was rare and very fortunate.</a:t>
            </a:r>
            <a:br>
              <a:rPr lang="en-US" sz="1200" b="0" i="0" dirty="0">
                <a:solidFill>
                  <a:srgbClr val="333333"/>
                </a:solidFill>
                <a:effectLst/>
                <a:latin typeface="Abadi" panose="020B0604020104020204" pitchFamily="34" charset="0"/>
              </a:rPr>
            </a:br>
            <a:r>
              <a:rPr lang="en-US" sz="1200" b="0" i="0" dirty="0">
                <a:solidFill>
                  <a:srgbClr val="333333"/>
                </a:solidFill>
                <a:effectLst/>
                <a:latin typeface="Abadi" panose="020B0604020104020204" pitchFamily="34" charset="0"/>
              </a:rPr>
              <a:t>Even though she had done relatively well to this point, she had absolutely no guarantee that she could get another job.</a:t>
            </a:r>
            <a:br>
              <a:rPr lang="en-US" sz="1200" b="0" i="0" dirty="0">
                <a:solidFill>
                  <a:srgbClr val="333333"/>
                </a:solidFill>
                <a:effectLst/>
                <a:latin typeface="Abadi" panose="020B0604020104020204" pitchFamily="34" charset="0"/>
              </a:rPr>
            </a:br>
            <a:r>
              <a:rPr lang="en-US" sz="1200" b="0" i="0" dirty="0">
                <a:solidFill>
                  <a:srgbClr val="333333"/>
                </a:solidFill>
                <a:effectLst/>
                <a:latin typeface="Abadi" panose="020B0604020104020204" pitchFamily="34" charset="0"/>
              </a:rPr>
              <a:t>But, she trusted the prophet and the Lord and donated her life savings.</a:t>
            </a:r>
            <a:br>
              <a:rPr lang="en-US" sz="1200" b="0" i="0" dirty="0">
                <a:solidFill>
                  <a:srgbClr val="333333"/>
                </a:solidFill>
                <a:effectLst/>
                <a:latin typeface="Abadi" panose="020B0604020104020204" pitchFamily="34" charset="0"/>
              </a:rPr>
            </a:br>
            <a:br>
              <a:rPr lang="en-US" sz="1200" b="0" i="0" dirty="0">
                <a:solidFill>
                  <a:srgbClr val="333333"/>
                </a:solidFill>
                <a:effectLst/>
                <a:latin typeface="Abadi" panose="020B0604020104020204" pitchFamily="34" charset="0"/>
              </a:rPr>
            </a:br>
            <a:r>
              <a:rPr lang="en-US" sz="1200" b="0" i="0" dirty="0">
                <a:solidFill>
                  <a:srgbClr val="333333"/>
                </a:solidFill>
                <a:effectLst/>
                <a:latin typeface="Abadi" panose="020B0604020104020204" pitchFamily="34" charset="0"/>
              </a:rPr>
              <a:t>A commandment from the Lord</a:t>
            </a:r>
          </a:p>
          <a:p>
            <a:br>
              <a:rPr lang="en-US" sz="1200" b="0" i="0" dirty="0">
                <a:solidFill>
                  <a:srgbClr val="333333"/>
                </a:solidFill>
                <a:effectLst/>
                <a:latin typeface="Abadi" panose="020B0604020104020204" pitchFamily="34" charset="0"/>
              </a:rPr>
            </a:br>
            <a:r>
              <a:rPr lang="en-US" sz="1200" b="0" i="0" dirty="0">
                <a:solidFill>
                  <a:srgbClr val="333333"/>
                </a:solidFill>
                <a:effectLst/>
                <a:latin typeface="Abadi" panose="020B0604020104020204" pitchFamily="34" charset="0"/>
              </a:rPr>
              <a:t>28 And again, verily I say unto you, it is my will that my handmaid Vienna </a:t>
            </a:r>
            <a:r>
              <a:rPr lang="en-US" sz="1200" b="0" i="0" dirty="0" err="1">
                <a:solidFill>
                  <a:srgbClr val="333333"/>
                </a:solidFill>
                <a:effectLst/>
                <a:latin typeface="Abadi" panose="020B0604020104020204" pitchFamily="34" charset="0"/>
              </a:rPr>
              <a:t>Jaques</a:t>
            </a:r>
            <a:r>
              <a:rPr lang="en-US" sz="1200" b="0" i="0" dirty="0">
                <a:solidFill>
                  <a:srgbClr val="333333"/>
                </a:solidFill>
                <a:effectLst/>
                <a:latin typeface="Abadi" panose="020B0604020104020204" pitchFamily="34" charset="0"/>
              </a:rPr>
              <a:t> should receive money to bear her expenses, and go up unto the land of Zion;</a:t>
            </a:r>
            <a:br>
              <a:rPr lang="en-US" sz="1200" b="0" i="0" dirty="0">
                <a:solidFill>
                  <a:srgbClr val="333333"/>
                </a:solidFill>
                <a:effectLst/>
                <a:latin typeface="Abadi" panose="020B0604020104020204" pitchFamily="34" charset="0"/>
              </a:rPr>
            </a:br>
            <a:r>
              <a:rPr lang="en-US" sz="1200" b="0" i="0" dirty="0">
                <a:solidFill>
                  <a:srgbClr val="333333"/>
                </a:solidFill>
                <a:effectLst/>
                <a:latin typeface="Abadi" panose="020B0604020104020204" pitchFamily="34" charset="0"/>
              </a:rPr>
              <a:t>29 And the residue of the money may be consecrated unto me, and she be rewarded in mine own due time.</a:t>
            </a:r>
            <a:br>
              <a:rPr lang="en-US" sz="1200" b="0" i="0" dirty="0">
                <a:solidFill>
                  <a:srgbClr val="333333"/>
                </a:solidFill>
                <a:effectLst/>
                <a:latin typeface="Abadi" panose="020B0604020104020204" pitchFamily="34" charset="0"/>
              </a:rPr>
            </a:br>
            <a:r>
              <a:rPr lang="en-US" sz="1200" b="0" i="0" dirty="0">
                <a:solidFill>
                  <a:srgbClr val="333333"/>
                </a:solidFill>
                <a:effectLst/>
                <a:latin typeface="Abadi" panose="020B0604020104020204" pitchFamily="34" charset="0"/>
              </a:rPr>
              <a:t>30 Verily I say unto you, that it is meet in mine eyes that she should go up unto the land of Zion, and receive an inheritance from the hand of the bishop;</a:t>
            </a:r>
            <a:br>
              <a:rPr lang="en-US" sz="1200" b="0" i="0" dirty="0">
                <a:solidFill>
                  <a:srgbClr val="333333"/>
                </a:solidFill>
                <a:effectLst/>
                <a:latin typeface="Abadi" panose="020B0604020104020204" pitchFamily="34" charset="0"/>
              </a:rPr>
            </a:br>
            <a:r>
              <a:rPr lang="en-US" sz="1200" b="0" i="0" dirty="0">
                <a:solidFill>
                  <a:srgbClr val="333333"/>
                </a:solidFill>
                <a:effectLst/>
                <a:latin typeface="Abadi" panose="020B0604020104020204" pitchFamily="34" charset="0"/>
              </a:rPr>
              <a:t>31 That she may settle down in peace inasmuch as she is faithful, and not be idle in her days from thenceforth.</a:t>
            </a:r>
            <a:br>
              <a:rPr lang="en-US" sz="1200" b="0" i="0" dirty="0">
                <a:solidFill>
                  <a:srgbClr val="333333"/>
                </a:solidFill>
                <a:effectLst/>
                <a:latin typeface="Abadi" panose="020B0604020104020204" pitchFamily="34" charset="0"/>
              </a:rPr>
            </a:br>
            <a:br>
              <a:rPr lang="en-US" sz="1200" b="0" i="0" dirty="0">
                <a:solidFill>
                  <a:srgbClr val="333333"/>
                </a:solidFill>
                <a:effectLst/>
                <a:latin typeface="Abadi" panose="020B0604020104020204" pitchFamily="34" charset="0"/>
              </a:rPr>
            </a:br>
            <a:r>
              <a:rPr lang="en-US" sz="1200" b="0" i="0" dirty="0">
                <a:solidFill>
                  <a:srgbClr val="333333"/>
                </a:solidFill>
                <a:effectLst/>
                <a:latin typeface="Abadi" panose="020B0604020104020204" pitchFamily="34" charset="0"/>
              </a:rPr>
              <a:t>And the Lord DID take care of her</a:t>
            </a:r>
            <a:br>
              <a:rPr lang="en-US" sz="1200" b="0" i="0" dirty="0">
                <a:solidFill>
                  <a:srgbClr val="333333"/>
                </a:solidFill>
                <a:effectLst/>
                <a:latin typeface="Abadi" panose="020B0604020104020204" pitchFamily="34" charset="0"/>
              </a:rPr>
            </a:br>
            <a:r>
              <a:rPr lang="en-US" sz="1200" b="0" i="0" dirty="0">
                <a:solidFill>
                  <a:srgbClr val="333333"/>
                </a:solidFill>
                <a:effectLst/>
                <a:latin typeface="Abadi" panose="020B0604020104020204" pitchFamily="34" charset="0"/>
              </a:rPr>
              <a:t>-Married Daniel Shearer who passed away before too long from unknown reasons.</a:t>
            </a:r>
            <a:br>
              <a:rPr lang="en-US" sz="1200" b="0" i="0" dirty="0">
                <a:solidFill>
                  <a:srgbClr val="333333"/>
                </a:solidFill>
                <a:effectLst/>
                <a:latin typeface="Abadi" panose="020B0604020104020204" pitchFamily="34" charset="0"/>
              </a:rPr>
            </a:br>
            <a:r>
              <a:rPr lang="en-US" sz="1200" b="0" i="0" dirty="0">
                <a:solidFill>
                  <a:srgbClr val="333333"/>
                </a:solidFill>
                <a:effectLst/>
                <a:latin typeface="Abadi" panose="020B0604020104020204" pitchFamily="34" charset="0"/>
              </a:rPr>
              <a:t>-Migrated with the Saints to Salt Lake when she was 60 years old and arrived on October 2, 1847.</a:t>
            </a:r>
            <a:br>
              <a:rPr lang="en-US" sz="1200" b="0" i="0" dirty="0">
                <a:solidFill>
                  <a:srgbClr val="333333"/>
                </a:solidFill>
                <a:effectLst/>
                <a:latin typeface="Abadi" panose="020B0604020104020204" pitchFamily="34" charset="0"/>
              </a:rPr>
            </a:br>
            <a:r>
              <a:rPr lang="en-US" sz="1200" b="0" i="0" dirty="0">
                <a:solidFill>
                  <a:srgbClr val="333333"/>
                </a:solidFill>
                <a:effectLst/>
                <a:latin typeface="Abadi" panose="020B0604020104020204" pitchFamily="34" charset="0"/>
              </a:rPr>
              <a:t>-She was given some property and lived in Salt Lake City until she died at 96. </a:t>
            </a:r>
            <a:br>
              <a:rPr lang="en-US" sz="1200" b="0" i="0" dirty="0">
                <a:solidFill>
                  <a:srgbClr val="333333"/>
                </a:solidFill>
                <a:effectLst/>
                <a:latin typeface="Abadi" panose="020B0604020104020204" pitchFamily="34" charset="0"/>
              </a:rPr>
            </a:br>
            <a:r>
              <a:rPr lang="en-US" sz="1200" b="0" i="0" dirty="0">
                <a:solidFill>
                  <a:srgbClr val="333333"/>
                </a:solidFill>
                <a:effectLst/>
                <a:latin typeface="Abadi" panose="020B0604020104020204" pitchFamily="34" charset="0"/>
              </a:rPr>
              <a:t>Obituary read: “She was true to her covenants and esteemed the Gospel as a priceless treasure.”(Woman’s Exponent)</a:t>
            </a:r>
          </a:p>
          <a:p>
            <a:r>
              <a:rPr lang="en-US" sz="1200" dirty="0"/>
              <a:t>by Larissa </a:t>
            </a:r>
            <a:r>
              <a:rPr lang="en-US" sz="1200" dirty="0" err="1"/>
              <a:t>Kranewitte</a:t>
            </a:r>
            <a:endParaRPr lang="en-US" sz="1200" b="0" i="0" dirty="0">
              <a:solidFill>
                <a:srgbClr val="333333"/>
              </a:solidFill>
              <a:effectLst/>
              <a:latin typeface="Abadi" panose="020B0604020104020204" pitchFamily="34" charset="0"/>
            </a:endParaRPr>
          </a:p>
        </p:txBody>
      </p:sp>
      <p:sp>
        <p:nvSpPr>
          <p:cNvPr id="5" name="Rectangle 4"/>
          <p:cNvSpPr/>
          <p:nvPr/>
        </p:nvSpPr>
        <p:spPr>
          <a:xfrm>
            <a:off x="0" y="3277820"/>
            <a:ext cx="6096000" cy="1754326"/>
          </a:xfrm>
          <a:prstGeom prst="rect">
            <a:avLst/>
          </a:prstGeom>
        </p:spPr>
        <p:txBody>
          <a:bodyPr>
            <a:spAutoFit/>
          </a:bodyPr>
          <a:lstStyle/>
          <a:p>
            <a:r>
              <a:rPr lang="en-US" sz="1200" b="1" i="0" dirty="0">
                <a:effectLst/>
                <a:latin typeface="Abadi" panose="020B0604020104020204" pitchFamily="34" charset="0"/>
              </a:rPr>
              <a:t>Armed With Power:</a:t>
            </a:r>
          </a:p>
          <a:p>
            <a:r>
              <a:rPr lang="en-US" sz="1200" b="0" i="0" dirty="0">
                <a:effectLst/>
                <a:latin typeface="Abadi" panose="020B0604020104020204" pitchFamily="34" charset="0"/>
              </a:rPr>
              <a:t>“The Lord is here with us,” said President Brigham Young, “not in person, but his angels are round us, and he takes cognizance of every act of the children of men, as individuals and as nations. He is here ready by his agents, the angels, and by the power of his Holy Spirit and Priesthood, which he has restored in these last days, to bring most perfect and absolute deliverance unto all who put their trust in Him, when they are ready to receive it; and, until they are ready, the work of preparation must be vigorously progressed in, while at the same time we in patience must possess our souls.” (In </a:t>
            </a:r>
            <a:r>
              <a:rPr lang="en-US" sz="1200" b="0" i="1" dirty="0">
                <a:effectLst/>
                <a:latin typeface="Abadi" panose="020B0604020104020204" pitchFamily="34" charset="0"/>
              </a:rPr>
              <a:t>Journal of Discourses,</a:t>
            </a:r>
            <a:r>
              <a:rPr lang="en-US" sz="1200" b="0" i="0" dirty="0">
                <a:effectLst/>
                <a:latin typeface="Abadi" panose="020B0604020104020204" pitchFamily="34" charset="0"/>
              </a:rPr>
              <a:t> 11:14.)</a:t>
            </a:r>
            <a:endParaRPr lang="en-US" sz="1200" dirty="0"/>
          </a:p>
        </p:txBody>
      </p:sp>
    </p:spTree>
    <p:extLst>
      <p:ext uri="{BB962C8B-B14F-4D97-AF65-F5344CB8AC3E}">
        <p14:creationId xmlns:p14="http://schemas.microsoft.com/office/powerpoint/2010/main" val="2508262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7713" y="0"/>
            <a:ext cx="11974287" cy="7109639"/>
          </a:xfrm>
          <a:prstGeom prst="rect">
            <a:avLst/>
          </a:prstGeom>
        </p:spPr>
        <p:txBody>
          <a:bodyPr wrap="square">
            <a:spAutoFit/>
          </a:bodyPr>
          <a:lstStyle/>
          <a:p>
            <a:pPr algn="ctr" fontAlgn="base"/>
            <a:r>
              <a:rPr lang="en-US" sz="1200" b="1" i="0" u="none" strike="noStrike" dirty="0">
                <a:effectLst/>
                <a:latin typeface="Cambria" panose="02040503050406030204" pitchFamily="18" charset="0"/>
              </a:rPr>
              <a:t>More on Vienna </a:t>
            </a:r>
            <a:r>
              <a:rPr lang="en-US" sz="1200" b="1" i="0" u="none" strike="noStrike" dirty="0" err="1">
                <a:effectLst/>
                <a:latin typeface="Cambria" panose="02040503050406030204" pitchFamily="18" charset="0"/>
              </a:rPr>
              <a:t>Jaques</a:t>
            </a:r>
            <a:r>
              <a:rPr lang="en-US" sz="1200" b="1" i="0" u="none" strike="noStrike" dirty="0">
                <a:effectLst/>
                <a:latin typeface="Cambria" panose="02040503050406030204" pitchFamily="18" charset="0"/>
              </a:rPr>
              <a:t> </a:t>
            </a:r>
          </a:p>
          <a:p>
            <a:pPr algn="ctr" fontAlgn="base"/>
            <a:endParaRPr lang="en-US" sz="1200" dirty="0">
              <a:latin typeface="Cambria" panose="02040503050406030204" pitchFamily="18" charset="0"/>
            </a:endParaRPr>
          </a:p>
          <a:p>
            <a:pPr algn="ctr" fontAlgn="base"/>
            <a:r>
              <a:rPr lang="en-US" sz="1200" b="0" i="0" u="none" strike="noStrike" dirty="0">
                <a:effectLst/>
                <a:latin typeface="Cambria" panose="02040503050406030204" pitchFamily="18" charset="0"/>
              </a:rPr>
              <a:t>The Saints Kirtland</a:t>
            </a:r>
            <a:r>
              <a:rPr lang="en-US" sz="1200" dirty="0">
                <a:latin typeface="Cambria" panose="02040503050406030204" pitchFamily="18" charset="0"/>
              </a:rPr>
              <a:t> </a:t>
            </a:r>
            <a:r>
              <a:rPr lang="en-US" sz="1200" b="0" i="0" dirty="0">
                <a:effectLst/>
                <a:latin typeface="Cambria" panose="02040503050406030204" pitchFamily="18" charset="0"/>
              </a:rPr>
              <a:t>Sept 4th 1833——</a:t>
            </a:r>
          </a:p>
          <a:p>
            <a:pPr fontAlgn="base"/>
            <a:r>
              <a:rPr lang="en-US" sz="1200" b="0" i="0" dirty="0">
                <a:effectLst/>
                <a:latin typeface="Cambria" panose="02040503050406030204" pitchFamily="18" charset="0"/>
              </a:rPr>
              <a:t>Dear </a:t>
            </a:r>
            <a:r>
              <a:rPr lang="en-US" sz="1200" b="0" i="0" u="none" strike="noStrike" dirty="0" err="1">
                <a:effectLst/>
                <a:latin typeface="Cambria" panose="02040503050406030204" pitchFamily="18" charset="0"/>
              </a:rPr>
              <a:t>Siste</a:t>
            </a:r>
            <a:r>
              <a:rPr lang="en-US" sz="1200" b="0" i="0" u="none" strike="noStrike" dirty="0">
                <a:effectLst/>
                <a:latin typeface="Cambria" panose="02040503050406030204" pitchFamily="18" charset="0"/>
              </a:rPr>
              <a:t>[r]</a:t>
            </a:r>
            <a:endParaRPr lang="en-US" sz="1200" b="0" i="0" dirty="0">
              <a:effectLst/>
              <a:latin typeface="Cambria" panose="02040503050406030204" pitchFamily="18" charset="0"/>
            </a:endParaRPr>
          </a:p>
          <a:p>
            <a:pPr fontAlgn="base"/>
            <a:r>
              <a:rPr lang="en-US" sz="1200" b="0" i="0" dirty="0">
                <a:effectLst/>
                <a:latin typeface="Cambria" panose="02040503050406030204" pitchFamily="18" charset="0"/>
              </a:rPr>
              <a:t>—Having a few </a:t>
            </a:r>
            <a:r>
              <a:rPr lang="en-US" sz="1200" b="0" i="0" dirty="0" err="1">
                <a:effectLst/>
                <a:latin typeface="Cambria" panose="02040503050406030204" pitchFamily="18" charset="0"/>
              </a:rPr>
              <a:t>Leisur</a:t>
            </a:r>
            <a:r>
              <a:rPr lang="en-US" sz="1200" b="0" i="0" dirty="0">
                <a:effectLst/>
                <a:latin typeface="Cambria" panose="02040503050406030204" pitchFamily="18" charset="0"/>
              </a:rPr>
              <a:t> moments I sit down to communicate to you a few </a:t>
            </a:r>
            <a:r>
              <a:rPr lang="en-US" sz="1200" b="0" i="0" dirty="0" err="1">
                <a:effectLst/>
                <a:latin typeface="Cambria" panose="02040503050406030204" pitchFamily="18" charset="0"/>
              </a:rPr>
              <a:t>wordes</a:t>
            </a:r>
            <a:r>
              <a:rPr lang="en-US" sz="1200" b="0" i="0" dirty="0">
                <a:effectLst/>
                <a:latin typeface="Cambria" panose="02040503050406030204" pitchFamily="18" charset="0"/>
              </a:rPr>
              <a:t> which I know I am under obligation to improve </a:t>
            </a:r>
            <a:r>
              <a:rPr lang="en-US" sz="1200" b="0" i="0" strike="sngStrike" dirty="0">
                <a:effectLst/>
                <a:latin typeface="Cambria" panose="02040503050406030204" pitchFamily="18" charset="0"/>
              </a:rPr>
              <a:t>for</a:t>
            </a:r>
            <a:r>
              <a:rPr lang="en-US" sz="1200" b="0" i="0" dirty="0">
                <a:effectLst/>
                <a:latin typeface="Cambria" panose="02040503050406030204" pitchFamily="18" charset="0"/>
              </a:rPr>
              <a:t> to your Satisfaction if it  should be a satisfaction for you to receive a few words from your unworthy brother in Christ, I received  your Letter some time since containing a history of your  Journey and your safe </a:t>
            </a:r>
            <a:r>
              <a:rPr lang="en-US" sz="1200" b="0" i="0" dirty="0" err="1">
                <a:effectLst/>
                <a:latin typeface="Cambria" panose="02040503050406030204" pitchFamily="18" charset="0"/>
              </a:rPr>
              <a:t>arival</a:t>
            </a:r>
            <a:r>
              <a:rPr lang="en-US" sz="1200" b="0" i="0" dirty="0">
                <a:effectLst/>
                <a:latin typeface="Cambria" panose="02040503050406030204" pitchFamily="18" charset="0"/>
              </a:rPr>
              <a:t> for which I bless the Lord  I have often felt a whispering since I received your letter  like this Joseph thou art indebted to thy God for  the offering of thy </a:t>
            </a:r>
            <a:r>
              <a:rPr lang="en-US" sz="1200" b="0" i="0" u="none" strike="noStrike" dirty="0">
                <a:effectLst/>
                <a:latin typeface="Cambria" panose="02040503050406030204" pitchFamily="18" charset="0"/>
              </a:rPr>
              <a:t>Sister </a:t>
            </a:r>
            <a:r>
              <a:rPr lang="en-US" sz="1200" b="0" i="0" u="none" strike="noStrike" dirty="0" err="1">
                <a:effectLst/>
                <a:latin typeface="Cambria" panose="02040503050406030204" pitchFamily="18" charset="0"/>
              </a:rPr>
              <a:t>Viana</a:t>
            </a:r>
            <a:r>
              <a:rPr lang="en-US" sz="1200" b="0" i="0" u="none" strike="noStrike" dirty="0">
                <a:effectLst/>
                <a:latin typeface="Cambria" panose="02040503050406030204" pitchFamily="18" charset="0"/>
              </a:rPr>
              <a:t> [Vienna </a:t>
            </a:r>
            <a:r>
              <a:rPr lang="en-US" sz="1200" b="0" i="0" u="none" strike="noStrike" dirty="0" err="1">
                <a:effectLst/>
                <a:latin typeface="Cambria" panose="02040503050406030204" pitchFamily="18" charset="0"/>
              </a:rPr>
              <a:t>Jaques</a:t>
            </a:r>
            <a:r>
              <a:rPr lang="en-US" sz="1200" b="0" i="0" u="none" strike="noStrike" dirty="0">
                <a:effectLst/>
                <a:latin typeface="Cambria" panose="02040503050406030204" pitchFamily="18" charset="0"/>
              </a:rPr>
              <a:t>]</a:t>
            </a:r>
            <a:r>
              <a:rPr lang="en-US" sz="1200" b="0" i="0" dirty="0">
                <a:effectLst/>
                <a:latin typeface="Cambria" panose="02040503050406030204" pitchFamily="18" charset="0"/>
              </a:rPr>
              <a:t> which proved a Savior  of life as pertaining to thy </a:t>
            </a:r>
            <a:r>
              <a:rPr lang="en-US" sz="1200" b="0" i="0" dirty="0" err="1">
                <a:effectLst/>
                <a:latin typeface="Cambria" panose="02040503050406030204" pitchFamily="18" charset="0"/>
              </a:rPr>
              <a:t>pecunary</a:t>
            </a:r>
            <a:r>
              <a:rPr lang="en-US" sz="1200" b="0" i="0" dirty="0">
                <a:effectLst/>
                <a:latin typeface="Cambria" panose="02040503050406030204" pitchFamily="18" charset="0"/>
              </a:rPr>
              <a:t> concern therefor  she should not be forgotten of thee for the Lord hath done this and thou </a:t>
            </a:r>
            <a:r>
              <a:rPr lang="en-US" sz="1200" b="0" i="0" dirty="0" err="1">
                <a:effectLst/>
                <a:latin typeface="Cambria" panose="02040503050406030204" pitchFamily="18" charset="0"/>
              </a:rPr>
              <a:t>shouldst</a:t>
            </a:r>
            <a:r>
              <a:rPr lang="en-US" sz="1200" b="0" i="0" dirty="0">
                <a:effectLst/>
                <a:latin typeface="Cambria" panose="02040503050406030204" pitchFamily="18" charset="0"/>
              </a:rPr>
              <a:t> remember her in all thy prayers and also by letter for she oftentimes </a:t>
            </a:r>
            <a:r>
              <a:rPr lang="en-US" sz="1200" b="0" i="0" dirty="0" err="1">
                <a:effectLst/>
                <a:latin typeface="Cambria" panose="02040503050406030204" pitchFamily="18" charset="0"/>
              </a:rPr>
              <a:t>calleth</a:t>
            </a:r>
            <a:r>
              <a:rPr lang="en-US" sz="1200" b="0" i="0" dirty="0">
                <a:effectLst/>
                <a:latin typeface="Cambria" panose="02040503050406030204" pitchFamily="18" charset="0"/>
              </a:rPr>
              <a:t> on  the Lord saying O Lord inspire thy Servant Joseph to communicate by letter some word to thine unworthy  handmaid canst thou not speak </a:t>
            </a:r>
            <a:r>
              <a:rPr lang="en-US" sz="1200" b="0" i="0" dirty="0" err="1">
                <a:effectLst/>
                <a:latin typeface="Cambria" panose="02040503050406030204" pitchFamily="18" charset="0"/>
              </a:rPr>
              <a:t>peaciably</a:t>
            </a:r>
            <a:r>
              <a:rPr lang="en-US" sz="1200" b="0" i="0" dirty="0">
                <a:effectLst/>
                <a:latin typeface="Cambria" panose="02040503050406030204" pitchFamily="18" charset="0"/>
              </a:rPr>
              <a:t> unto  thine handmaid and say all my sins are forgiven and art thou not content with the chastisement wherewith  thou hast chastised thy handmaid yea </a:t>
            </a:r>
            <a:r>
              <a:rPr lang="en-US" sz="1200" b="0" i="0" dirty="0" err="1">
                <a:effectLst/>
                <a:latin typeface="Cambria" panose="02040503050406030204" pitchFamily="18" charset="0"/>
              </a:rPr>
              <a:t>siste</a:t>
            </a:r>
            <a:r>
              <a:rPr lang="en-US" sz="1200" b="0" i="0" dirty="0">
                <a:effectLst/>
                <a:latin typeface="Cambria" panose="02040503050406030204" pitchFamily="18" charset="0"/>
              </a:rPr>
              <a:t>[r] this  seams to be the whisperings of a spirit and Judge ye  what spirit it is I was </a:t>
            </a:r>
            <a:r>
              <a:rPr lang="en-US" sz="1200" b="0" i="0" dirty="0" err="1">
                <a:effectLst/>
                <a:latin typeface="Cambria" panose="02040503050406030204" pitchFamily="18" charset="0"/>
              </a:rPr>
              <a:t>sensable</a:t>
            </a:r>
            <a:r>
              <a:rPr lang="en-US" sz="1200" b="0" i="0" dirty="0">
                <a:effectLst/>
                <a:latin typeface="Cambria" panose="02040503050406030204" pitchFamily="18" charset="0"/>
              </a:rPr>
              <a:t>, when you left  </a:t>
            </a:r>
            <a:r>
              <a:rPr lang="en-US" sz="1200" b="0" i="0" u="none" strike="noStrike" dirty="0">
                <a:effectLst/>
                <a:latin typeface="Cambria" panose="02040503050406030204" pitchFamily="18" charset="0"/>
              </a:rPr>
              <a:t>Kirtland</a:t>
            </a:r>
            <a:r>
              <a:rPr lang="en-US" sz="1200" b="0" i="0" dirty="0">
                <a:effectLst/>
                <a:latin typeface="Cambria" panose="02040503050406030204" pitchFamily="18" charset="0"/>
              </a:rPr>
              <a:t> that the Lord would chasten you but I pray&lt;</a:t>
            </a:r>
            <a:r>
              <a:rPr lang="en-US" sz="1200" b="0" i="0" dirty="0" err="1">
                <a:effectLst/>
                <a:latin typeface="Cambria" panose="02040503050406030204" pitchFamily="18" charset="0"/>
              </a:rPr>
              <a:t>ed</a:t>
            </a:r>
            <a:r>
              <a:rPr lang="en-US" sz="1200" b="0" i="0" dirty="0">
                <a:effectLst/>
                <a:latin typeface="Cambria" panose="02040503050406030204" pitchFamily="18" charset="0"/>
              </a:rPr>
              <a:t>&gt;  </a:t>
            </a:r>
            <a:r>
              <a:rPr lang="en-US" sz="1200" b="0" i="0" dirty="0" err="1">
                <a:effectLst/>
                <a:latin typeface="Cambria" panose="02040503050406030204" pitchFamily="18" charset="0"/>
              </a:rPr>
              <a:t>fervantly</a:t>
            </a:r>
            <a:r>
              <a:rPr lang="en-US" sz="1200" b="0" i="0" dirty="0">
                <a:effectLst/>
                <a:latin typeface="Cambria" panose="02040503050406030204" pitchFamily="18" charset="0"/>
              </a:rPr>
              <a:t> in the name of Jesus that you might live  to receive your </a:t>
            </a:r>
            <a:r>
              <a:rPr lang="en-US" sz="1200" b="0" i="0" u="none" strike="noStrike" dirty="0">
                <a:effectLst/>
                <a:latin typeface="Cambria" panose="02040503050406030204" pitchFamily="18" charset="0"/>
              </a:rPr>
              <a:t>inheritance</a:t>
            </a:r>
            <a:r>
              <a:rPr lang="en-US" sz="1200" b="0" i="0" dirty="0">
                <a:effectLst/>
                <a:latin typeface="Cambria" panose="02040503050406030204" pitchFamily="18" charset="0"/>
              </a:rPr>
              <a:t> agreeable to the </a:t>
            </a:r>
            <a:r>
              <a:rPr lang="en-US" sz="1200" b="0" i="0" dirty="0" err="1">
                <a:effectLst/>
                <a:latin typeface="Cambria" panose="02040503050406030204" pitchFamily="18" charset="0"/>
              </a:rPr>
              <a:t>commandm</a:t>
            </a:r>
            <a:r>
              <a:rPr lang="en-US" sz="1200" b="0" i="0" dirty="0">
                <a:effectLst/>
                <a:latin typeface="Cambria" panose="02040503050406030204" pitchFamily="18" charset="0"/>
              </a:rPr>
              <a:t>[e]</a:t>
            </a:r>
            <a:r>
              <a:rPr lang="en-US" sz="1200" b="0" i="0" dirty="0" err="1">
                <a:effectLst/>
                <a:latin typeface="Cambria" panose="02040503050406030204" pitchFamily="18" charset="0"/>
              </a:rPr>
              <a:t>nt</a:t>
            </a:r>
            <a:r>
              <a:rPr lang="en-US" sz="1200" b="0" i="0" dirty="0">
                <a:effectLst/>
                <a:latin typeface="Cambria" panose="02040503050406030204" pitchFamily="18" charset="0"/>
              </a:rPr>
              <a:t>  which was given concerning you I am not at all  astonished at what has happened to you </a:t>
            </a:r>
            <a:r>
              <a:rPr lang="en-US" sz="1200" b="0" i="0" dirty="0" err="1">
                <a:effectLst/>
                <a:latin typeface="Cambria" panose="02040503050406030204" pitchFamily="18" charset="0"/>
              </a:rPr>
              <a:t>neithe</a:t>
            </a:r>
            <a:r>
              <a:rPr lang="en-US" sz="1200" b="0" i="0" dirty="0">
                <a:effectLst/>
                <a:latin typeface="Cambria" panose="02040503050406030204" pitchFamily="18" charset="0"/>
              </a:rPr>
              <a:t>[r] to what  has happened to Zion and I could tell all the why’s &amp;  wherefores of all there calamities but alas it is in  vain to warn and give precepts for all men are  naturally disposed to walk in their own paths as they  are pointed out by their own fingers and are not  willing to </a:t>
            </a:r>
            <a:r>
              <a:rPr lang="en-US" sz="1200" b="0" i="0" dirty="0" err="1">
                <a:effectLst/>
                <a:latin typeface="Cambria" panose="02040503050406030204" pitchFamily="18" charset="0"/>
              </a:rPr>
              <a:t>considder</a:t>
            </a:r>
            <a:r>
              <a:rPr lang="en-US" sz="1200" b="0" i="0" dirty="0">
                <a:effectLst/>
                <a:latin typeface="Cambria" panose="02040503050406030204" pitchFamily="18" charset="0"/>
              </a:rPr>
              <a:t> and walk in the path which is  pointed out by another saying this is the way  walk ye in it </a:t>
            </a:r>
            <a:r>
              <a:rPr lang="en-US" sz="1200" b="0" i="0" dirty="0" err="1">
                <a:effectLst/>
                <a:latin typeface="Cambria" panose="02040503050406030204" pitchFamily="18" charset="0"/>
              </a:rPr>
              <a:t>altho</a:t>
            </a:r>
            <a:r>
              <a:rPr lang="en-US" sz="1200" b="0" i="0" dirty="0">
                <a:effectLst/>
                <a:latin typeface="Cambria" panose="02040503050406030204" pitchFamily="18" charset="0"/>
              </a:rPr>
              <a:t> he should be an </a:t>
            </a:r>
            <a:r>
              <a:rPr lang="en-US" sz="1200" b="0" i="0" dirty="0" err="1">
                <a:effectLst/>
                <a:latin typeface="Cambria" panose="02040503050406030204" pitchFamily="18" charset="0"/>
              </a:rPr>
              <a:t>uner</a:t>
            </a:r>
            <a:r>
              <a:rPr lang="en-US" sz="1200" b="0" i="0" dirty="0">
                <a:effectLst/>
                <a:latin typeface="Cambria" panose="02040503050406030204" pitchFamily="18" charset="0"/>
              </a:rPr>
              <a:t>[r]</a:t>
            </a:r>
            <a:r>
              <a:rPr lang="en-US" sz="1200" b="0" i="0" dirty="0" err="1">
                <a:effectLst/>
                <a:latin typeface="Cambria" panose="02040503050406030204" pitchFamily="18" charset="0"/>
              </a:rPr>
              <a:t>ing</a:t>
            </a:r>
            <a:r>
              <a:rPr lang="en-US" sz="1200" b="0" i="0" dirty="0">
                <a:effectLst/>
                <a:latin typeface="Cambria" panose="02040503050406030204" pitchFamily="18" charset="0"/>
              </a:rPr>
              <a:t>  director and the Lord his God sent him </a:t>
            </a:r>
            <a:r>
              <a:rPr lang="en-US" sz="1200" b="0" i="0" dirty="0" err="1">
                <a:effectLst/>
                <a:latin typeface="Cambria" panose="02040503050406030204" pitchFamily="18" charset="0"/>
              </a:rPr>
              <a:t>neverthe</a:t>
            </a:r>
            <a:r>
              <a:rPr lang="en-US" sz="1200" b="0" i="0" dirty="0">
                <a:effectLst/>
                <a:latin typeface="Cambria" panose="02040503050406030204" pitchFamily="18" charset="0"/>
              </a:rPr>
              <a:t> less I do not feel disposed to cast any reflections but I feel to  cry mightily unto the Lord that all things might work  together for good which has happened yea I feel to say  O Lord let Zion be comforted let her waste places be  built up and established an hundred fold [p. [1]]</a:t>
            </a:r>
          </a:p>
          <a:p>
            <a:pPr fontAlgn="base"/>
            <a:r>
              <a:rPr lang="en-US" sz="1200" dirty="0"/>
              <a:t>let thy saints come unto Zion out of every nation  let her be exalted to the third heavens and let thy Judgments be sent forth unto victory and after this great  tribulation let thy blessings fall upon thy people  and let thy handmaid live till her soul shall be sat </a:t>
            </a:r>
            <a:r>
              <a:rPr lang="en-US" sz="1200" dirty="0" err="1"/>
              <a:t>isfied</a:t>
            </a:r>
            <a:r>
              <a:rPr lang="en-US" sz="1200" dirty="0"/>
              <a:t> in beholding the glory of Zion notwithstanding  her present affliction she shall yet arise and put  on her beautiful garments and be the Joy and  </a:t>
            </a:r>
            <a:r>
              <a:rPr lang="en-US" sz="1200" strike="sngStrike" dirty="0"/>
              <a:t>praise</a:t>
            </a:r>
            <a:r>
              <a:rPr lang="en-US" sz="1200" dirty="0"/>
              <a:t> &lt;glory&gt; of the whole earth therefore let your heart be  </a:t>
            </a:r>
            <a:r>
              <a:rPr lang="en-US" sz="1200" dirty="0" err="1"/>
              <a:t>comferted</a:t>
            </a:r>
            <a:r>
              <a:rPr lang="en-US" sz="1200" dirty="0"/>
              <a:t> live in strict obedience to the commandments  of God and walk humble before him and he will  exalt thee in his own due time the brethren in this place  are gaining ground in spiritual things and are trying  to overcome all things that is not well pleasing to  their heavenly father </a:t>
            </a:r>
            <a:r>
              <a:rPr lang="en-US" sz="1200" strike="sngStrike" dirty="0"/>
              <a:t>we have common</a:t>
            </a:r>
            <a:r>
              <a:rPr lang="en-US" sz="1200" dirty="0"/>
              <a:t> there has  many brethren </a:t>
            </a:r>
            <a:r>
              <a:rPr lang="en-US" sz="1200" dirty="0" err="1"/>
              <a:t>mooved</a:t>
            </a:r>
            <a:r>
              <a:rPr lang="en-US" sz="1200" dirty="0"/>
              <a:t> to this place from different  parts of the country so much so that one house is  not sufficient to contain them for public worship  and we have divided and hold meetings in  two </a:t>
            </a:r>
            <a:r>
              <a:rPr lang="en-US" sz="1200" dirty="0" err="1"/>
              <a:t>sepperete</a:t>
            </a:r>
            <a:r>
              <a:rPr lang="en-US" sz="1200" dirty="0"/>
              <a:t> places namely at the school house  on the flats and Uncle John Smiths who lives on brother [Joseph </a:t>
            </a:r>
            <a:r>
              <a:rPr lang="en-US" sz="1200" dirty="0" err="1"/>
              <a:t>Coes</a:t>
            </a:r>
            <a:r>
              <a:rPr lang="en-US" sz="1200" dirty="0"/>
              <a:t>] place we have commenced building  the house of the Lord in this place and are  making great progress in it so much so that I feel  great hopes that by spring it will be finished so  that we can have a place to worship where we  shall not be molested a few days since </a:t>
            </a:r>
            <a:r>
              <a:rPr lang="en-US" sz="1200" dirty="0" err="1"/>
              <a:t>Brothe</a:t>
            </a:r>
            <a:r>
              <a:rPr lang="en-US" sz="1200" dirty="0"/>
              <a:t>[r]  Ball and </a:t>
            </a:r>
            <a:r>
              <a:rPr lang="en-US" sz="1200" dirty="0" err="1"/>
              <a:t>Siste</a:t>
            </a:r>
            <a:r>
              <a:rPr lang="en-US" sz="1200" dirty="0"/>
              <a:t>[r] Elizabeth Chase </a:t>
            </a:r>
            <a:r>
              <a:rPr lang="en-US" sz="1200" dirty="0" err="1"/>
              <a:t>arived</a:t>
            </a:r>
            <a:r>
              <a:rPr lang="en-US" sz="1200" dirty="0"/>
              <a:t> here &lt;from&gt;  </a:t>
            </a:r>
            <a:r>
              <a:rPr lang="en-US" sz="1200" dirty="0" err="1"/>
              <a:t>boston</a:t>
            </a:r>
            <a:r>
              <a:rPr lang="en-US" sz="1200" dirty="0"/>
              <a:t> broth[</a:t>
            </a:r>
            <a:r>
              <a:rPr lang="en-US" sz="1200" dirty="0" err="1"/>
              <a:t>er</a:t>
            </a:r>
            <a:r>
              <a:rPr lang="en-US" sz="1200" dirty="0"/>
              <a:t>] ball has gone about three miles from  this place to work at his trade and </a:t>
            </a:r>
            <a:r>
              <a:rPr lang="en-US" sz="1200" dirty="0" err="1"/>
              <a:t>Siste</a:t>
            </a:r>
            <a:r>
              <a:rPr lang="en-US" sz="1200" dirty="0"/>
              <a:t>[r] </a:t>
            </a:r>
            <a:r>
              <a:rPr lang="en-US" sz="1200" dirty="0" err="1"/>
              <a:t>Elizab</a:t>
            </a:r>
            <a:r>
              <a:rPr lang="en-US" sz="1200" dirty="0"/>
              <a:t> eth lives with me at present Agnes [</a:t>
            </a:r>
            <a:r>
              <a:rPr lang="en-US" sz="1200" dirty="0" err="1"/>
              <a:t>Coolbrith</a:t>
            </a:r>
            <a:r>
              <a:rPr lang="en-US" sz="1200" dirty="0"/>
              <a:t>] &amp; Mary [Bailey]  Lives with father Smith——</a:t>
            </a:r>
          </a:p>
          <a:p>
            <a:pPr fontAlgn="base"/>
            <a:r>
              <a:rPr lang="en-US" sz="1200" dirty="0"/>
              <a:t>I will assure you that the Lord has respect unto the offering you made he is a God that changes not and </a:t>
            </a:r>
            <a:r>
              <a:rPr lang="en-US" sz="1200" dirty="0" err="1"/>
              <a:t>and</a:t>
            </a:r>
            <a:r>
              <a:rPr lang="en-US" sz="1200" dirty="0"/>
              <a:t> his word cannot fail remember what he has said in the book of </a:t>
            </a:r>
            <a:r>
              <a:rPr lang="en-US" sz="1200" dirty="0" err="1"/>
              <a:t>mormon</a:t>
            </a:r>
            <a:r>
              <a:rPr lang="en-US" sz="1200" dirty="0"/>
              <a:t> respecting those who should assist in bringing this work forth we frequently have </a:t>
            </a:r>
            <a:r>
              <a:rPr lang="en-US" sz="1200" dirty="0" err="1"/>
              <a:t>inteligenc</a:t>
            </a:r>
            <a:r>
              <a:rPr lang="en-US" sz="1200" dirty="0"/>
              <a:t> from our elder abroad that are </a:t>
            </a:r>
            <a:r>
              <a:rPr lang="en-US" sz="1200" dirty="0" err="1"/>
              <a:t>proclaming</a:t>
            </a:r>
            <a:r>
              <a:rPr lang="en-US" sz="1200" dirty="0"/>
              <a:t> the word that God is working with them for they have attained to great faith insomuch that signs do follow them that believe [p. [2]]</a:t>
            </a:r>
          </a:p>
          <a:p>
            <a:pPr fontAlgn="base"/>
            <a:r>
              <a:rPr lang="en-US" sz="1200" dirty="0" err="1"/>
              <a:t>Brothe</a:t>
            </a:r>
            <a:r>
              <a:rPr lang="en-US" sz="1200" dirty="0"/>
              <a:t>[r] David </a:t>
            </a:r>
            <a:r>
              <a:rPr lang="en-US" sz="1200" dirty="0" err="1"/>
              <a:t>Pettin</a:t>
            </a:r>
            <a:r>
              <a:rPr lang="en-US" sz="1200" dirty="0"/>
              <a:t> [David W. Patten] has Just returned from his  tour </a:t>
            </a:r>
            <a:r>
              <a:rPr lang="en-US" sz="1200" strike="sngStrike" dirty="0"/>
              <a:t>from</a:t>
            </a:r>
            <a:r>
              <a:rPr lang="en-US" sz="1200" dirty="0"/>
              <a:t> &lt;to&gt; the east and gives us great satisfaction  as to his ministry he has raised up a church  of about Eighty &lt;three&gt; members in that part of the country  where his friends live in the state of New York  many were healed </a:t>
            </a:r>
            <a:r>
              <a:rPr lang="en-US" sz="1200" strike="sngStrike" dirty="0"/>
              <a:t>by</a:t>
            </a:r>
            <a:r>
              <a:rPr lang="en-US" sz="1200" dirty="0"/>
              <a:t> through his </a:t>
            </a:r>
            <a:r>
              <a:rPr lang="en-US" sz="1200" dirty="0" err="1"/>
              <a:t>instrumantality</a:t>
            </a:r>
            <a:r>
              <a:rPr lang="en-US" sz="1200" dirty="0"/>
              <a:t>  several </a:t>
            </a:r>
            <a:r>
              <a:rPr lang="en-US" sz="1200" dirty="0" err="1"/>
              <a:t>criples</a:t>
            </a:r>
            <a:r>
              <a:rPr lang="en-US" sz="1200" dirty="0"/>
              <a:t> were restored as many as twelve  that were afflicted came at </a:t>
            </a:r>
            <a:r>
              <a:rPr lang="en-US" sz="1200" strike="sngStrike" dirty="0" err="1"/>
              <a:t>at</a:t>
            </a:r>
            <a:r>
              <a:rPr lang="en-US" sz="1200" dirty="0"/>
              <a:t> a time from a </a:t>
            </a:r>
            <a:r>
              <a:rPr lang="en-US" sz="1200" dirty="0" err="1"/>
              <a:t>distanc</a:t>
            </a:r>
            <a:r>
              <a:rPr lang="en-US" sz="1200" dirty="0"/>
              <a:t>[e]  to be healed he &lt;and others&gt; administered in the name of  Jesus and they were made whole thus you  see that the Laborers in the Lords vineyard are  </a:t>
            </a:r>
            <a:r>
              <a:rPr lang="en-US" sz="1200" dirty="0" err="1"/>
              <a:t>Labouring</a:t>
            </a:r>
            <a:r>
              <a:rPr lang="en-US" sz="1200" dirty="0"/>
              <a:t> with their </a:t>
            </a:r>
            <a:r>
              <a:rPr lang="en-US" sz="1200" dirty="0" err="1"/>
              <a:t>mights</a:t>
            </a:r>
            <a:r>
              <a:rPr lang="en-US" sz="1200" dirty="0"/>
              <a:t> while the day lasts  knowing the night soon cometh wherein no man  can work I wish you to say to </a:t>
            </a:r>
            <a:r>
              <a:rPr lang="en-US" sz="1200" dirty="0" err="1"/>
              <a:t>brothe</a:t>
            </a:r>
            <a:r>
              <a:rPr lang="en-US" sz="1200" dirty="0"/>
              <a:t>[r] [Edward] Partridge  that we received his </a:t>
            </a:r>
            <a:r>
              <a:rPr lang="en-US" sz="1200" dirty="0" err="1"/>
              <a:t>lette</a:t>
            </a:r>
            <a:r>
              <a:rPr lang="en-US" sz="1200" dirty="0"/>
              <a:t>[r] of the 13 August directed  to Bro Frederick [G. Williams] requesting an </a:t>
            </a:r>
            <a:r>
              <a:rPr lang="en-US" sz="1200" dirty="0" err="1"/>
              <a:t>explination</a:t>
            </a:r>
            <a:r>
              <a:rPr lang="en-US" sz="1200" dirty="0"/>
              <a:t> on  the Plan of the house which is to be built in  Zion and also of the City Platt that &lt;the&gt; </a:t>
            </a:r>
            <a:r>
              <a:rPr lang="en-US" sz="1200" dirty="0" err="1"/>
              <a:t>brothern</a:t>
            </a:r>
            <a:r>
              <a:rPr lang="en-US" sz="1200" dirty="0"/>
              <a:t>  whom we have recently sent to Zion will give  them all the information they need about it  I have but little time to write at present for  I am </a:t>
            </a:r>
            <a:r>
              <a:rPr lang="en-US" sz="1200" dirty="0" err="1"/>
              <a:t>Labouring</a:t>
            </a:r>
            <a:r>
              <a:rPr lang="en-US" sz="1200" dirty="0"/>
              <a:t> on the house of the Lord with  my own hands therefor I must bid you farewell  and subscribe myself your unworthy brother  in </a:t>
            </a:r>
            <a:r>
              <a:rPr lang="en-US" sz="1200" dirty="0" err="1"/>
              <a:t>christ</a:t>
            </a:r>
            <a:r>
              <a:rPr lang="en-US" sz="1200" dirty="0"/>
              <a:t> amen</a:t>
            </a:r>
          </a:p>
          <a:p>
            <a:pPr fontAlgn="base"/>
            <a:r>
              <a:rPr lang="en-US" sz="1200" dirty="0"/>
              <a:t>[Joseph Smith Jr.]</a:t>
            </a:r>
          </a:p>
          <a:p>
            <a:pPr fontAlgn="base"/>
            <a:r>
              <a:rPr lang="en-US" sz="1200" dirty="0"/>
              <a:t>Joseph Smith Papers</a:t>
            </a:r>
          </a:p>
        </p:txBody>
      </p:sp>
    </p:spTree>
    <p:extLst>
      <p:ext uri="{BB962C8B-B14F-4D97-AF65-F5344CB8AC3E}">
        <p14:creationId xmlns:p14="http://schemas.microsoft.com/office/powerpoint/2010/main" val="3189885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5A64197-80D5-45D2-95A8-26EC81D3740D}"/>
              </a:ext>
            </a:extLst>
          </p:cNvPr>
          <p:cNvGraphicFramePr>
            <a:graphicFrameLocks noGrp="1"/>
          </p:cNvGraphicFramePr>
          <p:nvPr>
            <p:extLst>
              <p:ext uri="{D42A27DB-BD31-4B8C-83A1-F6EECF244321}">
                <p14:modId xmlns:p14="http://schemas.microsoft.com/office/powerpoint/2010/main" val="3701340413"/>
              </p:ext>
            </p:extLst>
          </p:nvPr>
        </p:nvGraphicFramePr>
        <p:xfrm>
          <a:off x="2032001" y="1709951"/>
          <a:ext cx="8127999" cy="1112520"/>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3705479597"/>
                    </a:ext>
                  </a:extLst>
                </a:gridCol>
                <a:gridCol w="2709333">
                  <a:extLst>
                    <a:ext uri="{9D8B030D-6E8A-4147-A177-3AD203B41FA5}">
                      <a16:colId xmlns:a16="http://schemas.microsoft.com/office/drawing/2014/main" val="834277077"/>
                    </a:ext>
                  </a:extLst>
                </a:gridCol>
                <a:gridCol w="2709333">
                  <a:extLst>
                    <a:ext uri="{9D8B030D-6E8A-4147-A177-3AD203B41FA5}">
                      <a16:colId xmlns:a16="http://schemas.microsoft.com/office/drawing/2014/main" val="1192048936"/>
                    </a:ext>
                  </a:extLst>
                </a:gridCol>
              </a:tblGrid>
              <a:tr h="370840">
                <a:tc>
                  <a:txBody>
                    <a:bodyPr/>
                    <a:lstStyle/>
                    <a:p>
                      <a:r>
                        <a:rPr lang="en-US" dirty="0">
                          <a:solidFill>
                            <a:schemeClr val="tx1"/>
                          </a:solidFill>
                        </a:rPr>
                        <a:t>Temples of the Restoration</a:t>
                      </a:r>
                    </a:p>
                  </a:txBody>
                  <a:tcPr marL="31750" marR="31750" marT="31750" marB="31750" anchor="ctr"/>
                </a:tc>
                <a:tc>
                  <a:txBody>
                    <a:bodyPr/>
                    <a:lstStyle/>
                    <a:p>
                      <a:r>
                        <a:rPr lang="en-US">
                          <a:solidFill>
                            <a:schemeClr val="tx1"/>
                          </a:solidFill>
                        </a:rPr>
                        <a:t>Dedication Date</a:t>
                      </a:r>
                    </a:p>
                  </a:txBody>
                  <a:tcPr marL="31750" marR="31750" marT="31750" marB="31750" anchor="ctr"/>
                </a:tc>
                <a:tc>
                  <a:txBody>
                    <a:bodyPr/>
                    <a:lstStyle/>
                    <a:p>
                      <a:r>
                        <a:rPr lang="en-US">
                          <a:solidFill>
                            <a:schemeClr val="tx1"/>
                          </a:solidFill>
                        </a:rPr>
                        <a:t>Dedicated By</a:t>
                      </a:r>
                    </a:p>
                  </a:txBody>
                  <a:tcPr marL="31750" marR="31750" marT="31750" marB="31750" anchor="ctr"/>
                </a:tc>
                <a:extLst>
                  <a:ext uri="{0D108BD9-81ED-4DB2-BD59-A6C34878D82A}">
                    <a16:rowId xmlns:a16="http://schemas.microsoft.com/office/drawing/2014/main" val="1193913738"/>
                  </a:ext>
                </a:extLst>
              </a:tr>
              <a:tr h="370840">
                <a:tc>
                  <a:txBody>
                    <a:bodyPr/>
                    <a:lstStyle/>
                    <a:p>
                      <a:r>
                        <a:rPr lang="en-US" u="none" strike="noStrike" dirty="0">
                          <a:solidFill>
                            <a:schemeClr val="tx1"/>
                          </a:solidFill>
                          <a:effectLst/>
                          <a:hlinkClick r:id="rId2" tooltip="Kirtland Temple">
                            <a:extLst>
                              <a:ext uri="{A12FA001-AC4F-418D-AE19-62706E023703}">
                                <ahyp:hlinkClr xmlns:ahyp="http://schemas.microsoft.com/office/drawing/2018/hyperlinkcolor" val="tx"/>
                              </a:ext>
                            </a:extLst>
                          </a:hlinkClick>
                        </a:rPr>
                        <a:t>Kirtland Temple</a:t>
                      </a:r>
                      <a:r>
                        <a:rPr lang="en-US" dirty="0">
                          <a:solidFill>
                            <a:schemeClr val="tx1"/>
                          </a:solidFill>
                        </a:rPr>
                        <a:t>*</a:t>
                      </a:r>
                    </a:p>
                  </a:txBody>
                  <a:tcPr marL="31750" marR="31750" marT="31750" marB="31750" anchor="ctr"/>
                </a:tc>
                <a:tc>
                  <a:txBody>
                    <a:bodyPr/>
                    <a:lstStyle/>
                    <a:p>
                      <a:r>
                        <a:rPr lang="en-US" dirty="0">
                          <a:solidFill>
                            <a:schemeClr val="tx1"/>
                          </a:solidFill>
                        </a:rPr>
                        <a:t>27 March </a:t>
                      </a:r>
                      <a:r>
                        <a:rPr lang="en-US" u="none" strike="noStrike" dirty="0">
                          <a:solidFill>
                            <a:schemeClr val="tx1"/>
                          </a:solidFill>
                          <a:effectLst/>
                          <a:hlinkClick r:id="rId3" tooltip="1836">
                            <a:extLst>
                              <a:ext uri="{A12FA001-AC4F-418D-AE19-62706E023703}">
                                <ahyp:hlinkClr xmlns:ahyp="http://schemas.microsoft.com/office/drawing/2018/hyperlinkcolor" val="tx"/>
                              </a:ext>
                            </a:extLst>
                          </a:hlinkClick>
                        </a:rPr>
                        <a:t>1836</a:t>
                      </a:r>
                      <a:endParaRPr lang="en-US" dirty="0">
                        <a:solidFill>
                          <a:schemeClr val="tx1"/>
                        </a:solidFill>
                      </a:endParaRPr>
                    </a:p>
                  </a:txBody>
                  <a:tcPr marL="31750" marR="31750" marT="31750" marB="31750" anchor="ctr"/>
                </a:tc>
                <a:tc>
                  <a:txBody>
                    <a:bodyPr/>
                    <a:lstStyle/>
                    <a:p>
                      <a:r>
                        <a:rPr lang="en-US" u="none" strike="noStrike">
                          <a:solidFill>
                            <a:schemeClr val="tx1"/>
                          </a:solidFill>
                          <a:effectLst/>
                          <a:hlinkClick r:id="rId4" tooltip="Joseph Smith">
                            <a:extLst>
                              <a:ext uri="{A12FA001-AC4F-418D-AE19-62706E023703}">
                                <ahyp:hlinkClr xmlns:ahyp="http://schemas.microsoft.com/office/drawing/2018/hyperlinkcolor" val="tx"/>
                              </a:ext>
                            </a:extLst>
                          </a:hlinkClick>
                        </a:rPr>
                        <a:t>Joseph Smith</a:t>
                      </a:r>
                      <a:endParaRPr lang="en-US">
                        <a:solidFill>
                          <a:schemeClr val="tx1"/>
                        </a:solidFill>
                      </a:endParaRPr>
                    </a:p>
                  </a:txBody>
                  <a:tcPr marL="31750" marR="31750" marT="31750" marB="31750" anchor="ctr"/>
                </a:tc>
                <a:extLst>
                  <a:ext uri="{0D108BD9-81ED-4DB2-BD59-A6C34878D82A}">
                    <a16:rowId xmlns:a16="http://schemas.microsoft.com/office/drawing/2014/main" val="347378431"/>
                  </a:ext>
                </a:extLst>
              </a:tr>
              <a:tr h="370840">
                <a:tc>
                  <a:txBody>
                    <a:bodyPr/>
                    <a:lstStyle/>
                    <a:p>
                      <a:r>
                        <a:rPr lang="en-US" u="none" strike="noStrike">
                          <a:solidFill>
                            <a:schemeClr val="tx1"/>
                          </a:solidFill>
                          <a:effectLst/>
                          <a:hlinkClick r:id="rId5" tooltip="Nauvoo Temple">
                            <a:extLst>
                              <a:ext uri="{A12FA001-AC4F-418D-AE19-62706E023703}">
                                <ahyp:hlinkClr xmlns:ahyp="http://schemas.microsoft.com/office/drawing/2018/hyperlinkcolor" val="tx"/>
                              </a:ext>
                            </a:extLst>
                          </a:hlinkClick>
                        </a:rPr>
                        <a:t>Nauvoo Temple</a:t>
                      </a:r>
                      <a:r>
                        <a:rPr lang="en-US">
                          <a:solidFill>
                            <a:schemeClr val="tx1"/>
                          </a:solidFill>
                        </a:rPr>
                        <a:t>**</a:t>
                      </a:r>
                    </a:p>
                  </a:txBody>
                  <a:tcPr marL="31750" marR="31750" marT="31750" marB="31750" anchor="ctr"/>
                </a:tc>
                <a:tc>
                  <a:txBody>
                    <a:bodyPr/>
                    <a:lstStyle/>
                    <a:p>
                      <a:r>
                        <a:rPr lang="en-US">
                          <a:solidFill>
                            <a:schemeClr val="tx1"/>
                          </a:solidFill>
                        </a:rPr>
                        <a:t>1 May </a:t>
                      </a:r>
                      <a:r>
                        <a:rPr lang="en-US" u="none" strike="noStrike">
                          <a:solidFill>
                            <a:schemeClr val="tx1"/>
                          </a:solidFill>
                          <a:effectLst/>
                          <a:hlinkClick r:id="rId6" tooltip="1846">
                            <a:extLst>
                              <a:ext uri="{A12FA001-AC4F-418D-AE19-62706E023703}">
                                <ahyp:hlinkClr xmlns:ahyp="http://schemas.microsoft.com/office/drawing/2018/hyperlinkcolor" val="tx"/>
                              </a:ext>
                            </a:extLst>
                          </a:hlinkClick>
                        </a:rPr>
                        <a:t>1846</a:t>
                      </a:r>
                      <a:endParaRPr lang="en-US">
                        <a:solidFill>
                          <a:schemeClr val="tx1"/>
                        </a:solidFill>
                      </a:endParaRPr>
                    </a:p>
                  </a:txBody>
                  <a:tcPr marL="31750" marR="31750" marT="31750" marB="31750" anchor="ctr"/>
                </a:tc>
                <a:tc>
                  <a:txBody>
                    <a:bodyPr/>
                    <a:lstStyle/>
                    <a:p>
                      <a:r>
                        <a:rPr lang="en-US" u="none" strike="noStrike" dirty="0">
                          <a:solidFill>
                            <a:schemeClr val="tx1"/>
                          </a:solidFill>
                          <a:effectLst/>
                          <a:hlinkClick r:id="rId7" tooltip="Orson Hyde">
                            <a:extLst>
                              <a:ext uri="{A12FA001-AC4F-418D-AE19-62706E023703}">
                                <ahyp:hlinkClr xmlns:ahyp="http://schemas.microsoft.com/office/drawing/2018/hyperlinkcolor" val="tx"/>
                              </a:ext>
                            </a:extLst>
                          </a:hlinkClick>
                        </a:rPr>
                        <a:t>Orson Hyde</a:t>
                      </a:r>
                      <a:endParaRPr lang="en-US" dirty="0">
                        <a:solidFill>
                          <a:schemeClr val="tx1"/>
                        </a:solidFill>
                      </a:endParaRPr>
                    </a:p>
                  </a:txBody>
                  <a:tcPr marL="31750" marR="31750" marT="31750" marB="31750" anchor="ctr"/>
                </a:tc>
                <a:extLst>
                  <a:ext uri="{0D108BD9-81ED-4DB2-BD59-A6C34878D82A}">
                    <a16:rowId xmlns:a16="http://schemas.microsoft.com/office/drawing/2014/main" val="2320559723"/>
                  </a:ext>
                </a:extLst>
              </a:tr>
            </a:tbl>
          </a:graphicData>
        </a:graphic>
      </p:graphicFrame>
      <p:sp>
        <p:nvSpPr>
          <p:cNvPr id="3" name="Rectangle 2">
            <a:extLst>
              <a:ext uri="{FF2B5EF4-FFF2-40B4-BE49-F238E27FC236}">
                <a16:creationId xmlns:a16="http://schemas.microsoft.com/office/drawing/2014/main" id="{47A22ACF-7A71-41E1-9231-58B7D1121464}"/>
              </a:ext>
            </a:extLst>
          </p:cNvPr>
          <p:cNvSpPr/>
          <p:nvPr/>
        </p:nvSpPr>
        <p:spPr>
          <a:xfrm>
            <a:off x="3048000" y="3105834"/>
            <a:ext cx="6096000" cy="646331"/>
          </a:xfrm>
          <a:prstGeom prst="rect">
            <a:avLst/>
          </a:prstGeom>
        </p:spPr>
        <p:txBody>
          <a:bodyPr>
            <a:spAutoFit/>
          </a:bodyPr>
          <a:lstStyle/>
          <a:p>
            <a:pPr>
              <a:buFont typeface="Arial" panose="020B0604020202020204" pitchFamily="34" charset="0"/>
              <a:buChar char="•"/>
            </a:pPr>
            <a:r>
              <a:rPr lang="en-US" dirty="0">
                <a:solidFill>
                  <a:srgbClr val="000000"/>
                </a:solidFill>
                <a:latin typeface="Arial" panose="020B0604020202020204" pitchFamily="34" charset="0"/>
              </a:rPr>
              <a:t>* No longer owned by the Church</a:t>
            </a:r>
          </a:p>
          <a:p>
            <a:pPr>
              <a:buFont typeface="Arial" panose="020B0604020202020204" pitchFamily="34" charset="0"/>
              <a:buChar char="•"/>
            </a:pPr>
            <a:r>
              <a:rPr lang="en-US" dirty="0">
                <a:solidFill>
                  <a:srgbClr val="000000"/>
                </a:solidFill>
                <a:latin typeface="Arial" panose="020B0604020202020204" pitchFamily="34" charset="0"/>
              </a:rPr>
              <a:t>** Destroyed by fire; rebuilt in 2002, see No. 113</a:t>
            </a:r>
            <a:endParaRPr lang="en-US" b="0" i="0" dirty="0">
              <a:solidFill>
                <a:srgbClr val="000000"/>
              </a:solidFill>
              <a:effectLst/>
              <a:latin typeface="Arial" panose="020B0604020202020204" pitchFamily="34" charset="0"/>
            </a:endParaRPr>
          </a:p>
        </p:txBody>
      </p:sp>
      <p:sp>
        <p:nvSpPr>
          <p:cNvPr id="4" name="Rectangle 3">
            <a:extLst>
              <a:ext uri="{FF2B5EF4-FFF2-40B4-BE49-F238E27FC236}">
                <a16:creationId xmlns:a16="http://schemas.microsoft.com/office/drawing/2014/main" id="{9F4972B5-FA00-4D97-B335-9D36DE73346F}"/>
              </a:ext>
            </a:extLst>
          </p:cNvPr>
          <p:cNvSpPr/>
          <p:nvPr/>
        </p:nvSpPr>
        <p:spPr>
          <a:xfrm>
            <a:off x="1945730" y="40084"/>
            <a:ext cx="8537915" cy="954107"/>
          </a:xfrm>
          <a:prstGeom prst="rect">
            <a:avLst/>
          </a:prstGeom>
        </p:spPr>
        <p:txBody>
          <a:bodyPr wrap="none">
            <a:spAutoFit/>
          </a:bodyPr>
          <a:lstStyle/>
          <a:p>
            <a:pPr algn="ctr" fontAlgn="base"/>
            <a:r>
              <a:rPr lang="en-US" sz="2800" dirty="0">
                <a:solidFill>
                  <a:srgbClr val="333333"/>
                </a:solidFill>
                <a:latin typeface="Abadi" panose="020B0604020104020204" pitchFamily="34" charset="0"/>
              </a:rPr>
              <a:t>The Church of Jesus Christ of Latter-day Saint Temples</a:t>
            </a:r>
          </a:p>
          <a:p>
            <a:pPr algn="ctr" fontAlgn="base"/>
            <a:r>
              <a:rPr lang="en-US" sz="2800" b="0" dirty="0">
                <a:solidFill>
                  <a:srgbClr val="333333"/>
                </a:solidFill>
                <a:effectLst/>
                <a:latin typeface="Abadi" panose="020B0604020104020204" pitchFamily="34" charset="0"/>
              </a:rPr>
              <a:t>As of October 2018</a:t>
            </a:r>
          </a:p>
        </p:txBody>
      </p:sp>
    </p:spTree>
    <p:extLst>
      <p:ext uri="{BB962C8B-B14F-4D97-AF65-F5344CB8AC3E}">
        <p14:creationId xmlns:p14="http://schemas.microsoft.com/office/powerpoint/2010/main" val="17380832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82CDD5D-2F10-4512-BDE8-42E9E14397AD}"/>
              </a:ext>
            </a:extLst>
          </p:cNvPr>
          <p:cNvGraphicFramePr>
            <a:graphicFrameLocks noGrp="1"/>
          </p:cNvGraphicFramePr>
          <p:nvPr>
            <p:extLst>
              <p:ext uri="{D42A27DB-BD31-4B8C-83A1-F6EECF244321}">
                <p14:modId xmlns:p14="http://schemas.microsoft.com/office/powerpoint/2010/main" val="2452153622"/>
              </p:ext>
            </p:extLst>
          </p:nvPr>
        </p:nvGraphicFramePr>
        <p:xfrm>
          <a:off x="304800" y="220980"/>
          <a:ext cx="11125200" cy="3208020"/>
        </p:xfrm>
        <a:graphic>
          <a:graphicData uri="http://schemas.openxmlformats.org/drawingml/2006/table">
            <a:tbl>
              <a:tblPr firstRow="1" bandRow="1">
                <a:tableStyleId>{5940675A-B579-460E-94D1-54222C63F5DA}</a:tableStyleId>
              </a:tblPr>
              <a:tblGrid>
                <a:gridCol w="1219200">
                  <a:extLst>
                    <a:ext uri="{9D8B030D-6E8A-4147-A177-3AD203B41FA5}">
                      <a16:colId xmlns:a16="http://schemas.microsoft.com/office/drawing/2014/main" val="2620798818"/>
                    </a:ext>
                  </a:extLst>
                </a:gridCol>
                <a:gridCol w="4343400">
                  <a:extLst>
                    <a:ext uri="{9D8B030D-6E8A-4147-A177-3AD203B41FA5}">
                      <a16:colId xmlns:a16="http://schemas.microsoft.com/office/drawing/2014/main" val="3667784182"/>
                    </a:ext>
                  </a:extLst>
                </a:gridCol>
                <a:gridCol w="2781300">
                  <a:extLst>
                    <a:ext uri="{9D8B030D-6E8A-4147-A177-3AD203B41FA5}">
                      <a16:colId xmlns:a16="http://schemas.microsoft.com/office/drawing/2014/main" val="927235906"/>
                    </a:ext>
                  </a:extLst>
                </a:gridCol>
                <a:gridCol w="2781300">
                  <a:extLst>
                    <a:ext uri="{9D8B030D-6E8A-4147-A177-3AD203B41FA5}">
                      <a16:colId xmlns:a16="http://schemas.microsoft.com/office/drawing/2014/main" val="2526743560"/>
                    </a:ext>
                  </a:extLst>
                </a:gridCol>
              </a:tblGrid>
              <a:tr h="370840">
                <a:tc>
                  <a:txBody>
                    <a:bodyPr/>
                    <a:lstStyle/>
                    <a:p>
                      <a:endParaRPr lang="en-US" dirty="0">
                        <a:solidFill>
                          <a:schemeClr val="tx1"/>
                        </a:solidFill>
                      </a:endParaRPr>
                    </a:p>
                  </a:txBody>
                  <a:tcPr marL="31750" marR="31750" marT="31750" marB="31750" anchor="ctr"/>
                </a:tc>
                <a:tc>
                  <a:txBody>
                    <a:bodyPr/>
                    <a:lstStyle/>
                    <a:p>
                      <a:br>
                        <a:rPr lang="en-US" b="1" dirty="0">
                          <a:solidFill>
                            <a:schemeClr val="tx1"/>
                          </a:solidFill>
                        </a:rPr>
                      </a:br>
                      <a:r>
                        <a:rPr lang="en-US" b="1" dirty="0">
                          <a:solidFill>
                            <a:schemeClr val="tx1"/>
                          </a:solidFill>
                        </a:rPr>
                        <a:t>Temple</a:t>
                      </a:r>
                      <a:endParaRPr lang="en-US" dirty="0">
                        <a:solidFill>
                          <a:schemeClr val="tx1"/>
                        </a:solidFill>
                      </a:endParaRPr>
                    </a:p>
                  </a:txBody>
                  <a:tcPr marL="31750" marR="31750" marT="31750" marB="31750" anchor="ctr"/>
                </a:tc>
                <a:tc>
                  <a:txBody>
                    <a:bodyPr/>
                    <a:lstStyle/>
                    <a:p>
                      <a:r>
                        <a:rPr lang="en-US" b="1">
                          <a:solidFill>
                            <a:schemeClr val="tx1"/>
                          </a:solidFill>
                        </a:rPr>
                        <a:t>Dedication Date</a:t>
                      </a:r>
                      <a:endParaRPr lang="en-US">
                        <a:solidFill>
                          <a:schemeClr val="tx1"/>
                        </a:solidFill>
                      </a:endParaRPr>
                    </a:p>
                  </a:txBody>
                  <a:tcPr marL="31750" marR="31750" marT="31750" marB="31750" anchor="ctr"/>
                </a:tc>
                <a:tc>
                  <a:txBody>
                    <a:bodyPr/>
                    <a:lstStyle/>
                    <a:p>
                      <a:r>
                        <a:rPr lang="en-US" b="1" dirty="0">
                          <a:solidFill>
                            <a:schemeClr val="tx1"/>
                          </a:solidFill>
                        </a:rPr>
                        <a:t>Dedicated By</a:t>
                      </a:r>
                      <a:endParaRPr lang="en-US" dirty="0">
                        <a:solidFill>
                          <a:schemeClr val="tx1"/>
                        </a:solidFill>
                      </a:endParaRPr>
                    </a:p>
                  </a:txBody>
                  <a:tcPr marL="31750" marR="31750" marT="31750" marB="31750" anchor="ctr"/>
                </a:tc>
                <a:extLst>
                  <a:ext uri="{0D108BD9-81ED-4DB2-BD59-A6C34878D82A}">
                    <a16:rowId xmlns:a16="http://schemas.microsoft.com/office/drawing/2014/main" val="1848543996"/>
                  </a:ext>
                </a:extLst>
              </a:tr>
              <a:tr h="370840">
                <a:tc>
                  <a:txBody>
                    <a:bodyPr/>
                    <a:lstStyle/>
                    <a:p>
                      <a:r>
                        <a:rPr lang="en-US" dirty="0">
                          <a:solidFill>
                            <a:schemeClr val="tx1"/>
                          </a:solidFill>
                        </a:rPr>
                        <a:t>1</a:t>
                      </a:r>
                    </a:p>
                  </a:txBody>
                  <a:tcPr marL="31750" marR="31750" marT="31750" marB="31750" anchor="ctr"/>
                </a:tc>
                <a:tc>
                  <a:txBody>
                    <a:bodyPr/>
                    <a:lstStyle/>
                    <a:p>
                      <a:r>
                        <a:rPr lang="en-US" u="none" strike="noStrike">
                          <a:solidFill>
                            <a:schemeClr val="tx1"/>
                          </a:solidFill>
                          <a:effectLst/>
                          <a:hlinkClick r:id="rId2" tooltip="St. George Utah Temple">
                            <a:extLst>
                              <a:ext uri="{A12FA001-AC4F-418D-AE19-62706E023703}">
                                <ahyp:hlinkClr xmlns:ahyp="http://schemas.microsoft.com/office/drawing/2018/hyperlinkcolor" val="tx"/>
                              </a:ext>
                            </a:extLst>
                          </a:hlinkClick>
                        </a:rPr>
                        <a:t>St. George Utah Temple</a:t>
                      </a:r>
                      <a:endParaRPr lang="en-US">
                        <a:solidFill>
                          <a:schemeClr val="tx1"/>
                        </a:solidFill>
                      </a:endParaRPr>
                    </a:p>
                  </a:txBody>
                  <a:tcPr marL="31750" marR="31750" marT="31750" marB="31750" anchor="ctr"/>
                </a:tc>
                <a:tc>
                  <a:txBody>
                    <a:bodyPr/>
                    <a:lstStyle/>
                    <a:p>
                      <a:r>
                        <a:rPr lang="en-US">
                          <a:solidFill>
                            <a:schemeClr val="tx1"/>
                          </a:solidFill>
                        </a:rPr>
                        <a:t>6 April </a:t>
                      </a:r>
                      <a:r>
                        <a:rPr lang="en-US" u="none" strike="noStrike">
                          <a:solidFill>
                            <a:schemeClr val="tx1"/>
                          </a:solidFill>
                          <a:effectLst/>
                          <a:hlinkClick r:id="rId3" tooltip="1877">
                            <a:extLst>
                              <a:ext uri="{A12FA001-AC4F-418D-AE19-62706E023703}">
                                <ahyp:hlinkClr xmlns:ahyp="http://schemas.microsoft.com/office/drawing/2018/hyperlinkcolor" val="tx"/>
                              </a:ext>
                            </a:extLst>
                          </a:hlinkClick>
                        </a:rPr>
                        <a:t>1877</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Daniel H. Wells">
                            <a:extLst>
                              <a:ext uri="{A12FA001-AC4F-418D-AE19-62706E023703}">
                                <ahyp:hlinkClr xmlns:ahyp="http://schemas.microsoft.com/office/drawing/2018/hyperlinkcolor" val="tx"/>
                              </a:ext>
                            </a:extLst>
                          </a:hlinkClick>
                        </a:rPr>
                        <a:t>Daniel H. Wells</a:t>
                      </a:r>
                      <a:endParaRPr lang="en-US">
                        <a:solidFill>
                          <a:schemeClr val="tx1"/>
                        </a:solidFill>
                      </a:endParaRPr>
                    </a:p>
                  </a:txBody>
                  <a:tcPr marL="31750" marR="31750" marT="31750" marB="31750" anchor="ctr"/>
                </a:tc>
                <a:extLst>
                  <a:ext uri="{0D108BD9-81ED-4DB2-BD59-A6C34878D82A}">
                    <a16:rowId xmlns:a16="http://schemas.microsoft.com/office/drawing/2014/main" val="3507349279"/>
                  </a:ext>
                </a:extLst>
              </a:tr>
              <a:tr h="370840">
                <a:tc>
                  <a:txBody>
                    <a:bodyPr/>
                    <a:lstStyle/>
                    <a:p>
                      <a:r>
                        <a:rPr lang="en-US">
                          <a:solidFill>
                            <a:schemeClr val="tx1"/>
                          </a:solidFill>
                        </a:rPr>
                        <a:t>2</a:t>
                      </a:r>
                    </a:p>
                  </a:txBody>
                  <a:tcPr marL="31750" marR="31750" marT="31750" marB="31750" anchor="ctr"/>
                </a:tc>
                <a:tc>
                  <a:txBody>
                    <a:bodyPr/>
                    <a:lstStyle/>
                    <a:p>
                      <a:r>
                        <a:rPr lang="en-US" u="none" strike="noStrike">
                          <a:solidFill>
                            <a:schemeClr val="tx1"/>
                          </a:solidFill>
                          <a:effectLst/>
                          <a:hlinkClick r:id="rId5" tooltip="Logan Utah Temple">
                            <a:extLst>
                              <a:ext uri="{A12FA001-AC4F-418D-AE19-62706E023703}">
                                <ahyp:hlinkClr xmlns:ahyp="http://schemas.microsoft.com/office/drawing/2018/hyperlinkcolor" val="tx"/>
                              </a:ext>
                            </a:extLst>
                          </a:hlinkClick>
                        </a:rPr>
                        <a:t>Logan Utah Temple</a:t>
                      </a:r>
                      <a:endParaRPr lang="en-US">
                        <a:solidFill>
                          <a:schemeClr val="tx1"/>
                        </a:solidFill>
                      </a:endParaRPr>
                    </a:p>
                  </a:txBody>
                  <a:tcPr marL="31750" marR="31750" marT="31750" marB="31750" anchor="ctr"/>
                </a:tc>
                <a:tc>
                  <a:txBody>
                    <a:bodyPr/>
                    <a:lstStyle/>
                    <a:p>
                      <a:r>
                        <a:rPr lang="en-US">
                          <a:solidFill>
                            <a:schemeClr val="tx1"/>
                          </a:solidFill>
                        </a:rPr>
                        <a:t>17 May </a:t>
                      </a:r>
                      <a:r>
                        <a:rPr lang="en-US" u="none" strike="noStrike">
                          <a:solidFill>
                            <a:schemeClr val="tx1"/>
                          </a:solidFill>
                          <a:effectLst/>
                          <a:hlinkClick r:id="rId6" tooltip="1884">
                            <a:extLst>
                              <a:ext uri="{A12FA001-AC4F-418D-AE19-62706E023703}">
                                <ahyp:hlinkClr xmlns:ahyp="http://schemas.microsoft.com/office/drawing/2018/hyperlinkcolor" val="tx"/>
                              </a:ext>
                            </a:extLst>
                          </a:hlinkClick>
                        </a:rPr>
                        <a:t>1884</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7" tooltip="John Taylor">
                            <a:extLst>
                              <a:ext uri="{A12FA001-AC4F-418D-AE19-62706E023703}">
                                <ahyp:hlinkClr xmlns:ahyp="http://schemas.microsoft.com/office/drawing/2018/hyperlinkcolor" val="tx"/>
                              </a:ext>
                            </a:extLst>
                          </a:hlinkClick>
                        </a:rPr>
                        <a:t>John Taylor</a:t>
                      </a:r>
                      <a:endParaRPr lang="en-US">
                        <a:solidFill>
                          <a:schemeClr val="tx1"/>
                        </a:solidFill>
                      </a:endParaRPr>
                    </a:p>
                  </a:txBody>
                  <a:tcPr marL="31750" marR="31750" marT="31750" marB="31750" anchor="ctr"/>
                </a:tc>
                <a:extLst>
                  <a:ext uri="{0D108BD9-81ED-4DB2-BD59-A6C34878D82A}">
                    <a16:rowId xmlns:a16="http://schemas.microsoft.com/office/drawing/2014/main" val="2830295454"/>
                  </a:ext>
                </a:extLst>
              </a:tr>
              <a:tr h="370840">
                <a:tc>
                  <a:txBody>
                    <a:bodyPr/>
                    <a:lstStyle/>
                    <a:p>
                      <a:r>
                        <a:rPr lang="en-US">
                          <a:solidFill>
                            <a:schemeClr val="tx1"/>
                          </a:solidFill>
                        </a:rPr>
                        <a:t>3</a:t>
                      </a:r>
                    </a:p>
                  </a:txBody>
                  <a:tcPr marL="31750" marR="31750" marT="31750" marB="31750" anchor="ctr"/>
                </a:tc>
                <a:tc>
                  <a:txBody>
                    <a:bodyPr/>
                    <a:lstStyle/>
                    <a:p>
                      <a:r>
                        <a:rPr lang="en-US" u="none" strike="noStrike">
                          <a:solidFill>
                            <a:schemeClr val="tx1"/>
                          </a:solidFill>
                          <a:effectLst/>
                          <a:hlinkClick r:id="rId8" tooltip="Manti Utah Temple">
                            <a:extLst>
                              <a:ext uri="{A12FA001-AC4F-418D-AE19-62706E023703}">
                                <ahyp:hlinkClr xmlns:ahyp="http://schemas.microsoft.com/office/drawing/2018/hyperlinkcolor" val="tx"/>
                              </a:ext>
                            </a:extLst>
                          </a:hlinkClick>
                        </a:rPr>
                        <a:t>Manti Utah Temple</a:t>
                      </a:r>
                      <a:endParaRPr lang="en-US">
                        <a:solidFill>
                          <a:schemeClr val="tx1"/>
                        </a:solidFill>
                      </a:endParaRPr>
                    </a:p>
                  </a:txBody>
                  <a:tcPr marL="31750" marR="31750" marT="31750" marB="31750" anchor="ctr"/>
                </a:tc>
                <a:tc>
                  <a:txBody>
                    <a:bodyPr/>
                    <a:lstStyle/>
                    <a:p>
                      <a:r>
                        <a:rPr lang="en-US">
                          <a:solidFill>
                            <a:schemeClr val="tx1"/>
                          </a:solidFill>
                        </a:rPr>
                        <a:t>21 May </a:t>
                      </a:r>
                      <a:r>
                        <a:rPr lang="en-US" u="none" strike="noStrike">
                          <a:solidFill>
                            <a:schemeClr val="tx1"/>
                          </a:solidFill>
                          <a:effectLst/>
                          <a:hlinkClick r:id="rId9" tooltip="1888">
                            <a:extLst>
                              <a:ext uri="{A12FA001-AC4F-418D-AE19-62706E023703}">
                                <ahyp:hlinkClr xmlns:ahyp="http://schemas.microsoft.com/office/drawing/2018/hyperlinkcolor" val="tx"/>
                              </a:ext>
                            </a:extLst>
                          </a:hlinkClick>
                        </a:rPr>
                        <a:t>1888</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10" tooltip="Lorenzo Snow">
                            <a:extLst>
                              <a:ext uri="{A12FA001-AC4F-418D-AE19-62706E023703}">
                                <ahyp:hlinkClr xmlns:ahyp="http://schemas.microsoft.com/office/drawing/2018/hyperlinkcolor" val="tx"/>
                              </a:ext>
                            </a:extLst>
                          </a:hlinkClick>
                        </a:rPr>
                        <a:t>Lorenzo Snow</a:t>
                      </a:r>
                      <a:endParaRPr lang="en-US">
                        <a:solidFill>
                          <a:schemeClr val="tx1"/>
                        </a:solidFill>
                      </a:endParaRPr>
                    </a:p>
                  </a:txBody>
                  <a:tcPr marL="31750" marR="31750" marT="31750" marB="31750" anchor="ctr"/>
                </a:tc>
                <a:extLst>
                  <a:ext uri="{0D108BD9-81ED-4DB2-BD59-A6C34878D82A}">
                    <a16:rowId xmlns:a16="http://schemas.microsoft.com/office/drawing/2014/main" val="452608241"/>
                  </a:ext>
                </a:extLst>
              </a:tr>
              <a:tr h="370840">
                <a:tc>
                  <a:txBody>
                    <a:bodyPr/>
                    <a:lstStyle/>
                    <a:p>
                      <a:r>
                        <a:rPr lang="en-US">
                          <a:solidFill>
                            <a:schemeClr val="tx1"/>
                          </a:solidFill>
                        </a:rPr>
                        <a:t>4</a:t>
                      </a:r>
                    </a:p>
                  </a:txBody>
                  <a:tcPr marL="31750" marR="31750" marT="31750" marB="31750" anchor="ctr"/>
                </a:tc>
                <a:tc>
                  <a:txBody>
                    <a:bodyPr/>
                    <a:lstStyle/>
                    <a:p>
                      <a:r>
                        <a:rPr lang="en-US" u="none" strike="noStrike">
                          <a:solidFill>
                            <a:schemeClr val="tx1"/>
                          </a:solidFill>
                          <a:effectLst/>
                          <a:hlinkClick r:id="rId11" tooltip="Salt Lake Temple">
                            <a:extLst>
                              <a:ext uri="{A12FA001-AC4F-418D-AE19-62706E023703}">
                                <ahyp:hlinkClr xmlns:ahyp="http://schemas.microsoft.com/office/drawing/2018/hyperlinkcolor" val="tx"/>
                              </a:ext>
                            </a:extLst>
                          </a:hlinkClick>
                        </a:rPr>
                        <a:t>Salt Lake Temple</a:t>
                      </a:r>
                      <a:endParaRPr lang="en-US">
                        <a:solidFill>
                          <a:schemeClr val="tx1"/>
                        </a:solidFill>
                      </a:endParaRPr>
                    </a:p>
                  </a:txBody>
                  <a:tcPr marL="31750" marR="31750" marT="31750" marB="31750" anchor="ctr"/>
                </a:tc>
                <a:tc>
                  <a:txBody>
                    <a:bodyPr/>
                    <a:lstStyle/>
                    <a:p>
                      <a:r>
                        <a:rPr lang="en-US">
                          <a:solidFill>
                            <a:schemeClr val="tx1"/>
                          </a:solidFill>
                        </a:rPr>
                        <a:t>6 April </a:t>
                      </a:r>
                      <a:r>
                        <a:rPr lang="en-US" u="none" strike="noStrike">
                          <a:solidFill>
                            <a:schemeClr val="tx1"/>
                          </a:solidFill>
                          <a:effectLst/>
                          <a:hlinkClick r:id="rId12" tooltip="1893">
                            <a:extLst>
                              <a:ext uri="{A12FA001-AC4F-418D-AE19-62706E023703}">
                                <ahyp:hlinkClr xmlns:ahyp="http://schemas.microsoft.com/office/drawing/2018/hyperlinkcolor" val="tx"/>
                              </a:ext>
                            </a:extLst>
                          </a:hlinkClick>
                        </a:rPr>
                        <a:t>1893</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13" tooltip="Wilford Woodruff">
                            <a:extLst>
                              <a:ext uri="{A12FA001-AC4F-418D-AE19-62706E023703}">
                                <ahyp:hlinkClr xmlns:ahyp="http://schemas.microsoft.com/office/drawing/2018/hyperlinkcolor" val="tx"/>
                              </a:ext>
                            </a:extLst>
                          </a:hlinkClick>
                        </a:rPr>
                        <a:t>Wilford Woodruff</a:t>
                      </a:r>
                      <a:endParaRPr lang="en-US">
                        <a:solidFill>
                          <a:schemeClr val="tx1"/>
                        </a:solidFill>
                      </a:endParaRPr>
                    </a:p>
                  </a:txBody>
                  <a:tcPr marL="31750" marR="31750" marT="31750" marB="31750" anchor="ctr"/>
                </a:tc>
                <a:extLst>
                  <a:ext uri="{0D108BD9-81ED-4DB2-BD59-A6C34878D82A}">
                    <a16:rowId xmlns:a16="http://schemas.microsoft.com/office/drawing/2014/main" val="3483095673"/>
                  </a:ext>
                </a:extLst>
              </a:tr>
              <a:tr h="370840">
                <a:tc>
                  <a:txBody>
                    <a:bodyPr/>
                    <a:lstStyle/>
                    <a:p>
                      <a:r>
                        <a:rPr lang="en-US">
                          <a:solidFill>
                            <a:schemeClr val="tx1"/>
                          </a:solidFill>
                        </a:rPr>
                        <a:t>5</a:t>
                      </a:r>
                    </a:p>
                  </a:txBody>
                  <a:tcPr marL="31750" marR="31750" marT="31750" marB="31750" anchor="ctr"/>
                </a:tc>
                <a:tc>
                  <a:txBody>
                    <a:bodyPr/>
                    <a:lstStyle/>
                    <a:p>
                      <a:r>
                        <a:rPr lang="en-US" u="none" strike="noStrike">
                          <a:solidFill>
                            <a:schemeClr val="tx1"/>
                          </a:solidFill>
                          <a:effectLst/>
                          <a:hlinkClick r:id="rId14" tooltip="Laie Hawaii Temple">
                            <a:extLst>
                              <a:ext uri="{A12FA001-AC4F-418D-AE19-62706E023703}">
                                <ahyp:hlinkClr xmlns:ahyp="http://schemas.microsoft.com/office/drawing/2018/hyperlinkcolor" val="tx"/>
                              </a:ext>
                            </a:extLst>
                          </a:hlinkClick>
                        </a:rPr>
                        <a:t>Laie Hawaii Temple</a:t>
                      </a:r>
                      <a:endParaRPr lang="en-US">
                        <a:solidFill>
                          <a:schemeClr val="tx1"/>
                        </a:solidFill>
                      </a:endParaRPr>
                    </a:p>
                  </a:txBody>
                  <a:tcPr marL="31750" marR="31750" marT="31750" marB="31750" anchor="ctr"/>
                </a:tc>
                <a:tc>
                  <a:txBody>
                    <a:bodyPr/>
                    <a:lstStyle/>
                    <a:p>
                      <a:r>
                        <a:rPr lang="en-US">
                          <a:solidFill>
                            <a:schemeClr val="tx1"/>
                          </a:solidFill>
                        </a:rPr>
                        <a:t>27 November </a:t>
                      </a:r>
                      <a:r>
                        <a:rPr lang="en-US" u="none" strike="noStrike">
                          <a:solidFill>
                            <a:schemeClr val="tx1"/>
                          </a:solidFill>
                          <a:effectLst/>
                          <a:hlinkClick r:id="rId15" tooltip="1919">
                            <a:extLst>
                              <a:ext uri="{A12FA001-AC4F-418D-AE19-62706E023703}">
                                <ahyp:hlinkClr xmlns:ahyp="http://schemas.microsoft.com/office/drawing/2018/hyperlinkcolor" val="tx"/>
                              </a:ext>
                            </a:extLst>
                          </a:hlinkClick>
                        </a:rPr>
                        <a:t>1919</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16" tooltip="Heber J. Grant">
                            <a:extLst>
                              <a:ext uri="{A12FA001-AC4F-418D-AE19-62706E023703}">
                                <ahyp:hlinkClr xmlns:ahyp="http://schemas.microsoft.com/office/drawing/2018/hyperlinkcolor" val="tx"/>
                              </a:ext>
                            </a:extLst>
                          </a:hlinkClick>
                        </a:rPr>
                        <a:t>Heber J. Grant</a:t>
                      </a:r>
                      <a:endParaRPr lang="en-US">
                        <a:solidFill>
                          <a:schemeClr val="tx1"/>
                        </a:solidFill>
                      </a:endParaRPr>
                    </a:p>
                  </a:txBody>
                  <a:tcPr marL="31750" marR="31750" marT="31750" marB="31750" anchor="ctr"/>
                </a:tc>
                <a:extLst>
                  <a:ext uri="{0D108BD9-81ED-4DB2-BD59-A6C34878D82A}">
                    <a16:rowId xmlns:a16="http://schemas.microsoft.com/office/drawing/2014/main" val="2697357080"/>
                  </a:ext>
                </a:extLst>
              </a:tr>
              <a:tr h="370840">
                <a:tc>
                  <a:txBody>
                    <a:bodyPr/>
                    <a:lstStyle/>
                    <a:p>
                      <a:r>
                        <a:rPr lang="en-US">
                          <a:solidFill>
                            <a:schemeClr val="tx1"/>
                          </a:solidFill>
                        </a:rPr>
                        <a:t>6</a:t>
                      </a:r>
                    </a:p>
                  </a:txBody>
                  <a:tcPr marL="31750" marR="31750" marT="31750" marB="31750" anchor="ctr"/>
                </a:tc>
                <a:tc>
                  <a:txBody>
                    <a:bodyPr/>
                    <a:lstStyle/>
                    <a:p>
                      <a:r>
                        <a:rPr lang="en-US" u="none" strike="noStrike">
                          <a:solidFill>
                            <a:schemeClr val="tx1"/>
                          </a:solidFill>
                          <a:effectLst/>
                          <a:hlinkClick r:id="rId17" tooltip="Cardston Alberta Temple">
                            <a:extLst>
                              <a:ext uri="{A12FA001-AC4F-418D-AE19-62706E023703}">
                                <ahyp:hlinkClr xmlns:ahyp="http://schemas.microsoft.com/office/drawing/2018/hyperlinkcolor" val="tx"/>
                              </a:ext>
                            </a:extLst>
                          </a:hlinkClick>
                        </a:rPr>
                        <a:t>Cardston Alberta Temple</a:t>
                      </a:r>
                      <a:endParaRPr lang="en-US">
                        <a:solidFill>
                          <a:schemeClr val="tx1"/>
                        </a:solidFill>
                      </a:endParaRPr>
                    </a:p>
                  </a:txBody>
                  <a:tcPr marL="31750" marR="31750" marT="31750" marB="31750" anchor="ctr"/>
                </a:tc>
                <a:tc>
                  <a:txBody>
                    <a:bodyPr/>
                    <a:lstStyle/>
                    <a:p>
                      <a:r>
                        <a:rPr lang="en-US">
                          <a:solidFill>
                            <a:schemeClr val="tx1"/>
                          </a:solidFill>
                        </a:rPr>
                        <a:t>26 August </a:t>
                      </a:r>
                      <a:r>
                        <a:rPr lang="en-US" u="none" strike="noStrike">
                          <a:solidFill>
                            <a:schemeClr val="tx1"/>
                          </a:solidFill>
                          <a:effectLst/>
                          <a:hlinkClick r:id="rId18" tooltip="1923">
                            <a:extLst>
                              <a:ext uri="{A12FA001-AC4F-418D-AE19-62706E023703}">
                                <ahyp:hlinkClr xmlns:ahyp="http://schemas.microsoft.com/office/drawing/2018/hyperlinkcolor" val="tx"/>
                              </a:ext>
                            </a:extLst>
                          </a:hlinkClick>
                        </a:rPr>
                        <a:t>1923</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16" tooltip="Heber J. Grant">
                            <a:extLst>
                              <a:ext uri="{A12FA001-AC4F-418D-AE19-62706E023703}">
                                <ahyp:hlinkClr xmlns:ahyp="http://schemas.microsoft.com/office/drawing/2018/hyperlinkcolor" val="tx"/>
                              </a:ext>
                            </a:extLst>
                          </a:hlinkClick>
                        </a:rPr>
                        <a:t>Heber J. Grant</a:t>
                      </a:r>
                      <a:endParaRPr lang="en-US">
                        <a:solidFill>
                          <a:schemeClr val="tx1"/>
                        </a:solidFill>
                      </a:endParaRPr>
                    </a:p>
                  </a:txBody>
                  <a:tcPr marL="31750" marR="31750" marT="31750" marB="31750" anchor="ctr"/>
                </a:tc>
                <a:extLst>
                  <a:ext uri="{0D108BD9-81ED-4DB2-BD59-A6C34878D82A}">
                    <a16:rowId xmlns:a16="http://schemas.microsoft.com/office/drawing/2014/main" val="4154981286"/>
                  </a:ext>
                </a:extLst>
              </a:tr>
              <a:tr h="370840">
                <a:tc>
                  <a:txBody>
                    <a:bodyPr/>
                    <a:lstStyle/>
                    <a:p>
                      <a:r>
                        <a:rPr lang="en-US">
                          <a:solidFill>
                            <a:schemeClr val="tx1"/>
                          </a:solidFill>
                        </a:rPr>
                        <a:t>7</a:t>
                      </a:r>
                    </a:p>
                  </a:txBody>
                  <a:tcPr marL="31750" marR="31750" marT="31750" marB="31750" anchor="ctr"/>
                </a:tc>
                <a:tc>
                  <a:txBody>
                    <a:bodyPr/>
                    <a:lstStyle/>
                    <a:p>
                      <a:r>
                        <a:rPr lang="en-US" u="none" strike="noStrike">
                          <a:solidFill>
                            <a:schemeClr val="tx1"/>
                          </a:solidFill>
                          <a:effectLst/>
                          <a:hlinkClick r:id="rId19" tooltip="Mesa Arizona Temple">
                            <a:extLst>
                              <a:ext uri="{A12FA001-AC4F-418D-AE19-62706E023703}">
                                <ahyp:hlinkClr xmlns:ahyp="http://schemas.microsoft.com/office/drawing/2018/hyperlinkcolor" val="tx"/>
                              </a:ext>
                            </a:extLst>
                          </a:hlinkClick>
                        </a:rPr>
                        <a:t>Mesa Arizona Temple</a:t>
                      </a:r>
                      <a:endParaRPr lang="en-US">
                        <a:solidFill>
                          <a:schemeClr val="tx1"/>
                        </a:solidFill>
                      </a:endParaRPr>
                    </a:p>
                  </a:txBody>
                  <a:tcPr marL="31750" marR="31750" marT="31750" marB="31750" anchor="ctr"/>
                </a:tc>
                <a:tc>
                  <a:txBody>
                    <a:bodyPr/>
                    <a:lstStyle/>
                    <a:p>
                      <a:r>
                        <a:rPr lang="en-US">
                          <a:solidFill>
                            <a:schemeClr val="tx1"/>
                          </a:solidFill>
                        </a:rPr>
                        <a:t>23 October </a:t>
                      </a:r>
                      <a:r>
                        <a:rPr lang="en-US" u="none" strike="noStrike">
                          <a:solidFill>
                            <a:schemeClr val="tx1"/>
                          </a:solidFill>
                          <a:effectLst/>
                          <a:hlinkClick r:id="rId20" tooltip="1927">
                            <a:extLst>
                              <a:ext uri="{A12FA001-AC4F-418D-AE19-62706E023703}">
                                <ahyp:hlinkClr xmlns:ahyp="http://schemas.microsoft.com/office/drawing/2018/hyperlinkcolor" val="tx"/>
                              </a:ext>
                            </a:extLst>
                          </a:hlinkClick>
                        </a:rPr>
                        <a:t>1927</a:t>
                      </a:r>
                      <a:endParaRPr lang="en-US">
                        <a:solidFill>
                          <a:schemeClr val="tx1"/>
                        </a:solidFill>
                      </a:endParaRPr>
                    </a:p>
                  </a:txBody>
                  <a:tcPr marL="31750" marR="31750" marT="31750" marB="31750" anchor="ctr"/>
                </a:tc>
                <a:tc>
                  <a:txBody>
                    <a:bodyPr/>
                    <a:lstStyle/>
                    <a:p>
                      <a:r>
                        <a:rPr lang="en-US" u="none" strike="noStrike" dirty="0">
                          <a:solidFill>
                            <a:schemeClr val="tx1"/>
                          </a:solidFill>
                          <a:effectLst/>
                          <a:hlinkClick r:id="rId16" tooltip="Heber J. Grant">
                            <a:extLst>
                              <a:ext uri="{A12FA001-AC4F-418D-AE19-62706E023703}">
                                <ahyp:hlinkClr xmlns:ahyp="http://schemas.microsoft.com/office/drawing/2018/hyperlinkcolor" val="tx"/>
                              </a:ext>
                            </a:extLst>
                          </a:hlinkClick>
                        </a:rPr>
                        <a:t>Heber J. Grant</a:t>
                      </a:r>
                      <a:endParaRPr lang="en-US" dirty="0">
                        <a:solidFill>
                          <a:schemeClr val="tx1"/>
                        </a:solidFill>
                      </a:endParaRPr>
                    </a:p>
                  </a:txBody>
                  <a:tcPr marL="31750" marR="31750" marT="31750" marB="31750" anchor="ctr"/>
                </a:tc>
                <a:extLst>
                  <a:ext uri="{0D108BD9-81ED-4DB2-BD59-A6C34878D82A}">
                    <a16:rowId xmlns:a16="http://schemas.microsoft.com/office/drawing/2014/main" val="4257648686"/>
                  </a:ext>
                </a:extLst>
              </a:tr>
            </a:tbl>
          </a:graphicData>
        </a:graphic>
      </p:graphicFrame>
      <p:graphicFrame>
        <p:nvGraphicFramePr>
          <p:cNvPr id="3" name="Table 2">
            <a:extLst>
              <a:ext uri="{FF2B5EF4-FFF2-40B4-BE49-F238E27FC236}">
                <a16:creationId xmlns:a16="http://schemas.microsoft.com/office/drawing/2014/main" id="{5124F7B0-D181-477C-8CD8-5B6076FBB4F5}"/>
              </a:ext>
            </a:extLst>
          </p:cNvPr>
          <p:cNvGraphicFramePr>
            <a:graphicFrameLocks noGrp="1"/>
          </p:cNvGraphicFramePr>
          <p:nvPr>
            <p:extLst>
              <p:ext uri="{D42A27DB-BD31-4B8C-83A1-F6EECF244321}">
                <p14:modId xmlns:p14="http://schemas.microsoft.com/office/powerpoint/2010/main" val="2541674205"/>
              </p:ext>
            </p:extLst>
          </p:nvPr>
        </p:nvGraphicFramePr>
        <p:xfrm>
          <a:off x="304800" y="3429000"/>
          <a:ext cx="11125200" cy="2966720"/>
        </p:xfrm>
        <a:graphic>
          <a:graphicData uri="http://schemas.openxmlformats.org/drawingml/2006/table">
            <a:tbl>
              <a:tblPr firstRow="1" bandRow="1">
                <a:tableStyleId>{5940675A-B579-460E-94D1-54222C63F5DA}</a:tableStyleId>
              </a:tblPr>
              <a:tblGrid>
                <a:gridCol w="1219200">
                  <a:extLst>
                    <a:ext uri="{9D8B030D-6E8A-4147-A177-3AD203B41FA5}">
                      <a16:colId xmlns:a16="http://schemas.microsoft.com/office/drawing/2014/main" val="3991030350"/>
                    </a:ext>
                  </a:extLst>
                </a:gridCol>
                <a:gridCol w="4343400">
                  <a:extLst>
                    <a:ext uri="{9D8B030D-6E8A-4147-A177-3AD203B41FA5}">
                      <a16:colId xmlns:a16="http://schemas.microsoft.com/office/drawing/2014/main" val="3933124798"/>
                    </a:ext>
                  </a:extLst>
                </a:gridCol>
                <a:gridCol w="2781300">
                  <a:extLst>
                    <a:ext uri="{9D8B030D-6E8A-4147-A177-3AD203B41FA5}">
                      <a16:colId xmlns:a16="http://schemas.microsoft.com/office/drawing/2014/main" val="642465503"/>
                    </a:ext>
                  </a:extLst>
                </a:gridCol>
                <a:gridCol w="2781300">
                  <a:extLst>
                    <a:ext uri="{9D8B030D-6E8A-4147-A177-3AD203B41FA5}">
                      <a16:colId xmlns:a16="http://schemas.microsoft.com/office/drawing/2014/main" val="816213767"/>
                    </a:ext>
                  </a:extLst>
                </a:gridCol>
              </a:tblGrid>
              <a:tr h="370840">
                <a:tc>
                  <a:txBody>
                    <a:bodyPr/>
                    <a:lstStyle/>
                    <a:p>
                      <a:r>
                        <a:rPr lang="en-US" dirty="0">
                          <a:solidFill>
                            <a:schemeClr val="tx1"/>
                          </a:solidFill>
                        </a:rPr>
                        <a:t>8</a:t>
                      </a:r>
                    </a:p>
                  </a:txBody>
                  <a:tcPr marL="31750" marR="31750" marT="31750" marB="31750" anchor="ctr"/>
                </a:tc>
                <a:tc>
                  <a:txBody>
                    <a:bodyPr/>
                    <a:lstStyle/>
                    <a:p>
                      <a:r>
                        <a:rPr lang="en-US" u="none" strike="noStrike">
                          <a:solidFill>
                            <a:schemeClr val="tx1"/>
                          </a:solidFill>
                          <a:effectLst/>
                          <a:hlinkClick r:id="rId21" tooltip="Idaho Falls Idaho Temple">
                            <a:extLst>
                              <a:ext uri="{A12FA001-AC4F-418D-AE19-62706E023703}">
                                <ahyp:hlinkClr xmlns:ahyp="http://schemas.microsoft.com/office/drawing/2018/hyperlinkcolor" val="tx"/>
                              </a:ext>
                            </a:extLst>
                          </a:hlinkClick>
                        </a:rPr>
                        <a:t>Idaho Falls Idaho Temple</a:t>
                      </a:r>
                      <a:endParaRPr lang="en-US">
                        <a:solidFill>
                          <a:schemeClr val="tx1"/>
                        </a:solidFill>
                      </a:endParaRPr>
                    </a:p>
                  </a:txBody>
                  <a:tcPr marL="31750" marR="31750" marT="31750" marB="31750" anchor="ctr"/>
                </a:tc>
                <a:tc>
                  <a:txBody>
                    <a:bodyPr/>
                    <a:lstStyle/>
                    <a:p>
                      <a:r>
                        <a:rPr lang="en-US">
                          <a:solidFill>
                            <a:schemeClr val="tx1"/>
                          </a:solidFill>
                        </a:rPr>
                        <a:t>23 September </a:t>
                      </a:r>
                      <a:r>
                        <a:rPr lang="en-US" u="none" strike="noStrike">
                          <a:solidFill>
                            <a:schemeClr val="tx1"/>
                          </a:solidFill>
                          <a:effectLst/>
                          <a:hlinkClick r:id="rId22" tooltip="1945">
                            <a:extLst>
                              <a:ext uri="{A12FA001-AC4F-418D-AE19-62706E023703}">
                                <ahyp:hlinkClr xmlns:ahyp="http://schemas.microsoft.com/office/drawing/2018/hyperlinkcolor" val="tx"/>
                              </a:ext>
                            </a:extLst>
                          </a:hlinkClick>
                        </a:rPr>
                        <a:t>1945</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23" tooltip="George Albert Smith (Prophet)">
                            <a:extLst>
                              <a:ext uri="{A12FA001-AC4F-418D-AE19-62706E023703}">
                                <ahyp:hlinkClr xmlns:ahyp="http://schemas.microsoft.com/office/drawing/2018/hyperlinkcolor" val="tx"/>
                              </a:ext>
                            </a:extLst>
                          </a:hlinkClick>
                        </a:rPr>
                        <a:t>George Albert Smith</a:t>
                      </a:r>
                      <a:endParaRPr lang="en-US">
                        <a:solidFill>
                          <a:schemeClr val="tx1"/>
                        </a:solidFill>
                      </a:endParaRPr>
                    </a:p>
                  </a:txBody>
                  <a:tcPr marL="31750" marR="31750" marT="31750" marB="31750" anchor="ctr"/>
                </a:tc>
                <a:extLst>
                  <a:ext uri="{0D108BD9-81ED-4DB2-BD59-A6C34878D82A}">
                    <a16:rowId xmlns:a16="http://schemas.microsoft.com/office/drawing/2014/main" val="1451859052"/>
                  </a:ext>
                </a:extLst>
              </a:tr>
              <a:tr h="370840">
                <a:tc>
                  <a:txBody>
                    <a:bodyPr/>
                    <a:lstStyle/>
                    <a:p>
                      <a:r>
                        <a:rPr lang="en-US" dirty="0">
                          <a:solidFill>
                            <a:schemeClr val="tx1"/>
                          </a:solidFill>
                        </a:rPr>
                        <a:t>9</a:t>
                      </a:r>
                    </a:p>
                  </a:txBody>
                  <a:tcPr marL="31750" marR="31750" marT="31750" marB="31750" anchor="ctr"/>
                </a:tc>
                <a:tc>
                  <a:txBody>
                    <a:bodyPr/>
                    <a:lstStyle/>
                    <a:p>
                      <a:r>
                        <a:rPr lang="en-US" u="none" strike="noStrike">
                          <a:solidFill>
                            <a:schemeClr val="tx1"/>
                          </a:solidFill>
                          <a:effectLst/>
                          <a:hlinkClick r:id="rId24" tooltip="Bern Switzerland Temple">
                            <a:extLst>
                              <a:ext uri="{A12FA001-AC4F-418D-AE19-62706E023703}">
                                <ahyp:hlinkClr xmlns:ahyp="http://schemas.microsoft.com/office/drawing/2018/hyperlinkcolor" val="tx"/>
                              </a:ext>
                            </a:extLst>
                          </a:hlinkClick>
                        </a:rPr>
                        <a:t>Bern Switzerland Temple</a:t>
                      </a:r>
                      <a:endParaRPr lang="en-US">
                        <a:solidFill>
                          <a:schemeClr val="tx1"/>
                        </a:solidFill>
                      </a:endParaRPr>
                    </a:p>
                  </a:txBody>
                  <a:tcPr marL="31750" marR="31750" marT="31750" marB="31750" anchor="ctr"/>
                </a:tc>
                <a:tc>
                  <a:txBody>
                    <a:bodyPr/>
                    <a:lstStyle/>
                    <a:p>
                      <a:r>
                        <a:rPr lang="en-US">
                          <a:solidFill>
                            <a:schemeClr val="tx1"/>
                          </a:solidFill>
                        </a:rPr>
                        <a:t>11 September </a:t>
                      </a:r>
                      <a:r>
                        <a:rPr lang="en-US" u="none" strike="noStrike">
                          <a:solidFill>
                            <a:schemeClr val="tx1"/>
                          </a:solidFill>
                          <a:effectLst/>
                          <a:hlinkClick r:id="rId25" tooltip="1955">
                            <a:extLst>
                              <a:ext uri="{A12FA001-AC4F-418D-AE19-62706E023703}">
                                <ahyp:hlinkClr xmlns:ahyp="http://schemas.microsoft.com/office/drawing/2018/hyperlinkcolor" val="tx"/>
                              </a:ext>
                            </a:extLst>
                          </a:hlinkClick>
                        </a:rPr>
                        <a:t>1955</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26" tooltip="David O. McKay">
                            <a:extLst>
                              <a:ext uri="{A12FA001-AC4F-418D-AE19-62706E023703}">
                                <ahyp:hlinkClr xmlns:ahyp="http://schemas.microsoft.com/office/drawing/2018/hyperlinkcolor" val="tx"/>
                              </a:ext>
                            </a:extLst>
                          </a:hlinkClick>
                        </a:rPr>
                        <a:t>David O. McKay</a:t>
                      </a:r>
                      <a:endParaRPr lang="en-US">
                        <a:solidFill>
                          <a:schemeClr val="tx1"/>
                        </a:solidFill>
                      </a:endParaRPr>
                    </a:p>
                  </a:txBody>
                  <a:tcPr marL="31750" marR="31750" marT="31750" marB="31750" anchor="ctr"/>
                </a:tc>
                <a:extLst>
                  <a:ext uri="{0D108BD9-81ED-4DB2-BD59-A6C34878D82A}">
                    <a16:rowId xmlns:a16="http://schemas.microsoft.com/office/drawing/2014/main" val="2256654336"/>
                  </a:ext>
                </a:extLst>
              </a:tr>
              <a:tr h="370840">
                <a:tc>
                  <a:txBody>
                    <a:bodyPr/>
                    <a:lstStyle/>
                    <a:p>
                      <a:r>
                        <a:rPr lang="en-US">
                          <a:solidFill>
                            <a:schemeClr val="tx1"/>
                          </a:solidFill>
                        </a:rPr>
                        <a:t>10</a:t>
                      </a:r>
                    </a:p>
                  </a:txBody>
                  <a:tcPr marL="31750" marR="31750" marT="31750" marB="31750" anchor="ctr"/>
                </a:tc>
                <a:tc>
                  <a:txBody>
                    <a:bodyPr/>
                    <a:lstStyle/>
                    <a:p>
                      <a:r>
                        <a:rPr lang="en-US" u="none" strike="noStrike">
                          <a:solidFill>
                            <a:schemeClr val="tx1"/>
                          </a:solidFill>
                          <a:effectLst/>
                          <a:hlinkClick r:id="rId27" tooltip="Los Angeles California Temple">
                            <a:extLst>
                              <a:ext uri="{A12FA001-AC4F-418D-AE19-62706E023703}">
                                <ahyp:hlinkClr xmlns:ahyp="http://schemas.microsoft.com/office/drawing/2018/hyperlinkcolor" val="tx"/>
                              </a:ext>
                            </a:extLst>
                          </a:hlinkClick>
                        </a:rPr>
                        <a:t>Los Angeles California Temple</a:t>
                      </a:r>
                      <a:endParaRPr lang="en-US">
                        <a:solidFill>
                          <a:schemeClr val="tx1"/>
                        </a:solidFill>
                      </a:endParaRPr>
                    </a:p>
                  </a:txBody>
                  <a:tcPr marL="31750" marR="31750" marT="31750" marB="31750" anchor="ctr"/>
                </a:tc>
                <a:tc>
                  <a:txBody>
                    <a:bodyPr/>
                    <a:lstStyle/>
                    <a:p>
                      <a:r>
                        <a:rPr lang="en-US">
                          <a:solidFill>
                            <a:schemeClr val="tx1"/>
                          </a:solidFill>
                        </a:rPr>
                        <a:t>11 March </a:t>
                      </a:r>
                      <a:r>
                        <a:rPr lang="en-US" u="none" strike="noStrike">
                          <a:solidFill>
                            <a:schemeClr val="tx1"/>
                          </a:solidFill>
                          <a:effectLst/>
                          <a:hlinkClick r:id="rId28" tooltip="1956">
                            <a:extLst>
                              <a:ext uri="{A12FA001-AC4F-418D-AE19-62706E023703}">
                                <ahyp:hlinkClr xmlns:ahyp="http://schemas.microsoft.com/office/drawing/2018/hyperlinkcolor" val="tx"/>
                              </a:ext>
                            </a:extLst>
                          </a:hlinkClick>
                        </a:rPr>
                        <a:t>1956</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26" tooltip="David O. McKay">
                            <a:extLst>
                              <a:ext uri="{A12FA001-AC4F-418D-AE19-62706E023703}">
                                <ahyp:hlinkClr xmlns:ahyp="http://schemas.microsoft.com/office/drawing/2018/hyperlinkcolor" val="tx"/>
                              </a:ext>
                            </a:extLst>
                          </a:hlinkClick>
                        </a:rPr>
                        <a:t>David O. McKay</a:t>
                      </a:r>
                      <a:endParaRPr lang="en-US">
                        <a:solidFill>
                          <a:schemeClr val="tx1"/>
                        </a:solidFill>
                      </a:endParaRPr>
                    </a:p>
                  </a:txBody>
                  <a:tcPr marL="31750" marR="31750" marT="31750" marB="31750" anchor="ctr"/>
                </a:tc>
                <a:extLst>
                  <a:ext uri="{0D108BD9-81ED-4DB2-BD59-A6C34878D82A}">
                    <a16:rowId xmlns:a16="http://schemas.microsoft.com/office/drawing/2014/main" val="1148374524"/>
                  </a:ext>
                </a:extLst>
              </a:tr>
              <a:tr h="370840">
                <a:tc>
                  <a:txBody>
                    <a:bodyPr/>
                    <a:lstStyle/>
                    <a:p>
                      <a:r>
                        <a:rPr lang="en-US">
                          <a:solidFill>
                            <a:schemeClr val="tx1"/>
                          </a:solidFill>
                        </a:rPr>
                        <a:t>11</a:t>
                      </a:r>
                    </a:p>
                  </a:txBody>
                  <a:tcPr marL="31750" marR="31750" marT="31750" marB="31750" anchor="ctr"/>
                </a:tc>
                <a:tc>
                  <a:txBody>
                    <a:bodyPr/>
                    <a:lstStyle/>
                    <a:p>
                      <a:r>
                        <a:rPr lang="en-US" u="none" strike="noStrike">
                          <a:solidFill>
                            <a:schemeClr val="tx1"/>
                          </a:solidFill>
                          <a:effectLst/>
                          <a:hlinkClick r:id="rId29" tooltip="Hamilton New Zealand Temple">
                            <a:extLst>
                              <a:ext uri="{A12FA001-AC4F-418D-AE19-62706E023703}">
                                <ahyp:hlinkClr xmlns:ahyp="http://schemas.microsoft.com/office/drawing/2018/hyperlinkcolor" val="tx"/>
                              </a:ext>
                            </a:extLst>
                          </a:hlinkClick>
                        </a:rPr>
                        <a:t>Hamilton New Zealand Temple</a:t>
                      </a:r>
                      <a:endParaRPr lang="en-US">
                        <a:solidFill>
                          <a:schemeClr val="tx1"/>
                        </a:solidFill>
                      </a:endParaRPr>
                    </a:p>
                  </a:txBody>
                  <a:tcPr marL="31750" marR="31750" marT="31750" marB="31750" anchor="ctr"/>
                </a:tc>
                <a:tc>
                  <a:txBody>
                    <a:bodyPr/>
                    <a:lstStyle/>
                    <a:p>
                      <a:r>
                        <a:rPr lang="en-US">
                          <a:solidFill>
                            <a:schemeClr val="tx1"/>
                          </a:solidFill>
                        </a:rPr>
                        <a:t>20 April </a:t>
                      </a:r>
                      <a:r>
                        <a:rPr lang="en-US" u="none" strike="noStrike">
                          <a:solidFill>
                            <a:schemeClr val="tx1"/>
                          </a:solidFill>
                          <a:effectLst/>
                          <a:hlinkClick r:id="rId30" tooltip="1958">
                            <a:extLst>
                              <a:ext uri="{A12FA001-AC4F-418D-AE19-62706E023703}">
                                <ahyp:hlinkClr xmlns:ahyp="http://schemas.microsoft.com/office/drawing/2018/hyperlinkcolor" val="tx"/>
                              </a:ext>
                            </a:extLst>
                          </a:hlinkClick>
                        </a:rPr>
                        <a:t>1958</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26" tooltip="David O. McKay">
                            <a:extLst>
                              <a:ext uri="{A12FA001-AC4F-418D-AE19-62706E023703}">
                                <ahyp:hlinkClr xmlns:ahyp="http://schemas.microsoft.com/office/drawing/2018/hyperlinkcolor" val="tx"/>
                              </a:ext>
                            </a:extLst>
                          </a:hlinkClick>
                        </a:rPr>
                        <a:t>David O. McKay</a:t>
                      </a:r>
                      <a:endParaRPr lang="en-US">
                        <a:solidFill>
                          <a:schemeClr val="tx1"/>
                        </a:solidFill>
                      </a:endParaRPr>
                    </a:p>
                  </a:txBody>
                  <a:tcPr marL="31750" marR="31750" marT="31750" marB="31750" anchor="ctr"/>
                </a:tc>
                <a:extLst>
                  <a:ext uri="{0D108BD9-81ED-4DB2-BD59-A6C34878D82A}">
                    <a16:rowId xmlns:a16="http://schemas.microsoft.com/office/drawing/2014/main" val="2061488137"/>
                  </a:ext>
                </a:extLst>
              </a:tr>
              <a:tr h="370840">
                <a:tc>
                  <a:txBody>
                    <a:bodyPr/>
                    <a:lstStyle/>
                    <a:p>
                      <a:r>
                        <a:rPr lang="en-US">
                          <a:solidFill>
                            <a:schemeClr val="tx1"/>
                          </a:solidFill>
                        </a:rPr>
                        <a:t>12</a:t>
                      </a:r>
                    </a:p>
                  </a:txBody>
                  <a:tcPr marL="31750" marR="31750" marT="31750" marB="31750" anchor="ctr"/>
                </a:tc>
                <a:tc>
                  <a:txBody>
                    <a:bodyPr/>
                    <a:lstStyle/>
                    <a:p>
                      <a:r>
                        <a:rPr lang="en-US" u="none" strike="noStrike">
                          <a:solidFill>
                            <a:schemeClr val="tx1"/>
                          </a:solidFill>
                          <a:effectLst/>
                          <a:hlinkClick r:id="rId31" tooltip="London England Temple">
                            <a:extLst>
                              <a:ext uri="{A12FA001-AC4F-418D-AE19-62706E023703}">
                                <ahyp:hlinkClr xmlns:ahyp="http://schemas.microsoft.com/office/drawing/2018/hyperlinkcolor" val="tx"/>
                              </a:ext>
                            </a:extLst>
                          </a:hlinkClick>
                        </a:rPr>
                        <a:t>London England Temple</a:t>
                      </a:r>
                      <a:endParaRPr lang="en-US">
                        <a:solidFill>
                          <a:schemeClr val="tx1"/>
                        </a:solidFill>
                      </a:endParaRPr>
                    </a:p>
                  </a:txBody>
                  <a:tcPr marL="31750" marR="31750" marT="31750" marB="31750" anchor="ctr"/>
                </a:tc>
                <a:tc>
                  <a:txBody>
                    <a:bodyPr/>
                    <a:lstStyle/>
                    <a:p>
                      <a:r>
                        <a:rPr lang="en-US">
                          <a:solidFill>
                            <a:schemeClr val="tx1"/>
                          </a:solidFill>
                        </a:rPr>
                        <a:t>7 September </a:t>
                      </a:r>
                      <a:r>
                        <a:rPr lang="en-US" u="none" strike="noStrike">
                          <a:solidFill>
                            <a:schemeClr val="tx1"/>
                          </a:solidFill>
                          <a:effectLst/>
                          <a:hlinkClick r:id="rId30" tooltip="1958">
                            <a:extLst>
                              <a:ext uri="{A12FA001-AC4F-418D-AE19-62706E023703}">
                                <ahyp:hlinkClr xmlns:ahyp="http://schemas.microsoft.com/office/drawing/2018/hyperlinkcolor" val="tx"/>
                              </a:ext>
                            </a:extLst>
                          </a:hlinkClick>
                        </a:rPr>
                        <a:t>1958</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26" tooltip="David O. McKay">
                            <a:extLst>
                              <a:ext uri="{A12FA001-AC4F-418D-AE19-62706E023703}">
                                <ahyp:hlinkClr xmlns:ahyp="http://schemas.microsoft.com/office/drawing/2018/hyperlinkcolor" val="tx"/>
                              </a:ext>
                            </a:extLst>
                          </a:hlinkClick>
                        </a:rPr>
                        <a:t>David O. McKay</a:t>
                      </a:r>
                      <a:endParaRPr lang="en-US">
                        <a:solidFill>
                          <a:schemeClr val="tx1"/>
                        </a:solidFill>
                      </a:endParaRPr>
                    </a:p>
                  </a:txBody>
                  <a:tcPr marL="31750" marR="31750" marT="31750" marB="31750" anchor="ctr"/>
                </a:tc>
                <a:extLst>
                  <a:ext uri="{0D108BD9-81ED-4DB2-BD59-A6C34878D82A}">
                    <a16:rowId xmlns:a16="http://schemas.microsoft.com/office/drawing/2014/main" val="3207082516"/>
                  </a:ext>
                </a:extLst>
              </a:tr>
              <a:tr h="370840">
                <a:tc>
                  <a:txBody>
                    <a:bodyPr/>
                    <a:lstStyle/>
                    <a:p>
                      <a:r>
                        <a:rPr lang="en-US">
                          <a:solidFill>
                            <a:schemeClr val="tx1"/>
                          </a:solidFill>
                        </a:rPr>
                        <a:t>13</a:t>
                      </a:r>
                    </a:p>
                  </a:txBody>
                  <a:tcPr marL="31750" marR="31750" marT="31750" marB="31750" anchor="ctr"/>
                </a:tc>
                <a:tc>
                  <a:txBody>
                    <a:bodyPr/>
                    <a:lstStyle/>
                    <a:p>
                      <a:r>
                        <a:rPr lang="en-US" u="none" strike="noStrike">
                          <a:solidFill>
                            <a:schemeClr val="tx1"/>
                          </a:solidFill>
                          <a:effectLst/>
                          <a:hlinkClick r:id="rId32" tooltip="Oakland California Temple">
                            <a:extLst>
                              <a:ext uri="{A12FA001-AC4F-418D-AE19-62706E023703}">
                                <ahyp:hlinkClr xmlns:ahyp="http://schemas.microsoft.com/office/drawing/2018/hyperlinkcolor" val="tx"/>
                              </a:ext>
                            </a:extLst>
                          </a:hlinkClick>
                        </a:rPr>
                        <a:t>Oakland California Temple</a:t>
                      </a:r>
                      <a:endParaRPr lang="en-US">
                        <a:solidFill>
                          <a:schemeClr val="tx1"/>
                        </a:solidFill>
                      </a:endParaRPr>
                    </a:p>
                  </a:txBody>
                  <a:tcPr marL="31750" marR="31750" marT="31750" marB="31750" anchor="ctr"/>
                </a:tc>
                <a:tc>
                  <a:txBody>
                    <a:bodyPr/>
                    <a:lstStyle/>
                    <a:p>
                      <a:r>
                        <a:rPr lang="en-US">
                          <a:solidFill>
                            <a:schemeClr val="tx1"/>
                          </a:solidFill>
                        </a:rPr>
                        <a:t>17 November </a:t>
                      </a:r>
                      <a:r>
                        <a:rPr lang="en-US" u="none" strike="noStrike">
                          <a:solidFill>
                            <a:schemeClr val="tx1"/>
                          </a:solidFill>
                          <a:effectLst/>
                          <a:hlinkClick r:id="rId33" tooltip="1964">
                            <a:extLst>
                              <a:ext uri="{A12FA001-AC4F-418D-AE19-62706E023703}">
                                <ahyp:hlinkClr xmlns:ahyp="http://schemas.microsoft.com/office/drawing/2018/hyperlinkcolor" val="tx"/>
                              </a:ext>
                            </a:extLst>
                          </a:hlinkClick>
                        </a:rPr>
                        <a:t>1964</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26" tooltip="David O. McKay">
                            <a:extLst>
                              <a:ext uri="{A12FA001-AC4F-418D-AE19-62706E023703}">
                                <ahyp:hlinkClr xmlns:ahyp="http://schemas.microsoft.com/office/drawing/2018/hyperlinkcolor" val="tx"/>
                              </a:ext>
                            </a:extLst>
                          </a:hlinkClick>
                        </a:rPr>
                        <a:t>David O. McKay</a:t>
                      </a:r>
                      <a:endParaRPr lang="en-US">
                        <a:solidFill>
                          <a:schemeClr val="tx1"/>
                        </a:solidFill>
                      </a:endParaRPr>
                    </a:p>
                  </a:txBody>
                  <a:tcPr marL="31750" marR="31750" marT="31750" marB="31750" anchor="ctr"/>
                </a:tc>
                <a:extLst>
                  <a:ext uri="{0D108BD9-81ED-4DB2-BD59-A6C34878D82A}">
                    <a16:rowId xmlns:a16="http://schemas.microsoft.com/office/drawing/2014/main" val="397752796"/>
                  </a:ext>
                </a:extLst>
              </a:tr>
              <a:tr h="370840">
                <a:tc>
                  <a:txBody>
                    <a:bodyPr/>
                    <a:lstStyle/>
                    <a:p>
                      <a:r>
                        <a:rPr lang="en-US">
                          <a:solidFill>
                            <a:schemeClr val="tx1"/>
                          </a:solidFill>
                        </a:rPr>
                        <a:t>14</a:t>
                      </a:r>
                    </a:p>
                  </a:txBody>
                  <a:tcPr marL="31750" marR="31750" marT="31750" marB="31750" anchor="ctr"/>
                </a:tc>
                <a:tc>
                  <a:txBody>
                    <a:bodyPr/>
                    <a:lstStyle/>
                    <a:p>
                      <a:r>
                        <a:rPr lang="en-US" u="none" strike="noStrike">
                          <a:solidFill>
                            <a:schemeClr val="tx1"/>
                          </a:solidFill>
                          <a:effectLst/>
                          <a:hlinkClick r:id="rId34" tooltip="Ogden Utah Temple">
                            <a:extLst>
                              <a:ext uri="{A12FA001-AC4F-418D-AE19-62706E023703}">
                                <ahyp:hlinkClr xmlns:ahyp="http://schemas.microsoft.com/office/drawing/2018/hyperlinkcolor" val="tx"/>
                              </a:ext>
                            </a:extLst>
                          </a:hlinkClick>
                        </a:rPr>
                        <a:t>Ogden Utah Temple</a:t>
                      </a:r>
                      <a:endParaRPr lang="en-US">
                        <a:solidFill>
                          <a:schemeClr val="tx1"/>
                        </a:solidFill>
                      </a:endParaRPr>
                    </a:p>
                  </a:txBody>
                  <a:tcPr marL="31750" marR="31750" marT="31750" marB="31750" anchor="ctr"/>
                </a:tc>
                <a:tc>
                  <a:txBody>
                    <a:bodyPr/>
                    <a:lstStyle/>
                    <a:p>
                      <a:r>
                        <a:rPr lang="en-US">
                          <a:solidFill>
                            <a:schemeClr val="tx1"/>
                          </a:solidFill>
                        </a:rPr>
                        <a:t>18 January </a:t>
                      </a:r>
                      <a:r>
                        <a:rPr lang="en-US" u="none" strike="noStrike">
                          <a:solidFill>
                            <a:schemeClr val="tx1"/>
                          </a:solidFill>
                          <a:effectLst/>
                          <a:hlinkClick r:id="rId35" tooltip="1972">
                            <a:extLst>
                              <a:ext uri="{A12FA001-AC4F-418D-AE19-62706E023703}">
                                <ahyp:hlinkClr xmlns:ahyp="http://schemas.microsoft.com/office/drawing/2018/hyperlinkcolor" val="tx"/>
                              </a:ext>
                            </a:extLst>
                          </a:hlinkClick>
                        </a:rPr>
                        <a:t>1972</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36" tooltip="Joseph Fielding Smith">
                            <a:extLst>
                              <a:ext uri="{A12FA001-AC4F-418D-AE19-62706E023703}">
                                <ahyp:hlinkClr xmlns:ahyp="http://schemas.microsoft.com/office/drawing/2018/hyperlinkcolor" val="tx"/>
                              </a:ext>
                            </a:extLst>
                          </a:hlinkClick>
                        </a:rPr>
                        <a:t>Joseph Fielding Smith</a:t>
                      </a:r>
                      <a:endParaRPr lang="en-US">
                        <a:solidFill>
                          <a:schemeClr val="tx1"/>
                        </a:solidFill>
                      </a:endParaRPr>
                    </a:p>
                  </a:txBody>
                  <a:tcPr marL="31750" marR="31750" marT="31750" marB="31750" anchor="ctr"/>
                </a:tc>
                <a:extLst>
                  <a:ext uri="{0D108BD9-81ED-4DB2-BD59-A6C34878D82A}">
                    <a16:rowId xmlns:a16="http://schemas.microsoft.com/office/drawing/2014/main" val="3256367923"/>
                  </a:ext>
                </a:extLst>
              </a:tr>
              <a:tr h="370840">
                <a:tc>
                  <a:txBody>
                    <a:bodyPr/>
                    <a:lstStyle/>
                    <a:p>
                      <a:r>
                        <a:rPr lang="en-US">
                          <a:solidFill>
                            <a:schemeClr val="tx1"/>
                          </a:solidFill>
                        </a:rPr>
                        <a:t>15</a:t>
                      </a:r>
                    </a:p>
                  </a:txBody>
                  <a:tcPr marL="31750" marR="31750" marT="31750" marB="31750" anchor="ctr"/>
                </a:tc>
                <a:tc>
                  <a:txBody>
                    <a:bodyPr/>
                    <a:lstStyle/>
                    <a:p>
                      <a:r>
                        <a:rPr lang="en-US" u="none" strike="noStrike">
                          <a:solidFill>
                            <a:schemeClr val="tx1"/>
                          </a:solidFill>
                          <a:effectLst/>
                          <a:hlinkClick r:id="rId37" tooltip="Provo Utah Temple">
                            <a:extLst>
                              <a:ext uri="{A12FA001-AC4F-418D-AE19-62706E023703}">
                                <ahyp:hlinkClr xmlns:ahyp="http://schemas.microsoft.com/office/drawing/2018/hyperlinkcolor" val="tx"/>
                              </a:ext>
                            </a:extLst>
                          </a:hlinkClick>
                        </a:rPr>
                        <a:t>Provo Utah Temple</a:t>
                      </a:r>
                      <a:endParaRPr lang="en-US">
                        <a:solidFill>
                          <a:schemeClr val="tx1"/>
                        </a:solidFill>
                      </a:endParaRPr>
                    </a:p>
                  </a:txBody>
                  <a:tcPr marL="31750" marR="31750" marT="31750" marB="31750" anchor="ctr"/>
                </a:tc>
                <a:tc>
                  <a:txBody>
                    <a:bodyPr/>
                    <a:lstStyle/>
                    <a:p>
                      <a:r>
                        <a:rPr lang="en-US">
                          <a:solidFill>
                            <a:schemeClr val="tx1"/>
                          </a:solidFill>
                        </a:rPr>
                        <a:t>9 February </a:t>
                      </a:r>
                      <a:r>
                        <a:rPr lang="en-US" u="none" strike="noStrike">
                          <a:solidFill>
                            <a:schemeClr val="tx1"/>
                          </a:solidFill>
                          <a:effectLst/>
                          <a:hlinkClick r:id="rId35" tooltip="1972">
                            <a:extLst>
                              <a:ext uri="{A12FA001-AC4F-418D-AE19-62706E023703}">
                                <ahyp:hlinkClr xmlns:ahyp="http://schemas.microsoft.com/office/drawing/2018/hyperlinkcolor" val="tx"/>
                              </a:ext>
                            </a:extLst>
                          </a:hlinkClick>
                        </a:rPr>
                        <a:t>1972</a:t>
                      </a:r>
                      <a:endParaRPr lang="en-US">
                        <a:solidFill>
                          <a:schemeClr val="tx1"/>
                        </a:solidFill>
                      </a:endParaRPr>
                    </a:p>
                  </a:txBody>
                  <a:tcPr marL="31750" marR="31750" marT="31750" marB="31750" anchor="ctr"/>
                </a:tc>
                <a:tc>
                  <a:txBody>
                    <a:bodyPr/>
                    <a:lstStyle/>
                    <a:p>
                      <a:r>
                        <a:rPr lang="en-US" u="none" strike="noStrike" dirty="0">
                          <a:solidFill>
                            <a:schemeClr val="tx1"/>
                          </a:solidFill>
                          <a:effectLst/>
                          <a:hlinkClick r:id="rId38" tooltip="Harold B. Lee">
                            <a:extLst>
                              <a:ext uri="{A12FA001-AC4F-418D-AE19-62706E023703}">
                                <ahyp:hlinkClr xmlns:ahyp="http://schemas.microsoft.com/office/drawing/2018/hyperlinkcolor" val="tx"/>
                              </a:ext>
                            </a:extLst>
                          </a:hlinkClick>
                        </a:rPr>
                        <a:t>Harold B. Lee</a:t>
                      </a:r>
                      <a:r>
                        <a:rPr lang="en-US" dirty="0">
                          <a:solidFill>
                            <a:schemeClr val="tx1"/>
                          </a:solidFill>
                        </a:rPr>
                        <a:t> (reader)</a:t>
                      </a:r>
                    </a:p>
                  </a:txBody>
                  <a:tcPr marL="31750" marR="31750" marT="31750" marB="31750" anchor="ctr"/>
                </a:tc>
                <a:extLst>
                  <a:ext uri="{0D108BD9-81ED-4DB2-BD59-A6C34878D82A}">
                    <a16:rowId xmlns:a16="http://schemas.microsoft.com/office/drawing/2014/main" val="468863220"/>
                  </a:ext>
                </a:extLst>
              </a:tr>
            </a:tbl>
          </a:graphicData>
        </a:graphic>
      </p:graphicFrame>
    </p:spTree>
    <p:extLst>
      <p:ext uri="{BB962C8B-B14F-4D97-AF65-F5344CB8AC3E}">
        <p14:creationId xmlns:p14="http://schemas.microsoft.com/office/powerpoint/2010/main" val="7975884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8B8A6D6-D063-4A4E-ABE4-53E2CB587A13}"/>
              </a:ext>
            </a:extLst>
          </p:cNvPr>
          <p:cNvGraphicFramePr>
            <a:graphicFrameLocks noGrp="1"/>
          </p:cNvGraphicFramePr>
          <p:nvPr>
            <p:extLst>
              <p:ext uri="{D42A27DB-BD31-4B8C-83A1-F6EECF244321}">
                <p14:modId xmlns:p14="http://schemas.microsoft.com/office/powerpoint/2010/main" val="2523443500"/>
              </p:ext>
            </p:extLst>
          </p:nvPr>
        </p:nvGraphicFramePr>
        <p:xfrm>
          <a:off x="304800" y="3429000"/>
          <a:ext cx="11125200" cy="2966720"/>
        </p:xfrm>
        <a:graphic>
          <a:graphicData uri="http://schemas.openxmlformats.org/drawingml/2006/table">
            <a:tbl>
              <a:tblPr firstRow="1" bandRow="1">
                <a:tableStyleId>{5940675A-B579-460E-94D1-54222C63F5DA}</a:tableStyleId>
              </a:tblPr>
              <a:tblGrid>
                <a:gridCol w="1202267">
                  <a:extLst>
                    <a:ext uri="{9D8B030D-6E8A-4147-A177-3AD203B41FA5}">
                      <a16:colId xmlns:a16="http://schemas.microsoft.com/office/drawing/2014/main" val="3991030350"/>
                    </a:ext>
                  </a:extLst>
                </a:gridCol>
                <a:gridCol w="4360333">
                  <a:extLst>
                    <a:ext uri="{9D8B030D-6E8A-4147-A177-3AD203B41FA5}">
                      <a16:colId xmlns:a16="http://schemas.microsoft.com/office/drawing/2014/main" val="2670007278"/>
                    </a:ext>
                  </a:extLst>
                </a:gridCol>
                <a:gridCol w="2781300">
                  <a:extLst>
                    <a:ext uri="{9D8B030D-6E8A-4147-A177-3AD203B41FA5}">
                      <a16:colId xmlns:a16="http://schemas.microsoft.com/office/drawing/2014/main" val="642465503"/>
                    </a:ext>
                  </a:extLst>
                </a:gridCol>
                <a:gridCol w="2781300">
                  <a:extLst>
                    <a:ext uri="{9D8B030D-6E8A-4147-A177-3AD203B41FA5}">
                      <a16:colId xmlns:a16="http://schemas.microsoft.com/office/drawing/2014/main" val="816213767"/>
                    </a:ext>
                  </a:extLst>
                </a:gridCol>
              </a:tblGrid>
              <a:tr h="370840">
                <a:tc>
                  <a:txBody>
                    <a:bodyPr/>
                    <a:lstStyle/>
                    <a:p>
                      <a:r>
                        <a:rPr lang="en-US" dirty="0">
                          <a:solidFill>
                            <a:schemeClr val="tx1"/>
                          </a:solidFill>
                        </a:rPr>
                        <a:t>24</a:t>
                      </a:r>
                    </a:p>
                  </a:txBody>
                  <a:tcPr marL="31750" marR="31750" marT="31750" marB="31750" anchor="ctr"/>
                </a:tc>
                <a:tc>
                  <a:txBody>
                    <a:bodyPr/>
                    <a:lstStyle/>
                    <a:p>
                      <a:r>
                        <a:rPr lang="en-US" u="none" strike="noStrike">
                          <a:solidFill>
                            <a:schemeClr val="tx1"/>
                          </a:solidFill>
                          <a:effectLst/>
                          <a:hlinkClick r:id="rId2" tooltip="Santiago Chile Temple">
                            <a:extLst>
                              <a:ext uri="{A12FA001-AC4F-418D-AE19-62706E023703}">
                                <ahyp:hlinkClr xmlns:ahyp="http://schemas.microsoft.com/office/drawing/2018/hyperlinkcolor" val="tx"/>
                              </a:ext>
                            </a:extLst>
                          </a:hlinkClick>
                        </a:rPr>
                        <a:t>Santiago Chile Temple</a:t>
                      </a:r>
                      <a:endParaRPr lang="en-US">
                        <a:solidFill>
                          <a:schemeClr val="tx1"/>
                        </a:solidFill>
                      </a:endParaRPr>
                    </a:p>
                  </a:txBody>
                  <a:tcPr marL="31750" marR="31750" marT="31750" marB="31750" anchor="ctr"/>
                </a:tc>
                <a:tc>
                  <a:txBody>
                    <a:bodyPr/>
                    <a:lstStyle/>
                    <a:p>
                      <a:r>
                        <a:rPr lang="en-US">
                          <a:solidFill>
                            <a:schemeClr val="tx1"/>
                          </a:solidFill>
                        </a:rPr>
                        <a:t>15 September </a:t>
                      </a:r>
                      <a:r>
                        <a:rPr lang="en-US" u="none" strike="noStrike">
                          <a:solidFill>
                            <a:schemeClr val="tx1"/>
                          </a:solidFill>
                          <a:effectLst/>
                          <a:hlinkClick r:id="rId3" tooltip="1983">
                            <a:extLst>
                              <a:ext uri="{A12FA001-AC4F-418D-AE19-62706E023703}">
                                <ahyp:hlinkClr xmlns:ahyp="http://schemas.microsoft.com/office/drawing/2018/hyperlinkcolor" val="tx"/>
                              </a:ext>
                            </a:extLst>
                          </a:hlinkClick>
                        </a:rPr>
                        <a:t>1983</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1451859052"/>
                  </a:ext>
                </a:extLst>
              </a:tr>
              <a:tr h="370840">
                <a:tc>
                  <a:txBody>
                    <a:bodyPr/>
                    <a:lstStyle/>
                    <a:p>
                      <a:r>
                        <a:rPr lang="en-US">
                          <a:solidFill>
                            <a:schemeClr val="tx1"/>
                          </a:solidFill>
                        </a:rPr>
                        <a:t>25</a:t>
                      </a:r>
                    </a:p>
                  </a:txBody>
                  <a:tcPr marL="31750" marR="31750" marT="31750" marB="31750" anchor="ctr"/>
                </a:tc>
                <a:tc>
                  <a:txBody>
                    <a:bodyPr/>
                    <a:lstStyle/>
                    <a:p>
                      <a:r>
                        <a:rPr lang="en-US" u="none" strike="noStrike" dirty="0" err="1">
                          <a:solidFill>
                            <a:schemeClr val="tx1"/>
                          </a:solidFill>
                          <a:effectLst/>
                          <a:hlinkClick r:id="rId5" tooltip="Papeete Tahiti Temple">
                            <a:extLst>
                              <a:ext uri="{A12FA001-AC4F-418D-AE19-62706E023703}">
                                <ahyp:hlinkClr xmlns:ahyp="http://schemas.microsoft.com/office/drawing/2018/hyperlinkcolor" val="tx"/>
                              </a:ext>
                            </a:extLst>
                          </a:hlinkClick>
                        </a:rPr>
                        <a:t>Papeete</a:t>
                      </a:r>
                      <a:r>
                        <a:rPr lang="en-US" u="none" strike="noStrike" dirty="0">
                          <a:solidFill>
                            <a:schemeClr val="tx1"/>
                          </a:solidFill>
                          <a:effectLst/>
                          <a:hlinkClick r:id="rId5" tooltip="Papeete Tahiti Temple">
                            <a:extLst>
                              <a:ext uri="{A12FA001-AC4F-418D-AE19-62706E023703}">
                                <ahyp:hlinkClr xmlns:ahyp="http://schemas.microsoft.com/office/drawing/2018/hyperlinkcolor" val="tx"/>
                              </a:ext>
                            </a:extLst>
                          </a:hlinkClick>
                        </a:rPr>
                        <a:t> Tahiti Temple</a:t>
                      </a:r>
                      <a:endParaRPr lang="en-US" dirty="0">
                        <a:solidFill>
                          <a:schemeClr val="tx1"/>
                        </a:solidFill>
                      </a:endParaRPr>
                    </a:p>
                  </a:txBody>
                  <a:tcPr marL="31750" marR="31750" marT="31750" marB="31750" anchor="ctr"/>
                </a:tc>
                <a:tc>
                  <a:txBody>
                    <a:bodyPr/>
                    <a:lstStyle/>
                    <a:p>
                      <a:r>
                        <a:rPr lang="en-US">
                          <a:solidFill>
                            <a:schemeClr val="tx1"/>
                          </a:solidFill>
                        </a:rPr>
                        <a:t>27 October </a:t>
                      </a:r>
                      <a:r>
                        <a:rPr lang="en-US" u="none" strike="noStrike">
                          <a:solidFill>
                            <a:schemeClr val="tx1"/>
                          </a:solidFill>
                          <a:effectLst/>
                          <a:hlinkClick r:id="rId3" tooltip="1983">
                            <a:extLst>
                              <a:ext uri="{A12FA001-AC4F-418D-AE19-62706E023703}">
                                <ahyp:hlinkClr xmlns:ahyp="http://schemas.microsoft.com/office/drawing/2018/hyperlinkcolor" val="tx"/>
                              </a:ext>
                            </a:extLst>
                          </a:hlinkClick>
                        </a:rPr>
                        <a:t>1983</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2256654336"/>
                  </a:ext>
                </a:extLst>
              </a:tr>
              <a:tr h="370840">
                <a:tc>
                  <a:txBody>
                    <a:bodyPr/>
                    <a:lstStyle/>
                    <a:p>
                      <a:r>
                        <a:rPr lang="en-US" dirty="0">
                          <a:solidFill>
                            <a:schemeClr val="tx1"/>
                          </a:solidFill>
                        </a:rPr>
                        <a:t>26</a:t>
                      </a:r>
                    </a:p>
                  </a:txBody>
                  <a:tcPr marL="31750" marR="31750" marT="31750" marB="31750" anchor="ctr"/>
                </a:tc>
                <a:tc>
                  <a:txBody>
                    <a:bodyPr/>
                    <a:lstStyle/>
                    <a:p>
                      <a:r>
                        <a:rPr lang="en-US" u="none" strike="noStrike">
                          <a:solidFill>
                            <a:schemeClr val="tx1"/>
                          </a:solidFill>
                          <a:effectLst/>
                          <a:hlinkClick r:id="rId6" tooltip="Mexico City Mexico Temple">
                            <a:extLst>
                              <a:ext uri="{A12FA001-AC4F-418D-AE19-62706E023703}">
                                <ahyp:hlinkClr xmlns:ahyp="http://schemas.microsoft.com/office/drawing/2018/hyperlinkcolor" val="tx"/>
                              </a:ext>
                            </a:extLst>
                          </a:hlinkClick>
                        </a:rPr>
                        <a:t>México City México Temple</a:t>
                      </a:r>
                      <a:endParaRPr lang="en-US">
                        <a:solidFill>
                          <a:schemeClr val="tx1"/>
                        </a:solidFill>
                      </a:endParaRPr>
                    </a:p>
                  </a:txBody>
                  <a:tcPr marL="31750" marR="31750" marT="31750" marB="31750" anchor="ctr"/>
                </a:tc>
                <a:tc>
                  <a:txBody>
                    <a:bodyPr/>
                    <a:lstStyle/>
                    <a:p>
                      <a:r>
                        <a:rPr lang="en-US">
                          <a:solidFill>
                            <a:schemeClr val="tx1"/>
                          </a:solidFill>
                        </a:rPr>
                        <a:t>2 December </a:t>
                      </a:r>
                      <a:r>
                        <a:rPr lang="en-US" u="none" strike="noStrike">
                          <a:solidFill>
                            <a:schemeClr val="tx1"/>
                          </a:solidFill>
                          <a:effectLst/>
                          <a:hlinkClick r:id="rId3" tooltip="1983">
                            <a:extLst>
                              <a:ext uri="{A12FA001-AC4F-418D-AE19-62706E023703}">
                                <ahyp:hlinkClr xmlns:ahyp="http://schemas.microsoft.com/office/drawing/2018/hyperlinkcolor" val="tx"/>
                              </a:ext>
                            </a:extLst>
                          </a:hlinkClick>
                        </a:rPr>
                        <a:t>1983</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1148374524"/>
                  </a:ext>
                </a:extLst>
              </a:tr>
              <a:tr h="370840">
                <a:tc>
                  <a:txBody>
                    <a:bodyPr/>
                    <a:lstStyle/>
                    <a:p>
                      <a:r>
                        <a:rPr lang="en-US">
                          <a:solidFill>
                            <a:schemeClr val="tx1"/>
                          </a:solidFill>
                        </a:rPr>
                        <a:t>27</a:t>
                      </a:r>
                    </a:p>
                  </a:txBody>
                  <a:tcPr marL="31750" marR="31750" marT="31750" marB="31750" anchor="ctr"/>
                </a:tc>
                <a:tc>
                  <a:txBody>
                    <a:bodyPr/>
                    <a:lstStyle/>
                    <a:p>
                      <a:r>
                        <a:rPr lang="en-US" u="none" strike="noStrike">
                          <a:solidFill>
                            <a:schemeClr val="tx1"/>
                          </a:solidFill>
                          <a:effectLst/>
                          <a:hlinkClick r:id="rId7" tooltip="Boise Idaho Temple">
                            <a:extLst>
                              <a:ext uri="{A12FA001-AC4F-418D-AE19-62706E023703}">
                                <ahyp:hlinkClr xmlns:ahyp="http://schemas.microsoft.com/office/drawing/2018/hyperlinkcolor" val="tx"/>
                              </a:ext>
                            </a:extLst>
                          </a:hlinkClick>
                        </a:rPr>
                        <a:t>Boise Idaho Temple</a:t>
                      </a:r>
                      <a:endParaRPr lang="en-US">
                        <a:solidFill>
                          <a:schemeClr val="tx1"/>
                        </a:solidFill>
                      </a:endParaRPr>
                    </a:p>
                  </a:txBody>
                  <a:tcPr marL="31750" marR="31750" marT="31750" marB="31750" anchor="ctr"/>
                </a:tc>
                <a:tc>
                  <a:txBody>
                    <a:bodyPr/>
                    <a:lstStyle/>
                    <a:p>
                      <a:r>
                        <a:rPr lang="en-US">
                          <a:solidFill>
                            <a:schemeClr val="tx1"/>
                          </a:solidFill>
                        </a:rPr>
                        <a:t>25 May </a:t>
                      </a:r>
                      <a:r>
                        <a:rPr lang="en-US" u="none" strike="noStrike">
                          <a:solidFill>
                            <a:schemeClr val="tx1"/>
                          </a:solidFill>
                          <a:effectLst/>
                          <a:hlinkClick r:id="rId8" tooltip="1984">
                            <a:extLst>
                              <a:ext uri="{A12FA001-AC4F-418D-AE19-62706E023703}">
                                <ahyp:hlinkClr xmlns:ahyp="http://schemas.microsoft.com/office/drawing/2018/hyperlinkcolor" val="tx"/>
                              </a:ext>
                            </a:extLst>
                          </a:hlinkClick>
                        </a:rPr>
                        <a:t>1984</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2061488137"/>
                  </a:ext>
                </a:extLst>
              </a:tr>
              <a:tr h="370840">
                <a:tc>
                  <a:txBody>
                    <a:bodyPr/>
                    <a:lstStyle/>
                    <a:p>
                      <a:r>
                        <a:rPr lang="en-US">
                          <a:solidFill>
                            <a:schemeClr val="tx1"/>
                          </a:solidFill>
                        </a:rPr>
                        <a:t>28</a:t>
                      </a:r>
                    </a:p>
                  </a:txBody>
                  <a:tcPr marL="31750" marR="31750" marT="31750" marB="31750" anchor="ctr"/>
                </a:tc>
                <a:tc>
                  <a:txBody>
                    <a:bodyPr/>
                    <a:lstStyle/>
                    <a:p>
                      <a:r>
                        <a:rPr lang="en-US" u="none" strike="noStrike">
                          <a:solidFill>
                            <a:schemeClr val="tx1"/>
                          </a:solidFill>
                          <a:effectLst/>
                          <a:hlinkClick r:id="rId9" tooltip="Sydney Australia Temple">
                            <a:extLst>
                              <a:ext uri="{A12FA001-AC4F-418D-AE19-62706E023703}">
                                <ahyp:hlinkClr xmlns:ahyp="http://schemas.microsoft.com/office/drawing/2018/hyperlinkcolor" val="tx"/>
                              </a:ext>
                            </a:extLst>
                          </a:hlinkClick>
                        </a:rPr>
                        <a:t>Sydney Australia Temple</a:t>
                      </a:r>
                      <a:endParaRPr lang="en-US">
                        <a:solidFill>
                          <a:schemeClr val="tx1"/>
                        </a:solidFill>
                      </a:endParaRPr>
                    </a:p>
                  </a:txBody>
                  <a:tcPr marL="31750" marR="31750" marT="31750" marB="31750" anchor="ctr"/>
                </a:tc>
                <a:tc>
                  <a:txBody>
                    <a:bodyPr/>
                    <a:lstStyle/>
                    <a:p>
                      <a:r>
                        <a:rPr lang="en-US">
                          <a:solidFill>
                            <a:schemeClr val="tx1"/>
                          </a:solidFill>
                        </a:rPr>
                        <a:t>20 September </a:t>
                      </a:r>
                      <a:r>
                        <a:rPr lang="en-US" u="none" strike="noStrike">
                          <a:solidFill>
                            <a:schemeClr val="tx1"/>
                          </a:solidFill>
                          <a:effectLst/>
                          <a:hlinkClick r:id="rId8" tooltip="1984">
                            <a:extLst>
                              <a:ext uri="{A12FA001-AC4F-418D-AE19-62706E023703}">
                                <ahyp:hlinkClr xmlns:ahyp="http://schemas.microsoft.com/office/drawing/2018/hyperlinkcolor" val="tx"/>
                              </a:ext>
                            </a:extLst>
                          </a:hlinkClick>
                        </a:rPr>
                        <a:t>1984</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3207082516"/>
                  </a:ext>
                </a:extLst>
              </a:tr>
              <a:tr h="370840">
                <a:tc>
                  <a:txBody>
                    <a:bodyPr/>
                    <a:lstStyle/>
                    <a:p>
                      <a:r>
                        <a:rPr lang="en-US">
                          <a:solidFill>
                            <a:schemeClr val="tx1"/>
                          </a:solidFill>
                        </a:rPr>
                        <a:t>29</a:t>
                      </a:r>
                    </a:p>
                  </a:txBody>
                  <a:tcPr marL="31750" marR="31750" marT="31750" marB="31750" anchor="ctr"/>
                </a:tc>
                <a:tc>
                  <a:txBody>
                    <a:bodyPr/>
                    <a:lstStyle/>
                    <a:p>
                      <a:r>
                        <a:rPr lang="en-US" u="none" strike="noStrike">
                          <a:solidFill>
                            <a:schemeClr val="tx1"/>
                          </a:solidFill>
                          <a:effectLst/>
                          <a:hlinkClick r:id="rId10" tooltip="Manila Philippines Temple">
                            <a:extLst>
                              <a:ext uri="{A12FA001-AC4F-418D-AE19-62706E023703}">
                                <ahyp:hlinkClr xmlns:ahyp="http://schemas.microsoft.com/office/drawing/2018/hyperlinkcolor" val="tx"/>
                              </a:ext>
                            </a:extLst>
                          </a:hlinkClick>
                        </a:rPr>
                        <a:t>Manila Philippines Temple</a:t>
                      </a:r>
                      <a:endParaRPr lang="en-US">
                        <a:solidFill>
                          <a:schemeClr val="tx1"/>
                        </a:solidFill>
                      </a:endParaRPr>
                    </a:p>
                  </a:txBody>
                  <a:tcPr marL="31750" marR="31750" marT="31750" marB="31750" anchor="ctr"/>
                </a:tc>
                <a:tc>
                  <a:txBody>
                    <a:bodyPr/>
                    <a:lstStyle/>
                    <a:p>
                      <a:r>
                        <a:rPr lang="en-US">
                          <a:solidFill>
                            <a:schemeClr val="tx1"/>
                          </a:solidFill>
                        </a:rPr>
                        <a:t>25 September </a:t>
                      </a:r>
                      <a:r>
                        <a:rPr lang="en-US" u="none" strike="noStrike">
                          <a:solidFill>
                            <a:schemeClr val="tx1"/>
                          </a:solidFill>
                          <a:effectLst/>
                          <a:hlinkClick r:id="rId8" tooltip="1984">
                            <a:extLst>
                              <a:ext uri="{A12FA001-AC4F-418D-AE19-62706E023703}">
                                <ahyp:hlinkClr xmlns:ahyp="http://schemas.microsoft.com/office/drawing/2018/hyperlinkcolor" val="tx"/>
                              </a:ext>
                            </a:extLst>
                          </a:hlinkClick>
                        </a:rPr>
                        <a:t>1984</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397752796"/>
                  </a:ext>
                </a:extLst>
              </a:tr>
              <a:tr h="370840">
                <a:tc>
                  <a:txBody>
                    <a:bodyPr/>
                    <a:lstStyle/>
                    <a:p>
                      <a:r>
                        <a:rPr lang="en-US">
                          <a:solidFill>
                            <a:schemeClr val="tx1"/>
                          </a:solidFill>
                        </a:rPr>
                        <a:t>30</a:t>
                      </a:r>
                    </a:p>
                  </a:txBody>
                  <a:tcPr marL="31750" marR="31750" marT="31750" marB="31750" anchor="ctr"/>
                </a:tc>
                <a:tc>
                  <a:txBody>
                    <a:bodyPr/>
                    <a:lstStyle/>
                    <a:p>
                      <a:r>
                        <a:rPr lang="en-US" u="none" strike="noStrike">
                          <a:solidFill>
                            <a:schemeClr val="tx1"/>
                          </a:solidFill>
                          <a:effectLst/>
                          <a:hlinkClick r:id="rId11" tooltip="Dallas Texas Temple">
                            <a:extLst>
                              <a:ext uri="{A12FA001-AC4F-418D-AE19-62706E023703}">
                                <ahyp:hlinkClr xmlns:ahyp="http://schemas.microsoft.com/office/drawing/2018/hyperlinkcolor" val="tx"/>
                              </a:ext>
                            </a:extLst>
                          </a:hlinkClick>
                        </a:rPr>
                        <a:t>Dallas Texas Temple</a:t>
                      </a:r>
                      <a:endParaRPr lang="en-US">
                        <a:solidFill>
                          <a:schemeClr val="tx1"/>
                        </a:solidFill>
                      </a:endParaRPr>
                    </a:p>
                  </a:txBody>
                  <a:tcPr marL="31750" marR="31750" marT="31750" marB="31750" anchor="ctr"/>
                </a:tc>
                <a:tc>
                  <a:txBody>
                    <a:bodyPr/>
                    <a:lstStyle/>
                    <a:p>
                      <a:r>
                        <a:rPr lang="en-US">
                          <a:solidFill>
                            <a:schemeClr val="tx1"/>
                          </a:solidFill>
                        </a:rPr>
                        <a:t>19 October </a:t>
                      </a:r>
                      <a:r>
                        <a:rPr lang="en-US" u="none" strike="noStrike">
                          <a:solidFill>
                            <a:schemeClr val="tx1"/>
                          </a:solidFill>
                          <a:effectLst/>
                          <a:hlinkClick r:id="rId8" tooltip="1984">
                            <a:extLst>
                              <a:ext uri="{A12FA001-AC4F-418D-AE19-62706E023703}">
                                <ahyp:hlinkClr xmlns:ahyp="http://schemas.microsoft.com/office/drawing/2018/hyperlinkcolor" val="tx"/>
                              </a:ext>
                            </a:extLst>
                          </a:hlinkClick>
                        </a:rPr>
                        <a:t>1984</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3256367923"/>
                  </a:ext>
                </a:extLst>
              </a:tr>
              <a:tr h="370840">
                <a:tc>
                  <a:txBody>
                    <a:bodyPr/>
                    <a:lstStyle/>
                    <a:p>
                      <a:r>
                        <a:rPr lang="en-US">
                          <a:solidFill>
                            <a:schemeClr val="tx1"/>
                          </a:solidFill>
                        </a:rPr>
                        <a:t>31</a:t>
                      </a:r>
                    </a:p>
                  </a:txBody>
                  <a:tcPr marL="31750" marR="31750" marT="31750" marB="31750" anchor="ctr"/>
                </a:tc>
                <a:tc>
                  <a:txBody>
                    <a:bodyPr/>
                    <a:lstStyle/>
                    <a:p>
                      <a:r>
                        <a:rPr lang="en-US" u="none" strike="noStrike">
                          <a:solidFill>
                            <a:schemeClr val="tx1"/>
                          </a:solidFill>
                          <a:effectLst/>
                          <a:hlinkClick r:id="rId12" tooltip="Taipei Taiwan Temple">
                            <a:extLst>
                              <a:ext uri="{A12FA001-AC4F-418D-AE19-62706E023703}">
                                <ahyp:hlinkClr xmlns:ahyp="http://schemas.microsoft.com/office/drawing/2018/hyperlinkcolor" val="tx"/>
                              </a:ext>
                            </a:extLst>
                          </a:hlinkClick>
                        </a:rPr>
                        <a:t>Taipei Taiwan Temple</a:t>
                      </a:r>
                      <a:endParaRPr lang="en-US">
                        <a:solidFill>
                          <a:schemeClr val="tx1"/>
                        </a:solidFill>
                      </a:endParaRPr>
                    </a:p>
                  </a:txBody>
                  <a:tcPr marL="31750" marR="31750" marT="31750" marB="31750" anchor="ctr"/>
                </a:tc>
                <a:tc>
                  <a:txBody>
                    <a:bodyPr/>
                    <a:lstStyle/>
                    <a:p>
                      <a:r>
                        <a:rPr lang="en-US">
                          <a:solidFill>
                            <a:schemeClr val="tx1"/>
                          </a:solidFill>
                        </a:rPr>
                        <a:t>17 November </a:t>
                      </a:r>
                      <a:r>
                        <a:rPr lang="en-US" u="none" strike="noStrike">
                          <a:solidFill>
                            <a:schemeClr val="tx1"/>
                          </a:solidFill>
                          <a:effectLst/>
                          <a:hlinkClick r:id="rId8" tooltip="1984">
                            <a:extLst>
                              <a:ext uri="{A12FA001-AC4F-418D-AE19-62706E023703}">
                                <ahyp:hlinkClr xmlns:ahyp="http://schemas.microsoft.com/office/drawing/2018/hyperlinkcolor" val="tx"/>
                              </a:ext>
                            </a:extLst>
                          </a:hlinkClick>
                        </a:rPr>
                        <a:t>1984</a:t>
                      </a:r>
                      <a:endParaRPr lang="en-US">
                        <a:solidFill>
                          <a:schemeClr val="tx1"/>
                        </a:solidFill>
                      </a:endParaRPr>
                    </a:p>
                  </a:txBody>
                  <a:tcPr marL="31750" marR="31750" marT="31750" marB="31750" anchor="ctr"/>
                </a:tc>
                <a:tc>
                  <a:txBody>
                    <a:bodyPr/>
                    <a:lstStyle/>
                    <a:p>
                      <a:r>
                        <a:rPr lang="en-US" u="sng" dirty="0">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dirty="0">
                        <a:solidFill>
                          <a:schemeClr val="tx1"/>
                        </a:solidFill>
                      </a:endParaRPr>
                    </a:p>
                  </a:txBody>
                  <a:tcPr marL="31750" marR="31750" marT="31750" marB="31750" anchor="ctr"/>
                </a:tc>
                <a:extLst>
                  <a:ext uri="{0D108BD9-81ED-4DB2-BD59-A6C34878D82A}">
                    <a16:rowId xmlns:a16="http://schemas.microsoft.com/office/drawing/2014/main" val="468863220"/>
                  </a:ext>
                </a:extLst>
              </a:tr>
            </a:tbl>
          </a:graphicData>
        </a:graphic>
      </p:graphicFrame>
      <p:graphicFrame>
        <p:nvGraphicFramePr>
          <p:cNvPr id="3" name="Table 2">
            <a:extLst>
              <a:ext uri="{FF2B5EF4-FFF2-40B4-BE49-F238E27FC236}">
                <a16:creationId xmlns:a16="http://schemas.microsoft.com/office/drawing/2014/main" id="{62B6AA0F-86FC-4FC6-B472-8549695D56EB}"/>
              </a:ext>
            </a:extLst>
          </p:cNvPr>
          <p:cNvGraphicFramePr>
            <a:graphicFrameLocks noGrp="1"/>
          </p:cNvGraphicFramePr>
          <p:nvPr>
            <p:extLst>
              <p:ext uri="{D42A27DB-BD31-4B8C-83A1-F6EECF244321}">
                <p14:modId xmlns:p14="http://schemas.microsoft.com/office/powerpoint/2010/main" val="3340058039"/>
              </p:ext>
            </p:extLst>
          </p:nvPr>
        </p:nvGraphicFramePr>
        <p:xfrm>
          <a:off x="304800" y="91440"/>
          <a:ext cx="11125200" cy="3337560"/>
        </p:xfrm>
        <a:graphic>
          <a:graphicData uri="http://schemas.openxmlformats.org/drawingml/2006/table">
            <a:tbl>
              <a:tblPr firstRow="1" bandRow="1">
                <a:tableStyleId>{5940675A-B579-460E-94D1-54222C63F5DA}</a:tableStyleId>
              </a:tblPr>
              <a:tblGrid>
                <a:gridCol w="1219200">
                  <a:extLst>
                    <a:ext uri="{9D8B030D-6E8A-4147-A177-3AD203B41FA5}">
                      <a16:colId xmlns:a16="http://schemas.microsoft.com/office/drawing/2014/main" val="3991030350"/>
                    </a:ext>
                  </a:extLst>
                </a:gridCol>
                <a:gridCol w="4343400">
                  <a:extLst>
                    <a:ext uri="{9D8B030D-6E8A-4147-A177-3AD203B41FA5}">
                      <a16:colId xmlns:a16="http://schemas.microsoft.com/office/drawing/2014/main" val="504145131"/>
                    </a:ext>
                  </a:extLst>
                </a:gridCol>
                <a:gridCol w="2781300">
                  <a:extLst>
                    <a:ext uri="{9D8B030D-6E8A-4147-A177-3AD203B41FA5}">
                      <a16:colId xmlns:a16="http://schemas.microsoft.com/office/drawing/2014/main" val="642465503"/>
                    </a:ext>
                  </a:extLst>
                </a:gridCol>
                <a:gridCol w="2781300">
                  <a:extLst>
                    <a:ext uri="{9D8B030D-6E8A-4147-A177-3AD203B41FA5}">
                      <a16:colId xmlns:a16="http://schemas.microsoft.com/office/drawing/2014/main" val="816213767"/>
                    </a:ext>
                  </a:extLst>
                </a:gridCol>
              </a:tblGrid>
              <a:tr h="370840">
                <a:tc>
                  <a:txBody>
                    <a:bodyPr/>
                    <a:lstStyle/>
                    <a:p>
                      <a:endParaRPr lang="en-US" dirty="0">
                        <a:solidFill>
                          <a:schemeClr val="tx1"/>
                        </a:solidFill>
                      </a:endParaRPr>
                    </a:p>
                  </a:txBody>
                  <a:tcPr marL="31750" marR="31750" marT="31750" marB="31750" anchor="ctr"/>
                </a:tc>
                <a:tc>
                  <a:txBody>
                    <a:bodyPr/>
                    <a:lstStyle/>
                    <a:p>
                      <a:r>
                        <a:rPr lang="en-US" b="1" dirty="0">
                          <a:solidFill>
                            <a:schemeClr val="tx1"/>
                          </a:solidFill>
                        </a:rPr>
                        <a:t>Temple</a:t>
                      </a:r>
                      <a:endParaRPr lang="en-US" dirty="0">
                        <a:solidFill>
                          <a:schemeClr val="tx1"/>
                        </a:solidFill>
                      </a:endParaRPr>
                    </a:p>
                  </a:txBody>
                  <a:tcPr marL="31750" marR="31750" marT="31750" marB="31750" anchor="ctr"/>
                </a:tc>
                <a:tc>
                  <a:txBody>
                    <a:bodyPr/>
                    <a:lstStyle/>
                    <a:p>
                      <a:r>
                        <a:rPr lang="en-US" b="1">
                          <a:solidFill>
                            <a:schemeClr val="tx1"/>
                          </a:solidFill>
                        </a:rPr>
                        <a:t>Dedication Date</a:t>
                      </a:r>
                      <a:endParaRPr lang="en-US">
                        <a:solidFill>
                          <a:schemeClr val="tx1"/>
                        </a:solidFill>
                      </a:endParaRPr>
                    </a:p>
                  </a:txBody>
                  <a:tcPr marL="31750" marR="31750" marT="31750" marB="31750" anchor="ctr"/>
                </a:tc>
                <a:tc>
                  <a:txBody>
                    <a:bodyPr/>
                    <a:lstStyle/>
                    <a:p>
                      <a:r>
                        <a:rPr lang="en-US" b="1" dirty="0">
                          <a:solidFill>
                            <a:schemeClr val="tx1"/>
                          </a:solidFill>
                        </a:rPr>
                        <a:t>Dedicated By</a:t>
                      </a:r>
                      <a:endParaRPr lang="en-US" dirty="0">
                        <a:solidFill>
                          <a:schemeClr val="tx1"/>
                        </a:solidFill>
                      </a:endParaRPr>
                    </a:p>
                  </a:txBody>
                  <a:tcPr marL="31750" marR="31750" marT="31750" marB="31750" anchor="ctr"/>
                </a:tc>
                <a:extLst>
                  <a:ext uri="{0D108BD9-81ED-4DB2-BD59-A6C34878D82A}">
                    <a16:rowId xmlns:a16="http://schemas.microsoft.com/office/drawing/2014/main" val="281746394"/>
                  </a:ext>
                </a:extLst>
              </a:tr>
              <a:tr h="370840">
                <a:tc>
                  <a:txBody>
                    <a:bodyPr/>
                    <a:lstStyle/>
                    <a:p>
                      <a:r>
                        <a:rPr lang="en-US" dirty="0">
                          <a:solidFill>
                            <a:schemeClr val="tx1"/>
                          </a:solidFill>
                        </a:rPr>
                        <a:t>16</a:t>
                      </a:r>
                    </a:p>
                  </a:txBody>
                  <a:tcPr marL="31750" marR="31750" marT="31750" marB="31750" anchor="ctr"/>
                </a:tc>
                <a:tc>
                  <a:txBody>
                    <a:bodyPr/>
                    <a:lstStyle/>
                    <a:p>
                      <a:r>
                        <a:rPr lang="en-US" u="none" strike="noStrike" dirty="0">
                          <a:solidFill>
                            <a:schemeClr val="tx1"/>
                          </a:solidFill>
                          <a:effectLst/>
                          <a:hlinkClick r:id="rId13" tooltip="Washington D.C. Temple">
                            <a:extLst>
                              <a:ext uri="{A12FA001-AC4F-418D-AE19-62706E023703}">
                                <ahyp:hlinkClr xmlns:ahyp="http://schemas.microsoft.com/office/drawing/2018/hyperlinkcolor" val="tx"/>
                              </a:ext>
                            </a:extLst>
                          </a:hlinkClick>
                        </a:rPr>
                        <a:t>Washington D.C. Temple</a:t>
                      </a:r>
                      <a:endParaRPr lang="en-US" dirty="0">
                        <a:solidFill>
                          <a:schemeClr val="tx1"/>
                        </a:solidFill>
                      </a:endParaRPr>
                    </a:p>
                  </a:txBody>
                  <a:tcPr marL="31750" marR="31750" marT="31750" marB="31750" anchor="ctr"/>
                </a:tc>
                <a:tc>
                  <a:txBody>
                    <a:bodyPr/>
                    <a:lstStyle/>
                    <a:p>
                      <a:r>
                        <a:rPr lang="en-US">
                          <a:solidFill>
                            <a:schemeClr val="tx1"/>
                          </a:solidFill>
                        </a:rPr>
                        <a:t>19 November </a:t>
                      </a:r>
                      <a:r>
                        <a:rPr lang="en-US" u="none" strike="noStrike">
                          <a:solidFill>
                            <a:schemeClr val="tx1"/>
                          </a:solidFill>
                          <a:effectLst/>
                          <a:hlinkClick r:id="rId14" tooltip="1974">
                            <a:extLst>
                              <a:ext uri="{A12FA001-AC4F-418D-AE19-62706E023703}">
                                <ahyp:hlinkClr xmlns:ahyp="http://schemas.microsoft.com/office/drawing/2018/hyperlinkcolor" val="tx"/>
                              </a:ext>
                            </a:extLst>
                          </a:hlinkClick>
                        </a:rPr>
                        <a:t>1974</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15" tooltip="Spencer W. Kimball">
                            <a:extLst>
                              <a:ext uri="{A12FA001-AC4F-418D-AE19-62706E023703}">
                                <ahyp:hlinkClr xmlns:ahyp="http://schemas.microsoft.com/office/drawing/2018/hyperlinkcolor" val="tx"/>
                              </a:ext>
                            </a:extLst>
                          </a:hlinkClick>
                        </a:rPr>
                        <a:t>Spencer W. Kimball</a:t>
                      </a:r>
                      <a:endParaRPr lang="en-US">
                        <a:solidFill>
                          <a:schemeClr val="tx1"/>
                        </a:solidFill>
                      </a:endParaRPr>
                    </a:p>
                  </a:txBody>
                  <a:tcPr marL="31750" marR="31750" marT="31750" marB="31750" anchor="ctr"/>
                </a:tc>
                <a:extLst>
                  <a:ext uri="{0D108BD9-81ED-4DB2-BD59-A6C34878D82A}">
                    <a16:rowId xmlns:a16="http://schemas.microsoft.com/office/drawing/2014/main" val="1451859052"/>
                  </a:ext>
                </a:extLst>
              </a:tr>
              <a:tr h="370840">
                <a:tc>
                  <a:txBody>
                    <a:bodyPr/>
                    <a:lstStyle/>
                    <a:p>
                      <a:r>
                        <a:rPr lang="en-US">
                          <a:solidFill>
                            <a:schemeClr val="tx1"/>
                          </a:solidFill>
                        </a:rPr>
                        <a:t>17</a:t>
                      </a:r>
                    </a:p>
                  </a:txBody>
                  <a:tcPr marL="31750" marR="31750" marT="31750" marB="31750" anchor="ctr"/>
                </a:tc>
                <a:tc>
                  <a:txBody>
                    <a:bodyPr/>
                    <a:lstStyle/>
                    <a:p>
                      <a:r>
                        <a:rPr lang="en-US" u="none" strike="noStrike">
                          <a:solidFill>
                            <a:schemeClr val="tx1"/>
                          </a:solidFill>
                          <a:effectLst/>
                          <a:hlinkClick r:id="rId16" tooltip="São Paulo Brazil Temple">
                            <a:extLst>
                              <a:ext uri="{A12FA001-AC4F-418D-AE19-62706E023703}">
                                <ahyp:hlinkClr xmlns:ahyp="http://schemas.microsoft.com/office/drawing/2018/hyperlinkcolor" val="tx"/>
                              </a:ext>
                            </a:extLst>
                          </a:hlinkClick>
                        </a:rPr>
                        <a:t>São Paulo Brazil Temple</a:t>
                      </a:r>
                      <a:endParaRPr lang="en-US">
                        <a:solidFill>
                          <a:schemeClr val="tx1"/>
                        </a:solidFill>
                      </a:endParaRPr>
                    </a:p>
                  </a:txBody>
                  <a:tcPr marL="31750" marR="31750" marT="31750" marB="31750" anchor="ctr"/>
                </a:tc>
                <a:tc>
                  <a:txBody>
                    <a:bodyPr/>
                    <a:lstStyle/>
                    <a:p>
                      <a:r>
                        <a:rPr lang="en-US">
                          <a:solidFill>
                            <a:schemeClr val="tx1"/>
                          </a:solidFill>
                        </a:rPr>
                        <a:t>30 October </a:t>
                      </a:r>
                      <a:r>
                        <a:rPr lang="en-US" u="none" strike="noStrike">
                          <a:solidFill>
                            <a:schemeClr val="tx1"/>
                          </a:solidFill>
                          <a:effectLst/>
                          <a:hlinkClick r:id="rId17" tooltip="1978">
                            <a:extLst>
                              <a:ext uri="{A12FA001-AC4F-418D-AE19-62706E023703}">
                                <ahyp:hlinkClr xmlns:ahyp="http://schemas.microsoft.com/office/drawing/2018/hyperlinkcolor" val="tx"/>
                              </a:ext>
                            </a:extLst>
                          </a:hlinkClick>
                        </a:rPr>
                        <a:t>1978</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15" tooltip="Spencer W. Kimball">
                            <a:extLst>
                              <a:ext uri="{A12FA001-AC4F-418D-AE19-62706E023703}">
                                <ahyp:hlinkClr xmlns:ahyp="http://schemas.microsoft.com/office/drawing/2018/hyperlinkcolor" val="tx"/>
                              </a:ext>
                            </a:extLst>
                          </a:hlinkClick>
                        </a:rPr>
                        <a:t>Spencer W. Kimball</a:t>
                      </a:r>
                      <a:endParaRPr lang="en-US">
                        <a:solidFill>
                          <a:schemeClr val="tx1"/>
                        </a:solidFill>
                      </a:endParaRPr>
                    </a:p>
                  </a:txBody>
                  <a:tcPr marL="31750" marR="31750" marT="31750" marB="31750" anchor="ctr"/>
                </a:tc>
                <a:extLst>
                  <a:ext uri="{0D108BD9-81ED-4DB2-BD59-A6C34878D82A}">
                    <a16:rowId xmlns:a16="http://schemas.microsoft.com/office/drawing/2014/main" val="2256654336"/>
                  </a:ext>
                </a:extLst>
              </a:tr>
              <a:tr h="370840">
                <a:tc>
                  <a:txBody>
                    <a:bodyPr/>
                    <a:lstStyle/>
                    <a:p>
                      <a:r>
                        <a:rPr lang="en-US">
                          <a:solidFill>
                            <a:schemeClr val="tx1"/>
                          </a:solidFill>
                        </a:rPr>
                        <a:t>18</a:t>
                      </a:r>
                    </a:p>
                  </a:txBody>
                  <a:tcPr marL="31750" marR="31750" marT="31750" marB="31750" anchor="ctr"/>
                </a:tc>
                <a:tc>
                  <a:txBody>
                    <a:bodyPr/>
                    <a:lstStyle/>
                    <a:p>
                      <a:r>
                        <a:rPr lang="en-US" u="none" strike="noStrike">
                          <a:solidFill>
                            <a:schemeClr val="tx1"/>
                          </a:solidFill>
                          <a:effectLst/>
                          <a:hlinkClick r:id="rId18" tooltip="Tokyo Japan Temple">
                            <a:extLst>
                              <a:ext uri="{A12FA001-AC4F-418D-AE19-62706E023703}">
                                <ahyp:hlinkClr xmlns:ahyp="http://schemas.microsoft.com/office/drawing/2018/hyperlinkcolor" val="tx"/>
                              </a:ext>
                            </a:extLst>
                          </a:hlinkClick>
                        </a:rPr>
                        <a:t>Tokyo Japan Temple</a:t>
                      </a:r>
                      <a:endParaRPr lang="en-US">
                        <a:solidFill>
                          <a:schemeClr val="tx1"/>
                        </a:solidFill>
                      </a:endParaRPr>
                    </a:p>
                  </a:txBody>
                  <a:tcPr marL="31750" marR="31750" marT="31750" marB="31750" anchor="ctr"/>
                </a:tc>
                <a:tc>
                  <a:txBody>
                    <a:bodyPr/>
                    <a:lstStyle/>
                    <a:p>
                      <a:r>
                        <a:rPr lang="en-US">
                          <a:solidFill>
                            <a:schemeClr val="tx1"/>
                          </a:solidFill>
                        </a:rPr>
                        <a:t>27 October </a:t>
                      </a:r>
                      <a:r>
                        <a:rPr lang="en-US" u="none" strike="noStrike">
                          <a:solidFill>
                            <a:schemeClr val="tx1"/>
                          </a:solidFill>
                          <a:effectLst/>
                          <a:hlinkClick r:id="rId19" tooltip="1980">
                            <a:extLst>
                              <a:ext uri="{A12FA001-AC4F-418D-AE19-62706E023703}">
                                <ahyp:hlinkClr xmlns:ahyp="http://schemas.microsoft.com/office/drawing/2018/hyperlinkcolor" val="tx"/>
                              </a:ext>
                            </a:extLst>
                          </a:hlinkClick>
                        </a:rPr>
                        <a:t>1980</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15" tooltip="Spencer W. Kimball">
                            <a:extLst>
                              <a:ext uri="{A12FA001-AC4F-418D-AE19-62706E023703}">
                                <ahyp:hlinkClr xmlns:ahyp="http://schemas.microsoft.com/office/drawing/2018/hyperlinkcolor" val="tx"/>
                              </a:ext>
                            </a:extLst>
                          </a:hlinkClick>
                        </a:rPr>
                        <a:t>Spencer W. Kimball</a:t>
                      </a:r>
                      <a:endParaRPr lang="en-US">
                        <a:solidFill>
                          <a:schemeClr val="tx1"/>
                        </a:solidFill>
                      </a:endParaRPr>
                    </a:p>
                  </a:txBody>
                  <a:tcPr marL="31750" marR="31750" marT="31750" marB="31750" anchor="ctr"/>
                </a:tc>
                <a:extLst>
                  <a:ext uri="{0D108BD9-81ED-4DB2-BD59-A6C34878D82A}">
                    <a16:rowId xmlns:a16="http://schemas.microsoft.com/office/drawing/2014/main" val="1148374524"/>
                  </a:ext>
                </a:extLst>
              </a:tr>
              <a:tr h="370840">
                <a:tc>
                  <a:txBody>
                    <a:bodyPr/>
                    <a:lstStyle/>
                    <a:p>
                      <a:r>
                        <a:rPr lang="en-US">
                          <a:solidFill>
                            <a:schemeClr val="tx1"/>
                          </a:solidFill>
                        </a:rPr>
                        <a:t>19</a:t>
                      </a:r>
                    </a:p>
                  </a:txBody>
                  <a:tcPr marL="31750" marR="31750" marT="31750" marB="31750" anchor="ctr"/>
                </a:tc>
                <a:tc>
                  <a:txBody>
                    <a:bodyPr/>
                    <a:lstStyle/>
                    <a:p>
                      <a:r>
                        <a:rPr lang="en-US" u="none" strike="noStrike">
                          <a:solidFill>
                            <a:schemeClr val="tx1"/>
                          </a:solidFill>
                          <a:effectLst/>
                          <a:hlinkClick r:id="rId20" tooltip="Seattle Washington Temple">
                            <a:extLst>
                              <a:ext uri="{A12FA001-AC4F-418D-AE19-62706E023703}">
                                <ahyp:hlinkClr xmlns:ahyp="http://schemas.microsoft.com/office/drawing/2018/hyperlinkcolor" val="tx"/>
                              </a:ext>
                            </a:extLst>
                          </a:hlinkClick>
                        </a:rPr>
                        <a:t>Seattle Washington Temple</a:t>
                      </a:r>
                      <a:endParaRPr lang="en-US">
                        <a:solidFill>
                          <a:schemeClr val="tx1"/>
                        </a:solidFill>
                      </a:endParaRPr>
                    </a:p>
                  </a:txBody>
                  <a:tcPr marL="31750" marR="31750" marT="31750" marB="31750" anchor="ctr"/>
                </a:tc>
                <a:tc>
                  <a:txBody>
                    <a:bodyPr/>
                    <a:lstStyle/>
                    <a:p>
                      <a:r>
                        <a:rPr lang="en-US">
                          <a:solidFill>
                            <a:schemeClr val="tx1"/>
                          </a:solidFill>
                        </a:rPr>
                        <a:t>17 November </a:t>
                      </a:r>
                      <a:r>
                        <a:rPr lang="en-US" u="none" strike="noStrike">
                          <a:solidFill>
                            <a:schemeClr val="tx1"/>
                          </a:solidFill>
                          <a:effectLst/>
                          <a:hlinkClick r:id="rId19" tooltip="1980">
                            <a:extLst>
                              <a:ext uri="{A12FA001-AC4F-418D-AE19-62706E023703}">
                                <ahyp:hlinkClr xmlns:ahyp="http://schemas.microsoft.com/office/drawing/2018/hyperlinkcolor" val="tx"/>
                              </a:ext>
                            </a:extLst>
                          </a:hlinkClick>
                        </a:rPr>
                        <a:t>1980</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15" tooltip="Spencer W. Kimball">
                            <a:extLst>
                              <a:ext uri="{A12FA001-AC4F-418D-AE19-62706E023703}">
                                <ahyp:hlinkClr xmlns:ahyp="http://schemas.microsoft.com/office/drawing/2018/hyperlinkcolor" val="tx"/>
                              </a:ext>
                            </a:extLst>
                          </a:hlinkClick>
                        </a:rPr>
                        <a:t>Spencer W. Kimball</a:t>
                      </a:r>
                      <a:endParaRPr lang="en-US">
                        <a:solidFill>
                          <a:schemeClr val="tx1"/>
                        </a:solidFill>
                      </a:endParaRPr>
                    </a:p>
                  </a:txBody>
                  <a:tcPr marL="31750" marR="31750" marT="31750" marB="31750" anchor="ctr"/>
                </a:tc>
                <a:extLst>
                  <a:ext uri="{0D108BD9-81ED-4DB2-BD59-A6C34878D82A}">
                    <a16:rowId xmlns:a16="http://schemas.microsoft.com/office/drawing/2014/main" val="2061488137"/>
                  </a:ext>
                </a:extLst>
              </a:tr>
              <a:tr h="370840">
                <a:tc>
                  <a:txBody>
                    <a:bodyPr/>
                    <a:lstStyle/>
                    <a:p>
                      <a:r>
                        <a:rPr lang="en-US">
                          <a:solidFill>
                            <a:schemeClr val="tx1"/>
                          </a:solidFill>
                        </a:rPr>
                        <a:t>20</a:t>
                      </a:r>
                    </a:p>
                  </a:txBody>
                  <a:tcPr marL="31750" marR="31750" marT="31750" marB="31750" anchor="ctr"/>
                </a:tc>
                <a:tc>
                  <a:txBody>
                    <a:bodyPr/>
                    <a:lstStyle/>
                    <a:p>
                      <a:r>
                        <a:rPr lang="en-US" u="none" strike="noStrike">
                          <a:solidFill>
                            <a:schemeClr val="tx1"/>
                          </a:solidFill>
                          <a:effectLst/>
                          <a:hlinkClick r:id="rId21" tooltip="Jordan River Utah Temple">
                            <a:extLst>
                              <a:ext uri="{A12FA001-AC4F-418D-AE19-62706E023703}">
                                <ahyp:hlinkClr xmlns:ahyp="http://schemas.microsoft.com/office/drawing/2018/hyperlinkcolor" val="tx"/>
                              </a:ext>
                            </a:extLst>
                          </a:hlinkClick>
                        </a:rPr>
                        <a:t>Jordan River Utah Temple</a:t>
                      </a:r>
                      <a:endParaRPr lang="en-US">
                        <a:solidFill>
                          <a:schemeClr val="tx1"/>
                        </a:solidFill>
                      </a:endParaRPr>
                    </a:p>
                  </a:txBody>
                  <a:tcPr marL="31750" marR="31750" marT="31750" marB="31750" anchor="ctr"/>
                </a:tc>
                <a:tc>
                  <a:txBody>
                    <a:bodyPr/>
                    <a:lstStyle/>
                    <a:p>
                      <a:r>
                        <a:rPr lang="en-US">
                          <a:solidFill>
                            <a:schemeClr val="tx1"/>
                          </a:solidFill>
                        </a:rPr>
                        <a:t>16 November </a:t>
                      </a:r>
                      <a:r>
                        <a:rPr lang="en-US" u="none" strike="noStrike">
                          <a:solidFill>
                            <a:schemeClr val="tx1"/>
                          </a:solidFill>
                          <a:effectLst/>
                          <a:hlinkClick r:id="rId22" tooltip="1981">
                            <a:extLst>
                              <a:ext uri="{A12FA001-AC4F-418D-AE19-62706E023703}">
                                <ahyp:hlinkClr xmlns:ahyp="http://schemas.microsoft.com/office/drawing/2018/hyperlinkcolor" val="tx"/>
                              </a:ext>
                            </a:extLst>
                          </a:hlinkClick>
                        </a:rPr>
                        <a:t>1981</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23" tooltip="Marion G. Romney">
                            <a:extLst>
                              <a:ext uri="{A12FA001-AC4F-418D-AE19-62706E023703}">
                                <ahyp:hlinkClr xmlns:ahyp="http://schemas.microsoft.com/office/drawing/2018/hyperlinkcolor" val="tx"/>
                              </a:ext>
                            </a:extLst>
                          </a:hlinkClick>
                        </a:rPr>
                        <a:t>Marion G. Romney</a:t>
                      </a:r>
                      <a:endParaRPr lang="en-US">
                        <a:solidFill>
                          <a:schemeClr val="tx1"/>
                        </a:solidFill>
                      </a:endParaRPr>
                    </a:p>
                  </a:txBody>
                  <a:tcPr marL="31750" marR="31750" marT="31750" marB="31750" anchor="ctr"/>
                </a:tc>
                <a:extLst>
                  <a:ext uri="{0D108BD9-81ED-4DB2-BD59-A6C34878D82A}">
                    <a16:rowId xmlns:a16="http://schemas.microsoft.com/office/drawing/2014/main" val="3207082516"/>
                  </a:ext>
                </a:extLst>
              </a:tr>
              <a:tr h="370840">
                <a:tc>
                  <a:txBody>
                    <a:bodyPr/>
                    <a:lstStyle/>
                    <a:p>
                      <a:r>
                        <a:rPr lang="en-US">
                          <a:solidFill>
                            <a:schemeClr val="tx1"/>
                          </a:solidFill>
                        </a:rPr>
                        <a:t>21</a:t>
                      </a:r>
                    </a:p>
                  </a:txBody>
                  <a:tcPr marL="31750" marR="31750" marT="31750" marB="31750" anchor="ctr"/>
                </a:tc>
                <a:tc>
                  <a:txBody>
                    <a:bodyPr/>
                    <a:lstStyle/>
                    <a:p>
                      <a:r>
                        <a:rPr lang="en-US" u="none" strike="noStrike">
                          <a:solidFill>
                            <a:schemeClr val="tx1"/>
                          </a:solidFill>
                          <a:effectLst/>
                          <a:hlinkClick r:id="rId24" tooltip="Atlanta Georgia Temple">
                            <a:extLst>
                              <a:ext uri="{A12FA001-AC4F-418D-AE19-62706E023703}">
                                <ahyp:hlinkClr xmlns:ahyp="http://schemas.microsoft.com/office/drawing/2018/hyperlinkcolor" val="tx"/>
                              </a:ext>
                            </a:extLst>
                          </a:hlinkClick>
                        </a:rPr>
                        <a:t>Atlanta Georgia Temple</a:t>
                      </a:r>
                      <a:endParaRPr lang="en-US">
                        <a:solidFill>
                          <a:schemeClr val="tx1"/>
                        </a:solidFill>
                      </a:endParaRPr>
                    </a:p>
                  </a:txBody>
                  <a:tcPr marL="31750" marR="31750" marT="31750" marB="31750" anchor="ctr"/>
                </a:tc>
                <a:tc>
                  <a:txBody>
                    <a:bodyPr/>
                    <a:lstStyle/>
                    <a:p>
                      <a:r>
                        <a:rPr lang="en-US">
                          <a:solidFill>
                            <a:schemeClr val="tx1"/>
                          </a:solidFill>
                        </a:rPr>
                        <a:t>1 June </a:t>
                      </a:r>
                      <a:r>
                        <a:rPr lang="en-US" u="none" strike="noStrike">
                          <a:solidFill>
                            <a:schemeClr val="tx1"/>
                          </a:solidFill>
                          <a:effectLst/>
                          <a:hlinkClick r:id="rId3" tooltip="1983">
                            <a:extLst>
                              <a:ext uri="{A12FA001-AC4F-418D-AE19-62706E023703}">
                                <ahyp:hlinkClr xmlns:ahyp="http://schemas.microsoft.com/office/drawing/2018/hyperlinkcolor" val="tx"/>
                              </a:ext>
                            </a:extLst>
                          </a:hlinkClick>
                        </a:rPr>
                        <a:t>1983</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397752796"/>
                  </a:ext>
                </a:extLst>
              </a:tr>
              <a:tr h="370840">
                <a:tc>
                  <a:txBody>
                    <a:bodyPr/>
                    <a:lstStyle/>
                    <a:p>
                      <a:r>
                        <a:rPr lang="en-US">
                          <a:solidFill>
                            <a:schemeClr val="tx1"/>
                          </a:solidFill>
                        </a:rPr>
                        <a:t>22</a:t>
                      </a:r>
                    </a:p>
                  </a:txBody>
                  <a:tcPr marL="31750" marR="31750" marT="31750" marB="31750" anchor="ctr"/>
                </a:tc>
                <a:tc>
                  <a:txBody>
                    <a:bodyPr/>
                    <a:lstStyle/>
                    <a:p>
                      <a:r>
                        <a:rPr lang="en-US" u="none" strike="noStrike">
                          <a:solidFill>
                            <a:schemeClr val="tx1"/>
                          </a:solidFill>
                          <a:effectLst/>
                          <a:hlinkClick r:id="rId25" tooltip="Apia Samoa Temple">
                            <a:extLst>
                              <a:ext uri="{A12FA001-AC4F-418D-AE19-62706E023703}">
                                <ahyp:hlinkClr xmlns:ahyp="http://schemas.microsoft.com/office/drawing/2018/hyperlinkcolor" val="tx"/>
                              </a:ext>
                            </a:extLst>
                          </a:hlinkClick>
                        </a:rPr>
                        <a:t>Apia Samoa Temple</a:t>
                      </a:r>
                      <a:endParaRPr lang="en-US">
                        <a:solidFill>
                          <a:schemeClr val="tx1"/>
                        </a:solidFill>
                      </a:endParaRPr>
                    </a:p>
                  </a:txBody>
                  <a:tcPr marL="31750" marR="31750" marT="31750" marB="31750" anchor="ctr"/>
                </a:tc>
                <a:tc>
                  <a:txBody>
                    <a:bodyPr/>
                    <a:lstStyle/>
                    <a:p>
                      <a:r>
                        <a:rPr lang="en-US">
                          <a:solidFill>
                            <a:schemeClr val="tx1"/>
                          </a:solidFill>
                        </a:rPr>
                        <a:t>5 August </a:t>
                      </a:r>
                      <a:r>
                        <a:rPr lang="en-US" u="none" strike="noStrike">
                          <a:solidFill>
                            <a:schemeClr val="tx1"/>
                          </a:solidFill>
                          <a:effectLst/>
                          <a:hlinkClick r:id="rId3" tooltip="1983">
                            <a:extLst>
                              <a:ext uri="{A12FA001-AC4F-418D-AE19-62706E023703}">
                                <ahyp:hlinkClr xmlns:ahyp="http://schemas.microsoft.com/office/drawing/2018/hyperlinkcolor" val="tx"/>
                              </a:ext>
                            </a:extLst>
                          </a:hlinkClick>
                        </a:rPr>
                        <a:t>1983</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3256367923"/>
                  </a:ext>
                </a:extLst>
              </a:tr>
              <a:tr h="370840">
                <a:tc>
                  <a:txBody>
                    <a:bodyPr/>
                    <a:lstStyle/>
                    <a:p>
                      <a:r>
                        <a:rPr lang="en-US" dirty="0">
                          <a:solidFill>
                            <a:schemeClr val="tx1"/>
                          </a:solidFill>
                        </a:rPr>
                        <a:t>23</a:t>
                      </a:r>
                    </a:p>
                  </a:txBody>
                  <a:tcPr marL="31750" marR="31750" marT="31750" marB="31750" anchor="ctr"/>
                </a:tc>
                <a:tc>
                  <a:txBody>
                    <a:bodyPr/>
                    <a:lstStyle/>
                    <a:p>
                      <a:r>
                        <a:rPr lang="en-US" u="none" strike="noStrike">
                          <a:solidFill>
                            <a:schemeClr val="tx1"/>
                          </a:solidFill>
                          <a:effectLst/>
                          <a:hlinkClick r:id="rId26" tooltip="Nuku'alofa Tonga Temple">
                            <a:extLst>
                              <a:ext uri="{A12FA001-AC4F-418D-AE19-62706E023703}">
                                <ahyp:hlinkClr xmlns:ahyp="http://schemas.microsoft.com/office/drawing/2018/hyperlinkcolor" val="tx"/>
                              </a:ext>
                            </a:extLst>
                          </a:hlinkClick>
                        </a:rPr>
                        <a:t>Nuku'alofa Tonga Temple</a:t>
                      </a:r>
                      <a:endParaRPr lang="en-US">
                        <a:solidFill>
                          <a:schemeClr val="tx1"/>
                        </a:solidFill>
                      </a:endParaRPr>
                    </a:p>
                  </a:txBody>
                  <a:tcPr marL="31750" marR="31750" marT="31750" marB="31750" anchor="ctr"/>
                </a:tc>
                <a:tc>
                  <a:txBody>
                    <a:bodyPr/>
                    <a:lstStyle/>
                    <a:p>
                      <a:r>
                        <a:rPr lang="en-US">
                          <a:solidFill>
                            <a:schemeClr val="tx1"/>
                          </a:solidFill>
                        </a:rPr>
                        <a:t>9 August </a:t>
                      </a:r>
                      <a:r>
                        <a:rPr lang="en-US" u="none" strike="noStrike">
                          <a:solidFill>
                            <a:schemeClr val="tx1"/>
                          </a:solidFill>
                          <a:effectLst/>
                          <a:hlinkClick r:id="rId3" tooltip="1983">
                            <a:extLst>
                              <a:ext uri="{A12FA001-AC4F-418D-AE19-62706E023703}">
                                <ahyp:hlinkClr xmlns:ahyp="http://schemas.microsoft.com/office/drawing/2018/hyperlinkcolor" val="tx"/>
                              </a:ext>
                            </a:extLst>
                          </a:hlinkClick>
                        </a:rPr>
                        <a:t>1983</a:t>
                      </a:r>
                      <a:endParaRPr lang="en-US">
                        <a:solidFill>
                          <a:schemeClr val="tx1"/>
                        </a:solidFill>
                      </a:endParaRPr>
                    </a:p>
                  </a:txBody>
                  <a:tcPr marL="31750" marR="31750" marT="31750" marB="31750" anchor="ctr"/>
                </a:tc>
                <a:tc>
                  <a:txBody>
                    <a:bodyPr/>
                    <a:lstStyle/>
                    <a:p>
                      <a:r>
                        <a:rPr lang="en-US" u="none" strike="noStrike" dirty="0">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dirty="0">
                        <a:solidFill>
                          <a:schemeClr val="tx1"/>
                        </a:solidFill>
                      </a:endParaRPr>
                    </a:p>
                  </a:txBody>
                  <a:tcPr marL="31750" marR="31750" marT="31750" marB="31750" anchor="ctr"/>
                </a:tc>
                <a:extLst>
                  <a:ext uri="{0D108BD9-81ED-4DB2-BD59-A6C34878D82A}">
                    <a16:rowId xmlns:a16="http://schemas.microsoft.com/office/drawing/2014/main" val="468863220"/>
                  </a:ext>
                </a:extLst>
              </a:tr>
            </a:tbl>
          </a:graphicData>
        </a:graphic>
      </p:graphicFrame>
    </p:spTree>
    <p:extLst>
      <p:ext uri="{BB962C8B-B14F-4D97-AF65-F5344CB8AC3E}">
        <p14:creationId xmlns:p14="http://schemas.microsoft.com/office/powerpoint/2010/main" val="22692446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8B8A6D6-D063-4A4E-ABE4-53E2CB587A13}"/>
              </a:ext>
            </a:extLst>
          </p:cNvPr>
          <p:cNvGraphicFramePr>
            <a:graphicFrameLocks noGrp="1"/>
          </p:cNvGraphicFramePr>
          <p:nvPr>
            <p:extLst>
              <p:ext uri="{D42A27DB-BD31-4B8C-83A1-F6EECF244321}">
                <p14:modId xmlns:p14="http://schemas.microsoft.com/office/powerpoint/2010/main" val="3828141227"/>
              </p:ext>
            </p:extLst>
          </p:nvPr>
        </p:nvGraphicFramePr>
        <p:xfrm>
          <a:off x="304800" y="3638895"/>
          <a:ext cx="11125200" cy="2966720"/>
        </p:xfrm>
        <a:graphic>
          <a:graphicData uri="http://schemas.openxmlformats.org/drawingml/2006/table">
            <a:tbl>
              <a:tblPr firstRow="1" bandRow="1">
                <a:tableStyleId>{5940675A-B579-460E-94D1-54222C63F5DA}</a:tableStyleId>
              </a:tblPr>
              <a:tblGrid>
                <a:gridCol w="1168400">
                  <a:extLst>
                    <a:ext uri="{9D8B030D-6E8A-4147-A177-3AD203B41FA5}">
                      <a16:colId xmlns:a16="http://schemas.microsoft.com/office/drawing/2014/main" val="3991030350"/>
                    </a:ext>
                  </a:extLst>
                </a:gridCol>
                <a:gridCol w="4394200">
                  <a:extLst>
                    <a:ext uri="{9D8B030D-6E8A-4147-A177-3AD203B41FA5}">
                      <a16:colId xmlns:a16="http://schemas.microsoft.com/office/drawing/2014/main" val="3871722760"/>
                    </a:ext>
                  </a:extLst>
                </a:gridCol>
                <a:gridCol w="2781300">
                  <a:extLst>
                    <a:ext uri="{9D8B030D-6E8A-4147-A177-3AD203B41FA5}">
                      <a16:colId xmlns:a16="http://schemas.microsoft.com/office/drawing/2014/main" val="642465503"/>
                    </a:ext>
                  </a:extLst>
                </a:gridCol>
                <a:gridCol w="2781300">
                  <a:extLst>
                    <a:ext uri="{9D8B030D-6E8A-4147-A177-3AD203B41FA5}">
                      <a16:colId xmlns:a16="http://schemas.microsoft.com/office/drawing/2014/main" val="816213767"/>
                    </a:ext>
                  </a:extLst>
                </a:gridCol>
              </a:tblGrid>
              <a:tr h="370840">
                <a:tc>
                  <a:txBody>
                    <a:bodyPr/>
                    <a:lstStyle/>
                    <a:p>
                      <a:r>
                        <a:rPr lang="en-US" dirty="0">
                          <a:solidFill>
                            <a:schemeClr val="tx1"/>
                          </a:solidFill>
                        </a:rPr>
                        <a:t>40</a:t>
                      </a:r>
                    </a:p>
                  </a:txBody>
                  <a:tcPr marL="31750" marR="31750" marT="31750" marB="31750" anchor="ctr"/>
                </a:tc>
                <a:tc>
                  <a:txBody>
                    <a:bodyPr/>
                    <a:lstStyle/>
                    <a:p>
                      <a:r>
                        <a:rPr lang="en-US" u="none" strike="noStrike" dirty="0">
                          <a:solidFill>
                            <a:schemeClr val="tx1"/>
                          </a:solidFill>
                          <a:effectLst/>
                          <a:hlinkClick r:id="rId2" tooltip="Denver Colorado Temple">
                            <a:extLst>
                              <a:ext uri="{A12FA001-AC4F-418D-AE19-62706E023703}">
                                <ahyp:hlinkClr xmlns:ahyp="http://schemas.microsoft.com/office/drawing/2018/hyperlinkcolor" val="tx"/>
                              </a:ext>
                            </a:extLst>
                          </a:hlinkClick>
                        </a:rPr>
                        <a:t>Denver Colorado Temple</a:t>
                      </a:r>
                      <a:endParaRPr lang="en-US" dirty="0">
                        <a:solidFill>
                          <a:schemeClr val="tx1"/>
                        </a:solidFill>
                      </a:endParaRPr>
                    </a:p>
                  </a:txBody>
                  <a:tcPr marL="31750" marR="31750" marT="31750" marB="31750" anchor="ctr"/>
                </a:tc>
                <a:tc>
                  <a:txBody>
                    <a:bodyPr/>
                    <a:lstStyle/>
                    <a:p>
                      <a:r>
                        <a:rPr lang="en-US">
                          <a:solidFill>
                            <a:schemeClr val="tx1"/>
                          </a:solidFill>
                        </a:rPr>
                        <a:t>24 October </a:t>
                      </a:r>
                      <a:r>
                        <a:rPr lang="en-US" u="none" strike="noStrike">
                          <a:solidFill>
                            <a:schemeClr val="tx1"/>
                          </a:solidFill>
                          <a:effectLst/>
                          <a:hlinkClick r:id="rId3" tooltip="1986">
                            <a:extLst>
                              <a:ext uri="{A12FA001-AC4F-418D-AE19-62706E023703}">
                                <ahyp:hlinkClr xmlns:ahyp="http://schemas.microsoft.com/office/drawing/2018/hyperlinkcolor" val="tx"/>
                              </a:ext>
                            </a:extLst>
                          </a:hlinkClick>
                        </a:rPr>
                        <a:t>1986</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Ezra Taft Benson">
                            <a:extLst>
                              <a:ext uri="{A12FA001-AC4F-418D-AE19-62706E023703}">
                                <ahyp:hlinkClr xmlns:ahyp="http://schemas.microsoft.com/office/drawing/2018/hyperlinkcolor" val="tx"/>
                              </a:ext>
                            </a:extLst>
                          </a:hlinkClick>
                        </a:rPr>
                        <a:t>Ezra Taft Benson</a:t>
                      </a:r>
                      <a:endParaRPr lang="en-US">
                        <a:solidFill>
                          <a:schemeClr val="tx1"/>
                        </a:solidFill>
                      </a:endParaRPr>
                    </a:p>
                  </a:txBody>
                  <a:tcPr marL="31750" marR="31750" marT="31750" marB="31750" anchor="ctr"/>
                </a:tc>
                <a:extLst>
                  <a:ext uri="{0D108BD9-81ED-4DB2-BD59-A6C34878D82A}">
                    <a16:rowId xmlns:a16="http://schemas.microsoft.com/office/drawing/2014/main" val="1451859052"/>
                  </a:ext>
                </a:extLst>
              </a:tr>
              <a:tr h="370840">
                <a:tc>
                  <a:txBody>
                    <a:bodyPr/>
                    <a:lstStyle/>
                    <a:p>
                      <a:r>
                        <a:rPr lang="en-US">
                          <a:solidFill>
                            <a:schemeClr val="tx1"/>
                          </a:solidFill>
                        </a:rPr>
                        <a:t>41</a:t>
                      </a:r>
                    </a:p>
                  </a:txBody>
                  <a:tcPr marL="31750" marR="31750" marT="31750" marB="31750" anchor="ctr"/>
                </a:tc>
                <a:tc>
                  <a:txBody>
                    <a:bodyPr/>
                    <a:lstStyle/>
                    <a:p>
                      <a:r>
                        <a:rPr lang="en-US" u="none" strike="noStrike">
                          <a:solidFill>
                            <a:schemeClr val="tx1"/>
                          </a:solidFill>
                          <a:effectLst/>
                          <a:hlinkClick r:id="rId5" tooltip="Frankfurt Germany Temple">
                            <a:extLst>
                              <a:ext uri="{A12FA001-AC4F-418D-AE19-62706E023703}">
                                <ahyp:hlinkClr xmlns:ahyp="http://schemas.microsoft.com/office/drawing/2018/hyperlinkcolor" val="tx"/>
                              </a:ext>
                            </a:extLst>
                          </a:hlinkClick>
                        </a:rPr>
                        <a:t>Frankfurt Germany Temple</a:t>
                      </a:r>
                      <a:endParaRPr lang="en-US">
                        <a:solidFill>
                          <a:schemeClr val="tx1"/>
                        </a:solidFill>
                      </a:endParaRPr>
                    </a:p>
                  </a:txBody>
                  <a:tcPr marL="31750" marR="31750" marT="31750" marB="31750" anchor="ctr"/>
                </a:tc>
                <a:tc>
                  <a:txBody>
                    <a:bodyPr/>
                    <a:lstStyle/>
                    <a:p>
                      <a:r>
                        <a:rPr lang="en-US">
                          <a:solidFill>
                            <a:schemeClr val="tx1"/>
                          </a:solidFill>
                        </a:rPr>
                        <a:t>28 August </a:t>
                      </a:r>
                      <a:r>
                        <a:rPr lang="en-US" u="none" strike="noStrike">
                          <a:solidFill>
                            <a:schemeClr val="tx1"/>
                          </a:solidFill>
                          <a:effectLst/>
                          <a:hlinkClick r:id="rId6" tooltip="1987">
                            <a:extLst>
                              <a:ext uri="{A12FA001-AC4F-418D-AE19-62706E023703}">
                                <ahyp:hlinkClr xmlns:ahyp="http://schemas.microsoft.com/office/drawing/2018/hyperlinkcolor" val="tx"/>
                              </a:ext>
                            </a:extLst>
                          </a:hlinkClick>
                        </a:rPr>
                        <a:t>1987</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Ezra Taft Benson">
                            <a:extLst>
                              <a:ext uri="{A12FA001-AC4F-418D-AE19-62706E023703}">
                                <ahyp:hlinkClr xmlns:ahyp="http://schemas.microsoft.com/office/drawing/2018/hyperlinkcolor" val="tx"/>
                              </a:ext>
                            </a:extLst>
                          </a:hlinkClick>
                        </a:rPr>
                        <a:t>Ezra Taft Benson</a:t>
                      </a:r>
                      <a:endParaRPr lang="en-US">
                        <a:solidFill>
                          <a:schemeClr val="tx1"/>
                        </a:solidFill>
                      </a:endParaRPr>
                    </a:p>
                  </a:txBody>
                  <a:tcPr marL="31750" marR="31750" marT="31750" marB="31750" anchor="ctr"/>
                </a:tc>
                <a:extLst>
                  <a:ext uri="{0D108BD9-81ED-4DB2-BD59-A6C34878D82A}">
                    <a16:rowId xmlns:a16="http://schemas.microsoft.com/office/drawing/2014/main" val="2256654336"/>
                  </a:ext>
                </a:extLst>
              </a:tr>
              <a:tr h="370840">
                <a:tc>
                  <a:txBody>
                    <a:bodyPr/>
                    <a:lstStyle/>
                    <a:p>
                      <a:r>
                        <a:rPr lang="en-US" dirty="0">
                          <a:solidFill>
                            <a:schemeClr val="tx1"/>
                          </a:solidFill>
                        </a:rPr>
                        <a:t>42</a:t>
                      </a:r>
                    </a:p>
                  </a:txBody>
                  <a:tcPr marL="31750" marR="31750" marT="31750" marB="31750" anchor="ctr"/>
                </a:tc>
                <a:tc>
                  <a:txBody>
                    <a:bodyPr/>
                    <a:lstStyle/>
                    <a:p>
                      <a:r>
                        <a:rPr lang="en-US" u="none" strike="noStrike">
                          <a:solidFill>
                            <a:schemeClr val="tx1"/>
                          </a:solidFill>
                          <a:effectLst/>
                          <a:hlinkClick r:id="rId7" tooltip="Portland Oregon Temple">
                            <a:extLst>
                              <a:ext uri="{A12FA001-AC4F-418D-AE19-62706E023703}">
                                <ahyp:hlinkClr xmlns:ahyp="http://schemas.microsoft.com/office/drawing/2018/hyperlinkcolor" val="tx"/>
                              </a:ext>
                            </a:extLst>
                          </a:hlinkClick>
                        </a:rPr>
                        <a:t>Portland Oregon Temple</a:t>
                      </a:r>
                      <a:endParaRPr lang="en-US">
                        <a:solidFill>
                          <a:schemeClr val="tx1"/>
                        </a:solidFill>
                      </a:endParaRPr>
                    </a:p>
                  </a:txBody>
                  <a:tcPr marL="31750" marR="31750" marT="31750" marB="31750" anchor="ctr"/>
                </a:tc>
                <a:tc>
                  <a:txBody>
                    <a:bodyPr/>
                    <a:lstStyle/>
                    <a:p>
                      <a:r>
                        <a:rPr lang="en-US">
                          <a:solidFill>
                            <a:schemeClr val="tx1"/>
                          </a:solidFill>
                        </a:rPr>
                        <a:t>19 August </a:t>
                      </a:r>
                      <a:r>
                        <a:rPr lang="en-US" u="none" strike="noStrike">
                          <a:solidFill>
                            <a:schemeClr val="tx1"/>
                          </a:solidFill>
                          <a:effectLst/>
                          <a:hlinkClick r:id="rId8" tooltip="1989">
                            <a:extLst>
                              <a:ext uri="{A12FA001-AC4F-418D-AE19-62706E023703}">
                                <ahyp:hlinkClr xmlns:ahyp="http://schemas.microsoft.com/office/drawing/2018/hyperlinkcolor" val="tx"/>
                              </a:ext>
                            </a:extLst>
                          </a:hlinkClick>
                        </a:rPr>
                        <a:t>1989</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9"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1148374524"/>
                  </a:ext>
                </a:extLst>
              </a:tr>
              <a:tr h="370840">
                <a:tc>
                  <a:txBody>
                    <a:bodyPr/>
                    <a:lstStyle/>
                    <a:p>
                      <a:r>
                        <a:rPr lang="en-US">
                          <a:solidFill>
                            <a:schemeClr val="tx1"/>
                          </a:solidFill>
                        </a:rPr>
                        <a:t>43</a:t>
                      </a:r>
                    </a:p>
                  </a:txBody>
                  <a:tcPr marL="31750" marR="31750" marT="31750" marB="31750" anchor="ctr"/>
                </a:tc>
                <a:tc>
                  <a:txBody>
                    <a:bodyPr/>
                    <a:lstStyle/>
                    <a:p>
                      <a:r>
                        <a:rPr lang="en-US" u="none" strike="noStrike">
                          <a:solidFill>
                            <a:schemeClr val="tx1"/>
                          </a:solidFill>
                          <a:effectLst/>
                          <a:hlinkClick r:id="rId10" tooltip="Las Vegas Nevada Temple">
                            <a:extLst>
                              <a:ext uri="{A12FA001-AC4F-418D-AE19-62706E023703}">
                                <ahyp:hlinkClr xmlns:ahyp="http://schemas.microsoft.com/office/drawing/2018/hyperlinkcolor" val="tx"/>
                              </a:ext>
                            </a:extLst>
                          </a:hlinkClick>
                        </a:rPr>
                        <a:t>Las Vegas Nevada Temple</a:t>
                      </a:r>
                      <a:endParaRPr lang="en-US">
                        <a:solidFill>
                          <a:schemeClr val="tx1"/>
                        </a:solidFill>
                      </a:endParaRPr>
                    </a:p>
                  </a:txBody>
                  <a:tcPr marL="31750" marR="31750" marT="31750" marB="31750" anchor="ctr"/>
                </a:tc>
                <a:tc>
                  <a:txBody>
                    <a:bodyPr/>
                    <a:lstStyle/>
                    <a:p>
                      <a:r>
                        <a:rPr lang="en-US">
                          <a:solidFill>
                            <a:schemeClr val="tx1"/>
                          </a:solidFill>
                        </a:rPr>
                        <a:t>16 December </a:t>
                      </a:r>
                      <a:r>
                        <a:rPr lang="en-US" u="none" strike="noStrike">
                          <a:solidFill>
                            <a:schemeClr val="tx1"/>
                          </a:solidFill>
                          <a:effectLst/>
                          <a:hlinkClick r:id="rId8" tooltip="1989">
                            <a:extLst>
                              <a:ext uri="{A12FA001-AC4F-418D-AE19-62706E023703}">
                                <ahyp:hlinkClr xmlns:ahyp="http://schemas.microsoft.com/office/drawing/2018/hyperlinkcolor" val="tx"/>
                              </a:ext>
                            </a:extLst>
                          </a:hlinkClick>
                        </a:rPr>
                        <a:t>1989</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9"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2061488137"/>
                  </a:ext>
                </a:extLst>
              </a:tr>
              <a:tr h="370840">
                <a:tc>
                  <a:txBody>
                    <a:bodyPr/>
                    <a:lstStyle/>
                    <a:p>
                      <a:r>
                        <a:rPr lang="en-US">
                          <a:solidFill>
                            <a:schemeClr val="tx1"/>
                          </a:solidFill>
                        </a:rPr>
                        <a:t>44</a:t>
                      </a:r>
                    </a:p>
                  </a:txBody>
                  <a:tcPr marL="31750" marR="31750" marT="31750" marB="31750" anchor="ctr"/>
                </a:tc>
                <a:tc>
                  <a:txBody>
                    <a:bodyPr/>
                    <a:lstStyle/>
                    <a:p>
                      <a:r>
                        <a:rPr lang="en-US" u="none" strike="noStrike">
                          <a:solidFill>
                            <a:schemeClr val="tx1"/>
                          </a:solidFill>
                          <a:effectLst/>
                          <a:hlinkClick r:id="rId11" tooltip="Toronto Ontario Temple">
                            <a:extLst>
                              <a:ext uri="{A12FA001-AC4F-418D-AE19-62706E023703}">
                                <ahyp:hlinkClr xmlns:ahyp="http://schemas.microsoft.com/office/drawing/2018/hyperlinkcolor" val="tx"/>
                              </a:ext>
                            </a:extLst>
                          </a:hlinkClick>
                        </a:rPr>
                        <a:t>Toronto Ontario Temple</a:t>
                      </a:r>
                      <a:endParaRPr lang="en-US">
                        <a:solidFill>
                          <a:schemeClr val="tx1"/>
                        </a:solidFill>
                      </a:endParaRPr>
                    </a:p>
                  </a:txBody>
                  <a:tcPr marL="31750" marR="31750" marT="31750" marB="31750" anchor="ctr"/>
                </a:tc>
                <a:tc>
                  <a:txBody>
                    <a:bodyPr/>
                    <a:lstStyle/>
                    <a:p>
                      <a:r>
                        <a:rPr lang="en-US">
                          <a:solidFill>
                            <a:schemeClr val="tx1"/>
                          </a:solidFill>
                        </a:rPr>
                        <a:t>25 August </a:t>
                      </a:r>
                      <a:r>
                        <a:rPr lang="en-US" u="none" strike="noStrike">
                          <a:solidFill>
                            <a:schemeClr val="tx1"/>
                          </a:solidFill>
                          <a:effectLst/>
                          <a:hlinkClick r:id="rId12" tooltip="1990">
                            <a:extLst>
                              <a:ext uri="{A12FA001-AC4F-418D-AE19-62706E023703}">
                                <ahyp:hlinkClr xmlns:ahyp="http://schemas.microsoft.com/office/drawing/2018/hyperlinkcolor" val="tx"/>
                              </a:ext>
                            </a:extLst>
                          </a:hlinkClick>
                        </a:rPr>
                        <a:t>1990</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9"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3207082516"/>
                  </a:ext>
                </a:extLst>
              </a:tr>
              <a:tr h="370840">
                <a:tc>
                  <a:txBody>
                    <a:bodyPr/>
                    <a:lstStyle/>
                    <a:p>
                      <a:r>
                        <a:rPr lang="en-US">
                          <a:solidFill>
                            <a:schemeClr val="tx1"/>
                          </a:solidFill>
                        </a:rPr>
                        <a:t>45</a:t>
                      </a:r>
                    </a:p>
                  </a:txBody>
                  <a:tcPr marL="31750" marR="31750" marT="31750" marB="31750" anchor="ctr"/>
                </a:tc>
                <a:tc>
                  <a:txBody>
                    <a:bodyPr/>
                    <a:lstStyle/>
                    <a:p>
                      <a:r>
                        <a:rPr lang="en-US" u="none" strike="noStrike">
                          <a:solidFill>
                            <a:schemeClr val="tx1"/>
                          </a:solidFill>
                          <a:effectLst/>
                          <a:hlinkClick r:id="rId13" tooltip="San Diego California Temple">
                            <a:extLst>
                              <a:ext uri="{A12FA001-AC4F-418D-AE19-62706E023703}">
                                <ahyp:hlinkClr xmlns:ahyp="http://schemas.microsoft.com/office/drawing/2018/hyperlinkcolor" val="tx"/>
                              </a:ext>
                            </a:extLst>
                          </a:hlinkClick>
                        </a:rPr>
                        <a:t>San Diego California Temple</a:t>
                      </a:r>
                      <a:endParaRPr lang="en-US">
                        <a:solidFill>
                          <a:schemeClr val="tx1"/>
                        </a:solidFill>
                      </a:endParaRPr>
                    </a:p>
                  </a:txBody>
                  <a:tcPr marL="31750" marR="31750" marT="31750" marB="31750" anchor="ctr"/>
                </a:tc>
                <a:tc>
                  <a:txBody>
                    <a:bodyPr/>
                    <a:lstStyle/>
                    <a:p>
                      <a:r>
                        <a:rPr lang="en-US">
                          <a:solidFill>
                            <a:schemeClr val="tx1"/>
                          </a:solidFill>
                        </a:rPr>
                        <a:t>25 April </a:t>
                      </a:r>
                      <a:r>
                        <a:rPr lang="en-US" u="none" strike="noStrike">
                          <a:solidFill>
                            <a:schemeClr val="tx1"/>
                          </a:solidFill>
                          <a:effectLst/>
                          <a:hlinkClick r:id="rId14" tooltip="1993">
                            <a:extLst>
                              <a:ext uri="{A12FA001-AC4F-418D-AE19-62706E023703}">
                                <ahyp:hlinkClr xmlns:ahyp="http://schemas.microsoft.com/office/drawing/2018/hyperlinkcolor" val="tx"/>
                              </a:ext>
                            </a:extLst>
                          </a:hlinkClick>
                        </a:rPr>
                        <a:t>1993</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9"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397752796"/>
                  </a:ext>
                </a:extLst>
              </a:tr>
              <a:tr h="370840">
                <a:tc>
                  <a:txBody>
                    <a:bodyPr/>
                    <a:lstStyle/>
                    <a:p>
                      <a:r>
                        <a:rPr lang="en-US">
                          <a:solidFill>
                            <a:schemeClr val="tx1"/>
                          </a:solidFill>
                        </a:rPr>
                        <a:t>46</a:t>
                      </a:r>
                    </a:p>
                  </a:txBody>
                  <a:tcPr marL="31750" marR="31750" marT="31750" marB="31750" anchor="ctr"/>
                </a:tc>
                <a:tc>
                  <a:txBody>
                    <a:bodyPr/>
                    <a:lstStyle/>
                    <a:p>
                      <a:r>
                        <a:rPr lang="en-US" u="none" strike="noStrike">
                          <a:solidFill>
                            <a:schemeClr val="tx1"/>
                          </a:solidFill>
                          <a:effectLst/>
                          <a:hlinkClick r:id="rId15" tooltip="Orlando Florida Temple">
                            <a:extLst>
                              <a:ext uri="{A12FA001-AC4F-418D-AE19-62706E023703}">
                                <ahyp:hlinkClr xmlns:ahyp="http://schemas.microsoft.com/office/drawing/2018/hyperlinkcolor" val="tx"/>
                              </a:ext>
                            </a:extLst>
                          </a:hlinkClick>
                        </a:rPr>
                        <a:t>Orlando Florida Temple</a:t>
                      </a:r>
                      <a:endParaRPr lang="en-US">
                        <a:solidFill>
                          <a:schemeClr val="tx1"/>
                        </a:solidFill>
                      </a:endParaRPr>
                    </a:p>
                  </a:txBody>
                  <a:tcPr marL="31750" marR="31750" marT="31750" marB="31750" anchor="ctr"/>
                </a:tc>
                <a:tc>
                  <a:txBody>
                    <a:bodyPr/>
                    <a:lstStyle/>
                    <a:p>
                      <a:r>
                        <a:rPr lang="en-US">
                          <a:solidFill>
                            <a:schemeClr val="tx1"/>
                          </a:solidFill>
                        </a:rPr>
                        <a:t>9 October </a:t>
                      </a:r>
                      <a:r>
                        <a:rPr lang="en-US" u="none" strike="noStrike">
                          <a:solidFill>
                            <a:schemeClr val="tx1"/>
                          </a:solidFill>
                          <a:effectLst/>
                          <a:hlinkClick r:id="rId16" tooltip="1994">
                            <a:extLst>
                              <a:ext uri="{A12FA001-AC4F-418D-AE19-62706E023703}">
                                <ahyp:hlinkClr xmlns:ahyp="http://schemas.microsoft.com/office/drawing/2018/hyperlinkcolor" val="tx"/>
                              </a:ext>
                            </a:extLst>
                          </a:hlinkClick>
                        </a:rPr>
                        <a:t>1994</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17" tooltip="Howard W. Hunter">
                            <a:extLst>
                              <a:ext uri="{A12FA001-AC4F-418D-AE19-62706E023703}">
                                <ahyp:hlinkClr xmlns:ahyp="http://schemas.microsoft.com/office/drawing/2018/hyperlinkcolor" val="tx"/>
                              </a:ext>
                            </a:extLst>
                          </a:hlinkClick>
                        </a:rPr>
                        <a:t>Howard W. Hunter</a:t>
                      </a:r>
                      <a:endParaRPr lang="en-US">
                        <a:solidFill>
                          <a:schemeClr val="tx1"/>
                        </a:solidFill>
                      </a:endParaRPr>
                    </a:p>
                  </a:txBody>
                  <a:tcPr marL="31750" marR="31750" marT="31750" marB="31750" anchor="ctr"/>
                </a:tc>
                <a:extLst>
                  <a:ext uri="{0D108BD9-81ED-4DB2-BD59-A6C34878D82A}">
                    <a16:rowId xmlns:a16="http://schemas.microsoft.com/office/drawing/2014/main" val="3256367923"/>
                  </a:ext>
                </a:extLst>
              </a:tr>
              <a:tr h="370840">
                <a:tc>
                  <a:txBody>
                    <a:bodyPr/>
                    <a:lstStyle/>
                    <a:p>
                      <a:r>
                        <a:rPr lang="en-US">
                          <a:solidFill>
                            <a:schemeClr val="tx1"/>
                          </a:solidFill>
                        </a:rPr>
                        <a:t>47</a:t>
                      </a:r>
                    </a:p>
                  </a:txBody>
                  <a:tcPr marL="31750" marR="31750" marT="31750" marB="31750" anchor="ctr"/>
                </a:tc>
                <a:tc>
                  <a:txBody>
                    <a:bodyPr/>
                    <a:lstStyle/>
                    <a:p>
                      <a:r>
                        <a:rPr lang="en-US" u="none" strike="noStrike">
                          <a:solidFill>
                            <a:schemeClr val="tx1"/>
                          </a:solidFill>
                          <a:effectLst/>
                          <a:hlinkClick r:id="rId18" tooltip="Bountiful Utah Temple">
                            <a:extLst>
                              <a:ext uri="{A12FA001-AC4F-418D-AE19-62706E023703}">
                                <ahyp:hlinkClr xmlns:ahyp="http://schemas.microsoft.com/office/drawing/2018/hyperlinkcolor" val="tx"/>
                              </a:ext>
                            </a:extLst>
                          </a:hlinkClick>
                        </a:rPr>
                        <a:t>Bountiful Utah Temple</a:t>
                      </a:r>
                      <a:endParaRPr lang="en-US">
                        <a:solidFill>
                          <a:schemeClr val="tx1"/>
                        </a:solidFill>
                      </a:endParaRPr>
                    </a:p>
                  </a:txBody>
                  <a:tcPr marL="31750" marR="31750" marT="31750" marB="31750" anchor="ctr"/>
                </a:tc>
                <a:tc>
                  <a:txBody>
                    <a:bodyPr/>
                    <a:lstStyle/>
                    <a:p>
                      <a:r>
                        <a:rPr lang="en-US">
                          <a:solidFill>
                            <a:schemeClr val="tx1"/>
                          </a:solidFill>
                        </a:rPr>
                        <a:t>8 January </a:t>
                      </a:r>
                      <a:r>
                        <a:rPr lang="en-US" u="none" strike="noStrike">
                          <a:solidFill>
                            <a:schemeClr val="tx1"/>
                          </a:solidFill>
                          <a:effectLst/>
                          <a:hlinkClick r:id="rId19" tooltip="1995">
                            <a:extLst>
                              <a:ext uri="{A12FA001-AC4F-418D-AE19-62706E023703}">
                                <ahyp:hlinkClr xmlns:ahyp="http://schemas.microsoft.com/office/drawing/2018/hyperlinkcolor" val="tx"/>
                              </a:ext>
                            </a:extLst>
                          </a:hlinkClick>
                        </a:rPr>
                        <a:t>1995</a:t>
                      </a:r>
                      <a:endParaRPr lang="en-US">
                        <a:solidFill>
                          <a:schemeClr val="tx1"/>
                        </a:solidFill>
                      </a:endParaRPr>
                    </a:p>
                  </a:txBody>
                  <a:tcPr marL="31750" marR="31750" marT="31750" marB="31750" anchor="ctr"/>
                </a:tc>
                <a:tc>
                  <a:txBody>
                    <a:bodyPr/>
                    <a:lstStyle/>
                    <a:p>
                      <a:r>
                        <a:rPr lang="en-US" u="none" strike="noStrike" dirty="0">
                          <a:solidFill>
                            <a:schemeClr val="tx1"/>
                          </a:solidFill>
                          <a:effectLst/>
                          <a:hlinkClick r:id="rId17" tooltip="Howard W. Hunter">
                            <a:extLst>
                              <a:ext uri="{A12FA001-AC4F-418D-AE19-62706E023703}">
                                <ahyp:hlinkClr xmlns:ahyp="http://schemas.microsoft.com/office/drawing/2018/hyperlinkcolor" val="tx"/>
                              </a:ext>
                            </a:extLst>
                          </a:hlinkClick>
                        </a:rPr>
                        <a:t>Howard W. Hunter</a:t>
                      </a:r>
                      <a:endParaRPr lang="en-US" dirty="0">
                        <a:solidFill>
                          <a:schemeClr val="tx1"/>
                        </a:solidFill>
                      </a:endParaRPr>
                    </a:p>
                  </a:txBody>
                  <a:tcPr marL="31750" marR="31750" marT="31750" marB="31750" anchor="ctr"/>
                </a:tc>
                <a:extLst>
                  <a:ext uri="{0D108BD9-81ED-4DB2-BD59-A6C34878D82A}">
                    <a16:rowId xmlns:a16="http://schemas.microsoft.com/office/drawing/2014/main" val="468863220"/>
                  </a:ext>
                </a:extLst>
              </a:tr>
            </a:tbl>
          </a:graphicData>
        </a:graphic>
      </p:graphicFrame>
      <p:graphicFrame>
        <p:nvGraphicFramePr>
          <p:cNvPr id="3" name="Table 2">
            <a:extLst>
              <a:ext uri="{FF2B5EF4-FFF2-40B4-BE49-F238E27FC236}">
                <a16:creationId xmlns:a16="http://schemas.microsoft.com/office/drawing/2014/main" id="{62B6AA0F-86FC-4FC6-B472-8549695D56EB}"/>
              </a:ext>
            </a:extLst>
          </p:cNvPr>
          <p:cNvGraphicFramePr>
            <a:graphicFrameLocks noGrp="1"/>
          </p:cNvGraphicFramePr>
          <p:nvPr>
            <p:extLst>
              <p:ext uri="{D42A27DB-BD31-4B8C-83A1-F6EECF244321}">
                <p14:modId xmlns:p14="http://schemas.microsoft.com/office/powerpoint/2010/main" val="2117192553"/>
              </p:ext>
            </p:extLst>
          </p:nvPr>
        </p:nvGraphicFramePr>
        <p:xfrm>
          <a:off x="304800" y="301335"/>
          <a:ext cx="11125200" cy="3337560"/>
        </p:xfrm>
        <a:graphic>
          <a:graphicData uri="http://schemas.openxmlformats.org/drawingml/2006/table">
            <a:tbl>
              <a:tblPr firstRow="1" bandRow="1">
                <a:tableStyleId>{5940675A-B579-460E-94D1-54222C63F5DA}</a:tableStyleId>
              </a:tblPr>
              <a:tblGrid>
                <a:gridCol w="1236133">
                  <a:extLst>
                    <a:ext uri="{9D8B030D-6E8A-4147-A177-3AD203B41FA5}">
                      <a16:colId xmlns:a16="http://schemas.microsoft.com/office/drawing/2014/main" val="3991030350"/>
                    </a:ext>
                  </a:extLst>
                </a:gridCol>
                <a:gridCol w="4326467">
                  <a:extLst>
                    <a:ext uri="{9D8B030D-6E8A-4147-A177-3AD203B41FA5}">
                      <a16:colId xmlns:a16="http://schemas.microsoft.com/office/drawing/2014/main" val="1078751331"/>
                    </a:ext>
                  </a:extLst>
                </a:gridCol>
                <a:gridCol w="2781300">
                  <a:extLst>
                    <a:ext uri="{9D8B030D-6E8A-4147-A177-3AD203B41FA5}">
                      <a16:colId xmlns:a16="http://schemas.microsoft.com/office/drawing/2014/main" val="642465503"/>
                    </a:ext>
                  </a:extLst>
                </a:gridCol>
                <a:gridCol w="2781300">
                  <a:extLst>
                    <a:ext uri="{9D8B030D-6E8A-4147-A177-3AD203B41FA5}">
                      <a16:colId xmlns:a16="http://schemas.microsoft.com/office/drawing/2014/main" val="816213767"/>
                    </a:ext>
                  </a:extLst>
                </a:gridCol>
              </a:tblGrid>
              <a:tr h="370840">
                <a:tc>
                  <a:txBody>
                    <a:bodyPr/>
                    <a:lstStyle/>
                    <a:p>
                      <a:endParaRPr lang="en-US" dirty="0">
                        <a:solidFill>
                          <a:schemeClr val="tx1"/>
                        </a:solidFill>
                      </a:endParaRPr>
                    </a:p>
                  </a:txBody>
                  <a:tcPr marL="31750" marR="31750" marT="31750" marB="31750" anchor="ctr"/>
                </a:tc>
                <a:tc>
                  <a:txBody>
                    <a:bodyPr/>
                    <a:lstStyle/>
                    <a:p>
                      <a:r>
                        <a:rPr lang="en-US" b="1" dirty="0">
                          <a:solidFill>
                            <a:schemeClr val="tx1"/>
                          </a:solidFill>
                        </a:rPr>
                        <a:t>Temple</a:t>
                      </a:r>
                      <a:endParaRPr lang="en-US" dirty="0">
                        <a:solidFill>
                          <a:schemeClr val="tx1"/>
                        </a:solidFill>
                      </a:endParaRPr>
                    </a:p>
                  </a:txBody>
                  <a:tcPr marL="31750" marR="31750" marT="31750" marB="31750" anchor="ctr"/>
                </a:tc>
                <a:tc>
                  <a:txBody>
                    <a:bodyPr/>
                    <a:lstStyle/>
                    <a:p>
                      <a:r>
                        <a:rPr lang="en-US" b="1">
                          <a:solidFill>
                            <a:schemeClr val="tx1"/>
                          </a:solidFill>
                        </a:rPr>
                        <a:t>Dedication Date</a:t>
                      </a:r>
                      <a:endParaRPr lang="en-US">
                        <a:solidFill>
                          <a:schemeClr val="tx1"/>
                        </a:solidFill>
                      </a:endParaRPr>
                    </a:p>
                  </a:txBody>
                  <a:tcPr marL="31750" marR="31750" marT="31750" marB="31750" anchor="ctr"/>
                </a:tc>
                <a:tc>
                  <a:txBody>
                    <a:bodyPr/>
                    <a:lstStyle/>
                    <a:p>
                      <a:r>
                        <a:rPr lang="en-US" b="1" dirty="0">
                          <a:solidFill>
                            <a:schemeClr val="tx1"/>
                          </a:solidFill>
                        </a:rPr>
                        <a:t>Dedicated By</a:t>
                      </a:r>
                      <a:endParaRPr lang="en-US" dirty="0">
                        <a:solidFill>
                          <a:schemeClr val="tx1"/>
                        </a:solidFill>
                      </a:endParaRPr>
                    </a:p>
                  </a:txBody>
                  <a:tcPr marL="31750" marR="31750" marT="31750" marB="31750" anchor="ctr"/>
                </a:tc>
                <a:extLst>
                  <a:ext uri="{0D108BD9-81ED-4DB2-BD59-A6C34878D82A}">
                    <a16:rowId xmlns:a16="http://schemas.microsoft.com/office/drawing/2014/main" val="4259972844"/>
                  </a:ext>
                </a:extLst>
              </a:tr>
              <a:tr h="370840">
                <a:tc>
                  <a:txBody>
                    <a:bodyPr/>
                    <a:lstStyle/>
                    <a:p>
                      <a:r>
                        <a:rPr lang="en-US" dirty="0">
                          <a:solidFill>
                            <a:schemeClr val="tx1"/>
                          </a:solidFill>
                        </a:rPr>
                        <a:t>32</a:t>
                      </a:r>
                    </a:p>
                  </a:txBody>
                  <a:tcPr marL="31750" marR="31750" marT="31750" marB="31750" anchor="ctr"/>
                </a:tc>
                <a:tc>
                  <a:txBody>
                    <a:bodyPr/>
                    <a:lstStyle/>
                    <a:p>
                      <a:r>
                        <a:rPr lang="en-US" u="none" strike="noStrike" dirty="0">
                          <a:solidFill>
                            <a:schemeClr val="tx1"/>
                          </a:solidFill>
                          <a:effectLst/>
                          <a:hlinkClick r:id="rId20" tooltip="Guatemala City Guatemala Temple">
                            <a:extLst>
                              <a:ext uri="{A12FA001-AC4F-418D-AE19-62706E023703}">
                                <ahyp:hlinkClr xmlns:ahyp="http://schemas.microsoft.com/office/drawing/2018/hyperlinkcolor" val="tx"/>
                              </a:ext>
                            </a:extLst>
                          </a:hlinkClick>
                        </a:rPr>
                        <a:t>Guatemala City Guatemala Temple</a:t>
                      </a:r>
                      <a:endParaRPr lang="en-US" dirty="0">
                        <a:solidFill>
                          <a:schemeClr val="tx1"/>
                        </a:solidFill>
                      </a:endParaRPr>
                    </a:p>
                  </a:txBody>
                  <a:tcPr marL="31750" marR="31750" marT="31750" marB="31750" anchor="ctr"/>
                </a:tc>
                <a:tc>
                  <a:txBody>
                    <a:bodyPr/>
                    <a:lstStyle/>
                    <a:p>
                      <a:r>
                        <a:rPr lang="en-US">
                          <a:solidFill>
                            <a:schemeClr val="tx1"/>
                          </a:solidFill>
                        </a:rPr>
                        <a:t>14 December </a:t>
                      </a:r>
                      <a:r>
                        <a:rPr lang="en-US" u="none" strike="noStrike">
                          <a:solidFill>
                            <a:schemeClr val="tx1"/>
                          </a:solidFill>
                          <a:effectLst/>
                          <a:hlinkClick r:id="rId21" tooltip="1984">
                            <a:extLst>
                              <a:ext uri="{A12FA001-AC4F-418D-AE19-62706E023703}">
                                <ahyp:hlinkClr xmlns:ahyp="http://schemas.microsoft.com/office/drawing/2018/hyperlinkcolor" val="tx"/>
                              </a:ext>
                            </a:extLst>
                          </a:hlinkClick>
                        </a:rPr>
                        <a:t>1984</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9"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1451859052"/>
                  </a:ext>
                </a:extLst>
              </a:tr>
              <a:tr h="370840">
                <a:tc>
                  <a:txBody>
                    <a:bodyPr/>
                    <a:lstStyle/>
                    <a:p>
                      <a:r>
                        <a:rPr lang="en-US">
                          <a:solidFill>
                            <a:schemeClr val="tx1"/>
                          </a:solidFill>
                        </a:rPr>
                        <a:t>33</a:t>
                      </a:r>
                    </a:p>
                  </a:txBody>
                  <a:tcPr marL="31750" marR="31750" marT="31750" marB="31750" anchor="ctr"/>
                </a:tc>
                <a:tc>
                  <a:txBody>
                    <a:bodyPr/>
                    <a:lstStyle/>
                    <a:p>
                      <a:r>
                        <a:rPr lang="en-US" u="none" strike="noStrike">
                          <a:solidFill>
                            <a:schemeClr val="tx1"/>
                          </a:solidFill>
                          <a:effectLst/>
                          <a:hlinkClick r:id="rId22" tooltip="Freiberg Germany Temple">
                            <a:extLst>
                              <a:ext uri="{A12FA001-AC4F-418D-AE19-62706E023703}">
                                <ahyp:hlinkClr xmlns:ahyp="http://schemas.microsoft.com/office/drawing/2018/hyperlinkcolor" val="tx"/>
                              </a:ext>
                            </a:extLst>
                          </a:hlinkClick>
                        </a:rPr>
                        <a:t>Freiberg Germany Temple</a:t>
                      </a:r>
                      <a:endParaRPr lang="en-US">
                        <a:solidFill>
                          <a:schemeClr val="tx1"/>
                        </a:solidFill>
                      </a:endParaRPr>
                    </a:p>
                  </a:txBody>
                  <a:tcPr marL="31750" marR="31750" marT="31750" marB="31750" anchor="ctr"/>
                </a:tc>
                <a:tc>
                  <a:txBody>
                    <a:bodyPr/>
                    <a:lstStyle/>
                    <a:p>
                      <a:r>
                        <a:rPr lang="en-US">
                          <a:solidFill>
                            <a:schemeClr val="tx1"/>
                          </a:solidFill>
                        </a:rPr>
                        <a:t>29 June </a:t>
                      </a:r>
                      <a:r>
                        <a:rPr lang="en-US" u="none" strike="noStrike">
                          <a:solidFill>
                            <a:schemeClr val="tx1"/>
                          </a:solidFill>
                          <a:effectLst/>
                          <a:hlinkClick r:id="rId23" tooltip="1985">
                            <a:extLst>
                              <a:ext uri="{A12FA001-AC4F-418D-AE19-62706E023703}">
                                <ahyp:hlinkClr xmlns:ahyp="http://schemas.microsoft.com/office/drawing/2018/hyperlinkcolor" val="tx"/>
                              </a:ext>
                            </a:extLst>
                          </a:hlinkClick>
                        </a:rPr>
                        <a:t>1985</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9"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2256654336"/>
                  </a:ext>
                </a:extLst>
              </a:tr>
              <a:tr h="370840">
                <a:tc>
                  <a:txBody>
                    <a:bodyPr/>
                    <a:lstStyle/>
                    <a:p>
                      <a:r>
                        <a:rPr lang="en-US">
                          <a:solidFill>
                            <a:schemeClr val="tx1"/>
                          </a:solidFill>
                        </a:rPr>
                        <a:t>34</a:t>
                      </a:r>
                    </a:p>
                  </a:txBody>
                  <a:tcPr marL="31750" marR="31750" marT="31750" marB="31750" anchor="ctr"/>
                </a:tc>
                <a:tc>
                  <a:txBody>
                    <a:bodyPr/>
                    <a:lstStyle/>
                    <a:p>
                      <a:r>
                        <a:rPr lang="en-US" u="none" strike="noStrike">
                          <a:solidFill>
                            <a:schemeClr val="tx1"/>
                          </a:solidFill>
                          <a:effectLst/>
                          <a:hlinkClick r:id="rId24" tooltip="Stockholm Sweden Temple">
                            <a:extLst>
                              <a:ext uri="{A12FA001-AC4F-418D-AE19-62706E023703}">
                                <ahyp:hlinkClr xmlns:ahyp="http://schemas.microsoft.com/office/drawing/2018/hyperlinkcolor" val="tx"/>
                              </a:ext>
                            </a:extLst>
                          </a:hlinkClick>
                        </a:rPr>
                        <a:t>Stockholm Sweden Temple</a:t>
                      </a:r>
                      <a:endParaRPr lang="en-US">
                        <a:solidFill>
                          <a:schemeClr val="tx1"/>
                        </a:solidFill>
                      </a:endParaRPr>
                    </a:p>
                  </a:txBody>
                  <a:tcPr marL="31750" marR="31750" marT="31750" marB="31750" anchor="ctr"/>
                </a:tc>
                <a:tc>
                  <a:txBody>
                    <a:bodyPr/>
                    <a:lstStyle/>
                    <a:p>
                      <a:r>
                        <a:rPr lang="en-US">
                          <a:solidFill>
                            <a:schemeClr val="tx1"/>
                          </a:solidFill>
                        </a:rPr>
                        <a:t>2 July </a:t>
                      </a:r>
                      <a:r>
                        <a:rPr lang="en-US" u="none" strike="noStrike">
                          <a:solidFill>
                            <a:schemeClr val="tx1"/>
                          </a:solidFill>
                          <a:effectLst/>
                          <a:hlinkClick r:id="rId23" tooltip="1985">
                            <a:extLst>
                              <a:ext uri="{A12FA001-AC4F-418D-AE19-62706E023703}">
                                <ahyp:hlinkClr xmlns:ahyp="http://schemas.microsoft.com/office/drawing/2018/hyperlinkcolor" val="tx"/>
                              </a:ext>
                            </a:extLst>
                          </a:hlinkClick>
                        </a:rPr>
                        <a:t>1985</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9"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1148374524"/>
                  </a:ext>
                </a:extLst>
              </a:tr>
              <a:tr h="370840">
                <a:tc>
                  <a:txBody>
                    <a:bodyPr/>
                    <a:lstStyle/>
                    <a:p>
                      <a:r>
                        <a:rPr lang="en-US">
                          <a:solidFill>
                            <a:schemeClr val="tx1"/>
                          </a:solidFill>
                        </a:rPr>
                        <a:t>35</a:t>
                      </a:r>
                    </a:p>
                  </a:txBody>
                  <a:tcPr marL="31750" marR="31750" marT="31750" marB="31750" anchor="ctr"/>
                </a:tc>
                <a:tc>
                  <a:txBody>
                    <a:bodyPr/>
                    <a:lstStyle/>
                    <a:p>
                      <a:r>
                        <a:rPr lang="en-US" u="none" strike="noStrike">
                          <a:solidFill>
                            <a:schemeClr val="tx1"/>
                          </a:solidFill>
                          <a:effectLst/>
                          <a:hlinkClick r:id="rId25" tooltip="Chicago Illinois Temple">
                            <a:extLst>
                              <a:ext uri="{A12FA001-AC4F-418D-AE19-62706E023703}">
                                <ahyp:hlinkClr xmlns:ahyp="http://schemas.microsoft.com/office/drawing/2018/hyperlinkcolor" val="tx"/>
                              </a:ext>
                            </a:extLst>
                          </a:hlinkClick>
                        </a:rPr>
                        <a:t>Chicago Illinois Temple</a:t>
                      </a:r>
                      <a:endParaRPr lang="en-US">
                        <a:solidFill>
                          <a:schemeClr val="tx1"/>
                        </a:solidFill>
                      </a:endParaRPr>
                    </a:p>
                  </a:txBody>
                  <a:tcPr marL="31750" marR="31750" marT="31750" marB="31750" anchor="ctr"/>
                </a:tc>
                <a:tc>
                  <a:txBody>
                    <a:bodyPr/>
                    <a:lstStyle/>
                    <a:p>
                      <a:r>
                        <a:rPr lang="en-US">
                          <a:solidFill>
                            <a:schemeClr val="tx1"/>
                          </a:solidFill>
                        </a:rPr>
                        <a:t>9 August </a:t>
                      </a:r>
                      <a:r>
                        <a:rPr lang="en-US" u="none" strike="noStrike">
                          <a:solidFill>
                            <a:schemeClr val="tx1"/>
                          </a:solidFill>
                          <a:effectLst/>
                          <a:hlinkClick r:id="rId23" tooltip="1985">
                            <a:extLst>
                              <a:ext uri="{A12FA001-AC4F-418D-AE19-62706E023703}">
                                <ahyp:hlinkClr xmlns:ahyp="http://schemas.microsoft.com/office/drawing/2018/hyperlinkcolor" val="tx"/>
                              </a:ext>
                            </a:extLst>
                          </a:hlinkClick>
                        </a:rPr>
                        <a:t>1985</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9"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2061488137"/>
                  </a:ext>
                </a:extLst>
              </a:tr>
              <a:tr h="370840">
                <a:tc>
                  <a:txBody>
                    <a:bodyPr/>
                    <a:lstStyle/>
                    <a:p>
                      <a:r>
                        <a:rPr lang="en-US" dirty="0">
                          <a:solidFill>
                            <a:schemeClr val="tx1"/>
                          </a:solidFill>
                        </a:rPr>
                        <a:t>36</a:t>
                      </a:r>
                    </a:p>
                  </a:txBody>
                  <a:tcPr marL="31750" marR="31750" marT="31750" marB="31750" anchor="ctr"/>
                </a:tc>
                <a:tc>
                  <a:txBody>
                    <a:bodyPr/>
                    <a:lstStyle/>
                    <a:p>
                      <a:r>
                        <a:rPr lang="en-US" u="none" strike="noStrike">
                          <a:solidFill>
                            <a:schemeClr val="tx1"/>
                          </a:solidFill>
                          <a:effectLst/>
                          <a:hlinkClick r:id="rId26" tooltip="Johannesburg South Africa Temple">
                            <a:extLst>
                              <a:ext uri="{A12FA001-AC4F-418D-AE19-62706E023703}">
                                <ahyp:hlinkClr xmlns:ahyp="http://schemas.microsoft.com/office/drawing/2018/hyperlinkcolor" val="tx"/>
                              </a:ext>
                            </a:extLst>
                          </a:hlinkClick>
                        </a:rPr>
                        <a:t>Johannesburg South Africa Temple</a:t>
                      </a:r>
                      <a:endParaRPr lang="en-US">
                        <a:solidFill>
                          <a:schemeClr val="tx1"/>
                        </a:solidFill>
                      </a:endParaRPr>
                    </a:p>
                  </a:txBody>
                  <a:tcPr marL="31750" marR="31750" marT="31750" marB="31750" anchor="ctr"/>
                </a:tc>
                <a:tc>
                  <a:txBody>
                    <a:bodyPr/>
                    <a:lstStyle/>
                    <a:p>
                      <a:r>
                        <a:rPr lang="en-US">
                          <a:solidFill>
                            <a:schemeClr val="tx1"/>
                          </a:solidFill>
                        </a:rPr>
                        <a:t>24 August </a:t>
                      </a:r>
                      <a:r>
                        <a:rPr lang="en-US" u="none" strike="noStrike">
                          <a:solidFill>
                            <a:schemeClr val="tx1"/>
                          </a:solidFill>
                          <a:effectLst/>
                          <a:hlinkClick r:id="rId23" tooltip="1985">
                            <a:extLst>
                              <a:ext uri="{A12FA001-AC4F-418D-AE19-62706E023703}">
                                <ahyp:hlinkClr xmlns:ahyp="http://schemas.microsoft.com/office/drawing/2018/hyperlinkcolor" val="tx"/>
                              </a:ext>
                            </a:extLst>
                          </a:hlinkClick>
                        </a:rPr>
                        <a:t>1985</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9"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3207082516"/>
                  </a:ext>
                </a:extLst>
              </a:tr>
              <a:tr h="370840">
                <a:tc>
                  <a:txBody>
                    <a:bodyPr/>
                    <a:lstStyle/>
                    <a:p>
                      <a:r>
                        <a:rPr lang="en-US">
                          <a:solidFill>
                            <a:schemeClr val="tx1"/>
                          </a:solidFill>
                        </a:rPr>
                        <a:t>37</a:t>
                      </a:r>
                    </a:p>
                  </a:txBody>
                  <a:tcPr marL="31750" marR="31750" marT="31750" marB="31750" anchor="ctr"/>
                </a:tc>
                <a:tc>
                  <a:txBody>
                    <a:bodyPr/>
                    <a:lstStyle/>
                    <a:p>
                      <a:r>
                        <a:rPr lang="en-US" u="none" strike="noStrike">
                          <a:solidFill>
                            <a:schemeClr val="tx1"/>
                          </a:solidFill>
                          <a:effectLst/>
                          <a:hlinkClick r:id="rId27" tooltip="Seoul Korea Temple">
                            <a:extLst>
                              <a:ext uri="{A12FA001-AC4F-418D-AE19-62706E023703}">
                                <ahyp:hlinkClr xmlns:ahyp="http://schemas.microsoft.com/office/drawing/2018/hyperlinkcolor" val="tx"/>
                              </a:ext>
                            </a:extLst>
                          </a:hlinkClick>
                        </a:rPr>
                        <a:t>Seoul Korea Temple</a:t>
                      </a:r>
                      <a:endParaRPr lang="en-US">
                        <a:solidFill>
                          <a:schemeClr val="tx1"/>
                        </a:solidFill>
                      </a:endParaRPr>
                    </a:p>
                  </a:txBody>
                  <a:tcPr marL="31750" marR="31750" marT="31750" marB="31750" anchor="ctr"/>
                </a:tc>
                <a:tc>
                  <a:txBody>
                    <a:bodyPr/>
                    <a:lstStyle/>
                    <a:p>
                      <a:r>
                        <a:rPr lang="en-US">
                          <a:solidFill>
                            <a:schemeClr val="tx1"/>
                          </a:solidFill>
                        </a:rPr>
                        <a:t>14 December </a:t>
                      </a:r>
                      <a:r>
                        <a:rPr lang="en-US" u="none" strike="noStrike">
                          <a:solidFill>
                            <a:schemeClr val="tx1"/>
                          </a:solidFill>
                          <a:effectLst/>
                          <a:hlinkClick r:id="rId23" tooltip="1985">
                            <a:extLst>
                              <a:ext uri="{A12FA001-AC4F-418D-AE19-62706E023703}">
                                <ahyp:hlinkClr xmlns:ahyp="http://schemas.microsoft.com/office/drawing/2018/hyperlinkcolor" val="tx"/>
                              </a:ext>
                            </a:extLst>
                          </a:hlinkClick>
                        </a:rPr>
                        <a:t>1985</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9"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397752796"/>
                  </a:ext>
                </a:extLst>
              </a:tr>
              <a:tr h="370840">
                <a:tc>
                  <a:txBody>
                    <a:bodyPr/>
                    <a:lstStyle/>
                    <a:p>
                      <a:r>
                        <a:rPr lang="en-US">
                          <a:solidFill>
                            <a:schemeClr val="tx1"/>
                          </a:solidFill>
                        </a:rPr>
                        <a:t>38</a:t>
                      </a:r>
                    </a:p>
                  </a:txBody>
                  <a:tcPr marL="31750" marR="31750" marT="31750" marB="31750" anchor="ctr"/>
                </a:tc>
                <a:tc>
                  <a:txBody>
                    <a:bodyPr/>
                    <a:lstStyle/>
                    <a:p>
                      <a:r>
                        <a:rPr lang="en-US" u="none" strike="noStrike">
                          <a:solidFill>
                            <a:schemeClr val="tx1"/>
                          </a:solidFill>
                          <a:effectLst/>
                          <a:hlinkClick r:id="rId28" tooltip="Lima Peru Temple">
                            <a:extLst>
                              <a:ext uri="{A12FA001-AC4F-418D-AE19-62706E023703}">
                                <ahyp:hlinkClr xmlns:ahyp="http://schemas.microsoft.com/office/drawing/2018/hyperlinkcolor" val="tx"/>
                              </a:ext>
                            </a:extLst>
                          </a:hlinkClick>
                        </a:rPr>
                        <a:t>Lima Perú Temple</a:t>
                      </a:r>
                      <a:endParaRPr lang="en-US">
                        <a:solidFill>
                          <a:schemeClr val="tx1"/>
                        </a:solidFill>
                      </a:endParaRPr>
                    </a:p>
                  </a:txBody>
                  <a:tcPr marL="31750" marR="31750" marT="31750" marB="31750" anchor="ctr"/>
                </a:tc>
                <a:tc>
                  <a:txBody>
                    <a:bodyPr/>
                    <a:lstStyle/>
                    <a:p>
                      <a:r>
                        <a:rPr lang="en-US">
                          <a:solidFill>
                            <a:schemeClr val="tx1"/>
                          </a:solidFill>
                        </a:rPr>
                        <a:t>10 January </a:t>
                      </a:r>
                      <a:r>
                        <a:rPr lang="en-US" u="none" strike="noStrike">
                          <a:solidFill>
                            <a:schemeClr val="tx1"/>
                          </a:solidFill>
                          <a:effectLst/>
                          <a:hlinkClick r:id="rId3" tooltip="1986">
                            <a:extLst>
                              <a:ext uri="{A12FA001-AC4F-418D-AE19-62706E023703}">
                                <ahyp:hlinkClr xmlns:ahyp="http://schemas.microsoft.com/office/drawing/2018/hyperlinkcolor" val="tx"/>
                              </a:ext>
                            </a:extLst>
                          </a:hlinkClick>
                        </a:rPr>
                        <a:t>1986</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9"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3256367923"/>
                  </a:ext>
                </a:extLst>
              </a:tr>
              <a:tr h="370840">
                <a:tc>
                  <a:txBody>
                    <a:bodyPr/>
                    <a:lstStyle/>
                    <a:p>
                      <a:r>
                        <a:rPr lang="en-US" dirty="0">
                          <a:solidFill>
                            <a:schemeClr val="tx1"/>
                          </a:solidFill>
                        </a:rPr>
                        <a:t>39</a:t>
                      </a:r>
                    </a:p>
                  </a:txBody>
                  <a:tcPr marL="31750" marR="31750" marT="31750" marB="31750" anchor="ctr"/>
                </a:tc>
                <a:tc>
                  <a:txBody>
                    <a:bodyPr/>
                    <a:lstStyle/>
                    <a:p>
                      <a:r>
                        <a:rPr lang="en-US" u="none" strike="noStrike">
                          <a:solidFill>
                            <a:schemeClr val="tx1"/>
                          </a:solidFill>
                          <a:effectLst/>
                          <a:hlinkClick r:id="rId29" tooltip="Buenos Aires Argentina Temple">
                            <a:extLst>
                              <a:ext uri="{A12FA001-AC4F-418D-AE19-62706E023703}">
                                <ahyp:hlinkClr xmlns:ahyp="http://schemas.microsoft.com/office/drawing/2018/hyperlinkcolor" val="tx"/>
                              </a:ext>
                            </a:extLst>
                          </a:hlinkClick>
                        </a:rPr>
                        <a:t>Buenos Aires Argentina Temple</a:t>
                      </a:r>
                      <a:endParaRPr lang="en-US">
                        <a:solidFill>
                          <a:schemeClr val="tx1"/>
                        </a:solidFill>
                      </a:endParaRPr>
                    </a:p>
                  </a:txBody>
                  <a:tcPr marL="31750" marR="31750" marT="31750" marB="31750" anchor="ctr"/>
                </a:tc>
                <a:tc>
                  <a:txBody>
                    <a:bodyPr/>
                    <a:lstStyle/>
                    <a:p>
                      <a:r>
                        <a:rPr lang="en-US">
                          <a:solidFill>
                            <a:schemeClr val="tx1"/>
                          </a:solidFill>
                        </a:rPr>
                        <a:t>17 January </a:t>
                      </a:r>
                      <a:r>
                        <a:rPr lang="en-US" u="none" strike="noStrike">
                          <a:solidFill>
                            <a:schemeClr val="tx1"/>
                          </a:solidFill>
                          <a:effectLst/>
                          <a:hlinkClick r:id="rId3" tooltip="1986">
                            <a:extLst>
                              <a:ext uri="{A12FA001-AC4F-418D-AE19-62706E023703}">
                                <ahyp:hlinkClr xmlns:ahyp="http://schemas.microsoft.com/office/drawing/2018/hyperlinkcolor" val="tx"/>
                              </a:ext>
                            </a:extLst>
                          </a:hlinkClick>
                        </a:rPr>
                        <a:t>1986</a:t>
                      </a:r>
                      <a:endParaRPr lang="en-US">
                        <a:solidFill>
                          <a:schemeClr val="tx1"/>
                        </a:solidFill>
                      </a:endParaRPr>
                    </a:p>
                  </a:txBody>
                  <a:tcPr marL="31750" marR="31750" marT="31750" marB="31750" anchor="ctr"/>
                </a:tc>
                <a:tc>
                  <a:txBody>
                    <a:bodyPr/>
                    <a:lstStyle/>
                    <a:p>
                      <a:r>
                        <a:rPr lang="en-US" u="sng" dirty="0">
                          <a:solidFill>
                            <a:schemeClr val="tx1"/>
                          </a:solidFill>
                          <a:effectLst/>
                          <a:hlinkClick r:id="rId30" tooltip="Thomas S. Monson">
                            <a:extLst>
                              <a:ext uri="{A12FA001-AC4F-418D-AE19-62706E023703}">
                                <ahyp:hlinkClr xmlns:ahyp="http://schemas.microsoft.com/office/drawing/2018/hyperlinkcolor" val="tx"/>
                              </a:ext>
                            </a:extLst>
                          </a:hlinkClick>
                        </a:rPr>
                        <a:t>Thomas S. Monson</a:t>
                      </a:r>
                      <a:endParaRPr lang="en-US" dirty="0">
                        <a:solidFill>
                          <a:schemeClr val="tx1"/>
                        </a:solidFill>
                      </a:endParaRPr>
                    </a:p>
                  </a:txBody>
                  <a:tcPr marL="31750" marR="31750" marT="31750" marB="31750" anchor="ctr"/>
                </a:tc>
                <a:extLst>
                  <a:ext uri="{0D108BD9-81ED-4DB2-BD59-A6C34878D82A}">
                    <a16:rowId xmlns:a16="http://schemas.microsoft.com/office/drawing/2014/main" val="468863220"/>
                  </a:ext>
                </a:extLst>
              </a:tr>
            </a:tbl>
          </a:graphicData>
        </a:graphic>
      </p:graphicFrame>
    </p:spTree>
    <p:extLst>
      <p:ext uri="{BB962C8B-B14F-4D97-AF65-F5344CB8AC3E}">
        <p14:creationId xmlns:p14="http://schemas.microsoft.com/office/powerpoint/2010/main" val="2383719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8B8A6D6-D063-4A4E-ABE4-53E2CB587A13}"/>
              </a:ext>
            </a:extLst>
          </p:cNvPr>
          <p:cNvGraphicFramePr>
            <a:graphicFrameLocks noGrp="1"/>
          </p:cNvGraphicFramePr>
          <p:nvPr>
            <p:extLst>
              <p:ext uri="{D42A27DB-BD31-4B8C-83A1-F6EECF244321}">
                <p14:modId xmlns:p14="http://schemas.microsoft.com/office/powerpoint/2010/main" val="1260008753"/>
              </p:ext>
            </p:extLst>
          </p:nvPr>
        </p:nvGraphicFramePr>
        <p:xfrm>
          <a:off x="304800" y="3429000"/>
          <a:ext cx="11125200" cy="2966720"/>
        </p:xfrm>
        <a:graphic>
          <a:graphicData uri="http://schemas.openxmlformats.org/drawingml/2006/table">
            <a:tbl>
              <a:tblPr firstRow="1" bandRow="1">
                <a:tableStyleId>{5940675A-B579-460E-94D1-54222C63F5DA}</a:tableStyleId>
              </a:tblPr>
              <a:tblGrid>
                <a:gridCol w="1253067">
                  <a:extLst>
                    <a:ext uri="{9D8B030D-6E8A-4147-A177-3AD203B41FA5}">
                      <a16:colId xmlns:a16="http://schemas.microsoft.com/office/drawing/2014/main" val="3991030350"/>
                    </a:ext>
                  </a:extLst>
                </a:gridCol>
                <a:gridCol w="4309533">
                  <a:extLst>
                    <a:ext uri="{9D8B030D-6E8A-4147-A177-3AD203B41FA5}">
                      <a16:colId xmlns:a16="http://schemas.microsoft.com/office/drawing/2014/main" val="3857576995"/>
                    </a:ext>
                  </a:extLst>
                </a:gridCol>
                <a:gridCol w="2781300">
                  <a:extLst>
                    <a:ext uri="{9D8B030D-6E8A-4147-A177-3AD203B41FA5}">
                      <a16:colId xmlns:a16="http://schemas.microsoft.com/office/drawing/2014/main" val="642465503"/>
                    </a:ext>
                  </a:extLst>
                </a:gridCol>
                <a:gridCol w="2781300">
                  <a:extLst>
                    <a:ext uri="{9D8B030D-6E8A-4147-A177-3AD203B41FA5}">
                      <a16:colId xmlns:a16="http://schemas.microsoft.com/office/drawing/2014/main" val="816213767"/>
                    </a:ext>
                  </a:extLst>
                </a:gridCol>
              </a:tblGrid>
              <a:tr h="370840">
                <a:tc>
                  <a:txBody>
                    <a:bodyPr/>
                    <a:lstStyle/>
                    <a:p>
                      <a:r>
                        <a:rPr lang="en-US" dirty="0">
                          <a:solidFill>
                            <a:schemeClr val="tx1"/>
                          </a:solidFill>
                        </a:rPr>
                        <a:t>56</a:t>
                      </a:r>
                    </a:p>
                  </a:txBody>
                  <a:tcPr marL="31750" marR="31750" marT="31750" marB="31750" anchor="ctr"/>
                </a:tc>
                <a:tc>
                  <a:txBody>
                    <a:bodyPr/>
                    <a:lstStyle/>
                    <a:p>
                      <a:r>
                        <a:rPr lang="en-US" u="none" strike="noStrike">
                          <a:solidFill>
                            <a:schemeClr val="tx1"/>
                          </a:solidFill>
                          <a:effectLst/>
                          <a:hlinkClick r:id="rId2" tooltip="Madrid Spain Temple">
                            <a:extLst>
                              <a:ext uri="{A12FA001-AC4F-418D-AE19-62706E023703}">
                                <ahyp:hlinkClr xmlns:ahyp="http://schemas.microsoft.com/office/drawing/2018/hyperlinkcolor" val="tx"/>
                              </a:ext>
                            </a:extLst>
                          </a:hlinkClick>
                        </a:rPr>
                        <a:t>Madrid Spain Temple</a:t>
                      </a:r>
                      <a:endParaRPr lang="en-US">
                        <a:solidFill>
                          <a:schemeClr val="tx1"/>
                        </a:solidFill>
                      </a:endParaRPr>
                    </a:p>
                  </a:txBody>
                  <a:tcPr marL="31750" marR="31750" marT="31750" marB="31750" anchor="ctr"/>
                </a:tc>
                <a:tc>
                  <a:txBody>
                    <a:bodyPr/>
                    <a:lstStyle/>
                    <a:p>
                      <a:r>
                        <a:rPr lang="en-US">
                          <a:solidFill>
                            <a:schemeClr val="tx1"/>
                          </a:solidFill>
                        </a:rPr>
                        <a:t>19 March </a:t>
                      </a:r>
                      <a:r>
                        <a:rPr lang="en-US" u="none" strike="noStrike">
                          <a:solidFill>
                            <a:schemeClr val="tx1"/>
                          </a:solidFill>
                          <a:effectLst/>
                          <a:hlinkClick r:id="rId3" tooltip="1999">
                            <a:extLst>
                              <a:ext uri="{A12FA001-AC4F-418D-AE19-62706E023703}">
                                <ahyp:hlinkClr xmlns:ahyp="http://schemas.microsoft.com/office/drawing/2018/hyperlinkcolor" val="tx"/>
                              </a:ext>
                            </a:extLst>
                          </a:hlinkClick>
                        </a:rPr>
                        <a:t>1999</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1451859052"/>
                  </a:ext>
                </a:extLst>
              </a:tr>
              <a:tr h="370840">
                <a:tc>
                  <a:txBody>
                    <a:bodyPr/>
                    <a:lstStyle/>
                    <a:p>
                      <a:r>
                        <a:rPr lang="en-US">
                          <a:solidFill>
                            <a:schemeClr val="tx1"/>
                          </a:solidFill>
                        </a:rPr>
                        <a:t>57</a:t>
                      </a:r>
                    </a:p>
                  </a:txBody>
                  <a:tcPr marL="31750" marR="31750" marT="31750" marB="31750" anchor="ctr"/>
                </a:tc>
                <a:tc>
                  <a:txBody>
                    <a:bodyPr/>
                    <a:lstStyle/>
                    <a:p>
                      <a:r>
                        <a:rPr lang="en-US" u="none" strike="noStrike">
                          <a:solidFill>
                            <a:schemeClr val="tx1"/>
                          </a:solidFill>
                          <a:effectLst/>
                          <a:hlinkClick r:id="rId5" tooltip="Bogota Colombia Temple">
                            <a:extLst>
                              <a:ext uri="{A12FA001-AC4F-418D-AE19-62706E023703}">
                                <ahyp:hlinkClr xmlns:ahyp="http://schemas.microsoft.com/office/drawing/2018/hyperlinkcolor" val="tx"/>
                              </a:ext>
                            </a:extLst>
                          </a:hlinkClick>
                        </a:rPr>
                        <a:t>Bogotá Colombia Temple</a:t>
                      </a:r>
                      <a:endParaRPr lang="en-US">
                        <a:solidFill>
                          <a:schemeClr val="tx1"/>
                        </a:solidFill>
                      </a:endParaRPr>
                    </a:p>
                  </a:txBody>
                  <a:tcPr marL="31750" marR="31750" marT="31750" marB="31750" anchor="ctr"/>
                </a:tc>
                <a:tc>
                  <a:txBody>
                    <a:bodyPr/>
                    <a:lstStyle/>
                    <a:p>
                      <a:r>
                        <a:rPr lang="en-US">
                          <a:solidFill>
                            <a:schemeClr val="tx1"/>
                          </a:solidFill>
                        </a:rPr>
                        <a:t>24 April </a:t>
                      </a:r>
                      <a:r>
                        <a:rPr lang="en-US" u="none" strike="noStrike">
                          <a:solidFill>
                            <a:schemeClr val="tx1"/>
                          </a:solidFill>
                          <a:effectLst/>
                          <a:hlinkClick r:id="rId3" tooltip="1999">
                            <a:extLst>
                              <a:ext uri="{A12FA001-AC4F-418D-AE19-62706E023703}">
                                <ahyp:hlinkClr xmlns:ahyp="http://schemas.microsoft.com/office/drawing/2018/hyperlinkcolor" val="tx"/>
                              </a:ext>
                            </a:extLst>
                          </a:hlinkClick>
                        </a:rPr>
                        <a:t>1999</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2256654336"/>
                  </a:ext>
                </a:extLst>
              </a:tr>
              <a:tr h="370840">
                <a:tc>
                  <a:txBody>
                    <a:bodyPr/>
                    <a:lstStyle/>
                    <a:p>
                      <a:r>
                        <a:rPr lang="en-US">
                          <a:solidFill>
                            <a:schemeClr val="tx1"/>
                          </a:solidFill>
                        </a:rPr>
                        <a:t>58</a:t>
                      </a:r>
                    </a:p>
                  </a:txBody>
                  <a:tcPr marL="31750" marR="31750" marT="31750" marB="31750" anchor="ctr"/>
                </a:tc>
                <a:tc>
                  <a:txBody>
                    <a:bodyPr/>
                    <a:lstStyle/>
                    <a:p>
                      <a:r>
                        <a:rPr lang="en-US" u="none" strike="noStrike">
                          <a:solidFill>
                            <a:schemeClr val="tx1"/>
                          </a:solidFill>
                          <a:effectLst/>
                          <a:hlinkClick r:id="rId6" tooltip="Guayaquil Ecuador Temple">
                            <a:extLst>
                              <a:ext uri="{A12FA001-AC4F-418D-AE19-62706E023703}">
                                <ahyp:hlinkClr xmlns:ahyp="http://schemas.microsoft.com/office/drawing/2018/hyperlinkcolor" val="tx"/>
                              </a:ext>
                            </a:extLst>
                          </a:hlinkClick>
                        </a:rPr>
                        <a:t>Guayaquil Ecuador Temple</a:t>
                      </a:r>
                      <a:endParaRPr lang="en-US">
                        <a:solidFill>
                          <a:schemeClr val="tx1"/>
                        </a:solidFill>
                      </a:endParaRPr>
                    </a:p>
                  </a:txBody>
                  <a:tcPr marL="31750" marR="31750" marT="31750" marB="31750" anchor="ctr"/>
                </a:tc>
                <a:tc>
                  <a:txBody>
                    <a:bodyPr/>
                    <a:lstStyle/>
                    <a:p>
                      <a:r>
                        <a:rPr lang="en-US">
                          <a:solidFill>
                            <a:schemeClr val="tx1"/>
                          </a:solidFill>
                        </a:rPr>
                        <a:t>1 August </a:t>
                      </a:r>
                      <a:r>
                        <a:rPr lang="en-US" u="none" strike="noStrike">
                          <a:solidFill>
                            <a:schemeClr val="tx1"/>
                          </a:solidFill>
                          <a:effectLst/>
                          <a:hlinkClick r:id="rId3" tooltip="1999">
                            <a:extLst>
                              <a:ext uri="{A12FA001-AC4F-418D-AE19-62706E023703}">
                                <ahyp:hlinkClr xmlns:ahyp="http://schemas.microsoft.com/office/drawing/2018/hyperlinkcolor" val="tx"/>
                              </a:ext>
                            </a:extLst>
                          </a:hlinkClick>
                        </a:rPr>
                        <a:t>1999</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1148374524"/>
                  </a:ext>
                </a:extLst>
              </a:tr>
              <a:tr h="370840">
                <a:tc>
                  <a:txBody>
                    <a:bodyPr/>
                    <a:lstStyle/>
                    <a:p>
                      <a:r>
                        <a:rPr lang="en-US">
                          <a:solidFill>
                            <a:schemeClr val="tx1"/>
                          </a:solidFill>
                        </a:rPr>
                        <a:t>59</a:t>
                      </a:r>
                    </a:p>
                  </a:txBody>
                  <a:tcPr marL="31750" marR="31750" marT="31750" marB="31750" anchor="ctr"/>
                </a:tc>
                <a:tc>
                  <a:txBody>
                    <a:bodyPr/>
                    <a:lstStyle/>
                    <a:p>
                      <a:r>
                        <a:rPr lang="en-US" u="none" strike="noStrike">
                          <a:solidFill>
                            <a:schemeClr val="tx1"/>
                          </a:solidFill>
                          <a:effectLst/>
                          <a:hlinkClick r:id="rId7" tooltip="Spokane Washington Temple">
                            <a:extLst>
                              <a:ext uri="{A12FA001-AC4F-418D-AE19-62706E023703}">
                                <ahyp:hlinkClr xmlns:ahyp="http://schemas.microsoft.com/office/drawing/2018/hyperlinkcolor" val="tx"/>
                              </a:ext>
                            </a:extLst>
                          </a:hlinkClick>
                        </a:rPr>
                        <a:t>Spokane Washington Temple</a:t>
                      </a:r>
                      <a:endParaRPr lang="en-US">
                        <a:solidFill>
                          <a:schemeClr val="tx1"/>
                        </a:solidFill>
                      </a:endParaRPr>
                    </a:p>
                  </a:txBody>
                  <a:tcPr marL="31750" marR="31750" marT="31750" marB="31750" anchor="ctr"/>
                </a:tc>
                <a:tc>
                  <a:txBody>
                    <a:bodyPr/>
                    <a:lstStyle/>
                    <a:p>
                      <a:r>
                        <a:rPr lang="en-US">
                          <a:solidFill>
                            <a:schemeClr val="tx1"/>
                          </a:solidFill>
                        </a:rPr>
                        <a:t>21 August </a:t>
                      </a:r>
                      <a:r>
                        <a:rPr lang="en-US" u="none" strike="noStrike">
                          <a:solidFill>
                            <a:schemeClr val="tx1"/>
                          </a:solidFill>
                          <a:effectLst/>
                          <a:hlinkClick r:id="rId3" tooltip="1999">
                            <a:extLst>
                              <a:ext uri="{A12FA001-AC4F-418D-AE19-62706E023703}">
                                <ahyp:hlinkClr xmlns:ahyp="http://schemas.microsoft.com/office/drawing/2018/hyperlinkcolor" val="tx"/>
                              </a:ext>
                            </a:extLst>
                          </a:hlinkClick>
                        </a:rPr>
                        <a:t>1999</a:t>
                      </a:r>
                      <a:endParaRPr lang="en-US">
                        <a:solidFill>
                          <a:schemeClr val="tx1"/>
                        </a:solidFill>
                      </a:endParaRPr>
                    </a:p>
                  </a:txBody>
                  <a:tcPr marL="31750" marR="31750" marT="31750" marB="31750" anchor="ctr"/>
                </a:tc>
                <a:tc>
                  <a:txBody>
                    <a:bodyPr/>
                    <a:lstStyle/>
                    <a:p>
                      <a:r>
                        <a:rPr lang="en-US" u="none" strike="noStrike" dirty="0">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dirty="0">
                        <a:solidFill>
                          <a:schemeClr val="tx1"/>
                        </a:solidFill>
                      </a:endParaRPr>
                    </a:p>
                  </a:txBody>
                  <a:tcPr marL="31750" marR="31750" marT="31750" marB="31750" anchor="ctr"/>
                </a:tc>
                <a:extLst>
                  <a:ext uri="{0D108BD9-81ED-4DB2-BD59-A6C34878D82A}">
                    <a16:rowId xmlns:a16="http://schemas.microsoft.com/office/drawing/2014/main" val="2061488137"/>
                  </a:ext>
                </a:extLst>
              </a:tr>
              <a:tr h="370840">
                <a:tc>
                  <a:txBody>
                    <a:bodyPr/>
                    <a:lstStyle/>
                    <a:p>
                      <a:r>
                        <a:rPr lang="en-US">
                          <a:solidFill>
                            <a:schemeClr val="tx1"/>
                          </a:solidFill>
                        </a:rPr>
                        <a:t>60</a:t>
                      </a:r>
                    </a:p>
                  </a:txBody>
                  <a:tcPr marL="31750" marR="31750" marT="31750" marB="31750" anchor="ctr"/>
                </a:tc>
                <a:tc>
                  <a:txBody>
                    <a:bodyPr/>
                    <a:lstStyle/>
                    <a:p>
                      <a:r>
                        <a:rPr lang="en-US" u="none" strike="noStrike">
                          <a:solidFill>
                            <a:schemeClr val="tx1"/>
                          </a:solidFill>
                          <a:effectLst/>
                          <a:hlinkClick r:id="rId8" tooltip="Columbus Ohio Temple">
                            <a:extLst>
                              <a:ext uri="{A12FA001-AC4F-418D-AE19-62706E023703}">
                                <ahyp:hlinkClr xmlns:ahyp="http://schemas.microsoft.com/office/drawing/2018/hyperlinkcolor" val="tx"/>
                              </a:ext>
                            </a:extLst>
                          </a:hlinkClick>
                        </a:rPr>
                        <a:t>Columbus Ohio Temple</a:t>
                      </a:r>
                      <a:endParaRPr lang="en-US">
                        <a:solidFill>
                          <a:schemeClr val="tx1"/>
                        </a:solidFill>
                      </a:endParaRPr>
                    </a:p>
                  </a:txBody>
                  <a:tcPr marL="31750" marR="31750" marT="31750" marB="31750" anchor="ctr"/>
                </a:tc>
                <a:tc>
                  <a:txBody>
                    <a:bodyPr/>
                    <a:lstStyle/>
                    <a:p>
                      <a:r>
                        <a:rPr lang="en-US">
                          <a:solidFill>
                            <a:schemeClr val="tx1"/>
                          </a:solidFill>
                        </a:rPr>
                        <a:t>4 September </a:t>
                      </a:r>
                      <a:r>
                        <a:rPr lang="en-US" u="none" strike="noStrike">
                          <a:solidFill>
                            <a:schemeClr val="tx1"/>
                          </a:solidFill>
                          <a:effectLst/>
                          <a:hlinkClick r:id="rId3" tooltip="1999">
                            <a:extLst>
                              <a:ext uri="{A12FA001-AC4F-418D-AE19-62706E023703}">
                                <ahyp:hlinkClr xmlns:ahyp="http://schemas.microsoft.com/office/drawing/2018/hyperlinkcolor" val="tx"/>
                              </a:ext>
                            </a:extLst>
                          </a:hlinkClick>
                        </a:rPr>
                        <a:t>1999</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3207082516"/>
                  </a:ext>
                </a:extLst>
              </a:tr>
              <a:tr h="370840">
                <a:tc>
                  <a:txBody>
                    <a:bodyPr/>
                    <a:lstStyle/>
                    <a:p>
                      <a:r>
                        <a:rPr lang="en-US">
                          <a:solidFill>
                            <a:schemeClr val="tx1"/>
                          </a:solidFill>
                        </a:rPr>
                        <a:t>61</a:t>
                      </a:r>
                    </a:p>
                  </a:txBody>
                  <a:tcPr marL="31750" marR="31750" marT="31750" marB="31750" anchor="ctr"/>
                </a:tc>
                <a:tc>
                  <a:txBody>
                    <a:bodyPr/>
                    <a:lstStyle/>
                    <a:p>
                      <a:r>
                        <a:rPr lang="en-US" u="none" strike="noStrike">
                          <a:solidFill>
                            <a:schemeClr val="tx1"/>
                          </a:solidFill>
                          <a:effectLst/>
                          <a:hlinkClick r:id="rId9" tooltip="Bismarck North Dakota Temple">
                            <a:extLst>
                              <a:ext uri="{A12FA001-AC4F-418D-AE19-62706E023703}">
                                <ahyp:hlinkClr xmlns:ahyp="http://schemas.microsoft.com/office/drawing/2018/hyperlinkcolor" val="tx"/>
                              </a:ext>
                            </a:extLst>
                          </a:hlinkClick>
                        </a:rPr>
                        <a:t>Bismarck North Dakota Temple</a:t>
                      </a:r>
                      <a:endParaRPr lang="en-US">
                        <a:solidFill>
                          <a:schemeClr val="tx1"/>
                        </a:solidFill>
                      </a:endParaRPr>
                    </a:p>
                  </a:txBody>
                  <a:tcPr marL="31750" marR="31750" marT="31750" marB="31750" anchor="ctr"/>
                </a:tc>
                <a:tc>
                  <a:txBody>
                    <a:bodyPr/>
                    <a:lstStyle/>
                    <a:p>
                      <a:r>
                        <a:rPr lang="en-US">
                          <a:solidFill>
                            <a:schemeClr val="tx1"/>
                          </a:solidFill>
                        </a:rPr>
                        <a:t>19 September </a:t>
                      </a:r>
                      <a:r>
                        <a:rPr lang="en-US" u="none" strike="noStrike">
                          <a:solidFill>
                            <a:schemeClr val="tx1"/>
                          </a:solidFill>
                          <a:effectLst/>
                          <a:hlinkClick r:id="rId3" tooltip="1999">
                            <a:extLst>
                              <a:ext uri="{A12FA001-AC4F-418D-AE19-62706E023703}">
                                <ahyp:hlinkClr xmlns:ahyp="http://schemas.microsoft.com/office/drawing/2018/hyperlinkcolor" val="tx"/>
                              </a:ext>
                            </a:extLst>
                          </a:hlinkClick>
                        </a:rPr>
                        <a:t>1999</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397752796"/>
                  </a:ext>
                </a:extLst>
              </a:tr>
              <a:tr h="370840">
                <a:tc>
                  <a:txBody>
                    <a:bodyPr/>
                    <a:lstStyle/>
                    <a:p>
                      <a:r>
                        <a:rPr lang="en-US">
                          <a:solidFill>
                            <a:schemeClr val="tx1"/>
                          </a:solidFill>
                        </a:rPr>
                        <a:t>62</a:t>
                      </a:r>
                    </a:p>
                  </a:txBody>
                  <a:tcPr marL="31750" marR="31750" marT="31750" marB="31750" anchor="ctr"/>
                </a:tc>
                <a:tc>
                  <a:txBody>
                    <a:bodyPr/>
                    <a:lstStyle/>
                    <a:p>
                      <a:r>
                        <a:rPr lang="en-US" u="none" strike="noStrike">
                          <a:solidFill>
                            <a:schemeClr val="tx1"/>
                          </a:solidFill>
                          <a:effectLst/>
                          <a:hlinkClick r:id="rId10" tooltip="Columbia South Carolina Temple">
                            <a:extLst>
                              <a:ext uri="{A12FA001-AC4F-418D-AE19-62706E023703}">
                                <ahyp:hlinkClr xmlns:ahyp="http://schemas.microsoft.com/office/drawing/2018/hyperlinkcolor" val="tx"/>
                              </a:ext>
                            </a:extLst>
                          </a:hlinkClick>
                        </a:rPr>
                        <a:t>Columbia South Carolina Temple</a:t>
                      </a:r>
                      <a:endParaRPr lang="en-US">
                        <a:solidFill>
                          <a:schemeClr val="tx1"/>
                        </a:solidFill>
                      </a:endParaRPr>
                    </a:p>
                  </a:txBody>
                  <a:tcPr marL="31750" marR="31750" marT="31750" marB="31750" anchor="ctr"/>
                </a:tc>
                <a:tc>
                  <a:txBody>
                    <a:bodyPr/>
                    <a:lstStyle/>
                    <a:p>
                      <a:r>
                        <a:rPr lang="en-US">
                          <a:solidFill>
                            <a:schemeClr val="tx1"/>
                          </a:solidFill>
                        </a:rPr>
                        <a:t>16 October </a:t>
                      </a:r>
                      <a:r>
                        <a:rPr lang="en-US" u="none" strike="noStrike">
                          <a:solidFill>
                            <a:schemeClr val="tx1"/>
                          </a:solidFill>
                          <a:effectLst/>
                          <a:hlinkClick r:id="rId3" tooltip="1999">
                            <a:extLst>
                              <a:ext uri="{A12FA001-AC4F-418D-AE19-62706E023703}">
                                <ahyp:hlinkClr xmlns:ahyp="http://schemas.microsoft.com/office/drawing/2018/hyperlinkcolor" val="tx"/>
                              </a:ext>
                            </a:extLst>
                          </a:hlinkClick>
                        </a:rPr>
                        <a:t>1999</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3256367923"/>
                  </a:ext>
                </a:extLst>
              </a:tr>
              <a:tr h="370840">
                <a:tc>
                  <a:txBody>
                    <a:bodyPr/>
                    <a:lstStyle/>
                    <a:p>
                      <a:r>
                        <a:rPr lang="en-US">
                          <a:solidFill>
                            <a:schemeClr val="tx1"/>
                          </a:solidFill>
                        </a:rPr>
                        <a:t>63</a:t>
                      </a:r>
                    </a:p>
                  </a:txBody>
                  <a:tcPr marL="31750" marR="31750" marT="31750" marB="31750" anchor="ctr"/>
                </a:tc>
                <a:tc>
                  <a:txBody>
                    <a:bodyPr/>
                    <a:lstStyle/>
                    <a:p>
                      <a:r>
                        <a:rPr lang="en-US" u="none" strike="noStrike">
                          <a:solidFill>
                            <a:schemeClr val="tx1"/>
                          </a:solidFill>
                          <a:effectLst/>
                          <a:hlinkClick r:id="rId11" tooltip="Detroit Michigan Temple">
                            <a:extLst>
                              <a:ext uri="{A12FA001-AC4F-418D-AE19-62706E023703}">
                                <ahyp:hlinkClr xmlns:ahyp="http://schemas.microsoft.com/office/drawing/2018/hyperlinkcolor" val="tx"/>
                              </a:ext>
                            </a:extLst>
                          </a:hlinkClick>
                        </a:rPr>
                        <a:t>Detroit Michigan Temple</a:t>
                      </a:r>
                      <a:endParaRPr lang="en-US">
                        <a:solidFill>
                          <a:schemeClr val="tx1"/>
                        </a:solidFill>
                      </a:endParaRPr>
                    </a:p>
                  </a:txBody>
                  <a:tcPr marL="31750" marR="31750" marT="31750" marB="31750" anchor="ctr"/>
                </a:tc>
                <a:tc>
                  <a:txBody>
                    <a:bodyPr/>
                    <a:lstStyle/>
                    <a:p>
                      <a:r>
                        <a:rPr lang="en-US">
                          <a:solidFill>
                            <a:schemeClr val="tx1"/>
                          </a:solidFill>
                        </a:rPr>
                        <a:t>23 October </a:t>
                      </a:r>
                      <a:r>
                        <a:rPr lang="en-US" u="none" strike="noStrike">
                          <a:solidFill>
                            <a:schemeClr val="tx1"/>
                          </a:solidFill>
                          <a:effectLst/>
                          <a:hlinkClick r:id="rId3" tooltip="1999">
                            <a:extLst>
                              <a:ext uri="{A12FA001-AC4F-418D-AE19-62706E023703}">
                                <ahyp:hlinkClr xmlns:ahyp="http://schemas.microsoft.com/office/drawing/2018/hyperlinkcolor" val="tx"/>
                              </a:ext>
                            </a:extLst>
                          </a:hlinkClick>
                        </a:rPr>
                        <a:t>1999</a:t>
                      </a:r>
                      <a:endParaRPr lang="en-US">
                        <a:solidFill>
                          <a:schemeClr val="tx1"/>
                        </a:solidFill>
                      </a:endParaRPr>
                    </a:p>
                  </a:txBody>
                  <a:tcPr marL="31750" marR="31750" marT="31750" marB="31750" anchor="ctr"/>
                </a:tc>
                <a:tc>
                  <a:txBody>
                    <a:bodyPr/>
                    <a:lstStyle/>
                    <a:p>
                      <a:r>
                        <a:rPr lang="en-US" u="none" strike="noStrike" dirty="0">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dirty="0">
                        <a:solidFill>
                          <a:schemeClr val="tx1"/>
                        </a:solidFill>
                      </a:endParaRPr>
                    </a:p>
                  </a:txBody>
                  <a:tcPr marL="31750" marR="31750" marT="31750" marB="31750" anchor="ctr"/>
                </a:tc>
                <a:extLst>
                  <a:ext uri="{0D108BD9-81ED-4DB2-BD59-A6C34878D82A}">
                    <a16:rowId xmlns:a16="http://schemas.microsoft.com/office/drawing/2014/main" val="468863220"/>
                  </a:ext>
                </a:extLst>
              </a:tr>
            </a:tbl>
          </a:graphicData>
        </a:graphic>
      </p:graphicFrame>
      <p:graphicFrame>
        <p:nvGraphicFramePr>
          <p:cNvPr id="3" name="Table 2">
            <a:extLst>
              <a:ext uri="{FF2B5EF4-FFF2-40B4-BE49-F238E27FC236}">
                <a16:creationId xmlns:a16="http://schemas.microsoft.com/office/drawing/2014/main" id="{62B6AA0F-86FC-4FC6-B472-8549695D56EB}"/>
              </a:ext>
            </a:extLst>
          </p:cNvPr>
          <p:cNvGraphicFramePr>
            <a:graphicFrameLocks noGrp="1"/>
          </p:cNvGraphicFramePr>
          <p:nvPr>
            <p:extLst>
              <p:ext uri="{D42A27DB-BD31-4B8C-83A1-F6EECF244321}">
                <p14:modId xmlns:p14="http://schemas.microsoft.com/office/powerpoint/2010/main" val="56458224"/>
              </p:ext>
            </p:extLst>
          </p:nvPr>
        </p:nvGraphicFramePr>
        <p:xfrm>
          <a:off x="304800" y="91440"/>
          <a:ext cx="11125200" cy="3337560"/>
        </p:xfrm>
        <a:graphic>
          <a:graphicData uri="http://schemas.openxmlformats.org/drawingml/2006/table">
            <a:tbl>
              <a:tblPr firstRow="1" bandRow="1">
                <a:tableStyleId>{5940675A-B579-460E-94D1-54222C63F5DA}</a:tableStyleId>
              </a:tblPr>
              <a:tblGrid>
                <a:gridCol w="1236133">
                  <a:extLst>
                    <a:ext uri="{9D8B030D-6E8A-4147-A177-3AD203B41FA5}">
                      <a16:colId xmlns:a16="http://schemas.microsoft.com/office/drawing/2014/main" val="3991030350"/>
                    </a:ext>
                  </a:extLst>
                </a:gridCol>
                <a:gridCol w="4326467">
                  <a:extLst>
                    <a:ext uri="{9D8B030D-6E8A-4147-A177-3AD203B41FA5}">
                      <a16:colId xmlns:a16="http://schemas.microsoft.com/office/drawing/2014/main" val="2852273668"/>
                    </a:ext>
                  </a:extLst>
                </a:gridCol>
                <a:gridCol w="2781300">
                  <a:extLst>
                    <a:ext uri="{9D8B030D-6E8A-4147-A177-3AD203B41FA5}">
                      <a16:colId xmlns:a16="http://schemas.microsoft.com/office/drawing/2014/main" val="642465503"/>
                    </a:ext>
                  </a:extLst>
                </a:gridCol>
                <a:gridCol w="2781300">
                  <a:extLst>
                    <a:ext uri="{9D8B030D-6E8A-4147-A177-3AD203B41FA5}">
                      <a16:colId xmlns:a16="http://schemas.microsoft.com/office/drawing/2014/main" val="816213767"/>
                    </a:ext>
                  </a:extLst>
                </a:gridCol>
              </a:tblGrid>
              <a:tr h="370840">
                <a:tc>
                  <a:txBody>
                    <a:bodyPr/>
                    <a:lstStyle/>
                    <a:p>
                      <a:endParaRPr lang="en-US" dirty="0">
                        <a:solidFill>
                          <a:schemeClr val="tx1"/>
                        </a:solidFill>
                      </a:endParaRPr>
                    </a:p>
                  </a:txBody>
                  <a:tcPr marL="31750" marR="31750" marT="31750" marB="31750" anchor="ctr"/>
                </a:tc>
                <a:tc>
                  <a:txBody>
                    <a:bodyPr/>
                    <a:lstStyle/>
                    <a:p>
                      <a:r>
                        <a:rPr lang="en-US" b="1" dirty="0">
                          <a:solidFill>
                            <a:schemeClr val="tx1"/>
                          </a:solidFill>
                        </a:rPr>
                        <a:t>Temple</a:t>
                      </a:r>
                      <a:endParaRPr lang="en-US" dirty="0">
                        <a:solidFill>
                          <a:schemeClr val="tx1"/>
                        </a:solidFill>
                      </a:endParaRPr>
                    </a:p>
                  </a:txBody>
                  <a:tcPr marL="31750" marR="31750" marT="31750" marB="31750" anchor="ctr"/>
                </a:tc>
                <a:tc>
                  <a:txBody>
                    <a:bodyPr/>
                    <a:lstStyle/>
                    <a:p>
                      <a:r>
                        <a:rPr lang="en-US" b="1">
                          <a:solidFill>
                            <a:schemeClr val="tx1"/>
                          </a:solidFill>
                        </a:rPr>
                        <a:t>Dedication Date</a:t>
                      </a:r>
                      <a:endParaRPr lang="en-US">
                        <a:solidFill>
                          <a:schemeClr val="tx1"/>
                        </a:solidFill>
                      </a:endParaRPr>
                    </a:p>
                  </a:txBody>
                  <a:tcPr marL="31750" marR="31750" marT="31750" marB="31750" anchor="ctr"/>
                </a:tc>
                <a:tc>
                  <a:txBody>
                    <a:bodyPr/>
                    <a:lstStyle/>
                    <a:p>
                      <a:r>
                        <a:rPr lang="en-US" b="1" dirty="0">
                          <a:solidFill>
                            <a:schemeClr val="tx1"/>
                          </a:solidFill>
                        </a:rPr>
                        <a:t>Dedicated By</a:t>
                      </a:r>
                      <a:endParaRPr lang="en-US" dirty="0">
                        <a:solidFill>
                          <a:schemeClr val="tx1"/>
                        </a:solidFill>
                      </a:endParaRPr>
                    </a:p>
                  </a:txBody>
                  <a:tcPr marL="31750" marR="31750" marT="31750" marB="31750" anchor="ctr"/>
                </a:tc>
                <a:extLst>
                  <a:ext uri="{0D108BD9-81ED-4DB2-BD59-A6C34878D82A}">
                    <a16:rowId xmlns:a16="http://schemas.microsoft.com/office/drawing/2014/main" val="4064421427"/>
                  </a:ext>
                </a:extLst>
              </a:tr>
              <a:tr h="370840">
                <a:tc>
                  <a:txBody>
                    <a:bodyPr/>
                    <a:lstStyle/>
                    <a:p>
                      <a:r>
                        <a:rPr lang="en-US" dirty="0">
                          <a:solidFill>
                            <a:schemeClr val="tx1"/>
                          </a:solidFill>
                        </a:rPr>
                        <a:t>48</a:t>
                      </a:r>
                    </a:p>
                  </a:txBody>
                  <a:tcPr marL="31750" marR="31750" marT="31750" marB="31750" anchor="ctr"/>
                </a:tc>
                <a:tc>
                  <a:txBody>
                    <a:bodyPr/>
                    <a:lstStyle/>
                    <a:p>
                      <a:r>
                        <a:rPr lang="en-US" u="none" strike="noStrike" dirty="0">
                          <a:solidFill>
                            <a:schemeClr val="tx1"/>
                          </a:solidFill>
                          <a:effectLst/>
                          <a:hlinkClick r:id="rId12" tooltip="Hong Kong China Temple">
                            <a:extLst>
                              <a:ext uri="{A12FA001-AC4F-418D-AE19-62706E023703}">
                                <ahyp:hlinkClr xmlns:ahyp="http://schemas.microsoft.com/office/drawing/2018/hyperlinkcolor" val="tx"/>
                              </a:ext>
                            </a:extLst>
                          </a:hlinkClick>
                        </a:rPr>
                        <a:t>Hong Kong China Temple</a:t>
                      </a:r>
                      <a:endParaRPr lang="en-US" dirty="0">
                        <a:solidFill>
                          <a:schemeClr val="tx1"/>
                        </a:solidFill>
                      </a:endParaRPr>
                    </a:p>
                  </a:txBody>
                  <a:tcPr marL="31750" marR="31750" marT="31750" marB="31750" anchor="ctr"/>
                </a:tc>
                <a:tc>
                  <a:txBody>
                    <a:bodyPr/>
                    <a:lstStyle/>
                    <a:p>
                      <a:r>
                        <a:rPr lang="en-US">
                          <a:solidFill>
                            <a:schemeClr val="tx1"/>
                          </a:solidFill>
                        </a:rPr>
                        <a:t>26 May </a:t>
                      </a:r>
                      <a:r>
                        <a:rPr lang="en-US" u="none" strike="noStrike">
                          <a:solidFill>
                            <a:schemeClr val="tx1"/>
                          </a:solidFill>
                          <a:effectLst/>
                          <a:hlinkClick r:id="rId13" tooltip="1996">
                            <a:extLst>
                              <a:ext uri="{A12FA001-AC4F-418D-AE19-62706E023703}">
                                <ahyp:hlinkClr xmlns:ahyp="http://schemas.microsoft.com/office/drawing/2018/hyperlinkcolor" val="tx"/>
                              </a:ext>
                            </a:extLst>
                          </a:hlinkClick>
                        </a:rPr>
                        <a:t>1996</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1451859052"/>
                  </a:ext>
                </a:extLst>
              </a:tr>
              <a:tr h="370840">
                <a:tc>
                  <a:txBody>
                    <a:bodyPr/>
                    <a:lstStyle/>
                    <a:p>
                      <a:r>
                        <a:rPr lang="en-US">
                          <a:solidFill>
                            <a:schemeClr val="tx1"/>
                          </a:solidFill>
                        </a:rPr>
                        <a:t>49</a:t>
                      </a:r>
                    </a:p>
                  </a:txBody>
                  <a:tcPr marL="31750" marR="31750" marT="31750" marB="31750" anchor="ctr"/>
                </a:tc>
                <a:tc>
                  <a:txBody>
                    <a:bodyPr/>
                    <a:lstStyle/>
                    <a:p>
                      <a:r>
                        <a:rPr lang="en-US" u="none" strike="noStrike">
                          <a:solidFill>
                            <a:schemeClr val="tx1"/>
                          </a:solidFill>
                          <a:effectLst/>
                          <a:hlinkClick r:id="rId14" tooltip="Mount Timpanogos Utah Temple">
                            <a:extLst>
                              <a:ext uri="{A12FA001-AC4F-418D-AE19-62706E023703}">
                                <ahyp:hlinkClr xmlns:ahyp="http://schemas.microsoft.com/office/drawing/2018/hyperlinkcolor" val="tx"/>
                              </a:ext>
                            </a:extLst>
                          </a:hlinkClick>
                        </a:rPr>
                        <a:t>Mount Timpanogos Utah Temple</a:t>
                      </a:r>
                      <a:endParaRPr lang="en-US">
                        <a:solidFill>
                          <a:schemeClr val="tx1"/>
                        </a:solidFill>
                      </a:endParaRPr>
                    </a:p>
                  </a:txBody>
                  <a:tcPr marL="31750" marR="31750" marT="31750" marB="31750" anchor="ctr"/>
                </a:tc>
                <a:tc>
                  <a:txBody>
                    <a:bodyPr/>
                    <a:lstStyle/>
                    <a:p>
                      <a:r>
                        <a:rPr lang="en-US">
                          <a:solidFill>
                            <a:schemeClr val="tx1"/>
                          </a:solidFill>
                        </a:rPr>
                        <a:t>13 October </a:t>
                      </a:r>
                      <a:r>
                        <a:rPr lang="en-US" u="none" strike="noStrike">
                          <a:solidFill>
                            <a:schemeClr val="tx1"/>
                          </a:solidFill>
                          <a:effectLst/>
                          <a:hlinkClick r:id="rId13" tooltip="1996">
                            <a:extLst>
                              <a:ext uri="{A12FA001-AC4F-418D-AE19-62706E023703}">
                                <ahyp:hlinkClr xmlns:ahyp="http://schemas.microsoft.com/office/drawing/2018/hyperlinkcolor" val="tx"/>
                              </a:ext>
                            </a:extLst>
                          </a:hlinkClick>
                        </a:rPr>
                        <a:t>1996</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2256654336"/>
                  </a:ext>
                </a:extLst>
              </a:tr>
              <a:tr h="370840">
                <a:tc>
                  <a:txBody>
                    <a:bodyPr/>
                    <a:lstStyle/>
                    <a:p>
                      <a:r>
                        <a:rPr lang="en-US">
                          <a:solidFill>
                            <a:schemeClr val="tx1"/>
                          </a:solidFill>
                        </a:rPr>
                        <a:t>50</a:t>
                      </a:r>
                    </a:p>
                  </a:txBody>
                  <a:tcPr marL="31750" marR="31750" marT="31750" marB="31750" anchor="ctr"/>
                </a:tc>
                <a:tc>
                  <a:txBody>
                    <a:bodyPr/>
                    <a:lstStyle/>
                    <a:p>
                      <a:r>
                        <a:rPr lang="en-US" u="none" strike="noStrike">
                          <a:solidFill>
                            <a:schemeClr val="tx1"/>
                          </a:solidFill>
                          <a:effectLst/>
                          <a:hlinkClick r:id="rId15" tooltip="St. Louis Missouri Temple">
                            <a:extLst>
                              <a:ext uri="{A12FA001-AC4F-418D-AE19-62706E023703}">
                                <ahyp:hlinkClr xmlns:ahyp="http://schemas.microsoft.com/office/drawing/2018/hyperlinkcolor" val="tx"/>
                              </a:ext>
                            </a:extLst>
                          </a:hlinkClick>
                        </a:rPr>
                        <a:t>St. Louis Missouri Temple</a:t>
                      </a:r>
                      <a:endParaRPr lang="en-US">
                        <a:solidFill>
                          <a:schemeClr val="tx1"/>
                        </a:solidFill>
                      </a:endParaRPr>
                    </a:p>
                  </a:txBody>
                  <a:tcPr marL="31750" marR="31750" marT="31750" marB="31750" anchor="ctr"/>
                </a:tc>
                <a:tc>
                  <a:txBody>
                    <a:bodyPr/>
                    <a:lstStyle/>
                    <a:p>
                      <a:r>
                        <a:rPr lang="en-US">
                          <a:solidFill>
                            <a:schemeClr val="tx1"/>
                          </a:solidFill>
                        </a:rPr>
                        <a:t>1 June </a:t>
                      </a:r>
                      <a:r>
                        <a:rPr lang="en-US" u="none" strike="noStrike">
                          <a:solidFill>
                            <a:schemeClr val="tx1"/>
                          </a:solidFill>
                          <a:effectLst/>
                          <a:hlinkClick r:id="rId16" tooltip="1997">
                            <a:extLst>
                              <a:ext uri="{A12FA001-AC4F-418D-AE19-62706E023703}">
                                <ahyp:hlinkClr xmlns:ahyp="http://schemas.microsoft.com/office/drawing/2018/hyperlinkcolor" val="tx"/>
                              </a:ext>
                            </a:extLst>
                          </a:hlinkClick>
                        </a:rPr>
                        <a:t>1997</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1148374524"/>
                  </a:ext>
                </a:extLst>
              </a:tr>
              <a:tr h="370840">
                <a:tc>
                  <a:txBody>
                    <a:bodyPr/>
                    <a:lstStyle/>
                    <a:p>
                      <a:r>
                        <a:rPr lang="en-US">
                          <a:solidFill>
                            <a:schemeClr val="tx1"/>
                          </a:solidFill>
                        </a:rPr>
                        <a:t>51</a:t>
                      </a:r>
                    </a:p>
                  </a:txBody>
                  <a:tcPr marL="31750" marR="31750" marT="31750" marB="31750" anchor="ctr"/>
                </a:tc>
                <a:tc>
                  <a:txBody>
                    <a:bodyPr/>
                    <a:lstStyle/>
                    <a:p>
                      <a:r>
                        <a:rPr lang="en-US" u="none" strike="noStrike">
                          <a:solidFill>
                            <a:schemeClr val="tx1"/>
                          </a:solidFill>
                          <a:effectLst/>
                          <a:hlinkClick r:id="rId17" tooltip="Vernal Utah Temple">
                            <a:extLst>
                              <a:ext uri="{A12FA001-AC4F-418D-AE19-62706E023703}">
                                <ahyp:hlinkClr xmlns:ahyp="http://schemas.microsoft.com/office/drawing/2018/hyperlinkcolor" val="tx"/>
                              </a:ext>
                            </a:extLst>
                          </a:hlinkClick>
                        </a:rPr>
                        <a:t>Vernal Utah Temple</a:t>
                      </a:r>
                      <a:endParaRPr lang="en-US">
                        <a:solidFill>
                          <a:schemeClr val="tx1"/>
                        </a:solidFill>
                      </a:endParaRPr>
                    </a:p>
                  </a:txBody>
                  <a:tcPr marL="31750" marR="31750" marT="31750" marB="31750" anchor="ctr"/>
                </a:tc>
                <a:tc>
                  <a:txBody>
                    <a:bodyPr/>
                    <a:lstStyle/>
                    <a:p>
                      <a:r>
                        <a:rPr lang="en-US">
                          <a:solidFill>
                            <a:schemeClr val="tx1"/>
                          </a:solidFill>
                        </a:rPr>
                        <a:t>2 November </a:t>
                      </a:r>
                      <a:r>
                        <a:rPr lang="en-US" u="none" strike="noStrike">
                          <a:solidFill>
                            <a:schemeClr val="tx1"/>
                          </a:solidFill>
                          <a:effectLst/>
                          <a:hlinkClick r:id="rId16" tooltip="1997">
                            <a:extLst>
                              <a:ext uri="{A12FA001-AC4F-418D-AE19-62706E023703}">
                                <ahyp:hlinkClr xmlns:ahyp="http://schemas.microsoft.com/office/drawing/2018/hyperlinkcolor" val="tx"/>
                              </a:ext>
                            </a:extLst>
                          </a:hlinkClick>
                        </a:rPr>
                        <a:t>1997</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2061488137"/>
                  </a:ext>
                </a:extLst>
              </a:tr>
              <a:tr h="370840">
                <a:tc>
                  <a:txBody>
                    <a:bodyPr/>
                    <a:lstStyle/>
                    <a:p>
                      <a:r>
                        <a:rPr lang="en-US">
                          <a:solidFill>
                            <a:schemeClr val="tx1"/>
                          </a:solidFill>
                        </a:rPr>
                        <a:t>52</a:t>
                      </a:r>
                    </a:p>
                  </a:txBody>
                  <a:tcPr marL="31750" marR="31750" marT="31750" marB="31750" anchor="ctr"/>
                </a:tc>
                <a:tc>
                  <a:txBody>
                    <a:bodyPr/>
                    <a:lstStyle/>
                    <a:p>
                      <a:r>
                        <a:rPr lang="en-US" u="none" strike="noStrike">
                          <a:solidFill>
                            <a:schemeClr val="tx1"/>
                          </a:solidFill>
                          <a:effectLst/>
                          <a:hlinkClick r:id="rId18" tooltip="Preston England Temple">
                            <a:extLst>
                              <a:ext uri="{A12FA001-AC4F-418D-AE19-62706E023703}">
                                <ahyp:hlinkClr xmlns:ahyp="http://schemas.microsoft.com/office/drawing/2018/hyperlinkcolor" val="tx"/>
                              </a:ext>
                            </a:extLst>
                          </a:hlinkClick>
                        </a:rPr>
                        <a:t>Preston England Temple</a:t>
                      </a:r>
                      <a:endParaRPr lang="en-US">
                        <a:solidFill>
                          <a:schemeClr val="tx1"/>
                        </a:solidFill>
                      </a:endParaRPr>
                    </a:p>
                  </a:txBody>
                  <a:tcPr marL="31750" marR="31750" marT="31750" marB="31750" anchor="ctr"/>
                </a:tc>
                <a:tc>
                  <a:txBody>
                    <a:bodyPr/>
                    <a:lstStyle/>
                    <a:p>
                      <a:r>
                        <a:rPr lang="en-US">
                          <a:solidFill>
                            <a:schemeClr val="tx1"/>
                          </a:solidFill>
                        </a:rPr>
                        <a:t>7 June </a:t>
                      </a:r>
                      <a:r>
                        <a:rPr lang="en-US" u="none" strike="noStrike">
                          <a:solidFill>
                            <a:schemeClr val="tx1"/>
                          </a:solidFill>
                          <a:effectLst/>
                          <a:hlinkClick r:id="rId19" tooltip="1998">
                            <a:extLst>
                              <a:ext uri="{A12FA001-AC4F-418D-AE19-62706E023703}">
                                <ahyp:hlinkClr xmlns:ahyp="http://schemas.microsoft.com/office/drawing/2018/hyperlinkcolor" val="tx"/>
                              </a:ext>
                            </a:extLst>
                          </a:hlinkClick>
                        </a:rPr>
                        <a:t>1998</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3207082516"/>
                  </a:ext>
                </a:extLst>
              </a:tr>
              <a:tr h="370840">
                <a:tc>
                  <a:txBody>
                    <a:bodyPr/>
                    <a:lstStyle/>
                    <a:p>
                      <a:r>
                        <a:rPr lang="en-US">
                          <a:solidFill>
                            <a:schemeClr val="tx1"/>
                          </a:solidFill>
                        </a:rPr>
                        <a:t>53</a:t>
                      </a:r>
                    </a:p>
                  </a:txBody>
                  <a:tcPr marL="31750" marR="31750" marT="31750" marB="31750" anchor="ctr"/>
                </a:tc>
                <a:tc>
                  <a:txBody>
                    <a:bodyPr/>
                    <a:lstStyle/>
                    <a:p>
                      <a:r>
                        <a:rPr lang="en-US" u="none" strike="noStrike">
                          <a:solidFill>
                            <a:schemeClr val="tx1"/>
                          </a:solidFill>
                          <a:effectLst/>
                          <a:hlinkClick r:id="rId20" tooltip="Monticello Utah Temple">
                            <a:extLst>
                              <a:ext uri="{A12FA001-AC4F-418D-AE19-62706E023703}">
                                <ahyp:hlinkClr xmlns:ahyp="http://schemas.microsoft.com/office/drawing/2018/hyperlinkcolor" val="tx"/>
                              </a:ext>
                            </a:extLst>
                          </a:hlinkClick>
                        </a:rPr>
                        <a:t>Monticello Utah Temple</a:t>
                      </a:r>
                      <a:endParaRPr lang="en-US">
                        <a:solidFill>
                          <a:schemeClr val="tx1"/>
                        </a:solidFill>
                      </a:endParaRPr>
                    </a:p>
                  </a:txBody>
                  <a:tcPr marL="31750" marR="31750" marT="31750" marB="31750" anchor="ctr"/>
                </a:tc>
                <a:tc>
                  <a:txBody>
                    <a:bodyPr/>
                    <a:lstStyle/>
                    <a:p>
                      <a:r>
                        <a:rPr lang="en-US">
                          <a:solidFill>
                            <a:schemeClr val="tx1"/>
                          </a:solidFill>
                        </a:rPr>
                        <a:t>26 July </a:t>
                      </a:r>
                      <a:r>
                        <a:rPr lang="en-US" u="none" strike="noStrike">
                          <a:solidFill>
                            <a:schemeClr val="tx1"/>
                          </a:solidFill>
                          <a:effectLst/>
                          <a:hlinkClick r:id="rId19" tooltip="1998">
                            <a:extLst>
                              <a:ext uri="{A12FA001-AC4F-418D-AE19-62706E023703}">
                                <ahyp:hlinkClr xmlns:ahyp="http://schemas.microsoft.com/office/drawing/2018/hyperlinkcolor" val="tx"/>
                              </a:ext>
                            </a:extLst>
                          </a:hlinkClick>
                        </a:rPr>
                        <a:t>1998</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397752796"/>
                  </a:ext>
                </a:extLst>
              </a:tr>
              <a:tr h="370840">
                <a:tc>
                  <a:txBody>
                    <a:bodyPr/>
                    <a:lstStyle/>
                    <a:p>
                      <a:r>
                        <a:rPr lang="en-US">
                          <a:solidFill>
                            <a:schemeClr val="tx1"/>
                          </a:solidFill>
                        </a:rPr>
                        <a:t>54</a:t>
                      </a:r>
                    </a:p>
                  </a:txBody>
                  <a:tcPr marL="31750" marR="31750" marT="31750" marB="31750" anchor="ctr"/>
                </a:tc>
                <a:tc>
                  <a:txBody>
                    <a:bodyPr/>
                    <a:lstStyle/>
                    <a:p>
                      <a:r>
                        <a:rPr lang="en-US" u="none" strike="noStrike">
                          <a:solidFill>
                            <a:schemeClr val="tx1"/>
                          </a:solidFill>
                          <a:effectLst/>
                          <a:hlinkClick r:id="rId21" tooltip="Anchorage Alaska Temple">
                            <a:extLst>
                              <a:ext uri="{A12FA001-AC4F-418D-AE19-62706E023703}">
                                <ahyp:hlinkClr xmlns:ahyp="http://schemas.microsoft.com/office/drawing/2018/hyperlinkcolor" val="tx"/>
                              </a:ext>
                            </a:extLst>
                          </a:hlinkClick>
                        </a:rPr>
                        <a:t>Anchorage Alaska Temple</a:t>
                      </a:r>
                      <a:endParaRPr lang="en-US">
                        <a:solidFill>
                          <a:schemeClr val="tx1"/>
                        </a:solidFill>
                      </a:endParaRPr>
                    </a:p>
                  </a:txBody>
                  <a:tcPr marL="31750" marR="31750" marT="31750" marB="31750" anchor="ctr"/>
                </a:tc>
                <a:tc>
                  <a:txBody>
                    <a:bodyPr/>
                    <a:lstStyle/>
                    <a:p>
                      <a:r>
                        <a:rPr lang="en-US">
                          <a:solidFill>
                            <a:schemeClr val="tx1"/>
                          </a:solidFill>
                        </a:rPr>
                        <a:t>9 January </a:t>
                      </a:r>
                      <a:r>
                        <a:rPr lang="en-US" u="none" strike="noStrike">
                          <a:solidFill>
                            <a:schemeClr val="tx1"/>
                          </a:solidFill>
                          <a:effectLst/>
                          <a:hlinkClick r:id="rId3" tooltip="1999">
                            <a:extLst>
                              <a:ext uri="{A12FA001-AC4F-418D-AE19-62706E023703}">
                                <ahyp:hlinkClr xmlns:ahyp="http://schemas.microsoft.com/office/drawing/2018/hyperlinkcolor" val="tx"/>
                              </a:ext>
                            </a:extLst>
                          </a:hlinkClick>
                        </a:rPr>
                        <a:t>1999</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3256367923"/>
                  </a:ext>
                </a:extLst>
              </a:tr>
              <a:tr h="370840">
                <a:tc>
                  <a:txBody>
                    <a:bodyPr/>
                    <a:lstStyle/>
                    <a:p>
                      <a:r>
                        <a:rPr lang="en-US" dirty="0">
                          <a:solidFill>
                            <a:schemeClr val="tx1"/>
                          </a:solidFill>
                        </a:rPr>
                        <a:t>55</a:t>
                      </a:r>
                    </a:p>
                  </a:txBody>
                  <a:tcPr marL="31750" marR="31750" marT="31750" marB="31750" anchor="ctr"/>
                </a:tc>
                <a:tc>
                  <a:txBody>
                    <a:bodyPr/>
                    <a:lstStyle/>
                    <a:p>
                      <a:r>
                        <a:rPr lang="en-US" u="none" strike="noStrike">
                          <a:solidFill>
                            <a:schemeClr val="tx1"/>
                          </a:solidFill>
                          <a:effectLst/>
                          <a:hlinkClick r:id="rId22" tooltip="Colonia Juarez Chihuahua Mexico Temple">
                            <a:extLst>
                              <a:ext uri="{A12FA001-AC4F-418D-AE19-62706E023703}">
                                <ahyp:hlinkClr xmlns:ahyp="http://schemas.microsoft.com/office/drawing/2018/hyperlinkcolor" val="tx"/>
                              </a:ext>
                            </a:extLst>
                          </a:hlinkClick>
                        </a:rPr>
                        <a:t>Colonia Juárez Chihuahua México Temple</a:t>
                      </a:r>
                      <a:endParaRPr lang="en-US">
                        <a:solidFill>
                          <a:schemeClr val="tx1"/>
                        </a:solidFill>
                      </a:endParaRPr>
                    </a:p>
                  </a:txBody>
                  <a:tcPr marL="31750" marR="31750" marT="31750" marB="31750" anchor="ctr"/>
                </a:tc>
                <a:tc>
                  <a:txBody>
                    <a:bodyPr/>
                    <a:lstStyle/>
                    <a:p>
                      <a:r>
                        <a:rPr lang="en-US">
                          <a:solidFill>
                            <a:schemeClr val="tx1"/>
                          </a:solidFill>
                        </a:rPr>
                        <a:t>6 March </a:t>
                      </a:r>
                      <a:r>
                        <a:rPr lang="en-US" u="none" strike="noStrike">
                          <a:solidFill>
                            <a:schemeClr val="tx1"/>
                          </a:solidFill>
                          <a:effectLst/>
                          <a:hlinkClick r:id="rId3" tooltip="1999">
                            <a:extLst>
                              <a:ext uri="{A12FA001-AC4F-418D-AE19-62706E023703}">
                                <ahyp:hlinkClr xmlns:ahyp="http://schemas.microsoft.com/office/drawing/2018/hyperlinkcolor" val="tx"/>
                              </a:ext>
                            </a:extLst>
                          </a:hlinkClick>
                        </a:rPr>
                        <a:t>1999</a:t>
                      </a:r>
                      <a:endParaRPr lang="en-US">
                        <a:solidFill>
                          <a:schemeClr val="tx1"/>
                        </a:solidFill>
                      </a:endParaRPr>
                    </a:p>
                  </a:txBody>
                  <a:tcPr marL="31750" marR="31750" marT="31750" marB="31750" anchor="ctr"/>
                </a:tc>
                <a:tc>
                  <a:txBody>
                    <a:bodyPr/>
                    <a:lstStyle/>
                    <a:p>
                      <a:r>
                        <a:rPr lang="en-US" u="none" strike="noStrike" dirty="0">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dirty="0">
                        <a:solidFill>
                          <a:schemeClr val="tx1"/>
                        </a:solidFill>
                      </a:endParaRPr>
                    </a:p>
                  </a:txBody>
                  <a:tcPr marL="31750" marR="31750" marT="31750" marB="31750" anchor="ctr"/>
                </a:tc>
                <a:extLst>
                  <a:ext uri="{0D108BD9-81ED-4DB2-BD59-A6C34878D82A}">
                    <a16:rowId xmlns:a16="http://schemas.microsoft.com/office/drawing/2014/main" val="468863220"/>
                  </a:ext>
                </a:extLst>
              </a:tr>
            </a:tbl>
          </a:graphicData>
        </a:graphic>
      </p:graphicFrame>
    </p:spTree>
    <p:extLst>
      <p:ext uri="{BB962C8B-B14F-4D97-AF65-F5344CB8AC3E}">
        <p14:creationId xmlns:p14="http://schemas.microsoft.com/office/powerpoint/2010/main" val="18954544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8B8A6D6-D063-4A4E-ABE4-53E2CB587A13}"/>
              </a:ext>
            </a:extLst>
          </p:cNvPr>
          <p:cNvGraphicFramePr>
            <a:graphicFrameLocks noGrp="1"/>
          </p:cNvGraphicFramePr>
          <p:nvPr>
            <p:extLst>
              <p:ext uri="{D42A27DB-BD31-4B8C-83A1-F6EECF244321}">
                <p14:modId xmlns:p14="http://schemas.microsoft.com/office/powerpoint/2010/main" val="1718527066"/>
              </p:ext>
            </p:extLst>
          </p:nvPr>
        </p:nvGraphicFramePr>
        <p:xfrm>
          <a:off x="304800" y="3609754"/>
          <a:ext cx="11125200" cy="2966720"/>
        </p:xfrm>
        <a:graphic>
          <a:graphicData uri="http://schemas.openxmlformats.org/drawingml/2006/table">
            <a:tbl>
              <a:tblPr firstRow="1" bandRow="1">
                <a:tableStyleId>{5940675A-B579-460E-94D1-54222C63F5DA}</a:tableStyleId>
              </a:tblPr>
              <a:tblGrid>
                <a:gridCol w="1100667">
                  <a:extLst>
                    <a:ext uri="{9D8B030D-6E8A-4147-A177-3AD203B41FA5}">
                      <a16:colId xmlns:a16="http://schemas.microsoft.com/office/drawing/2014/main" val="3991030350"/>
                    </a:ext>
                  </a:extLst>
                </a:gridCol>
                <a:gridCol w="4461933">
                  <a:extLst>
                    <a:ext uri="{9D8B030D-6E8A-4147-A177-3AD203B41FA5}">
                      <a16:colId xmlns:a16="http://schemas.microsoft.com/office/drawing/2014/main" val="3693952831"/>
                    </a:ext>
                  </a:extLst>
                </a:gridCol>
                <a:gridCol w="2781300">
                  <a:extLst>
                    <a:ext uri="{9D8B030D-6E8A-4147-A177-3AD203B41FA5}">
                      <a16:colId xmlns:a16="http://schemas.microsoft.com/office/drawing/2014/main" val="642465503"/>
                    </a:ext>
                  </a:extLst>
                </a:gridCol>
                <a:gridCol w="2781300">
                  <a:extLst>
                    <a:ext uri="{9D8B030D-6E8A-4147-A177-3AD203B41FA5}">
                      <a16:colId xmlns:a16="http://schemas.microsoft.com/office/drawing/2014/main" val="816213767"/>
                    </a:ext>
                  </a:extLst>
                </a:gridCol>
              </a:tblGrid>
              <a:tr h="370840">
                <a:tc>
                  <a:txBody>
                    <a:bodyPr/>
                    <a:lstStyle/>
                    <a:p>
                      <a:r>
                        <a:rPr lang="en-US" dirty="0">
                          <a:solidFill>
                            <a:schemeClr val="tx1"/>
                          </a:solidFill>
                        </a:rPr>
                        <a:t>72</a:t>
                      </a:r>
                    </a:p>
                  </a:txBody>
                  <a:tcPr marL="31750" marR="31750" marT="31750" marB="31750" anchor="ctr"/>
                </a:tc>
                <a:tc>
                  <a:txBody>
                    <a:bodyPr/>
                    <a:lstStyle/>
                    <a:p>
                      <a:r>
                        <a:rPr lang="en-US" u="none" strike="noStrike">
                          <a:solidFill>
                            <a:schemeClr val="tx1"/>
                          </a:solidFill>
                          <a:effectLst/>
                          <a:hlinkClick r:id="rId2" tooltip="Hermosillo Sonora Mexico Temple">
                            <a:extLst>
                              <a:ext uri="{A12FA001-AC4F-418D-AE19-62706E023703}">
                                <ahyp:hlinkClr xmlns:ahyp="http://schemas.microsoft.com/office/drawing/2018/hyperlinkcolor" val="tx"/>
                              </a:ext>
                            </a:extLst>
                          </a:hlinkClick>
                        </a:rPr>
                        <a:t>Hermosillo Sonora México Temple</a:t>
                      </a:r>
                      <a:endParaRPr lang="en-US">
                        <a:solidFill>
                          <a:schemeClr val="tx1"/>
                        </a:solidFill>
                      </a:endParaRPr>
                    </a:p>
                  </a:txBody>
                  <a:tcPr marL="31750" marR="31750" marT="31750" marB="31750" anchor="ctr"/>
                </a:tc>
                <a:tc>
                  <a:txBody>
                    <a:bodyPr/>
                    <a:lstStyle/>
                    <a:p>
                      <a:r>
                        <a:rPr lang="en-US">
                          <a:solidFill>
                            <a:schemeClr val="tx1"/>
                          </a:solidFill>
                        </a:rPr>
                        <a:t>27 February </a:t>
                      </a:r>
                      <a:r>
                        <a:rPr lang="en-US" u="none" strike="noStrike">
                          <a:solidFill>
                            <a:schemeClr val="tx1"/>
                          </a:solidFill>
                          <a:effectLst/>
                          <a:hlinkClick r:id="rId3" tooltip="2000">
                            <a:extLst>
                              <a:ext uri="{A12FA001-AC4F-418D-AE19-62706E023703}">
                                <ahyp:hlinkClr xmlns:ahyp="http://schemas.microsoft.com/office/drawing/2018/hyperlinkcolor" val="tx"/>
                              </a:ext>
                            </a:extLst>
                          </a:hlinkClick>
                        </a:rPr>
                        <a:t>2000</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1451859052"/>
                  </a:ext>
                </a:extLst>
              </a:tr>
              <a:tr h="370840">
                <a:tc>
                  <a:txBody>
                    <a:bodyPr/>
                    <a:lstStyle/>
                    <a:p>
                      <a:r>
                        <a:rPr lang="en-US">
                          <a:solidFill>
                            <a:schemeClr val="tx1"/>
                          </a:solidFill>
                        </a:rPr>
                        <a:t>73</a:t>
                      </a:r>
                    </a:p>
                  </a:txBody>
                  <a:tcPr marL="31750" marR="31750" marT="31750" marB="31750" anchor="ctr"/>
                </a:tc>
                <a:tc>
                  <a:txBody>
                    <a:bodyPr/>
                    <a:lstStyle/>
                    <a:p>
                      <a:r>
                        <a:rPr lang="en-US" u="none" strike="noStrike">
                          <a:solidFill>
                            <a:schemeClr val="tx1"/>
                          </a:solidFill>
                          <a:effectLst/>
                          <a:hlinkClick r:id="rId5" tooltip="Albuquerque New Mexico Temple">
                            <a:extLst>
                              <a:ext uri="{A12FA001-AC4F-418D-AE19-62706E023703}">
                                <ahyp:hlinkClr xmlns:ahyp="http://schemas.microsoft.com/office/drawing/2018/hyperlinkcolor" val="tx"/>
                              </a:ext>
                            </a:extLst>
                          </a:hlinkClick>
                        </a:rPr>
                        <a:t>Albuquerque New Mexico Temple</a:t>
                      </a:r>
                      <a:endParaRPr lang="en-US">
                        <a:solidFill>
                          <a:schemeClr val="tx1"/>
                        </a:solidFill>
                      </a:endParaRPr>
                    </a:p>
                  </a:txBody>
                  <a:tcPr marL="31750" marR="31750" marT="31750" marB="31750" anchor="ctr"/>
                </a:tc>
                <a:tc>
                  <a:txBody>
                    <a:bodyPr/>
                    <a:lstStyle/>
                    <a:p>
                      <a:r>
                        <a:rPr lang="en-US">
                          <a:solidFill>
                            <a:schemeClr val="tx1"/>
                          </a:solidFill>
                        </a:rPr>
                        <a:t>5 March </a:t>
                      </a:r>
                      <a:r>
                        <a:rPr lang="en-US" u="none" strike="noStrike">
                          <a:solidFill>
                            <a:schemeClr val="tx1"/>
                          </a:solidFill>
                          <a:effectLst/>
                          <a:hlinkClick r:id="rId3" tooltip="2000">
                            <a:extLst>
                              <a:ext uri="{A12FA001-AC4F-418D-AE19-62706E023703}">
                                <ahyp:hlinkClr xmlns:ahyp="http://schemas.microsoft.com/office/drawing/2018/hyperlinkcolor" val="tx"/>
                              </a:ext>
                            </a:extLst>
                          </a:hlinkClick>
                        </a:rPr>
                        <a:t>2000</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2256654336"/>
                  </a:ext>
                </a:extLst>
              </a:tr>
              <a:tr h="370840">
                <a:tc>
                  <a:txBody>
                    <a:bodyPr/>
                    <a:lstStyle/>
                    <a:p>
                      <a:r>
                        <a:rPr lang="en-US">
                          <a:solidFill>
                            <a:schemeClr val="tx1"/>
                          </a:solidFill>
                        </a:rPr>
                        <a:t>74</a:t>
                      </a:r>
                    </a:p>
                  </a:txBody>
                  <a:tcPr marL="31750" marR="31750" marT="31750" marB="31750" anchor="ctr"/>
                </a:tc>
                <a:tc>
                  <a:txBody>
                    <a:bodyPr/>
                    <a:lstStyle/>
                    <a:p>
                      <a:r>
                        <a:rPr lang="en-US" u="none" strike="noStrike">
                          <a:solidFill>
                            <a:schemeClr val="tx1"/>
                          </a:solidFill>
                          <a:effectLst/>
                          <a:hlinkClick r:id="rId6" tooltip="Oaxaca Mexico Temple">
                            <a:extLst>
                              <a:ext uri="{A12FA001-AC4F-418D-AE19-62706E023703}">
                                <ahyp:hlinkClr xmlns:ahyp="http://schemas.microsoft.com/office/drawing/2018/hyperlinkcolor" val="tx"/>
                              </a:ext>
                            </a:extLst>
                          </a:hlinkClick>
                        </a:rPr>
                        <a:t>Oaxaca México Temple</a:t>
                      </a:r>
                      <a:endParaRPr lang="en-US">
                        <a:solidFill>
                          <a:schemeClr val="tx1"/>
                        </a:solidFill>
                      </a:endParaRPr>
                    </a:p>
                  </a:txBody>
                  <a:tcPr marL="31750" marR="31750" marT="31750" marB="31750" anchor="ctr"/>
                </a:tc>
                <a:tc>
                  <a:txBody>
                    <a:bodyPr/>
                    <a:lstStyle/>
                    <a:p>
                      <a:r>
                        <a:rPr lang="en-US">
                          <a:solidFill>
                            <a:schemeClr val="tx1"/>
                          </a:solidFill>
                        </a:rPr>
                        <a:t>11 March </a:t>
                      </a:r>
                      <a:r>
                        <a:rPr lang="en-US" u="none" strike="noStrike">
                          <a:solidFill>
                            <a:schemeClr val="tx1"/>
                          </a:solidFill>
                          <a:effectLst/>
                          <a:hlinkClick r:id="rId3" tooltip="2000">
                            <a:extLst>
                              <a:ext uri="{A12FA001-AC4F-418D-AE19-62706E023703}">
                                <ahyp:hlinkClr xmlns:ahyp="http://schemas.microsoft.com/office/drawing/2018/hyperlinkcolor" val="tx"/>
                              </a:ext>
                            </a:extLst>
                          </a:hlinkClick>
                        </a:rPr>
                        <a:t>2000</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7" tooltip="James E. Faust">
                            <a:extLst>
                              <a:ext uri="{A12FA001-AC4F-418D-AE19-62706E023703}">
                                <ahyp:hlinkClr xmlns:ahyp="http://schemas.microsoft.com/office/drawing/2018/hyperlinkcolor" val="tx"/>
                              </a:ext>
                            </a:extLst>
                          </a:hlinkClick>
                        </a:rPr>
                        <a:t>James E. Faust</a:t>
                      </a:r>
                      <a:endParaRPr lang="en-US">
                        <a:solidFill>
                          <a:schemeClr val="tx1"/>
                        </a:solidFill>
                      </a:endParaRPr>
                    </a:p>
                  </a:txBody>
                  <a:tcPr marL="31750" marR="31750" marT="31750" marB="31750" anchor="ctr"/>
                </a:tc>
                <a:extLst>
                  <a:ext uri="{0D108BD9-81ED-4DB2-BD59-A6C34878D82A}">
                    <a16:rowId xmlns:a16="http://schemas.microsoft.com/office/drawing/2014/main" val="1148374524"/>
                  </a:ext>
                </a:extLst>
              </a:tr>
              <a:tr h="370840">
                <a:tc>
                  <a:txBody>
                    <a:bodyPr/>
                    <a:lstStyle/>
                    <a:p>
                      <a:r>
                        <a:rPr lang="en-US">
                          <a:solidFill>
                            <a:schemeClr val="tx1"/>
                          </a:solidFill>
                        </a:rPr>
                        <a:t>75</a:t>
                      </a:r>
                    </a:p>
                  </a:txBody>
                  <a:tcPr marL="31750" marR="31750" marT="31750" marB="31750" anchor="ctr"/>
                </a:tc>
                <a:tc>
                  <a:txBody>
                    <a:bodyPr/>
                    <a:lstStyle/>
                    <a:p>
                      <a:r>
                        <a:rPr lang="en-US" u="none" strike="noStrike">
                          <a:solidFill>
                            <a:schemeClr val="tx1"/>
                          </a:solidFill>
                          <a:effectLst/>
                          <a:hlinkClick r:id="rId8" tooltip="Tuxtla Gutierrez Mexico Temple">
                            <a:extLst>
                              <a:ext uri="{A12FA001-AC4F-418D-AE19-62706E023703}">
                                <ahyp:hlinkClr xmlns:ahyp="http://schemas.microsoft.com/office/drawing/2018/hyperlinkcolor" val="tx"/>
                              </a:ext>
                            </a:extLst>
                          </a:hlinkClick>
                        </a:rPr>
                        <a:t>Tuxtla Gutiérrez México Temple</a:t>
                      </a:r>
                      <a:endParaRPr lang="en-US">
                        <a:solidFill>
                          <a:schemeClr val="tx1"/>
                        </a:solidFill>
                      </a:endParaRPr>
                    </a:p>
                  </a:txBody>
                  <a:tcPr marL="31750" marR="31750" marT="31750" marB="31750" anchor="ctr"/>
                </a:tc>
                <a:tc>
                  <a:txBody>
                    <a:bodyPr/>
                    <a:lstStyle/>
                    <a:p>
                      <a:r>
                        <a:rPr lang="en-US">
                          <a:solidFill>
                            <a:schemeClr val="tx1"/>
                          </a:solidFill>
                        </a:rPr>
                        <a:t>12 March </a:t>
                      </a:r>
                      <a:r>
                        <a:rPr lang="en-US" u="none" strike="noStrike">
                          <a:solidFill>
                            <a:schemeClr val="tx1"/>
                          </a:solidFill>
                          <a:effectLst/>
                          <a:hlinkClick r:id="rId3" tooltip="2000">
                            <a:extLst>
                              <a:ext uri="{A12FA001-AC4F-418D-AE19-62706E023703}">
                                <ahyp:hlinkClr xmlns:ahyp="http://schemas.microsoft.com/office/drawing/2018/hyperlinkcolor" val="tx"/>
                              </a:ext>
                            </a:extLst>
                          </a:hlinkClick>
                        </a:rPr>
                        <a:t>2000</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7" tooltip="James E. Faust">
                            <a:extLst>
                              <a:ext uri="{A12FA001-AC4F-418D-AE19-62706E023703}">
                                <ahyp:hlinkClr xmlns:ahyp="http://schemas.microsoft.com/office/drawing/2018/hyperlinkcolor" val="tx"/>
                              </a:ext>
                            </a:extLst>
                          </a:hlinkClick>
                        </a:rPr>
                        <a:t>James E. Faust</a:t>
                      </a:r>
                      <a:endParaRPr lang="en-US">
                        <a:solidFill>
                          <a:schemeClr val="tx1"/>
                        </a:solidFill>
                      </a:endParaRPr>
                    </a:p>
                  </a:txBody>
                  <a:tcPr marL="31750" marR="31750" marT="31750" marB="31750" anchor="ctr"/>
                </a:tc>
                <a:extLst>
                  <a:ext uri="{0D108BD9-81ED-4DB2-BD59-A6C34878D82A}">
                    <a16:rowId xmlns:a16="http://schemas.microsoft.com/office/drawing/2014/main" val="2061488137"/>
                  </a:ext>
                </a:extLst>
              </a:tr>
              <a:tr h="370840">
                <a:tc>
                  <a:txBody>
                    <a:bodyPr/>
                    <a:lstStyle/>
                    <a:p>
                      <a:r>
                        <a:rPr lang="en-US">
                          <a:solidFill>
                            <a:schemeClr val="tx1"/>
                          </a:solidFill>
                        </a:rPr>
                        <a:t>76</a:t>
                      </a:r>
                    </a:p>
                  </a:txBody>
                  <a:tcPr marL="31750" marR="31750" marT="31750" marB="31750" anchor="ctr"/>
                </a:tc>
                <a:tc>
                  <a:txBody>
                    <a:bodyPr/>
                    <a:lstStyle/>
                    <a:p>
                      <a:r>
                        <a:rPr lang="en-US" u="none" strike="noStrike">
                          <a:solidFill>
                            <a:schemeClr val="tx1"/>
                          </a:solidFill>
                          <a:effectLst/>
                          <a:hlinkClick r:id="rId9" tooltip="Louisville Kentucky Temple">
                            <a:extLst>
                              <a:ext uri="{A12FA001-AC4F-418D-AE19-62706E023703}">
                                <ahyp:hlinkClr xmlns:ahyp="http://schemas.microsoft.com/office/drawing/2018/hyperlinkcolor" val="tx"/>
                              </a:ext>
                            </a:extLst>
                          </a:hlinkClick>
                        </a:rPr>
                        <a:t>Louisville Kentucky Temple</a:t>
                      </a:r>
                      <a:endParaRPr lang="en-US">
                        <a:solidFill>
                          <a:schemeClr val="tx1"/>
                        </a:solidFill>
                      </a:endParaRPr>
                    </a:p>
                  </a:txBody>
                  <a:tcPr marL="31750" marR="31750" marT="31750" marB="31750" anchor="ctr"/>
                </a:tc>
                <a:tc>
                  <a:txBody>
                    <a:bodyPr/>
                    <a:lstStyle/>
                    <a:p>
                      <a:r>
                        <a:rPr lang="en-US">
                          <a:solidFill>
                            <a:schemeClr val="tx1"/>
                          </a:solidFill>
                        </a:rPr>
                        <a:t>19 March </a:t>
                      </a:r>
                      <a:r>
                        <a:rPr lang="en-US" u="none" strike="noStrike">
                          <a:solidFill>
                            <a:schemeClr val="tx1"/>
                          </a:solidFill>
                          <a:effectLst/>
                          <a:hlinkClick r:id="rId3" tooltip="2000">
                            <a:extLst>
                              <a:ext uri="{A12FA001-AC4F-418D-AE19-62706E023703}">
                                <ahyp:hlinkClr xmlns:ahyp="http://schemas.microsoft.com/office/drawing/2018/hyperlinkcolor" val="tx"/>
                              </a:ext>
                            </a:extLst>
                          </a:hlinkClick>
                        </a:rPr>
                        <a:t>2000</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10" tooltip="Thomas S. Monson">
                            <a:extLst>
                              <a:ext uri="{A12FA001-AC4F-418D-AE19-62706E023703}">
                                <ahyp:hlinkClr xmlns:ahyp="http://schemas.microsoft.com/office/drawing/2018/hyperlinkcolor" val="tx"/>
                              </a:ext>
                            </a:extLst>
                          </a:hlinkClick>
                        </a:rPr>
                        <a:t>Thomas S. Monson</a:t>
                      </a:r>
                      <a:endParaRPr lang="en-US">
                        <a:solidFill>
                          <a:schemeClr val="tx1"/>
                        </a:solidFill>
                      </a:endParaRPr>
                    </a:p>
                  </a:txBody>
                  <a:tcPr marL="31750" marR="31750" marT="31750" marB="31750" anchor="ctr"/>
                </a:tc>
                <a:extLst>
                  <a:ext uri="{0D108BD9-81ED-4DB2-BD59-A6C34878D82A}">
                    <a16:rowId xmlns:a16="http://schemas.microsoft.com/office/drawing/2014/main" val="3207082516"/>
                  </a:ext>
                </a:extLst>
              </a:tr>
              <a:tr h="370840">
                <a:tc>
                  <a:txBody>
                    <a:bodyPr/>
                    <a:lstStyle/>
                    <a:p>
                      <a:r>
                        <a:rPr lang="en-US">
                          <a:solidFill>
                            <a:schemeClr val="tx1"/>
                          </a:solidFill>
                        </a:rPr>
                        <a:t>77</a:t>
                      </a:r>
                    </a:p>
                  </a:txBody>
                  <a:tcPr marL="31750" marR="31750" marT="31750" marB="31750" anchor="ctr"/>
                </a:tc>
                <a:tc>
                  <a:txBody>
                    <a:bodyPr/>
                    <a:lstStyle/>
                    <a:p>
                      <a:r>
                        <a:rPr lang="en-US" u="none" strike="noStrike">
                          <a:solidFill>
                            <a:schemeClr val="tx1"/>
                          </a:solidFill>
                          <a:effectLst/>
                          <a:hlinkClick r:id="rId11" tooltip="Palmyra New York Temple">
                            <a:extLst>
                              <a:ext uri="{A12FA001-AC4F-418D-AE19-62706E023703}">
                                <ahyp:hlinkClr xmlns:ahyp="http://schemas.microsoft.com/office/drawing/2018/hyperlinkcolor" val="tx"/>
                              </a:ext>
                            </a:extLst>
                          </a:hlinkClick>
                        </a:rPr>
                        <a:t>Palmyra New York Temple</a:t>
                      </a:r>
                      <a:endParaRPr lang="en-US">
                        <a:solidFill>
                          <a:schemeClr val="tx1"/>
                        </a:solidFill>
                      </a:endParaRPr>
                    </a:p>
                  </a:txBody>
                  <a:tcPr marL="31750" marR="31750" marT="31750" marB="31750" anchor="ctr"/>
                </a:tc>
                <a:tc>
                  <a:txBody>
                    <a:bodyPr/>
                    <a:lstStyle/>
                    <a:p>
                      <a:r>
                        <a:rPr lang="en-US">
                          <a:solidFill>
                            <a:schemeClr val="tx1"/>
                          </a:solidFill>
                        </a:rPr>
                        <a:t>6 April </a:t>
                      </a:r>
                      <a:r>
                        <a:rPr lang="en-US" u="none" strike="noStrike">
                          <a:solidFill>
                            <a:schemeClr val="tx1"/>
                          </a:solidFill>
                          <a:effectLst/>
                          <a:hlinkClick r:id="rId3" tooltip="2000">
                            <a:extLst>
                              <a:ext uri="{A12FA001-AC4F-418D-AE19-62706E023703}">
                                <ahyp:hlinkClr xmlns:ahyp="http://schemas.microsoft.com/office/drawing/2018/hyperlinkcolor" val="tx"/>
                              </a:ext>
                            </a:extLst>
                          </a:hlinkClick>
                        </a:rPr>
                        <a:t>2000</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397752796"/>
                  </a:ext>
                </a:extLst>
              </a:tr>
              <a:tr h="370840">
                <a:tc>
                  <a:txBody>
                    <a:bodyPr/>
                    <a:lstStyle/>
                    <a:p>
                      <a:r>
                        <a:rPr lang="en-US">
                          <a:solidFill>
                            <a:schemeClr val="tx1"/>
                          </a:solidFill>
                        </a:rPr>
                        <a:t>78</a:t>
                      </a:r>
                    </a:p>
                  </a:txBody>
                  <a:tcPr marL="31750" marR="31750" marT="31750" marB="31750" anchor="ctr"/>
                </a:tc>
                <a:tc>
                  <a:txBody>
                    <a:bodyPr/>
                    <a:lstStyle/>
                    <a:p>
                      <a:r>
                        <a:rPr lang="en-US" u="none" strike="noStrike">
                          <a:solidFill>
                            <a:schemeClr val="tx1"/>
                          </a:solidFill>
                          <a:effectLst/>
                          <a:hlinkClick r:id="rId12" tooltip="Fresno California Temple">
                            <a:extLst>
                              <a:ext uri="{A12FA001-AC4F-418D-AE19-62706E023703}">
                                <ahyp:hlinkClr xmlns:ahyp="http://schemas.microsoft.com/office/drawing/2018/hyperlinkcolor" val="tx"/>
                              </a:ext>
                            </a:extLst>
                          </a:hlinkClick>
                        </a:rPr>
                        <a:t>Fresno California Temple</a:t>
                      </a:r>
                      <a:endParaRPr lang="en-US">
                        <a:solidFill>
                          <a:schemeClr val="tx1"/>
                        </a:solidFill>
                      </a:endParaRPr>
                    </a:p>
                  </a:txBody>
                  <a:tcPr marL="31750" marR="31750" marT="31750" marB="31750" anchor="ctr"/>
                </a:tc>
                <a:tc>
                  <a:txBody>
                    <a:bodyPr/>
                    <a:lstStyle/>
                    <a:p>
                      <a:r>
                        <a:rPr lang="en-US">
                          <a:solidFill>
                            <a:schemeClr val="tx1"/>
                          </a:solidFill>
                        </a:rPr>
                        <a:t>9 April </a:t>
                      </a:r>
                      <a:r>
                        <a:rPr lang="en-US" u="none" strike="noStrike">
                          <a:solidFill>
                            <a:schemeClr val="tx1"/>
                          </a:solidFill>
                          <a:effectLst/>
                          <a:hlinkClick r:id="rId3" tooltip="2000">
                            <a:extLst>
                              <a:ext uri="{A12FA001-AC4F-418D-AE19-62706E023703}">
                                <ahyp:hlinkClr xmlns:ahyp="http://schemas.microsoft.com/office/drawing/2018/hyperlinkcolor" val="tx"/>
                              </a:ext>
                            </a:extLst>
                          </a:hlinkClick>
                        </a:rPr>
                        <a:t>2000</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3256367923"/>
                  </a:ext>
                </a:extLst>
              </a:tr>
              <a:tr h="370840">
                <a:tc>
                  <a:txBody>
                    <a:bodyPr/>
                    <a:lstStyle/>
                    <a:p>
                      <a:r>
                        <a:rPr lang="en-US">
                          <a:solidFill>
                            <a:schemeClr val="tx1"/>
                          </a:solidFill>
                        </a:rPr>
                        <a:t>79</a:t>
                      </a:r>
                    </a:p>
                  </a:txBody>
                  <a:tcPr marL="31750" marR="31750" marT="31750" marB="31750" anchor="ctr"/>
                </a:tc>
                <a:tc>
                  <a:txBody>
                    <a:bodyPr/>
                    <a:lstStyle/>
                    <a:p>
                      <a:r>
                        <a:rPr lang="en-US" u="none" strike="noStrike">
                          <a:solidFill>
                            <a:schemeClr val="tx1"/>
                          </a:solidFill>
                          <a:effectLst/>
                          <a:hlinkClick r:id="rId13" tooltip="Medford Oregon Temple">
                            <a:extLst>
                              <a:ext uri="{A12FA001-AC4F-418D-AE19-62706E023703}">
                                <ahyp:hlinkClr xmlns:ahyp="http://schemas.microsoft.com/office/drawing/2018/hyperlinkcolor" val="tx"/>
                              </a:ext>
                            </a:extLst>
                          </a:hlinkClick>
                        </a:rPr>
                        <a:t>Medford Oregon Temple</a:t>
                      </a:r>
                      <a:endParaRPr lang="en-US">
                        <a:solidFill>
                          <a:schemeClr val="tx1"/>
                        </a:solidFill>
                      </a:endParaRPr>
                    </a:p>
                  </a:txBody>
                  <a:tcPr marL="31750" marR="31750" marT="31750" marB="31750" anchor="ctr"/>
                </a:tc>
                <a:tc>
                  <a:txBody>
                    <a:bodyPr/>
                    <a:lstStyle/>
                    <a:p>
                      <a:r>
                        <a:rPr lang="en-US">
                          <a:solidFill>
                            <a:schemeClr val="tx1"/>
                          </a:solidFill>
                        </a:rPr>
                        <a:t>16 April </a:t>
                      </a:r>
                      <a:r>
                        <a:rPr lang="en-US" u="none" strike="noStrike">
                          <a:solidFill>
                            <a:schemeClr val="tx1"/>
                          </a:solidFill>
                          <a:effectLst/>
                          <a:hlinkClick r:id="rId3" tooltip="2000">
                            <a:extLst>
                              <a:ext uri="{A12FA001-AC4F-418D-AE19-62706E023703}">
                                <ahyp:hlinkClr xmlns:ahyp="http://schemas.microsoft.com/office/drawing/2018/hyperlinkcolor" val="tx"/>
                              </a:ext>
                            </a:extLst>
                          </a:hlinkClick>
                        </a:rPr>
                        <a:t>2000</a:t>
                      </a:r>
                      <a:endParaRPr lang="en-US">
                        <a:solidFill>
                          <a:schemeClr val="tx1"/>
                        </a:solidFill>
                      </a:endParaRPr>
                    </a:p>
                  </a:txBody>
                  <a:tcPr marL="31750" marR="31750" marT="31750" marB="31750" anchor="ctr"/>
                </a:tc>
                <a:tc>
                  <a:txBody>
                    <a:bodyPr/>
                    <a:lstStyle/>
                    <a:p>
                      <a:r>
                        <a:rPr lang="en-US" u="none" strike="noStrike" dirty="0">
                          <a:solidFill>
                            <a:schemeClr val="tx1"/>
                          </a:solidFill>
                          <a:effectLst/>
                          <a:hlinkClick r:id="rId7" tooltip="James E. Faust">
                            <a:extLst>
                              <a:ext uri="{A12FA001-AC4F-418D-AE19-62706E023703}">
                                <ahyp:hlinkClr xmlns:ahyp="http://schemas.microsoft.com/office/drawing/2018/hyperlinkcolor" val="tx"/>
                              </a:ext>
                            </a:extLst>
                          </a:hlinkClick>
                        </a:rPr>
                        <a:t>James E. Faust</a:t>
                      </a:r>
                      <a:endParaRPr lang="en-US" dirty="0">
                        <a:solidFill>
                          <a:schemeClr val="tx1"/>
                        </a:solidFill>
                      </a:endParaRPr>
                    </a:p>
                  </a:txBody>
                  <a:tcPr marL="31750" marR="31750" marT="31750" marB="31750" anchor="ctr"/>
                </a:tc>
                <a:extLst>
                  <a:ext uri="{0D108BD9-81ED-4DB2-BD59-A6C34878D82A}">
                    <a16:rowId xmlns:a16="http://schemas.microsoft.com/office/drawing/2014/main" val="468863220"/>
                  </a:ext>
                </a:extLst>
              </a:tr>
            </a:tbl>
          </a:graphicData>
        </a:graphic>
      </p:graphicFrame>
      <p:graphicFrame>
        <p:nvGraphicFramePr>
          <p:cNvPr id="3" name="Table 2">
            <a:extLst>
              <a:ext uri="{FF2B5EF4-FFF2-40B4-BE49-F238E27FC236}">
                <a16:creationId xmlns:a16="http://schemas.microsoft.com/office/drawing/2014/main" id="{62B6AA0F-86FC-4FC6-B472-8549695D56EB}"/>
              </a:ext>
            </a:extLst>
          </p:cNvPr>
          <p:cNvGraphicFramePr>
            <a:graphicFrameLocks noGrp="1"/>
          </p:cNvGraphicFramePr>
          <p:nvPr>
            <p:extLst>
              <p:ext uri="{D42A27DB-BD31-4B8C-83A1-F6EECF244321}">
                <p14:modId xmlns:p14="http://schemas.microsoft.com/office/powerpoint/2010/main" val="2382539010"/>
              </p:ext>
            </p:extLst>
          </p:nvPr>
        </p:nvGraphicFramePr>
        <p:xfrm>
          <a:off x="304800" y="281526"/>
          <a:ext cx="11125200" cy="3337560"/>
        </p:xfrm>
        <a:graphic>
          <a:graphicData uri="http://schemas.openxmlformats.org/drawingml/2006/table">
            <a:tbl>
              <a:tblPr firstRow="1" bandRow="1">
                <a:tableStyleId>{5940675A-B579-460E-94D1-54222C63F5DA}</a:tableStyleId>
              </a:tblPr>
              <a:tblGrid>
                <a:gridCol w="1134533">
                  <a:extLst>
                    <a:ext uri="{9D8B030D-6E8A-4147-A177-3AD203B41FA5}">
                      <a16:colId xmlns:a16="http://schemas.microsoft.com/office/drawing/2014/main" val="3991030350"/>
                    </a:ext>
                  </a:extLst>
                </a:gridCol>
                <a:gridCol w="4428067">
                  <a:extLst>
                    <a:ext uri="{9D8B030D-6E8A-4147-A177-3AD203B41FA5}">
                      <a16:colId xmlns:a16="http://schemas.microsoft.com/office/drawing/2014/main" val="3103304944"/>
                    </a:ext>
                  </a:extLst>
                </a:gridCol>
                <a:gridCol w="2781300">
                  <a:extLst>
                    <a:ext uri="{9D8B030D-6E8A-4147-A177-3AD203B41FA5}">
                      <a16:colId xmlns:a16="http://schemas.microsoft.com/office/drawing/2014/main" val="642465503"/>
                    </a:ext>
                  </a:extLst>
                </a:gridCol>
                <a:gridCol w="2781300">
                  <a:extLst>
                    <a:ext uri="{9D8B030D-6E8A-4147-A177-3AD203B41FA5}">
                      <a16:colId xmlns:a16="http://schemas.microsoft.com/office/drawing/2014/main" val="816213767"/>
                    </a:ext>
                  </a:extLst>
                </a:gridCol>
              </a:tblGrid>
              <a:tr h="370840">
                <a:tc>
                  <a:txBody>
                    <a:bodyPr/>
                    <a:lstStyle/>
                    <a:p>
                      <a:endParaRPr lang="en-US" dirty="0">
                        <a:solidFill>
                          <a:schemeClr val="tx1"/>
                        </a:solidFill>
                      </a:endParaRPr>
                    </a:p>
                  </a:txBody>
                  <a:tcPr marL="31750" marR="31750" marT="31750" marB="31750" anchor="ctr"/>
                </a:tc>
                <a:tc>
                  <a:txBody>
                    <a:bodyPr/>
                    <a:lstStyle/>
                    <a:p>
                      <a:r>
                        <a:rPr lang="en-US" b="1" dirty="0">
                          <a:solidFill>
                            <a:schemeClr val="tx1"/>
                          </a:solidFill>
                        </a:rPr>
                        <a:t>Temple</a:t>
                      </a:r>
                      <a:endParaRPr lang="en-US" dirty="0">
                        <a:solidFill>
                          <a:schemeClr val="tx1"/>
                        </a:solidFill>
                      </a:endParaRPr>
                    </a:p>
                  </a:txBody>
                  <a:tcPr marL="31750" marR="31750" marT="31750" marB="31750" anchor="ctr"/>
                </a:tc>
                <a:tc>
                  <a:txBody>
                    <a:bodyPr/>
                    <a:lstStyle/>
                    <a:p>
                      <a:r>
                        <a:rPr lang="en-US" b="1" dirty="0">
                          <a:solidFill>
                            <a:schemeClr val="tx1"/>
                          </a:solidFill>
                        </a:rPr>
                        <a:t>Dedication Date</a:t>
                      </a:r>
                      <a:endParaRPr lang="en-US" dirty="0">
                        <a:solidFill>
                          <a:schemeClr val="tx1"/>
                        </a:solidFill>
                      </a:endParaRPr>
                    </a:p>
                  </a:txBody>
                  <a:tcPr marL="31750" marR="31750" marT="31750" marB="31750" anchor="ctr"/>
                </a:tc>
                <a:tc>
                  <a:txBody>
                    <a:bodyPr/>
                    <a:lstStyle/>
                    <a:p>
                      <a:r>
                        <a:rPr lang="en-US" b="1" dirty="0">
                          <a:solidFill>
                            <a:schemeClr val="tx1"/>
                          </a:solidFill>
                        </a:rPr>
                        <a:t>Dedicated By</a:t>
                      </a:r>
                      <a:endParaRPr lang="en-US" dirty="0">
                        <a:solidFill>
                          <a:schemeClr val="tx1"/>
                        </a:solidFill>
                      </a:endParaRPr>
                    </a:p>
                  </a:txBody>
                  <a:tcPr marL="31750" marR="31750" marT="31750" marB="31750" anchor="ctr"/>
                </a:tc>
                <a:extLst>
                  <a:ext uri="{0D108BD9-81ED-4DB2-BD59-A6C34878D82A}">
                    <a16:rowId xmlns:a16="http://schemas.microsoft.com/office/drawing/2014/main" val="2708521407"/>
                  </a:ext>
                </a:extLst>
              </a:tr>
              <a:tr h="370840">
                <a:tc>
                  <a:txBody>
                    <a:bodyPr/>
                    <a:lstStyle/>
                    <a:p>
                      <a:r>
                        <a:rPr lang="en-US" dirty="0">
                          <a:solidFill>
                            <a:schemeClr val="tx1"/>
                          </a:solidFill>
                        </a:rPr>
                        <a:t>64</a:t>
                      </a:r>
                    </a:p>
                  </a:txBody>
                  <a:tcPr marL="31750" marR="31750" marT="31750" marB="31750" anchor="ctr"/>
                </a:tc>
                <a:tc>
                  <a:txBody>
                    <a:bodyPr/>
                    <a:lstStyle/>
                    <a:p>
                      <a:r>
                        <a:rPr lang="en-US" u="none" strike="noStrike" dirty="0">
                          <a:solidFill>
                            <a:schemeClr val="tx1"/>
                          </a:solidFill>
                          <a:effectLst/>
                          <a:hlinkClick r:id="rId14" tooltip="Halifax Nova Scotia Temple">
                            <a:extLst>
                              <a:ext uri="{A12FA001-AC4F-418D-AE19-62706E023703}">
                                <ahyp:hlinkClr xmlns:ahyp="http://schemas.microsoft.com/office/drawing/2018/hyperlinkcolor" val="tx"/>
                              </a:ext>
                            </a:extLst>
                          </a:hlinkClick>
                        </a:rPr>
                        <a:t>Halifax Nova Scotia Temple</a:t>
                      </a:r>
                      <a:endParaRPr lang="en-US" dirty="0">
                        <a:solidFill>
                          <a:schemeClr val="tx1"/>
                        </a:solidFill>
                      </a:endParaRPr>
                    </a:p>
                  </a:txBody>
                  <a:tcPr marL="31750" marR="31750" marT="31750" marB="31750" anchor="ctr"/>
                </a:tc>
                <a:tc>
                  <a:txBody>
                    <a:bodyPr/>
                    <a:lstStyle/>
                    <a:p>
                      <a:r>
                        <a:rPr lang="en-US" dirty="0">
                          <a:solidFill>
                            <a:schemeClr val="tx1"/>
                          </a:solidFill>
                        </a:rPr>
                        <a:t>14 November </a:t>
                      </a:r>
                      <a:r>
                        <a:rPr lang="en-US" u="none" strike="noStrike" dirty="0">
                          <a:solidFill>
                            <a:schemeClr val="tx1"/>
                          </a:solidFill>
                          <a:effectLst/>
                          <a:hlinkClick r:id="rId15" tooltip="1999">
                            <a:extLst>
                              <a:ext uri="{A12FA001-AC4F-418D-AE19-62706E023703}">
                                <ahyp:hlinkClr xmlns:ahyp="http://schemas.microsoft.com/office/drawing/2018/hyperlinkcolor" val="tx"/>
                              </a:ext>
                            </a:extLst>
                          </a:hlinkClick>
                        </a:rPr>
                        <a:t>1999</a:t>
                      </a:r>
                      <a:endParaRPr lang="en-US" dirty="0">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1451859052"/>
                  </a:ext>
                </a:extLst>
              </a:tr>
              <a:tr h="370840">
                <a:tc>
                  <a:txBody>
                    <a:bodyPr/>
                    <a:lstStyle/>
                    <a:p>
                      <a:r>
                        <a:rPr lang="en-US">
                          <a:solidFill>
                            <a:schemeClr val="tx1"/>
                          </a:solidFill>
                        </a:rPr>
                        <a:t>65</a:t>
                      </a:r>
                    </a:p>
                  </a:txBody>
                  <a:tcPr marL="31750" marR="31750" marT="31750" marB="31750" anchor="ctr"/>
                </a:tc>
                <a:tc>
                  <a:txBody>
                    <a:bodyPr/>
                    <a:lstStyle/>
                    <a:p>
                      <a:r>
                        <a:rPr lang="en-US" u="none" strike="noStrike">
                          <a:solidFill>
                            <a:schemeClr val="tx1"/>
                          </a:solidFill>
                          <a:effectLst/>
                          <a:hlinkClick r:id="rId16" tooltip="Regina Saskatchewan Temple">
                            <a:extLst>
                              <a:ext uri="{A12FA001-AC4F-418D-AE19-62706E023703}">
                                <ahyp:hlinkClr xmlns:ahyp="http://schemas.microsoft.com/office/drawing/2018/hyperlinkcolor" val="tx"/>
                              </a:ext>
                            </a:extLst>
                          </a:hlinkClick>
                        </a:rPr>
                        <a:t>Regina Saskatchewan Temple</a:t>
                      </a:r>
                      <a:endParaRPr lang="en-US">
                        <a:solidFill>
                          <a:schemeClr val="tx1"/>
                        </a:solidFill>
                      </a:endParaRPr>
                    </a:p>
                  </a:txBody>
                  <a:tcPr marL="31750" marR="31750" marT="31750" marB="31750" anchor="ctr"/>
                </a:tc>
                <a:tc>
                  <a:txBody>
                    <a:bodyPr/>
                    <a:lstStyle/>
                    <a:p>
                      <a:r>
                        <a:rPr lang="en-US">
                          <a:solidFill>
                            <a:schemeClr val="tx1"/>
                          </a:solidFill>
                        </a:rPr>
                        <a:t>14 November </a:t>
                      </a:r>
                      <a:r>
                        <a:rPr lang="en-US" u="none" strike="noStrike">
                          <a:solidFill>
                            <a:schemeClr val="tx1"/>
                          </a:solidFill>
                          <a:effectLst/>
                          <a:hlinkClick r:id="rId15" tooltip="1999">
                            <a:extLst>
                              <a:ext uri="{A12FA001-AC4F-418D-AE19-62706E023703}">
                                <ahyp:hlinkClr xmlns:ahyp="http://schemas.microsoft.com/office/drawing/2018/hyperlinkcolor" val="tx"/>
                              </a:ext>
                            </a:extLst>
                          </a:hlinkClick>
                        </a:rPr>
                        <a:t>1999</a:t>
                      </a:r>
                      <a:endParaRPr lang="en-US">
                        <a:solidFill>
                          <a:schemeClr val="tx1"/>
                        </a:solidFill>
                      </a:endParaRPr>
                    </a:p>
                  </a:txBody>
                  <a:tcPr marL="31750" marR="31750" marT="31750" marB="31750" anchor="ctr"/>
                </a:tc>
                <a:tc>
                  <a:txBody>
                    <a:bodyPr/>
                    <a:lstStyle/>
                    <a:p>
                      <a:r>
                        <a:rPr lang="en-US" u="none" strike="noStrike" dirty="0">
                          <a:solidFill>
                            <a:schemeClr val="tx1"/>
                          </a:solidFill>
                          <a:effectLst/>
                          <a:hlinkClick r:id="rId17" tooltip="Boyd K. Packer">
                            <a:extLst>
                              <a:ext uri="{A12FA001-AC4F-418D-AE19-62706E023703}">
                                <ahyp:hlinkClr xmlns:ahyp="http://schemas.microsoft.com/office/drawing/2018/hyperlinkcolor" val="tx"/>
                              </a:ext>
                            </a:extLst>
                          </a:hlinkClick>
                        </a:rPr>
                        <a:t>Boyd K. Packer</a:t>
                      </a:r>
                      <a:endParaRPr lang="en-US" dirty="0">
                        <a:solidFill>
                          <a:schemeClr val="tx1"/>
                        </a:solidFill>
                      </a:endParaRPr>
                    </a:p>
                  </a:txBody>
                  <a:tcPr marL="31750" marR="31750" marT="31750" marB="31750" anchor="ctr"/>
                </a:tc>
                <a:extLst>
                  <a:ext uri="{0D108BD9-81ED-4DB2-BD59-A6C34878D82A}">
                    <a16:rowId xmlns:a16="http://schemas.microsoft.com/office/drawing/2014/main" val="2256654336"/>
                  </a:ext>
                </a:extLst>
              </a:tr>
              <a:tr h="370840">
                <a:tc>
                  <a:txBody>
                    <a:bodyPr/>
                    <a:lstStyle/>
                    <a:p>
                      <a:r>
                        <a:rPr lang="en-US">
                          <a:solidFill>
                            <a:schemeClr val="tx1"/>
                          </a:solidFill>
                        </a:rPr>
                        <a:t>66</a:t>
                      </a:r>
                    </a:p>
                  </a:txBody>
                  <a:tcPr marL="31750" marR="31750" marT="31750" marB="31750" anchor="ctr"/>
                </a:tc>
                <a:tc>
                  <a:txBody>
                    <a:bodyPr/>
                    <a:lstStyle/>
                    <a:p>
                      <a:r>
                        <a:rPr lang="en-US" u="none" strike="noStrike">
                          <a:solidFill>
                            <a:schemeClr val="tx1"/>
                          </a:solidFill>
                          <a:effectLst/>
                          <a:hlinkClick r:id="rId18" tooltip="Billings Montana Temple">
                            <a:extLst>
                              <a:ext uri="{A12FA001-AC4F-418D-AE19-62706E023703}">
                                <ahyp:hlinkClr xmlns:ahyp="http://schemas.microsoft.com/office/drawing/2018/hyperlinkcolor" val="tx"/>
                              </a:ext>
                            </a:extLst>
                          </a:hlinkClick>
                        </a:rPr>
                        <a:t>Billings Montana Temple</a:t>
                      </a:r>
                      <a:endParaRPr lang="en-US">
                        <a:solidFill>
                          <a:schemeClr val="tx1"/>
                        </a:solidFill>
                      </a:endParaRPr>
                    </a:p>
                  </a:txBody>
                  <a:tcPr marL="31750" marR="31750" marT="31750" marB="31750" anchor="ctr"/>
                </a:tc>
                <a:tc>
                  <a:txBody>
                    <a:bodyPr/>
                    <a:lstStyle/>
                    <a:p>
                      <a:r>
                        <a:rPr lang="en-US">
                          <a:solidFill>
                            <a:schemeClr val="tx1"/>
                          </a:solidFill>
                        </a:rPr>
                        <a:t>20 November </a:t>
                      </a:r>
                      <a:r>
                        <a:rPr lang="en-US" u="none" strike="noStrike">
                          <a:solidFill>
                            <a:schemeClr val="tx1"/>
                          </a:solidFill>
                          <a:effectLst/>
                          <a:hlinkClick r:id="rId15" tooltip="1999">
                            <a:extLst>
                              <a:ext uri="{A12FA001-AC4F-418D-AE19-62706E023703}">
                                <ahyp:hlinkClr xmlns:ahyp="http://schemas.microsoft.com/office/drawing/2018/hyperlinkcolor" val="tx"/>
                              </a:ext>
                            </a:extLst>
                          </a:hlinkClick>
                        </a:rPr>
                        <a:t>1999</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1148374524"/>
                  </a:ext>
                </a:extLst>
              </a:tr>
              <a:tr h="370840">
                <a:tc>
                  <a:txBody>
                    <a:bodyPr/>
                    <a:lstStyle/>
                    <a:p>
                      <a:r>
                        <a:rPr lang="en-US">
                          <a:solidFill>
                            <a:schemeClr val="tx1"/>
                          </a:solidFill>
                        </a:rPr>
                        <a:t>67</a:t>
                      </a:r>
                    </a:p>
                  </a:txBody>
                  <a:tcPr marL="31750" marR="31750" marT="31750" marB="31750" anchor="ctr"/>
                </a:tc>
                <a:tc>
                  <a:txBody>
                    <a:bodyPr/>
                    <a:lstStyle/>
                    <a:p>
                      <a:r>
                        <a:rPr lang="en-US" u="none" strike="noStrike">
                          <a:solidFill>
                            <a:schemeClr val="tx1"/>
                          </a:solidFill>
                          <a:effectLst/>
                          <a:hlinkClick r:id="rId19" tooltip="Edmonton Alberta Temple">
                            <a:extLst>
                              <a:ext uri="{A12FA001-AC4F-418D-AE19-62706E023703}">
                                <ahyp:hlinkClr xmlns:ahyp="http://schemas.microsoft.com/office/drawing/2018/hyperlinkcolor" val="tx"/>
                              </a:ext>
                            </a:extLst>
                          </a:hlinkClick>
                        </a:rPr>
                        <a:t>Edmonton Alberta Temple</a:t>
                      </a:r>
                      <a:endParaRPr lang="en-US">
                        <a:solidFill>
                          <a:schemeClr val="tx1"/>
                        </a:solidFill>
                      </a:endParaRPr>
                    </a:p>
                  </a:txBody>
                  <a:tcPr marL="31750" marR="31750" marT="31750" marB="31750" anchor="ctr"/>
                </a:tc>
                <a:tc>
                  <a:txBody>
                    <a:bodyPr/>
                    <a:lstStyle/>
                    <a:p>
                      <a:r>
                        <a:rPr lang="en-US">
                          <a:solidFill>
                            <a:schemeClr val="tx1"/>
                          </a:solidFill>
                        </a:rPr>
                        <a:t>11 December </a:t>
                      </a:r>
                      <a:r>
                        <a:rPr lang="en-US" u="none" strike="noStrike">
                          <a:solidFill>
                            <a:schemeClr val="tx1"/>
                          </a:solidFill>
                          <a:effectLst/>
                          <a:hlinkClick r:id="rId15" tooltip="1999">
                            <a:extLst>
                              <a:ext uri="{A12FA001-AC4F-418D-AE19-62706E023703}">
                                <ahyp:hlinkClr xmlns:ahyp="http://schemas.microsoft.com/office/drawing/2018/hyperlinkcolor" val="tx"/>
                              </a:ext>
                            </a:extLst>
                          </a:hlinkClick>
                        </a:rPr>
                        <a:t>1999</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2061488137"/>
                  </a:ext>
                </a:extLst>
              </a:tr>
              <a:tr h="370840">
                <a:tc>
                  <a:txBody>
                    <a:bodyPr/>
                    <a:lstStyle/>
                    <a:p>
                      <a:r>
                        <a:rPr lang="en-US">
                          <a:solidFill>
                            <a:schemeClr val="tx1"/>
                          </a:solidFill>
                        </a:rPr>
                        <a:t>68</a:t>
                      </a:r>
                    </a:p>
                  </a:txBody>
                  <a:tcPr marL="31750" marR="31750" marT="31750" marB="31750" anchor="ctr"/>
                </a:tc>
                <a:tc>
                  <a:txBody>
                    <a:bodyPr/>
                    <a:lstStyle/>
                    <a:p>
                      <a:r>
                        <a:rPr lang="en-US" u="none" strike="noStrike">
                          <a:solidFill>
                            <a:schemeClr val="tx1"/>
                          </a:solidFill>
                          <a:effectLst/>
                          <a:hlinkClick r:id="rId20" tooltip="Raleigh North Carolina Temple">
                            <a:extLst>
                              <a:ext uri="{A12FA001-AC4F-418D-AE19-62706E023703}">
                                <ahyp:hlinkClr xmlns:ahyp="http://schemas.microsoft.com/office/drawing/2018/hyperlinkcolor" val="tx"/>
                              </a:ext>
                            </a:extLst>
                          </a:hlinkClick>
                        </a:rPr>
                        <a:t>Raleigh North Carolina Temple</a:t>
                      </a:r>
                      <a:endParaRPr lang="en-US">
                        <a:solidFill>
                          <a:schemeClr val="tx1"/>
                        </a:solidFill>
                      </a:endParaRPr>
                    </a:p>
                  </a:txBody>
                  <a:tcPr marL="31750" marR="31750" marT="31750" marB="31750" anchor="ctr"/>
                </a:tc>
                <a:tc>
                  <a:txBody>
                    <a:bodyPr/>
                    <a:lstStyle/>
                    <a:p>
                      <a:r>
                        <a:rPr lang="en-US">
                          <a:solidFill>
                            <a:schemeClr val="tx1"/>
                          </a:solidFill>
                        </a:rPr>
                        <a:t>18 December </a:t>
                      </a:r>
                      <a:r>
                        <a:rPr lang="en-US" u="none" strike="noStrike">
                          <a:solidFill>
                            <a:schemeClr val="tx1"/>
                          </a:solidFill>
                          <a:effectLst/>
                          <a:hlinkClick r:id="rId15" tooltip="1999">
                            <a:extLst>
                              <a:ext uri="{A12FA001-AC4F-418D-AE19-62706E023703}">
                                <ahyp:hlinkClr xmlns:ahyp="http://schemas.microsoft.com/office/drawing/2018/hyperlinkcolor" val="tx"/>
                              </a:ext>
                            </a:extLst>
                          </a:hlinkClick>
                        </a:rPr>
                        <a:t>1999</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3207082516"/>
                  </a:ext>
                </a:extLst>
              </a:tr>
              <a:tr h="370840">
                <a:tc>
                  <a:txBody>
                    <a:bodyPr/>
                    <a:lstStyle/>
                    <a:p>
                      <a:r>
                        <a:rPr lang="en-US">
                          <a:solidFill>
                            <a:schemeClr val="tx1"/>
                          </a:solidFill>
                        </a:rPr>
                        <a:t>69</a:t>
                      </a:r>
                    </a:p>
                  </a:txBody>
                  <a:tcPr marL="31750" marR="31750" marT="31750" marB="31750" anchor="ctr"/>
                </a:tc>
                <a:tc>
                  <a:txBody>
                    <a:bodyPr/>
                    <a:lstStyle/>
                    <a:p>
                      <a:r>
                        <a:rPr lang="en-US" u="none" strike="noStrike">
                          <a:solidFill>
                            <a:schemeClr val="tx1"/>
                          </a:solidFill>
                          <a:effectLst/>
                          <a:hlinkClick r:id="rId21" tooltip="St. Paul Minnesota Temple">
                            <a:extLst>
                              <a:ext uri="{A12FA001-AC4F-418D-AE19-62706E023703}">
                                <ahyp:hlinkClr xmlns:ahyp="http://schemas.microsoft.com/office/drawing/2018/hyperlinkcolor" val="tx"/>
                              </a:ext>
                            </a:extLst>
                          </a:hlinkClick>
                        </a:rPr>
                        <a:t>St. Paul Minnesota Temple</a:t>
                      </a:r>
                      <a:endParaRPr lang="en-US">
                        <a:solidFill>
                          <a:schemeClr val="tx1"/>
                        </a:solidFill>
                      </a:endParaRPr>
                    </a:p>
                  </a:txBody>
                  <a:tcPr marL="31750" marR="31750" marT="31750" marB="31750" anchor="ctr"/>
                </a:tc>
                <a:tc>
                  <a:txBody>
                    <a:bodyPr/>
                    <a:lstStyle/>
                    <a:p>
                      <a:r>
                        <a:rPr lang="en-US">
                          <a:solidFill>
                            <a:schemeClr val="tx1"/>
                          </a:solidFill>
                        </a:rPr>
                        <a:t>9 January </a:t>
                      </a:r>
                      <a:r>
                        <a:rPr lang="en-US" u="none" strike="noStrike">
                          <a:solidFill>
                            <a:schemeClr val="tx1"/>
                          </a:solidFill>
                          <a:effectLst/>
                          <a:hlinkClick r:id="rId3" tooltip="2000">
                            <a:extLst>
                              <a:ext uri="{A12FA001-AC4F-418D-AE19-62706E023703}">
                                <ahyp:hlinkClr xmlns:ahyp="http://schemas.microsoft.com/office/drawing/2018/hyperlinkcolor" val="tx"/>
                              </a:ext>
                            </a:extLst>
                          </a:hlinkClick>
                        </a:rPr>
                        <a:t>2000</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397752796"/>
                  </a:ext>
                </a:extLst>
              </a:tr>
              <a:tr h="370840">
                <a:tc>
                  <a:txBody>
                    <a:bodyPr/>
                    <a:lstStyle/>
                    <a:p>
                      <a:r>
                        <a:rPr lang="en-US">
                          <a:solidFill>
                            <a:schemeClr val="tx1"/>
                          </a:solidFill>
                        </a:rPr>
                        <a:t>70</a:t>
                      </a:r>
                    </a:p>
                  </a:txBody>
                  <a:tcPr marL="31750" marR="31750" marT="31750" marB="31750" anchor="ctr"/>
                </a:tc>
                <a:tc>
                  <a:txBody>
                    <a:bodyPr/>
                    <a:lstStyle/>
                    <a:p>
                      <a:r>
                        <a:rPr lang="en-US" u="none" strike="noStrike">
                          <a:solidFill>
                            <a:schemeClr val="tx1"/>
                          </a:solidFill>
                          <a:effectLst/>
                          <a:hlinkClick r:id="rId22" tooltip="Kona Hawaii Temple">
                            <a:extLst>
                              <a:ext uri="{A12FA001-AC4F-418D-AE19-62706E023703}">
                                <ahyp:hlinkClr xmlns:ahyp="http://schemas.microsoft.com/office/drawing/2018/hyperlinkcolor" val="tx"/>
                              </a:ext>
                            </a:extLst>
                          </a:hlinkClick>
                        </a:rPr>
                        <a:t>Kona Hawaii Temple</a:t>
                      </a:r>
                      <a:endParaRPr lang="en-US">
                        <a:solidFill>
                          <a:schemeClr val="tx1"/>
                        </a:solidFill>
                      </a:endParaRPr>
                    </a:p>
                  </a:txBody>
                  <a:tcPr marL="31750" marR="31750" marT="31750" marB="31750" anchor="ctr"/>
                </a:tc>
                <a:tc>
                  <a:txBody>
                    <a:bodyPr/>
                    <a:lstStyle/>
                    <a:p>
                      <a:r>
                        <a:rPr lang="en-US">
                          <a:solidFill>
                            <a:schemeClr val="tx1"/>
                          </a:solidFill>
                        </a:rPr>
                        <a:t>23 January </a:t>
                      </a:r>
                      <a:r>
                        <a:rPr lang="en-US" u="none" strike="noStrike">
                          <a:solidFill>
                            <a:schemeClr val="tx1"/>
                          </a:solidFill>
                          <a:effectLst/>
                          <a:hlinkClick r:id="rId3" tooltip="2000">
                            <a:extLst>
                              <a:ext uri="{A12FA001-AC4F-418D-AE19-62706E023703}">
                                <ahyp:hlinkClr xmlns:ahyp="http://schemas.microsoft.com/office/drawing/2018/hyperlinkcolor" val="tx"/>
                              </a:ext>
                            </a:extLst>
                          </a:hlinkClick>
                        </a:rPr>
                        <a:t>2000</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3256367923"/>
                  </a:ext>
                </a:extLst>
              </a:tr>
              <a:tr h="370840">
                <a:tc>
                  <a:txBody>
                    <a:bodyPr/>
                    <a:lstStyle/>
                    <a:p>
                      <a:r>
                        <a:rPr lang="en-US" dirty="0">
                          <a:solidFill>
                            <a:schemeClr val="tx1"/>
                          </a:solidFill>
                        </a:rPr>
                        <a:t>71</a:t>
                      </a:r>
                    </a:p>
                  </a:txBody>
                  <a:tcPr marL="31750" marR="31750" marT="31750" marB="31750" anchor="ctr"/>
                </a:tc>
                <a:tc>
                  <a:txBody>
                    <a:bodyPr/>
                    <a:lstStyle/>
                    <a:p>
                      <a:r>
                        <a:rPr lang="en-US" u="none" strike="noStrike" dirty="0">
                          <a:solidFill>
                            <a:schemeClr val="tx1"/>
                          </a:solidFill>
                          <a:effectLst/>
                          <a:hlinkClick r:id="rId23" tooltip="Ciudad Juarez Mexico Temple">
                            <a:extLst>
                              <a:ext uri="{A12FA001-AC4F-418D-AE19-62706E023703}">
                                <ahyp:hlinkClr xmlns:ahyp="http://schemas.microsoft.com/office/drawing/2018/hyperlinkcolor" val="tx"/>
                              </a:ext>
                            </a:extLst>
                          </a:hlinkClick>
                        </a:rPr>
                        <a:t>Ciudad Juárez México Temple</a:t>
                      </a:r>
                      <a:endParaRPr lang="en-US" dirty="0">
                        <a:solidFill>
                          <a:schemeClr val="tx1"/>
                        </a:solidFill>
                      </a:endParaRPr>
                    </a:p>
                  </a:txBody>
                  <a:tcPr marL="31750" marR="31750" marT="31750" marB="31750" anchor="ctr"/>
                </a:tc>
                <a:tc>
                  <a:txBody>
                    <a:bodyPr/>
                    <a:lstStyle/>
                    <a:p>
                      <a:r>
                        <a:rPr lang="en-US">
                          <a:solidFill>
                            <a:schemeClr val="tx1"/>
                          </a:solidFill>
                        </a:rPr>
                        <a:t>26 February </a:t>
                      </a:r>
                      <a:r>
                        <a:rPr lang="en-US" u="none" strike="noStrike">
                          <a:solidFill>
                            <a:schemeClr val="tx1"/>
                          </a:solidFill>
                          <a:effectLst/>
                          <a:hlinkClick r:id="rId3" tooltip="2000">
                            <a:extLst>
                              <a:ext uri="{A12FA001-AC4F-418D-AE19-62706E023703}">
                                <ahyp:hlinkClr xmlns:ahyp="http://schemas.microsoft.com/office/drawing/2018/hyperlinkcolor" val="tx"/>
                              </a:ext>
                            </a:extLst>
                          </a:hlinkClick>
                        </a:rPr>
                        <a:t>2000</a:t>
                      </a:r>
                      <a:endParaRPr lang="en-US">
                        <a:solidFill>
                          <a:schemeClr val="tx1"/>
                        </a:solidFill>
                      </a:endParaRPr>
                    </a:p>
                  </a:txBody>
                  <a:tcPr marL="31750" marR="31750" marT="31750" marB="31750" anchor="ctr"/>
                </a:tc>
                <a:tc>
                  <a:txBody>
                    <a:bodyPr/>
                    <a:lstStyle/>
                    <a:p>
                      <a:r>
                        <a:rPr lang="en-US" u="none" strike="noStrike" dirty="0">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dirty="0">
                        <a:solidFill>
                          <a:schemeClr val="tx1"/>
                        </a:solidFill>
                      </a:endParaRPr>
                    </a:p>
                  </a:txBody>
                  <a:tcPr marL="31750" marR="31750" marT="31750" marB="31750" anchor="ctr"/>
                </a:tc>
                <a:extLst>
                  <a:ext uri="{0D108BD9-81ED-4DB2-BD59-A6C34878D82A}">
                    <a16:rowId xmlns:a16="http://schemas.microsoft.com/office/drawing/2014/main" val="468863220"/>
                  </a:ext>
                </a:extLst>
              </a:tr>
            </a:tbl>
          </a:graphicData>
        </a:graphic>
      </p:graphicFrame>
    </p:spTree>
    <p:extLst>
      <p:ext uri="{BB962C8B-B14F-4D97-AF65-F5344CB8AC3E}">
        <p14:creationId xmlns:p14="http://schemas.microsoft.com/office/powerpoint/2010/main" val="34438176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8B8A6D6-D063-4A4E-ABE4-53E2CB587A13}"/>
              </a:ext>
            </a:extLst>
          </p:cNvPr>
          <p:cNvGraphicFramePr>
            <a:graphicFrameLocks noGrp="1"/>
          </p:cNvGraphicFramePr>
          <p:nvPr>
            <p:extLst>
              <p:ext uri="{D42A27DB-BD31-4B8C-83A1-F6EECF244321}">
                <p14:modId xmlns:p14="http://schemas.microsoft.com/office/powerpoint/2010/main" val="1154465427"/>
              </p:ext>
            </p:extLst>
          </p:nvPr>
        </p:nvGraphicFramePr>
        <p:xfrm>
          <a:off x="294168" y="3737344"/>
          <a:ext cx="11125200" cy="2966720"/>
        </p:xfrm>
        <a:graphic>
          <a:graphicData uri="http://schemas.openxmlformats.org/drawingml/2006/table">
            <a:tbl>
              <a:tblPr firstRow="1" bandRow="1">
                <a:tableStyleId>{5940675A-B579-460E-94D1-54222C63F5DA}</a:tableStyleId>
              </a:tblPr>
              <a:tblGrid>
                <a:gridCol w="1100667">
                  <a:extLst>
                    <a:ext uri="{9D8B030D-6E8A-4147-A177-3AD203B41FA5}">
                      <a16:colId xmlns:a16="http://schemas.microsoft.com/office/drawing/2014/main" val="3991030350"/>
                    </a:ext>
                  </a:extLst>
                </a:gridCol>
                <a:gridCol w="4461933">
                  <a:extLst>
                    <a:ext uri="{9D8B030D-6E8A-4147-A177-3AD203B41FA5}">
                      <a16:colId xmlns:a16="http://schemas.microsoft.com/office/drawing/2014/main" val="3820397242"/>
                    </a:ext>
                  </a:extLst>
                </a:gridCol>
                <a:gridCol w="2781300">
                  <a:extLst>
                    <a:ext uri="{9D8B030D-6E8A-4147-A177-3AD203B41FA5}">
                      <a16:colId xmlns:a16="http://schemas.microsoft.com/office/drawing/2014/main" val="642465503"/>
                    </a:ext>
                  </a:extLst>
                </a:gridCol>
                <a:gridCol w="2781300">
                  <a:extLst>
                    <a:ext uri="{9D8B030D-6E8A-4147-A177-3AD203B41FA5}">
                      <a16:colId xmlns:a16="http://schemas.microsoft.com/office/drawing/2014/main" val="816213767"/>
                    </a:ext>
                  </a:extLst>
                </a:gridCol>
              </a:tblGrid>
              <a:tr h="370840">
                <a:tc>
                  <a:txBody>
                    <a:bodyPr/>
                    <a:lstStyle/>
                    <a:p>
                      <a:r>
                        <a:rPr lang="en-US" dirty="0">
                          <a:solidFill>
                            <a:schemeClr val="tx1"/>
                          </a:solidFill>
                        </a:rPr>
                        <a:t>88</a:t>
                      </a:r>
                    </a:p>
                  </a:txBody>
                  <a:tcPr marL="31750" marR="31750" marT="31750" marB="31750" anchor="ctr"/>
                </a:tc>
                <a:tc>
                  <a:txBody>
                    <a:bodyPr/>
                    <a:lstStyle/>
                    <a:p>
                      <a:r>
                        <a:rPr lang="en-US" u="none" strike="noStrike">
                          <a:solidFill>
                            <a:schemeClr val="tx1"/>
                          </a:solidFill>
                          <a:effectLst/>
                          <a:hlinkClick r:id="rId2" tooltip="Fukuoka Japan Temple">
                            <a:extLst>
                              <a:ext uri="{A12FA001-AC4F-418D-AE19-62706E023703}">
                                <ahyp:hlinkClr xmlns:ahyp="http://schemas.microsoft.com/office/drawing/2018/hyperlinkcolor" val="tx"/>
                              </a:ext>
                            </a:extLst>
                          </a:hlinkClick>
                        </a:rPr>
                        <a:t>Fukuoka Japan Temple</a:t>
                      </a:r>
                      <a:endParaRPr lang="en-US">
                        <a:solidFill>
                          <a:schemeClr val="tx1"/>
                        </a:solidFill>
                      </a:endParaRPr>
                    </a:p>
                  </a:txBody>
                  <a:tcPr marL="31750" marR="31750" marT="31750" marB="31750" anchor="ctr"/>
                </a:tc>
                <a:tc>
                  <a:txBody>
                    <a:bodyPr/>
                    <a:lstStyle/>
                    <a:p>
                      <a:r>
                        <a:rPr lang="en-US">
                          <a:solidFill>
                            <a:schemeClr val="tx1"/>
                          </a:solidFill>
                        </a:rPr>
                        <a:t>11 June </a:t>
                      </a:r>
                      <a:r>
                        <a:rPr lang="en-US" u="none" strike="noStrike">
                          <a:solidFill>
                            <a:schemeClr val="tx1"/>
                          </a:solidFill>
                          <a:effectLst/>
                          <a:hlinkClick r:id="rId3" tooltip="2000">
                            <a:extLst>
                              <a:ext uri="{A12FA001-AC4F-418D-AE19-62706E023703}">
                                <ahyp:hlinkClr xmlns:ahyp="http://schemas.microsoft.com/office/drawing/2018/hyperlinkcolor" val="tx"/>
                              </a:ext>
                            </a:extLst>
                          </a:hlinkClick>
                        </a:rPr>
                        <a:t>2000</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1451859052"/>
                  </a:ext>
                </a:extLst>
              </a:tr>
              <a:tr h="370840">
                <a:tc>
                  <a:txBody>
                    <a:bodyPr/>
                    <a:lstStyle/>
                    <a:p>
                      <a:r>
                        <a:rPr lang="en-US">
                          <a:solidFill>
                            <a:schemeClr val="tx1"/>
                          </a:solidFill>
                        </a:rPr>
                        <a:t>89</a:t>
                      </a:r>
                    </a:p>
                  </a:txBody>
                  <a:tcPr marL="31750" marR="31750" marT="31750" marB="31750" anchor="ctr"/>
                </a:tc>
                <a:tc>
                  <a:txBody>
                    <a:bodyPr/>
                    <a:lstStyle/>
                    <a:p>
                      <a:r>
                        <a:rPr lang="en-US" u="none" strike="noStrike">
                          <a:solidFill>
                            <a:schemeClr val="tx1"/>
                          </a:solidFill>
                          <a:effectLst/>
                          <a:hlinkClick r:id="rId5" tooltip="Adelaide Australia Temple">
                            <a:extLst>
                              <a:ext uri="{A12FA001-AC4F-418D-AE19-62706E023703}">
                                <ahyp:hlinkClr xmlns:ahyp="http://schemas.microsoft.com/office/drawing/2018/hyperlinkcolor" val="tx"/>
                              </a:ext>
                            </a:extLst>
                          </a:hlinkClick>
                        </a:rPr>
                        <a:t>Adelaide Australia Temple</a:t>
                      </a:r>
                      <a:endParaRPr lang="en-US">
                        <a:solidFill>
                          <a:schemeClr val="tx1"/>
                        </a:solidFill>
                      </a:endParaRPr>
                    </a:p>
                  </a:txBody>
                  <a:tcPr marL="31750" marR="31750" marT="31750" marB="31750" anchor="ctr"/>
                </a:tc>
                <a:tc>
                  <a:txBody>
                    <a:bodyPr/>
                    <a:lstStyle/>
                    <a:p>
                      <a:r>
                        <a:rPr lang="en-US">
                          <a:solidFill>
                            <a:schemeClr val="tx1"/>
                          </a:solidFill>
                        </a:rPr>
                        <a:t>15 June </a:t>
                      </a:r>
                      <a:r>
                        <a:rPr lang="en-US" u="none" strike="noStrike">
                          <a:solidFill>
                            <a:schemeClr val="tx1"/>
                          </a:solidFill>
                          <a:effectLst/>
                          <a:hlinkClick r:id="rId3" tooltip="2000">
                            <a:extLst>
                              <a:ext uri="{A12FA001-AC4F-418D-AE19-62706E023703}">
                                <ahyp:hlinkClr xmlns:ahyp="http://schemas.microsoft.com/office/drawing/2018/hyperlinkcolor" val="tx"/>
                              </a:ext>
                            </a:extLst>
                          </a:hlinkClick>
                        </a:rPr>
                        <a:t>2000</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2256654336"/>
                  </a:ext>
                </a:extLst>
              </a:tr>
              <a:tr h="370840">
                <a:tc>
                  <a:txBody>
                    <a:bodyPr/>
                    <a:lstStyle/>
                    <a:p>
                      <a:r>
                        <a:rPr lang="en-US">
                          <a:solidFill>
                            <a:schemeClr val="tx1"/>
                          </a:solidFill>
                        </a:rPr>
                        <a:t>90</a:t>
                      </a:r>
                    </a:p>
                  </a:txBody>
                  <a:tcPr marL="31750" marR="31750" marT="31750" marB="31750" anchor="ctr"/>
                </a:tc>
                <a:tc>
                  <a:txBody>
                    <a:bodyPr/>
                    <a:lstStyle/>
                    <a:p>
                      <a:r>
                        <a:rPr lang="en-US" u="none" strike="noStrike">
                          <a:solidFill>
                            <a:schemeClr val="tx1"/>
                          </a:solidFill>
                          <a:effectLst/>
                          <a:hlinkClick r:id="rId6" tooltip="Melbourne Australia Temple">
                            <a:extLst>
                              <a:ext uri="{A12FA001-AC4F-418D-AE19-62706E023703}">
                                <ahyp:hlinkClr xmlns:ahyp="http://schemas.microsoft.com/office/drawing/2018/hyperlinkcolor" val="tx"/>
                              </a:ext>
                            </a:extLst>
                          </a:hlinkClick>
                        </a:rPr>
                        <a:t>Melbourne Australia Temple</a:t>
                      </a:r>
                      <a:endParaRPr lang="en-US">
                        <a:solidFill>
                          <a:schemeClr val="tx1"/>
                        </a:solidFill>
                      </a:endParaRPr>
                    </a:p>
                  </a:txBody>
                  <a:tcPr marL="31750" marR="31750" marT="31750" marB="31750" anchor="ctr"/>
                </a:tc>
                <a:tc>
                  <a:txBody>
                    <a:bodyPr/>
                    <a:lstStyle/>
                    <a:p>
                      <a:r>
                        <a:rPr lang="en-US">
                          <a:solidFill>
                            <a:schemeClr val="tx1"/>
                          </a:solidFill>
                        </a:rPr>
                        <a:t>16 June </a:t>
                      </a:r>
                      <a:r>
                        <a:rPr lang="en-US" u="none" strike="noStrike">
                          <a:solidFill>
                            <a:schemeClr val="tx1"/>
                          </a:solidFill>
                          <a:effectLst/>
                          <a:hlinkClick r:id="rId3" tooltip="2000">
                            <a:extLst>
                              <a:ext uri="{A12FA001-AC4F-418D-AE19-62706E023703}">
                                <ahyp:hlinkClr xmlns:ahyp="http://schemas.microsoft.com/office/drawing/2018/hyperlinkcolor" val="tx"/>
                              </a:ext>
                            </a:extLst>
                          </a:hlinkClick>
                        </a:rPr>
                        <a:t>2000</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1148374524"/>
                  </a:ext>
                </a:extLst>
              </a:tr>
              <a:tr h="370840">
                <a:tc>
                  <a:txBody>
                    <a:bodyPr/>
                    <a:lstStyle/>
                    <a:p>
                      <a:r>
                        <a:rPr lang="en-US">
                          <a:solidFill>
                            <a:schemeClr val="tx1"/>
                          </a:solidFill>
                        </a:rPr>
                        <a:t>91</a:t>
                      </a:r>
                    </a:p>
                  </a:txBody>
                  <a:tcPr marL="31750" marR="31750" marT="31750" marB="31750" anchor="ctr"/>
                </a:tc>
                <a:tc>
                  <a:txBody>
                    <a:bodyPr/>
                    <a:lstStyle/>
                    <a:p>
                      <a:r>
                        <a:rPr lang="en-US" u="none" strike="noStrike">
                          <a:solidFill>
                            <a:schemeClr val="tx1"/>
                          </a:solidFill>
                          <a:effectLst/>
                          <a:hlinkClick r:id="rId7" tooltip="Suva Fiji Temple">
                            <a:extLst>
                              <a:ext uri="{A12FA001-AC4F-418D-AE19-62706E023703}">
                                <ahyp:hlinkClr xmlns:ahyp="http://schemas.microsoft.com/office/drawing/2018/hyperlinkcolor" val="tx"/>
                              </a:ext>
                            </a:extLst>
                          </a:hlinkClick>
                        </a:rPr>
                        <a:t>Suva Fiji Temple</a:t>
                      </a:r>
                      <a:endParaRPr lang="en-US">
                        <a:solidFill>
                          <a:schemeClr val="tx1"/>
                        </a:solidFill>
                      </a:endParaRPr>
                    </a:p>
                  </a:txBody>
                  <a:tcPr marL="31750" marR="31750" marT="31750" marB="31750" anchor="ctr"/>
                </a:tc>
                <a:tc>
                  <a:txBody>
                    <a:bodyPr/>
                    <a:lstStyle/>
                    <a:p>
                      <a:r>
                        <a:rPr lang="en-US">
                          <a:solidFill>
                            <a:schemeClr val="tx1"/>
                          </a:solidFill>
                        </a:rPr>
                        <a:t>18 June </a:t>
                      </a:r>
                      <a:r>
                        <a:rPr lang="en-US" u="none" strike="noStrike">
                          <a:solidFill>
                            <a:schemeClr val="tx1"/>
                          </a:solidFill>
                          <a:effectLst/>
                          <a:hlinkClick r:id="rId3" tooltip="2000">
                            <a:extLst>
                              <a:ext uri="{A12FA001-AC4F-418D-AE19-62706E023703}">
                                <ahyp:hlinkClr xmlns:ahyp="http://schemas.microsoft.com/office/drawing/2018/hyperlinkcolor" val="tx"/>
                              </a:ext>
                            </a:extLst>
                          </a:hlinkClick>
                        </a:rPr>
                        <a:t>2000</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2061488137"/>
                  </a:ext>
                </a:extLst>
              </a:tr>
              <a:tr h="370840">
                <a:tc>
                  <a:txBody>
                    <a:bodyPr/>
                    <a:lstStyle/>
                    <a:p>
                      <a:r>
                        <a:rPr lang="en-US">
                          <a:solidFill>
                            <a:schemeClr val="tx1"/>
                          </a:solidFill>
                        </a:rPr>
                        <a:t>92</a:t>
                      </a:r>
                    </a:p>
                  </a:txBody>
                  <a:tcPr marL="31750" marR="31750" marT="31750" marB="31750" anchor="ctr"/>
                </a:tc>
                <a:tc>
                  <a:txBody>
                    <a:bodyPr/>
                    <a:lstStyle/>
                    <a:p>
                      <a:r>
                        <a:rPr lang="en-US" u="none" strike="noStrike">
                          <a:solidFill>
                            <a:schemeClr val="tx1"/>
                          </a:solidFill>
                          <a:effectLst/>
                          <a:hlinkClick r:id="rId8" tooltip="Merida Mexico Temple">
                            <a:extLst>
                              <a:ext uri="{A12FA001-AC4F-418D-AE19-62706E023703}">
                                <ahyp:hlinkClr xmlns:ahyp="http://schemas.microsoft.com/office/drawing/2018/hyperlinkcolor" val="tx"/>
                              </a:ext>
                            </a:extLst>
                          </a:hlinkClick>
                        </a:rPr>
                        <a:t>Mérida México Temple</a:t>
                      </a:r>
                      <a:endParaRPr lang="en-US">
                        <a:solidFill>
                          <a:schemeClr val="tx1"/>
                        </a:solidFill>
                      </a:endParaRPr>
                    </a:p>
                  </a:txBody>
                  <a:tcPr marL="31750" marR="31750" marT="31750" marB="31750" anchor="ctr"/>
                </a:tc>
                <a:tc>
                  <a:txBody>
                    <a:bodyPr/>
                    <a:lstStyle/>
                    <a:p>
                      <a:r>
                        <a:rPr lang="en-US">
                          <a:solidFill>
                            <a:schemeClr val="tx1"/>
                          </a:solidFill>
                        </a:rPr>
                        <a:t>8 July </a:t>
                      </a:r>
                      <a:r>
                        <a:rPr lang="en-US" u="none" strike="noStrike">
                          <a:solidFill>
                            <a:schemeClr val="tx1"/>
                          </a:solidFill>
                          <a:effectLst/>
                          <a:hlinkClick r:id="rId3" tooltip="2000">
                            <a:extLst>
                              <a:ext uri="{A12FA001-AC4F-418D-AE19-62706E023703}">
                                <ahyp:hlinkClr xmlns:ahyp="http://schemas.microsoft.com/office/drawing/2018/hyperlinkcolor" val="tx"/>
                              </a:ext>
                            </a:extLst>
                          </a:hlinkClick>
                        </a:rPr>
                        <a:t>2000</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9" tooltip="Thomas S. Monson">
                            <a:extLst>
                              <a:ext uri="{A12FA001-AC4F-418D-AE19-62706E023703}">
                                <ahyp:hlinkClr xmlns:ahyp="http://schemas.microsoft.com/office/drawing/2018/hyperlinkcolor" val="tx"/>
                              </a:ext>
                            </a:extLst>
                          </a:hlinkClick>
                        </a:rPr>
                        <a:t>Thomas S. Monson</a:t>
                      </a:r>
                      <a:endParaRPr lang="en-US">
                        <a:solidFill>
                          <a:schemeClr val="tx1"/>
                        </a:solidFill>
                      </a:endParaRPr>
                    </a:p>
                  </a:txBody>
                  <a:tcPr marL="31750" marR="31750" marT="31750" marB="31750" anchor="ctr"/>
                </a:tc>
                <a:extLst>
                  <a:ext uri="{0D108BD9-81ED-4DB2-BD59-A6C34878D82A}">
                    <a16:rowId xmlns:a16="http://schemas.microsoft.com/office/drawing/2014/main" val="3207082516"/>
                  </a:ext>
                </a:extLst>
              </a:tr>
              <a:tr h="370840">
                <a:tc>
                  <a:txBody>
                    <a:bodyPr/>
                    <a:lstStyle/>
                    <a:p>
                      <a:r>
                        <a:rPr lang="en-US">
                          <a:solidFill>
                            <a:schemeClr val="tx1"/>
                          </a:solidFill>
                        </a:rPr>
                        <a:t>93</a:t>
                      </a:r>
                    </a:p>
                  </a:txBody>
                  <a:tcPr marL="31750" marR="31750" marT="31750" marB="31750" anchor="ctr"/>
                </a:tc>
                <a:tc>
                  <a:txBody>
                    <a:bodyPr/>
                    <a:lstStyle/>
                    <a:p>
                      <a:r>
                        <a:rPr lang="en-US" u="none" strike="noStrike">
                          <a:solidFill>
                            <a:schemeClr val="tx1"/>
                          </a:solidFill>
                          <a:effectLst/>
                          <a:hlinkClick r:id="rId10" tooltip="Veracruz Mexico Temple">
                            <a:extLst>
                              <a:ext uri="{A12FA001-AC4F-418D-AE19-62706E023703}">
                                <ahyp:hlinkClr xmlns:ahyp="http://schemas.microsoft.com/office/drawing/2018/hyperlinkcolor" val="tx"/>
                              </a:ext>
                            </a:extLst>
                          </a:hlinkClick>
                        </a:rPr>
                        <a:t>Veracruz México Temple</a:t>
                      </a:r>
                      <a:endParaRPr lang="en-US">
                        <a:solidFill>
                          <a:schemeClr val="tx1"/>
                        </a:solidFill>
                      </a:endParaRPr>
                    </a:p>
                  </a:txBody>
                  <a:tcPr marL="31750" marR="31750" marT="31750" marB="31750" anchor="ctr"/>
                </a:tc>
                <a:tc>
                  <a:txBody>
                    <a:bodyPr/>
                    <a:lstStyle/>
                    <a:p>
                      <a:r>
                        <a:rPr lang="en-US">
                          <a:solidFill>
                            <a:schemeClr val="tx1"/>
                          </a:solidFill>
                        </a:rPr>
                        <a:t>9 July </a:t>
                      </a:r>
                      <a:r>
                        <a:rPr lang="en-US" u="none" strike="noStrike">
                          <a:solidFill>
                            <a:schemeClr val="tx1"/>
                          </a:solidFill>
                          <a:effectLst/>
                          <a:hlinkClick r:id="rId3" tooltip="2000">
                            <a:extLst>
                              <a:ext uri="{A12FA001-AC4F-418D-AE19-62706E023703}">
                                <ahyp:hlinkClr xmlns:ahyp="http://schemas.microsoft.com/office/drawing/2018/hyperlinkcolor" val="tx"/>
                              </a:ext>
                            </a:extLst>
                          </a:hlinkClick>
                        </a:rPr>
                        <a:t>2000</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9" tooltip="Thomas S. Monson">
                            <a:extLst>
                              <a:ext uri="{A12FA001-AC4F-418D-AE19-62706E023703}">
                                <ahyp:hlinkClr xmlns:ahyp="http://schemas.microsoft.com/office/drawing/2018/hyperlinkcolor" val="tx"/>
                              </a:ext>
                            </a:extLst>
                          </a:hlinkClick>
                        </a:rPr>
                        <a:t>Thomas S. Monson</a:t>
                      </a:r>
                      <a:endParaRPr lang="en-US">
                        <a:solidFill>
                          <a:schemeClr val="tx1"/>
                        </a:solidFill>
                      </a:endParaRPr>
                    </a:p>
                  </a:txBody>
                  <a:tcPr marL="31750" marR="31750" marT="31750" marB="31750" anchor="ctr"/>
                </a:tc>
                <a:extLst>
                  <a:ext uri="{0D108BD9-81ED-4DB2-BD59-A6C34878D82A}">
                    <a16:rowId xmlns:a16="http://schemas.microsoft.com/office/drawing/2014/main" val="397752796"/>
                  </a:ext>
                </a:extLst>
              </a:tr>
              <a:tr h="370840">
                <a:tc>
                  <a:txBody>
                    <a:bodyPr/>
                    <a:lstStyle/>
                    <a:p>
                      <a:r>
                        <a:rPr lang="en-US">
                          <a:solidFill>
                            <a:schemeClr val="tx1"/>
                          </a:solidFill>
                        </a:rPr>
                        <a:t>94</a:t>
                      </a:r>
                    </a:p>
                  </a:txBody>
                  <a:tcPr marL="31750" marR="31750" marT="31750" marB="31750" anchor="ctr"/>
                </a:tc>
                <a:tc>
                  <a:txBody>
                    <a:bodyPr/>
                    <a:lstStyle/>
                    <a:p>
                      <a:r>
                        <a:rPr lang="en-US" u="none" strike="noStrike">
                          <a:solidFill>
                            <a:schemeClr val="tx1"/>
                          </a:solidFill>
                          <a:effectLst/>
                          <a:hlinkClick r:id="rId11" tooltip="Baton Rouge Louisiana Temple">
                            <a:extLst>
                              <a:ext uri="{A12FA001-AC4F-418D-AE19-62706E023703}">
                                <ahyp:hlinkClr xmlns:ahyp="http://schemas.microsoft.com/office/drawing/2018/hyperlinkcolor" val="tx"/>
                              </a:ext>
                            </a:extLst>
                          </a:hlinkClick>
                        </a:rPr>
                        <a:t>Baton Rouge Louisiana Temple</a:t>
                      </a:r>
                      <a:endParaRPr lang="en-US">
                        <a:solidFill>
                          <a:schemeClr val="tx1"/>
                        </a:solidFill>
                      </a:endParaRPr>
                    </a:p>
                  </a:txBody>
                  <a:tcPr marL="31750" marR="31750" marT="31750" marB="31750" anchor="ctr"/>
                </a:tc>
                <a:tc>
                  <a:txBody>
                    <a:bodyPr/>
                    <a:lstStyle/>
                    <a:p>
                      <a:r>
                        <a:rPr lang="en-US">
                          <a:solidFill>
                            <a:schemeClr val="tx1"/>
                          </a:solidFill>
                        </a:rPr>
                        <a:t>16 July </a:t>
                      </a:r>
                      <a:r>
                        <a:rPr lang="en-US" u="none" strike="noStrike">
                          <a:solidFill>
                            <a:schemeClr val="tx1"/>
                          </a:solidFill>
                          <a:effectLst/>
                          <a:hlinkClick r:id="rId3" tooltip="2000">
                            <a:extLst>
                              <a:ext uri="{A12FA001-AC4F-418D-AE19-62706E023703}">
                                <ahyp:hlinkClr xmlns:ahyp="http://schemas.microsoft.com/office/drawing/2018/hyperlinkcolor" val="tx"/>
                              </a:ext>
                            </a:extLst>
                          </a:hlinkClick>
                        </a:rPr>
                        <a:t>2000</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3256367923"/>
                  </a:ext>
                </a:extLst>
              </a:tr>
              <a:tr h="370840">
                <a:tc>
                  <a:txBody>
                    <a:bodyPr/>
                    <a:lstStyle/>
                    <a:p>
                      <a:r>
                        <a:rPr lang="en-US">
                          <a:solidFill>
                            <a:schemeClr val="tx1"/>
                          </a:solidFill>
                        </a:rPr>
                        <a:t>95</a:t>
                      </a:r>
                    </a:p>
                  </a:txBody>
                  <a:tcPr marL="31750" marR="31750" marT="31750" marB="31750" anchor="ctr"/>
                </a:tc>
                <a:tc>
                  <a:txBody>
                    <a:bodyPr/>
                    <a:lstStyle/>
                    <a:p>
                      <a:r>
                        <a:rPr lang="en-US" u="none" strike="noStrike">
                          <a:solidFill>
                            <a:schemeClr val="tx1"/>
                          </a:solidFill>
                          <a:effectLst/>
                          <a:hlinkClick r:id="rId12" tooltip="Oklahoma City Oklahoma Temple">
                            <a:extLst>
                              <a:ext uri="{A12FA001-AC4F-418D-AE19-62706E023703}">
                                <ahyp:hlinkClr xmlns:ahyp="http://schemas.microsoft.com/office/drawing/2018/hyperlinkcolor" val="tx"/>
                              </a:ext>
                            </a:extLst>
                          </a:hlinkClick>
                        </a:rPr>
                        <a:t>Oklahoma City Oklahoma Temple</a:t>
                      </a:r>
                      <a:endParaRPr lang="en-US">
                        <a:solidFill>
                          <a:schemeClr val="tx1"/>
                        </a:solidFill>
                      </a:endParaRPr>
                    </a:p>
                  </a:txBody>
                  <a:tcPr marL="31750" marR="31750" marT="31750" marB="31750" anchor="ctr"/>
                </a:tc>
                <a:tc>
                  <a:txBody>
                    <a:bodyPr/>
                    <a:lstStyle/>
                    <a:p>
                      <a:r>
                        <a:rPr lang="en-US">
                          <a:solidFill>
                            <a:schemeClr val="tx1"/>
                          </a:solidFill>
                        </a:rPr>
                        <a:t>30 July </a:t>
                      </a:r>
                      <a:r>
                        <a:rPr lang="en-US" u="none" strike="noStrike">
                          <a:solidFill>
                            <a:schemeClr val="tx1"/>
                          </a:solidFill>
                          <a:effectLst/>
                          <a:hlinkClick r:id="rId3" tooltip="2000">
                            <a:extLst>
                              <a:ext uri="{A12FA001-AC4F-418D-AE19-62706E023703}">
                                <ahyp:hlinkClr xmlns:ahyp="http://schemas.microsoft.com/office/drawing/2018/hyperlinkcolor" val="tx"/>
                              </a:ext>
                            </a:extLst>
                          </a:hlinkClick>
                        </a:rPr>
                        <a:t>2000</a:t>
                      </a:r>
                      <a:endParaRPr lang="en-US">
                        <a:solidFill>
                          <a:schemeClr val="tx1"/>
                        </a:solidFill>
                      </a:endParaRPr>
                    </a:p>
                  </a:txBody>
                  <a:tcPr marL="31750" marR="31750" marT="31750" marB="31750" anchor="ctr"/>
                </a:tc>
                <a:tc>
                  <a:txBody>
                    <a:bodyPr/>
                    <a:lstStyle/>
                    <a:p>
                      <a:r>
                        <a:rPr lang="en-US" u="none" strike="noStrike" dirty="0">
                          <a:solidFill>
                            <a:schemeClr val="tx1"/>
                          </a:solidFill>
                          <a:effectLst/>
                          <a:hlinkClick r:id="rId13" tooltip="James E. Faust">
                            <a:extLst>
                              <a:ext uri="{A12FA001-AC4F-418D-AE19-62706E023703}">
                                <ahyp:hlinkClr xmlns:ahyp="http://schemas.microsoft.com/office/drawing/2018/hyperlinkcolor" val="tx"/>
                              </a:ext>
                            </a:extLst>
                          </a:hlinkClick>
                        </a:rPr>
                        <a:t>James E. Faust</a:t>
                      </a:r>
                      <a:endParaRPr lang="en-US" dirty="0">
                        <a:solidFill>
                          <a:schemeClr val="tx1"/>
                        </a:solidFill>
                      </a:endParaRPr>
                    </a:p>
                  </a:txBody>
                  <a:tcPr marL="31750" marR="31750" marT="31750" marB="31750" anchor="ctr"/>
                </a:tc>
                <a:extLst>
                  <a:ext uri="{0D108BD9-81ED-4DB2-BD59-A6C34878D82A}">
                    <a16:rowId xmlns:a16="http://schemas.microsoft.com/office/drawing/2014/main" val="468863220"/>
                  </a:ext>
                </a:extLst>
              </a:tr>
            </a:tbl>
          </a:graphicData>
        </a:graphic>
      </p:graphicFrame>
      <p:graphicFrame>
        <p:nvGraphicFramePr>
          <p:cNvPr id="3" name="Table 2">
            <a:extLst>
              <a:ext uri="{FF2B5EF4-FFF2-40B4-BE49-F238E27FC236}">
                <a16:creationId xmlns:a16="http://schemas.microsoft.com/office/drawing/2014/main" id="{62B6AA0F-86FC-4FC6-B472-8549695D56EB}"/>
              </a:ext>
            </a:extLst>
          </p:cNvPr>
          <p:cNvGraphicFramePr>
            <a:graphicFrameLocks noGrp="1"/>
          </p:cNvGraphicFramePr>
          <p:nvPr>
            <p:extLst>
              <p:ext uri="{D42A27DB-BD31-4B8C-83A1-F6EECF244321}">
                <p14:modId xmlns:p14="http://schemas.microsoft.com/office/powerpoint/2010/main" val="1803903020"/>
              </p:ext>
            </p:extLst>
          </p:nvPr>
        </p:nvGraphicFramePr>
        <p:xfrm>
          <a:off x="294168" y="399784"/>
          <a:ext cx="11125200" cy="3337560"/>
        </p:xfrm>
        <a:graphic>
          <a:graphicData uri="http://schemas.openxmlformats.org/drawingml/2006/table">
            <a:tbl>
              <a:tblPr firstRow="1" bandRow="1">
                <a:tableStyleId>{5940675A-B579-460E-94D1-54222C63F5DA}</a:tableStyleId>
              </a:tblPr>
              <a:tblGrid>
                <a:gridCol w="1100667">
                  <a:extLst>
                    <a:ext uri="{9D8B030D-6E8A-4147-A177-3AD203B41FA5}">
                      <a16:colId xmlns:a16="http://schemas.microsoft.com/office/drawing/2014/main" val="3991030350"/>
                    </a:ext>
                  </a:extLst>
                </a:gridCol>
                <a:gridCol w="4461933">
                  <a:extLst>
                    <a:ext uri="{9D8B030D-6E8A-4147-A177-3AD203B41FA5}">
                      <a16:colId xmlns:a16="http://schemas.microsoft.com/office/drawing/2014/main" val="577579904"/>
                    </a:ext>
                  </a:extLst>
                </a:gridCol>
                <a:gridCol w="2781300">
                  <a:extLst>
                    <a:ext uri="{9D8B030D-6E8A-4147-A177-3AD203B41FA5}">
                      <a16:colId xmlns:a16="http://schemas.microsoft.com/office/drawing/2014/main" val="642465503"/>
                    </a:ext>
                  </a:extLst>
                </a:gridCol>
                <a:gridCol w="2781300">
                  <a:extLst>
                    <a:ext uri="{9D8B030D-6E8A-4147-A177-3AD203B41FA5}">
                      <a16:colId xmlns:a16="http://schemas.microsoft.com/office/drawing/2014/main" val="816213767"/>
                    </a:ext>
                  </a:extLst>
                </a:gridCol>
              </a:tblGrid>
              <a:tr h="370840">
                <a:tc>
                  <a:txBody>
                    <a:bodyPr/>
                    <a:lstStyle/>
                    <a:p>
                      <a:endParaRPr lang="en-US" dirty="0">
                        <a:solidFill>
                          <a:schemeClr val="tx1"/>
                        </a:solidFill>
                      </a:endParaRPr>
                    </a:p>
                  </a:txBody>
                  <a:tcPr marL="31750" marR="31750" marT="31750" marB="31750" anchor="ctr"/>
                </a:tc>
                <a:tc>
                  <a:txBody>
                    <a:bodyPr/>
                    <a:lstStyle/>
                    <a:p>
                      <a:r>
                        <a:rPr lang="en-US" b="1" dirty="0">
                          <a:solidFill>
                            <a:schemeClr val="tx1"/>
                          </a:solidFill>
                        </a:rPr>
                        <a:t>Temple</a:t>
                      </a:r>
                      <a:endParaRPr lang="en-US" dirty="0">
                        <a:solidFill>
                          <a:schemeClr val="tx1"/>
                        </a:solidFill>
                      </a:endParaRPr>
                    </a:p>
                  </a:txBody>
                  <a:tcPr marL="31750" marR="31750" marT="31750" marB="31750" anchor="ctr"/>
                </a:tc>
                <a:tc>
                  <a:txBody>
                    <a:bodyPr/>
                    <a:lstStyle/>
                    <a:p>
                      <a:r>
                        <a:rPr lang="en-US" b="1" dirty="0">
                          <a:solidFill>
                            <a:schemeClr val="tx1"/>
                          </a:solidFill>
                        </a:rPr>
                        <a:t>Dedication Date</a:t>
                      </a:r>
                      <a:endParaRPr lang="en-US" dirty="0">
                        <a:solidFill>
                          <a:schemeClr val="tx1"/>
                        </a:solidFill>
                      </a:endParaRPr>
                    </a:p>
                  </a:txBody>
                  <a:tcPr marL="31750" marR="31750" marT="31750" marB="31750" anchor="ctr"/>
                </a:tc>
                <a:tc>
                  <a:txBody>
                    <a:bodyPr/>
                    <a:lstStyle/>
                    <a:p>
                      <a:r>
                        <a:rPr lang="en-US" b="1" dirty="0">
                          <a:solidFill>
                            <a:schemeClr val="tx1"/>
                          </a:solidFill>
                        </a:rPr>
                        <a:t>Dedicated By</a:t>
                      </a:r>
                      <a:endParaRPr lang="en-US" dirty="0">
                        <a:solidFill>
                          <a:schemeClr val="tx1"/>
                        </a:solidFill>
                      </a:endParaRPr>
                    </a:p>
                  </a:txBody>
                  <a:tcPr marL="31750" marR="31750" marT="31750" marB="31750" anchor="ctr"/>
                </a:tc>
                <a:extLst>
                  <a:ext uri="{0D108BD9-81ED-4DB2-BD59-A6C34878D82A}">
                    <a16:rowId xmlns:a16="http://schemas.microsoft.com/office/drawing/2014/main" val="1961864578"/>
                  </a:ext>
                </a:extLst>
              </a:tr>
              <a:tr h="370840">
                <a:tc>
                  <a:txBody>
                    <a:bodyPr/>
                    <a:lstStyle/>
                    <a:p>
                      <a:r>
                        <a:rPr lang="en-US" dirty="0">
                          <a:solidFill>
                            <a:schemeClr val="tx1"/>
                          </a:solidFill>
                        </a:rPr>
                        <a:t>80</a:t>
                      </a:r>
                    </a:p>
                  </a:txBody>
                  <a:tcPr marL="31750" marR="31750" marT="31750" marB="31750" anchor="ctr"/>
                </a:tc>
                <a:tc>
                  <a:txBody>
                    <a:bodyPr/>
                    <a:lstStyle/>
                    <a:p>
                      <a:r>
                        <a:rPr lang="en-US" u="none" strike="noStrike" dirty="0">
                          <a:solidFill>
                            <a:schemeClr val="tx1"/>
                          </a:solidFill>
                          <a:effectLst/>
                          <a:hlinkClick r:id="rId14" tooltip="Memphis Tennessee Temple">
                            <a:extLst>
                              <a:ext uri="{A12FA001-AC4F-418D-AE19-62706E023703}">
                                <ahyp:hlinkClr xmlns:ahyp="http://schemas.microsoft.com/office/drawing/2018/hyperlinkcolor" val="tx"/>
                              </a:ext>
                            </a:extLst>
                          </a:hlinkClick>
                        </a:rPr>
                        <a:t>Memphis Tennessee Temple</a:t>
                      </a:r>
                      <a:endParaRPr lang="en-US" dirty="0">
                        <a:solidFill>
                          <a:schemeClr val="tx1"/>
                        </a:solidFill>
                      </a:endParaRPr>
                    </a:p>
                  </a:txBody>
                  <a:tcPr marL="31750" marR="31750" marT="31750" marB="31750" anchor="ctr"/>
                </a:tc>
                <a:tc>
                  <a:txBody>
                    <a:bodyPr/>
                    <a:lstStyle/>
                    <a:p>
                      <a:r>
                        <a:rPr lang="en-US">
                          <a:solidFill>
                            <a:schemeClr val="tx1"/>
                          </a:solidFill>
                        </a:rPr>
                        <a:t>23 April </a:t>
                      </a:r>
                      <a:r>
                        <a:rPr lang="en-US" u="none" strike="noStrike">
                          <a:solidFill>
                            <a:schemeClr val="tx1"/>
                          </a:solidFill>
                          <a:effectLst/>
                          <a:hlinkClick r:id="rId3" tooltip="2000">
                            <a:extLst>
                              <a:ext uri="{A12FA001-AC4F-418D-AE19-62706E023703}">
                                <ahyp:hlinkClr xmlns:ahyp="http://schemas.microsoft.com/office/drawing/2018/hyperlinkcolor" val="tx"/>
                              </a:ext>
                            </a:extLst>
                          </a:hlinkClick>
                        </a:rPr>
                        <a:t>2000</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13" tooltip="James E. Faust">
                            <a:extLst>
                              <a:ext uri="{A12FA001-AC4F-418D-AE19-62706E023703}">
                                <ahyp:hlinkClr xmlns:ahyp="http://schemas.microsoft.com/office/drawing/2018/hyperlinkcolor" val="tx"/>
                              </a:ext>
                            </a:extLst>
                          </a:hlinkClick>
                        </a:rPr>
                        <a:t>James E. Faust</a:t>
                      </a:r>
                      <a:endParaRPr lang="en-US">
                        <a:solidFill>
                          <a:schemeClr val="tx1"/>
                        </a:solidFill>
                      </a:endParaRPr>
                    </a:p>
                  </a:txBody>
                  <a:tcPr marL="31750" marR="31750" marT="31750" marB="31750" anchor="ctr"/>
                </a:tc>
                <a:extLst>
                  <a:ext uri="{0D108BD9-81ED-4DB2-BD59-A6C34878D82A}">
                    <a16:rowId xmlns:a16="http://schemas.microsoft.com/office/drawing/2014/main" val="1451859052"/>
                  </a:ext>
                </a:extLst>
              </a:tr>
              <a:tr h="370840">
                <a:tc>
                  <a:txBody>
                    <a:bodyPr/>
                    <a:lstStyle/>
                    <a:p>
                      <a:r>
                        <a:rPr lang="en-US">
                          <a:solidFill>
                            <a:schemeClr val="tx1"/>
                          </a:solidFill>
                        </a:rPr>
                        <a:t>81</a:t>
                      </a:r>
                    </a:p>
                  </a:txBody>
                  <a:tcPr marL="31750" marR="31750" marT="31750" marB="31750" anchor="ctr"/>
                </a:tc>
                <a:tc>
                  <a:txBody>
                    <a:bodyPr/>
                    <a:lstStyle/>
                    <a:p>
                      <a:r>
                        <a:rPr lang="en-US" u="none" strike="noStrike">
                          <a:solidFill>
                            <a:schemeClr val="tx1"/>
                          </a:solidFill>
                          <a:effectLst/>
                          <a:hlinkClick r:id="rId15" tooltip="Reno Nevada Temple">
                            <a:extLst>
                              <a:ext uri="{A12FA001-AC4F-418D-AE19-62706E023703}">
                                <ahyp:hlinkClr xmlns:ahyp="http://schemas.microsoft.com/office/drawing/2018/hyperlinkcolor" val="tx"/>
                              </a:ext>
                            </a:extLst>
                          </a:hlinkClick>
                        </a:rPr>
                        <a:t>Reno Nevada Temple</a:t>
                      </a:r>
                      <a:endParaRPr lang="en-US">
                        <a:solidFill>
                          <a:schemeClr val="tx1"/>
                        </a:solidFill>
                      </a:endParaRPr>
                    </a:p>
                  </a:txBody>
                  <a:tcPr marL="31750" marR="31750" marT="31750" marB="31750" anchor="ctr"/>
                </a:tc>
                <a:tc>
                  <a:txBody>
                    <a:bodyPr/>
                    <a:lstStyle/>
                    <a:p>
                      <a:r>
                        <a:rPr lang="en-US">
                          <a:solidFill>
                            <a:schemeClr val="tx1"/>
                          </a:solidFill>
                        </a:rPr>
                        <a:t>23 April </a:t>
                      </a:r>
                      <a:r>
                        <a:rPr lang="en-US" u="none" strike="noStrike">
                          <a:solidFill>
                            <a:schemeClr val="tx1"/>
                          </a:solidFill>
                          <a:effectLst/>
                          <a:hlinkClick r:id="rId3" tooltip="2000">
                            <a:extLst>
                              <a:ext uri="{A12FA001-AC4F-418D-AE19-62706E023703}">
                                <ahyp:hlinkClr xmlns:ahyp="http://schemas.microsoft.com/office/drawing/2018/hyperlinkcolor" val="tx"/>
                              </a:ext>
                            </a:extLst>
                          </a:hlinkClick>
                        </a:rPr>
                        <a:t>2000</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9" tooltip="Thomas S. Monson">
                            <a:extLst>
                              <a:ext uri="{A12FA001-AC4F-418D-AE19-62706E023703}">
                                <ahyp:hlinkClr xmlns:ahyp="http://schemas.microsoft.com/office/drawing/2018/hyperlinkcolor" val="tx"/>
                              </a:ext>
                            </a:extLst>
                          </a:hlinkClick>
                        </a:rPr>
                        <a:t>Thomas S. Monson</a:t>
                      </a:r>
                      <a:endParaRPr lang="en-US">
                        <a:solidFill>
                          <a:schemeClr val="tx1"/>
                        </a:solidFill>
                      </a:endParaRPr>
                    </a:p>
                  </a:txBody>
                  <a:tcPr marL="31750" marR="31750" marT="31750" marB="31750" anchor="ctr"/>
                </a:tc>
                <a:extLst>
                  <a:ext uri="{0D108BD9-81ED-4DB2-BD59-A6C34878D82A}">
                    <a16:rowId xmlns:a16="http://schemas.microsoft.com/office/drawing/2014/main" val="2256654336"/>
                  </a:ext>
                </a:extLst>
              </a:tr>
              <a:tr h="370840">
                <a:tc>
                  <a:txBody>
                    <a:bodyPr/>
                    <a:lstStyle/>
                    <a:p>
                      <a:r>
                        <a:rPr lang="en-US">
                          <a:solidFill>
                            <a:schemeClr val="tx1"/>
                          </a:solidFill>
                        </a:rPr>
                        <a:t>82</a:t>
                      </a:r>
                    </a:p>
                  </a:txBody>
                  <a:tcPr marL="31750" marR="31750" marT="31750" marB="31750" anchor="ctr"/>
                </a:tc>
                <a:tc>
                  <a:txBody>
                    <a:bodyPr/>
                    <a:lstStyle/>
                    <a:p>
                      <a:r>
                        <a:rPr lang="en-US" u="none" strike="noStrike">
                          <a:solidFill>
                            <a:schemeClr val="tx1"/>
                          </a:solidFill>
                          <a:effectLst/>
                          <a:hlinkClick r:id="rId16" tooltip="Cochabamba Bolivia Temple">
                            <a:extLst>
                              <a:ext uri="{A12FA001-AC4F-418D-AE19-62706E023703}">
                                <ahyp:hlinkClr xmlns:ahyp="http://schemas.microsoft.com/office/drawing/2018/hyperlinkcolor" val="tx"/>
                              </a:ext>
                            </a:extLst>
                          </a:hlinkClick>
                        </a:rPr>
                        <a:t>Cochabamba Bolivia Temple</a:t>
                      </a:r>
                      <a:endParaRPr lang="en-US">
                        <a:solidFill>
                          <a:schemeClr val="tx1"/>
                        </a:solidFill>
                      </a:endParaRPr>
                    </a:p>
                  </a:txBody>
                  <a:tcPr marL="31750" marR="31750" marT="31750" marB="31750" anchor="ctr"/>
                </a:tc>
                <a:tc>
                  <a:txBody>
                    <a:bodyPr/>
                    <a:lstStyle/>
                    <a:p>
                      <a:r>
                        <a:rPr lang="en-US">
                          <a:solidFill>
                            <a:schemeClr val="tx1"/>
                          </a:solidFill>
                        </a:rPr>
                        <a:t>30 April </a:t>
                      </a:r>
                      <a:r>
                        <a:rPr lang="en-US" u="none" strike="noStrike">
                          <a:solidFill>
                            <a:schemeClr val="tx1"/>
                          </a:solidFill>
                          <a:effectLst/>
                          <a:hlinkClick r:id="rId3" tooltip="2000">
                            <a:extLst>
                              <a:ext uri="{A12FA001-AC4F-418D-AE19-62706E023703}">
                                <ahyp:hlinkClr xmlns:ahyp="http://schemas.microsoft.com/office/drawing/2018/hyperlinkcolor" val="tx"/>
                              </a:ext>
                            </a:extLst>
                          </a:hlinkClick>
                        </a:rPr>
                        <a:t>2000</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1148374524"/>
                  </a:ext>
                </a:extLst>
              </a:tr>
              <a:tr h="370840">
                <a:tc>
                  <a:txBody>
                    <a:bodyPr/>
                    <a:lstStyle/>
                    <a:p>
                      <a:r>
                        <a:rPr lang="en-US">
                          <a:solidFill>
                            <a:schemeClr val="tx1"/>
                          </a:solidFill>
                        </a:rPr>
                        <a:t>83</a:t>
                      </a:r>
                    </a:p>
                  </a:txBody>
                  <a:tcPr marL="31750" marR="31750" marT="31750" marB="31750" anchor="ctr"/>
                </a:tc>
                <a:tc>
                  <a:txBody>
                    <a:bodyPr/>
                    <a:lstStyle/>
                    <a:p>
                      <a:r>
                        <a:rPr lang="en-US" u="none" strike="noStrike">
                          <a:solidFill>
                            <a:schemeClr val="tx1"/>
                          </a:solidFill>
                          <a:effectLst/>
                          <a:hlinkClick r:id="rId17" tooltip="Tampico Mexico Temple">
                            <a:extLst>
                              <a:ext uri="{A12FA001-AC4F-418D-AE19-62706E023703}">
                                <ahyp:hlinkClr xmlns:ahyp="http://schemas.microsoft.com/office/drawing/2018/hyperlinkcolor" val="tx"/>
                              </a:ext>
                            </a:extLst>
                          </a:hlinkClick>
                        </a:rPr>
                        <a:t>Tampico México Temple</a:t>
                      </a:r>
                      <a:endParaRPr lang="en-US">
                        <a:solidFill>
                          <a:schemeClr val="tx1"/>
                        </a:solidFill>
                      </a:endParaRPr>
                    </a:p>
                  </a:txBody>
                  <a:tcPr marL="31750" marR="31750" marT="31750" marB="31750" anchor="ctr"/>
                </a:tc>
                <a:tc>
                  <a:txBody>
                    <a:bodyPr/>
                    <a:lstStyle/>
                    <a:p>
                      <a:r>
                        <a:rPr lang="en-US">
                          <a:solidFill>
                            <a:schemeClr val="tx1"/>
                          </a:solidFill>
                        </a:rPr>
                        <a:t>20 May </a:t>
                      </a:r>
                      <a:r>
                        <a:rPr lang="en-US" u="none" strike="noStrike">
                          <a:solidFill>
                            <a:schemeClr val="tx1"/>
                          </a:solidFill>
                          <a:effectLst/>
                          <a:hlinkClick r:id="rId3" tooltip="2000">
                            <a:extLst>
                              <a:ext uri="{A12FA001-AC4F-418D-AE19-62706E023703}">
                                <ahyp:hlinkClr xmlns:ahyp="http://schemas.microsoft.com/office/drawing/2018/hyperlinkcolor" val="tx"/>
                              </a:ext>
                            </a:extLst>
                          </a:hlinkClick>
                        </a:rPr>
                        <a:t>2000</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9" tooltip="Thomas S. Monson">
                            <a:extLst>
                              <a:ext uri="{A12FA001-AC4F-418D-AE19-62706E023703}">
                                <ahyp:hlinkClr xmlns:ahyp="http://schemas.microsoft.com/office/drawing/2018/hyperlinkcolor" val="tx"/>
                              </a:ext>
                            </a:extLst>
                          </a:hlinkClick>
                        </a:rPr>
                        <a:t>Thomas S. Monson</a:t>
                      </a:r>
                      <a:endParaRPr lang="en-US">
                        <a:solidFill>
                          <a:schemeClr val="tx1"/>
                        </a:solidFill>
                      </a:endParaRPr>
                    </a:p>
                  </a:txBody>
                  <a:tcPr marL="31750" marR="31750" marT="31750" marB="31750" anchor="ctr"/>
                </a:tc>
                <a:extLst>
                  <a:ext uri="{0D108BD9-81ED-4DB2-BD59-A6C34878D82A}">
                    <a16:rowId xmlns:a16="http://schemas.microsoft.com/office/drawing/2014/main" val="2061488137"/>
                  </a:ext>
                </a:extLst>
              </a:tr>
              <a:tr h="370840">
                <a:tc>
                  <a:txBody>
                    <a:bodyPr/>
                    <a:lstStyle/>
                    <a:p>
                      <a:r>
                        <a:rPr lang="en-US">
                          <a:solidFill>
                            <a:schemeClr val="tx1"/>
                          </a:solidFill>
                        </a:rPr>
                        <a:t>84</a:t>
                      </a:r>
                    </a:p>
                  </a:txBody>
                  <a:tcPr marL="31750" marR="31750" marT="31750" marB="31750" anchor="ctr"/>
                </a:tc>
                <a:tc>
                  <a:txBody>
                    <a:bodyPr/>
                    <a:lstStyle/>
                    <a:p>
                      <a:r>
                        <a:rPr lang="en-US" u="none" strike="noStrike">
                          <a:solidFill>
                            <a:schemeClr val="tx1"/>
                          </a:solidFill>
                          <a:effectLst/>
                          <a:hlinkClick r:id="rId18" tooltip="Nashville Tennessee Temple">
                            <a:extLst>
                              <a:ext uri="{A12FA001-AC4F-418D-AE19-62706E023703}">
                                <ahyp:hlinkClr xmlns:ahyp="http://schemas.microsoft.com/office/drawing/2018/hyperlinkcolor" val="tx"/>
                              </a:ext>
                            </a:extLst>
                          </a:hlinkClick>
                        </a:rPr>
                        <a:t>Nashville Tennessee Temple</a:t>
                      </a:r>
                      <a:endParaRPr lang="en-US">
                        <a:solidFill>
                          <a:schemeClr val="tx1"/>
                        </a:solidFill>
                      </a:endParaRPr>
                    </a:p>
                  </a:txBody>
                  <a:tcPr marL="31750" marR="31750" marT="31750" marB="31750" anchor="ctr"/>
                </a:tc>
                <a:tc>
                  <a:txBody>
                    <a:bodyPr/>
                    <a:lstStyle/>
                    <a:p>
                      <a:r>
                        <a:rPr lang="en-US">
                          <a:solidFill>
                            <a:schemeClr val="tx1"/>
                          </a:solidFill>
                        </a:rPr>
                        <a:t>21 May </a:t>
                      </a:r>
                      <a:r>
                        <a:rPr lang="en-US" u="none" strike="noStrike">
                          <a:solidFill>
                            <a:schemeClr val="tx1"/>
                          </a:solidFill>
                          <a:effectLst/>
                          <a:hlinkClick r:id="rId3" tooltip="2000">
                            <a:extLst>
                              <a:ext uri="{A12FA001-AC4F-418D-AE19-62706E023703}">
                                <ahyp:hlinkClr xmlns:ahyp="http://schemas.microsoft.com/office/drawing/2018/hyperlinkcolor" val="tx"/>
                              </a:ext>
                            </a:extLst>
                          </a:hlinkClick>
                        </a:rPr>
                        <a:t>2000</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13" tooltip="James E. Faust">
                            <a:extLst>
                              <a:ext uri="{A12FA001-AC4F-418D-AE19-62706E023703}">
                                <ahyp:hlinkClr xmlns:ahyp="http://schemas.microsoft.com/office/drawing/2018/hyperlinkcolor" val="tx"/>
                              </a:ext>
                            </a:extLst>
                          </a:hlinkClick>
                        </a:rPr>
                        <a:t>James E. Faust</a:t>
                      </a:r>
                      <a:endParaRPr lang="en-US">
                        <a:solidFill>
                          <a:schemeClr val="tx1"/>
                        </a:solidFill>
                      </a:endParaRPr>
                    </a:p>
                  </a:txBody>
                  <a:tcPr marL="31750" marR="31750" marT="31750" marB="31750" anchor="ctr"/>
                </a:tc>
                <a:extLst>
                  <a:ext uri="{0D108BD9-81ED-4DB2-BD59-A6C34878D82A}">
                    <a16:rowId xmlns:a16="http://schemas.microsoft.com/office/drawing/2014/main" val="3207082516"/>
                  </a:ext>
                </a:extLst>
              </a:tr>
              <a:tr h="370840">
                <a:tc>
                  <a:txBody>
                    <a:bodyPr/>
                    <a:lstStyle/>
                    <a:p>
                      <a:r>
                        <a:rPr lang="en-US">
                          <a:solidFill>
                            <a:schemeClr val="tx1"/>
                          </a:solidFill>
                        </a:rPr>
                        <a:t>85</a:t>
                      </a:r>
                    </a:p>
                  </a:txBody>
                  <a:tcPr marL="31750" marR="31750" marT="31750" marB="31750" anchor="ctr"/>
                </a:tc>
                <a:tc>
                  <a:txBody>
                    <a:bodyPr/>
                    <a:lstStyle/>
                    <a:p>
                      <a:r>
                        <a:rPr lang="en-US" u="none" strike="noStrike">
                          <a:solidFill>
                            <a:schemeClr val="tx1"/>
                          </a:solidFill>
                          <a:effectLst/>
                          <a:hlinkClick r:id="rId19" tooltip="Villahermosa Mexico Temple">
                            <a:extLst>
                              <a:ext uri="{A12FA001-AC4F-418D-AE19-62706E023703}">
                                <ahyp:hlinkClr xmlns:ahyp="http://schemas.microsoft.com/office/drawing/2018/hyperlinkcolor" val="tx"/>
                              </a:ext>
                            </a:extLst>
                          </a:hlinkClick>
                        </a:rPr>
                        <a:t>Villahermosa México Temple</a:t>
                      </a:r>
                      <a:endParaRPr lang="en-US">
                        <a:solidFill>
                          <a:schemeClr val="tx1"/>
                        </a:solidFill>
                      </a:endParaRPr>
                    </a:p>
                  </a:txBody>
                  <a:tcPr marL="31750" marR="31750" marT="31750" marB="31750" anchor="ctr"/>
                </a:tc>
                <a:tc>
                  <a:txBody>
                    <a:bodyPr/>
                    <a:lstStyle/>
                    <a:p>
                      <a:r>
                        <a:rPr lang="en-US">
                          <a:solidFill>
                            <a:schemeClr val="tx1"/>
                          </a:solidFill>
                        </a:rPr>
                        <a:t>21 May </a:t>
                      </a:r>
                      <a:r>
                        <a:rPr lang="en-US" u="none" strike="noStrike">
                          <a:solidFill>
                            <a:schemeClr val="tx1"/>
                          </a:solidFill>
                          <a:effectLst/>
                          <a:hlinkClick r:id="rId3" tooltip="2000">
                            <a:extLst>
                              <a:ext uri="{A12FA001-AC4F-418D-AE19-62706E023703}">
                                <ahyp:hlinkClr xmlns:ahyp="http://schemas.microsoft.com/office/drawing/2018/hyperlinkcolor" val="tx"/>
                              </a:ext>
                            </a:extLst>
                          </a:hlinkClick>
                        </a:rPr>
                        <a:t>2000</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9" tooltip="Thomas S. Monson">
                            <a:extLst>
                              <a:ext uri="{A12FA001-AC4F-418D-AE19-62706E023703}">
                                <ahyp:hlinkClr xmlns:ahyp="http://schemas.microsoft.com/office/drawing/2018/hyperlinkcolor" val="tx"/>
                              </a:ext>
                            </a:extLst>
                          </a:hlinkClick>
                        </a:rPr>
                        <a:t>Thomas S. Monson</a:t>
                      </a:r>
                      <a:endParaRPr lang="en-US">
                        <a:solidFill>
                          <a:schemeClr val="tx1"/>
                        </a:solidFill>
                      </a:endParaRPr>
                    </a:p>
                  </a:txBody>
                  <a:tcPr marL="31750" marR="31750" marT="31750" marB="31750" anchor="ctr"/>
                </a:tc>
                <a:extLst>
                  <a:ext uri="{0D108BD9-81ED-4DB2-BD59-A6C34878D82A}">
                    <a16:rowId xmlns:a16="http://schemas.microsoft.com/office/drawing/2014/main" val="397752796"/>
                  </a:ext>
                </a:extLst>
              </a:tr>
              <a:tr h="370840">
                <a:tc>
                  <a:txBody>
                    <a:bodyPr/>
                    <a:lstStyle/>
                    <a:p>
                      <a:r>
                        <a:rPr lang="en-US">
                          <a:solidFill>
                            <a:schemeClr val="tx1"/>
                          </a:solidFill>
                        </a:rPr>
                        <a:t>86</a:t>
                      </a:r>
                    </a:p>
                  </a:txBody>
                  <a:tcPr marL="31750" marR="31750" marT="31750" marB="31750" anchor="ctr"/>
                </a:tc>
                <a:tc>
                  <a:txBody>
                    <a:bodyPr/>
                    <a:lstStyle/>
                    <a:p>
                      <a:r>
                        <a:rPr lang="en-US" u="none" strike="noStrike">
                          <a:solidFill>
                            <a:schemeClr val="tx1"/>
                          </a:solidFill>
                          <a:effectLst/>
                          <a:hlinkClick r:id="rId20" tooltip="Montreal Quebec Temple">
                            <a:extLst>
                              <a:ext uri="{A12FA001-AC4F-418D-AE19-62706E023703}">
                                <ahyp:hlinkClr xmlns:ahyp="http://schemas.microsoft.com/office/drawing/2018/hyperlinkcolor" val="tx"/>
                              </a:ext>
                            </a:extLst>
                          </a:hlinkClick>
                        </a:rPr>
                        <a:t>Montréal Québec Temple</a:t>
                      </a:r>
                      <a:endParaRPr lang="en-US">
                        <a:solidFill>
                          <a:schemeClr val="tx1"/>
                        </a:solidFill>
                      </a:endParaRPr>
                    </a:p>
                  </a:txBody>
                  <a:tcPr marL="31750" marR="31750" marT="31750" marB="31750" anchor="ctr"/>
                </a:tc>
                <a:tc>
                  <a:txBody>
                    <a:bodyPr/>
                    <a:lstStyle/>
                    <a:p>
                      <a:r>
                        <a:rPr lang="en-US">
                          <a:solidFill>
                            <a:schemeClr val="tx1"/>
                          </a:solidFill>
                        </a:rPr>
                        <a:t>4 June </a:t>
                      </a:r>
                      <a:r>
                        <a:rPr lang="en-US" u="none" strike="noStrike">
                          <a:solidFill>
                            <a:schemeClr val="tx1"/>
                          </a:solidFill>
                          <a:effectLst/>
                          <a:hlinkClick r:id="rId3" tooltip="2000">
                            <a:extLst>
                              <a:ext uri="{A12FA001-AC4F-418D-AE19-62706E023703}">
                                <ahyp:hlinkClr xmlns:ahyp="http://schemas.microsoft.com/office/drawing/2018/hyperlinkcolor" val="tx"/>
                              </a:ext>
                            </a:extLst>
                          </a:hlinkClick>
                        </a:rPr>
                        <a:t>2000</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3256367923"/>
                  </a:ext>
                </a:extLst>
              </a:tr>
              <a:tr h="370840">
                <a:tc>
                  <a:txBody>
                    <a:bodyPr/>
                    <a:lstStyle/>
                    <a:p>
                      <a:r>
                        <a:rPr lang="en-US" dirty="0">
                          <a:solidFill>
                            <a:schemeClr val="tx1"/>
                          </a:solidFill>
                        </a:rPr>
                        <a:t>87</a:t>
                      </a:r>
                    </a:p>
                  </a:txBody>
                  <a:tcPr marL="31750" marR="31750" marT="31750" marB="31750" anchor="ctr"/>
                </a:tc>
                <a:tc>
                  <a:txBody>
                    <a:bodyPr/>
                    <a:lstStyle/>
                    <a:p>
                      <a:r>
                        <a:rPr lang="en-US" u="none" strike="noStrike" dirty="0">
                          <a:solidFill>
                            <a:schemeClr val="tx1"/>
                          </a:solidFill>
                          <a:effectLst/>
                          <a:hlinkClick r:id="rId21" tooltip="San Jose Costa Rica Temple">
                            <a:extLst>
                              <a:ext uri="{A12FA001-AC4F-418D-AE19-62706E023703}">
                                <ahyp:hlinkClr xmlns:ahyp="http://schemas.microsoft.com/office/drawing/2018/hyperlinkcolor" val="tx"/>
                              </a:ext>
                            </a:extLst>
                          </a:hlinkClick>
                        </a:rPr>
                        <a:t>San José Costa Rica Temple</a:t>
                      </a:r>
                      <a:endParaRPr lang="en-US" dirty="0">
                        <a:solidFill>
                          <a:schemeClr val="tx1"/>
                        </a:solidFill>
                      </a:endParaRPr>
                    </a:p>
                  </a:txBody>
                  <a:tcPr marL="31750" marR="31750" marT="31750" marB="31750" anchor="ctr"/>
                </a:tc>
                <a:tc>
                  <a:txBody>
                    <a:bodyPr/>
                    <a:lstStyle/>
                    <a:p>
                      <a:r>
                        <a:rPr lang="en-US">
                          <a:solidFill>
                            <a:schemeClr val="tx1"/>
                          </a:solidFill>
                        </a:rPr>
                        <a:t>4 June </a:t>
                      </a:r>
                      <a:r>
                        <a:rPr lang="en-US" u="none" strike="noStrike">
                          <a:solidFill>
                            <a:schemeClr val="tx1"/>
                          </a:solidFill>
                          <a:effectLst/>
                          <a:hlinkClick r:id="rId3" tooltip="2000">
                            <a:extLst>
                              <a:ext uri="{A12FA001-AC4F-418D-AE19-62706E023703}">
                                <ahyp:hlinkClr xmlns:ahyp="http://schemas.microsoft.com/office/drawing/2018/hyperlinkcolor" val="tx"/>
                              </a:ext>
                            </a:extLst>
                          </a:hlinkClick>
                        </a:rPr>
                        <a:t>2000</a:t>
                      </a:r>
                      <a:endParaRPr lang="en-US">
                        <a:solidFill>
                          <a:schemeClr val="tx1"/>
                        </a:solidFill>
                      </a:endParaRPr>
                    </a:p>
                  </a:txBody>
                  <a:tcPr marL="31750" marR="31750" marT="31750" marB="31750" anchor="ctr"/>
                </a:tc>
                <a:tc>
                  <a:txBody>
                    <a:bodyPr/>
                    <a:lstStyle/>
                    <a:p>
                      <a:r>
                        <a:rPr lang="en-US" u="none" strike="noStrike" dirty="0">
                          <a:solidFill>
                            <a:schemeClr val="tx1"/>
                          </a:solidFill>
                          <a:effectLst/>
                          <a:hlinkClick r:id="rId13" tooltip="James E. Faust">
                            <a:extLst>
                              <a:ext uri="{A12FA001-AC4F-418D-AE19-62706E023703}">
                                <ahyp:hlinkClr xmlns:ahyp="http://schemas.microsoft.com/office/drawing/2018/hyperlinkcolor" val="tx"/>
                              </a:ext>
                            </a:extLst>
                          </a:hlinkClick>
                        </a:rPr>
                        <a:t>James E. Faust</a:t>
                      </a:r>
                      <a:endParaRPr lang="en-US" dirty="0">
                        <a:solidFill>
                          <a:schemeClr val="tx1"/>
                        </a:solidFill>
                      </a:endParaRPr>
                    </a:p>
                  </a:txBody>
                  <a:tcPr marL="31750" marR="31750" marT="31750" marB="31750" anchor="ctr"/>
                </a:tc>
                <a:extLst>
                  <a:ext uri="{0D108BD9-81ED-4DB2-BD59-A6C34878D82A}">
                    <a16:rowId xmlns:a16="http://schemas.microsoft.com/office/drawing/2014/main" val="468863220"/>
                  </a:ext>
                </a:extLst>
              </a:tr>
            </a:tbl>
          </a:graphicData>
        </a:graphic>
      </p:graphicFrame>
    </p:spTree>
    <p:extLst>
      <p:ext uri="{BB962C8B-B14F-4D97-AF65-F5344CB8AC3E}">
        <p14:creationId xmlns:p14="http://schemas.microsoft.com/office/powerpoint/2010/main" val="4037339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878C9-715D-A70A-367F-11FC703AB69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71E79C1-514C-1427-5351-A80D462303FB}"/>
              </a:ext>
            </a:extLst>
          </p:cNvPr>
          <p:cNvPicPr>
            <a:picLocks noChangeAspect="1"/>
          </p:cNvPicPr>
          <p:nvPr/>
        </p:nvPicPr>
        <p:blipFill>
          <a:blip r:embed="rId2"/>
          <a:stretch>
            <a:fillRect/>
          </a:stretch>
        </p:blipFill>
        <p:spPr>
          <a:xfrm>
            <a:off x="-1" y="0"/>
            <a:ext cx="12192001" cy="6877370"/>
          </a:xfrm>
          <a:prstGeom prst="rect">
            <a:avLst/>
          </a:prstGeom>
        </p:spPr>
      </p:pic>
      <p:sp>
        <p:nvSpPr>
          <p:cNvPr id="5" name="TextBox 4">
            <a:extLst>
              <a:ext uri="{FF2B5EF4-FFF2-40B4-BE49-F238E27FC236}">
                <a16:creationId xmlns:a16="http://schemas.microsoft.com/office/drawing/2014/main" id="{6CABBD10-ACB6-5788-D45C-008D0D396D1E}"/>
              </a:ext>
            </a:extLst>
          </p:cNvPr>
          <p:cNvSpPr txBox="1"/>
          <p:nvPr/>
        </p:nvSpPr>
        <p:spPr>
          <a:xfrm>
            <a:off x="486599" y="886996"/>
            <a:ext cx="5609400" cy="2308324"/>
          </a:xfrm>
          <a:prstGeom prst="rect">
            <a:avLst/>
          </a:prstGeom>
          <a:noFill/>
        </p:spPr>
        <p:txBody>
          <a:bodyPr wrap="square" rtlCol="0">
            <a:spAutoFit/>
          </a:bodyPr>
          <a:lstStyle/>
          <a:p>
            <a:pPr fontAlgn="base"/>
            <a:r>
              <a:rPr lang="en-US" dirty="0">
                <a:solidFill>
                  <a:schemeClr val="bg1"/>
                </a:solidFill>
              </a:rPr>
              <a:t>The Kirtland Temple was dedicated on March 27, 1836. Many Latter-day Saints who attended the ceremonies and events associated with the dedication experienced great spiritual manifestations. </a:t>
            </a:r>
          </a:p>
          <a:p>
            <a:pPr fontAlgn="base"/>
            <a:endParaRPr lang="en-US" dirty="0">
              <a:solidFill>
                <a:schemeClr val="bg1"/>
              </a:solidFill>
            </a:endParaRPr>
          </a:p>
          <a:p>
            <a:pPr fontAlgn="base"/>
            <a:r>
              <a:rPr lang="en-US" dirty="0">
                <a:solidFill>
                  <a:schemeClr val="bg1"/>
                </a:solidFill>
              </a:rPr>
              <a:t>These included hearing the sound of a rushing mighty wind, speaking in tongues, seeing visions, and witnessing the visitation of angels.</a:t>
            </a:r>
          </a:p>
        </p:txBody>
      </p:sp>
      <p:sp>
        <p:nvSpPr>
          <p:cNvPr id="6" name="TextBox 5">
            <a:extLst>
              <a:ext uri="{FF2B5EF4-FFF2-40B4-BE49-F238E27FC236}">
                <a16:creationId xmlns:a16="http://schemas.microsoft.com/office/drawing/2014/main" id="{0BF461BE-F088-8F9F-DC72-44BD55942A7E}"/>
              </a:ext>
            </a:extLst>
          </p:cNvPr>
          <p:cNvSpPr txBox="1"/>
          <p:nvPr/>
        </p:nvSpPr>
        <p:spPr>
          <a:xfrm>
            <a:off x="-1" y="0"/>
            <a:ext cx="12339873" cy="1015663"/>
          </a:xfrm>
          <a:prstGeom prst="rect">
            <a:avLst/>
          </a:prstGeom>
          <a:noFill/>
        </p:spPr>
        <p:txBody>
          <a:bodyPr wrap="square" rtlCol="0">
            <a:spAutoFit/>
          </a:bodyPr>
          <a:lstStyle/>
          <a:p>
            <a:pPr algn="ctr"/>
            <a:r>
              <a:rPr lang="en-US" sz="6000" dirty="0">
                <a:solidFill>
                  <a:schemeClr val="bg1"/>
                </a:solidFill>
                <a:latin typeface="Angsana New" panose="02020603050405020304" pitchFamily="18" charset="-34"/>
              </a:rPr>
              <a:t>Day of Dedicatory Service</a:t>
            </a:r>
            <a:endParaRPr lang="en-US" sz="4400" dirty="0">
              <a:solidFill>
                <a:schemeClr val="bg1"/>
              </a:solidFill>
              <a:latin typeface="Angsana New" panose="02020603050405020304" pitchFamily="18" charset="-34"/>
            </a:endParaRPr>
          </a:p>
        </p:txBody>
      </p:sp>
      <p:pic>
        <p:nvPicPr>
          <p:cNvPr id="10" name="Picture 9">
            <a:extLst>
              <a:ext uri="{FF2B5EF4-FFF2-40B4-BE49-F238E27FC236}">
                <a16:creationId xmlns:a16="http://schemas.microsoft.com/office/drawing/2014/main" id="{7CE7792A-B86C-B37B-25AF-2937D60DCFC2}"/>
              </a:ext>
            </a:extLst>
          </p:cNvPr>
          <p:cNvPicPr>
            <a:picLocks noChangeAspect="1"/>
          </p:cNvPicPr>
          <p:nvPr/>
        </p:nvPicPr>
        <p:blipFill>
          <a:blip r:embed="rId3"/>
          <a:stretch>
            <a:fillRect/>
          </a:stretch>
        </p:blipFill>
        <p:spPr>
          <a:xfrm>
            <a:off x="6404762" y="949063"/>
            <a:ext cx="4039230" cy="3210670"/>
          </a:xfrm>
          <a:prstGeom prst="rect">
            <a:avLst/>
          </a:prstGeom>
        </p:spPr>
      </p:pic>
      <p:sp>
        <p:nvSpPr>
          <p:cNvPr id="12" name="TextBox 11">
            <a:extLst>
              <a:ext uri="{FF2B5EF4-FFF2-40B4-BE49-F238E27FC236}">
                <a16:creationId xmlns:a16="http://schemas.microsoft.com/office/drawing/2014/main" id="{C037FC50-100F-166E-F0D7-08DD5213AC70}"/>
              </a:ext>
            </a:extLst>
          </p:cNvPr>
          <p:cNvSpPr txBox="1"/>
          <p:nvPr/>
        </p:nvSpPr>
        <p:spPr>
          <a:xfrm>
            <a:off x="5606042" y="4364389"/>
            <a:ext cx="6170062" cy="2308324"/>
          </a:xfrm>
          <a:prstGeom prst="rect">
            <a:avLst/>
          </a:prstGeom>
          <a:noFill/>
        </p:spPr>
        <p:txBody>
          <a:bodyPr wrap="square">
            <a:spAutoFit/>
          </a:bodyPr>
          <a:lstStyle/>
          <a:p>
            <a:r>
              <a:rPr lang="en-US" sz="1800" dirty="0">
                <a:solidFill>
                  <a:schemeClr val="bg1"/>
                </a:solidFill>
                <a:latin typeface="Open Sans"/>
              </a:rPr>
              <a:t>Almost 1,000 Latter-day Saints attended the dedicatory service for the Kirtland Temple. Many more wanted to attend but could not fit in the building. </a:t>
            </a:r>
          </a:p>
          <a:p>
            <a:endParaRPr lang="en-US" sz="1800" dirty="0">
              <a:solidFill>
                <a:schemeClr val="bg1"/>
              </a:solidFill>
              <a:latin typeface="Open Sans"/>
            </a:endParaRPr>
          </a:p>
          <a:p>
            <a:r>
              <a:rPr lang="en-US" sz="1800" dirty="0">
                <a:solidFill>
                  <a:schemeClr val="bg1"/>
                </a:solidFill>
                <a:latin typeface="Open Sans"/>
              </a:rPr>
              <a:t>The Prophet Joseph Smith arranged for them to participate in a meeting in another building, and the dedicatory service was repeated for them a few days later.</a:t>
            </a:r>
            <a:endParaRPr lang="en-US" sz="1800" dirty="0">
              <a:solidFill>
                <a:schemeClr val="bg1"/>
              </a:solidFill>
            </a:endParaRPr>
          </a:p>
        </p:txBody>
      </p:sp>
      <p:grpSp>
        <p:nvGrpSpPr>
          <p:cNvPr id="15" name="Group 14">
            <a:extLst>
              <a:ext uri="{FF2B5EF4-FFF2-40B4-BE49-F238E27FC236}">
                <a16:creationId xmlns:a16="http://schemas.microsoft.com/office/drawing/2014/main" id="{8F09802F-4C36-57E5-418B-82B088F78A58}"/>
              </a:ext>
            </a:extLst>
          </p:cNvPr>
          <p:cNvGrpSpPr/>
          <p:nvPr/>
        </p:nvGrpSpPr>
        <p:grpSpPr>
          <a:xfrm>
            <a:off x="2164662" y="3242866"/>
            <a:ext cx="2492092" cy="3539245"/>
            <a:chOff x="7272669" y="1015663"/>
            <a:chExt cx="3944679" cy="5589936"/>
          </a:xfrm>
        </p:grpSpPr>
        <p:sp>
          <p:nvSpPr>
            <p:cNvPr id="16" name="Rectangle 15">
              <a:extLst>
                <a:ext uri="{FF2B5EF4-FFF2-40B4-BE49-F238E27FC236}">
                  <a16:creationId xmlns:a16="http://schemas.microsoft.com/office/drawing/2014/main" id="{7AB58BC8-C362-B353-7758-BCFB4A99D836}"/>
                </a:ext>
              </a:extLst>
            </p:cNvPr>
            <p:cNvSpPr/>
            <p:nvPr/>
          </p:nvSpPr>
          <p:spPr>
            <a:xfrm>
              <a:off x="7272669" y="1015663"/>
              <a:ext cx="3944679" cy="5589936"/>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descr="Kirtland Temple first floor">
              <a:extLst>
                <a:ext uri="{FF2B5EF4-FFF2-40B4-BE49-F238E27FC236}">
                  <a16:creationId xmlns:a16="http://schemas.microsoft.com/office/drawing/2014/main" id="{AC7F57F9-8A10-2D9E-502A-8A6AC92E68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5767" y="1136547"/>
              <a:ext cx="3458482" cy="534816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0344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8B8A6D6-D063-4A4E-ABE4-53E2CB587A13}"/>
              </a:ext>
            </a:extLst>
          </p:cNvPr>
          <p:cNvGraphicFramePr>
            <a:graphicFrameLocks noGrp="1"/>
          </p:cNvGraphicFramePr>
          <p:nvPr>
            <p:extLst>
              <p:ext uri="{D42A27DB-BD31-4B8C-83A1-F6EECF244321}">
                <p14:modId xmlns:p14="http://schemas.microsoft.com/office/powerpoint/2010/main" val="2666911974"/>
              </p:ext>
            </p:extLst>
          </p:nvPr>
        </p:nvGraphicFramePr>
        <p:xfrm>
          <a:off x="357962" y="3631018"/>
          <a:ext cx="11125200" cy="3129280"/>
        </p:xfrm>
        <a:graphic>
          <a:graphicData uri="http://schemas.openxmlformats.org/drawingml/2006/table">
            <a:tbl>
              <a:tblPr firstRow="1" bandRow="1">
                <a:tableStyleId>{5940675A-B579-460E-94D1-54222C63F5DA}</a:tableStyleId>
              </a:tblPr>
              <a:tblGrid>
                <a:gridCol w="1098698">
                  <a:extLst>
                    <a:ext uri="{9D8B030D-6E8A-4147-A177-3AD203B41FA5}">
                      <a16:colId xmlns:a16="http://schemas.microsoft.com/office/drawing/2014/main" val="3991030350"/>
                    </a:ext>
                  </a:extLst>
                </a:gridCol>
                <a:gridCol w="4463902">
                  <a:extLst>
                    <a:ext uri="{9D8B030D-6E8A-4147-A177-3AD203B41FA5}">
                      <a16:colId xmlns:a16="http://schemas.microsoft.com/office/drawing/2014/main" val="315107676"/>
                    </a:ext>
                  </a:extLst>
                </a:gridCol>
                <a:gridCol w="2781300">
                  <a:extLst>
                    <a:ext uri="{9D8B030D-6E8A-4147-A177-3AD203B41FA5}">
                      <a16:colId xmlns:a16="http://schemas.microsoft.com/office/drawing/2014/main" val="642465503"/>
                    </a:ext>
                  </a:extLst>
                </a:gridCol>
                <a:gridCol w="2781300">
                  <a:extLst>
                    <a:ext uri="{9D8B030D-6E8A-4147-A177-3AD203B41FA5}">
                      <a16:colId xmlns:a16="http://schemas.microsoft.com/office/drawing/2014/main" val="816213767"/>
                    </a:ext>
                  </a:extLst>
                </a:gridCol>
              </a:tblGrid>
              <a:tr h="533400">
                <a:tc>
                  <a:txBody>
                    <a:bodyPr/>
                    <a:lstStyle/>
                    <a:p>
                      <a:r>
                        <a:rPr lang="en-US" dirty="0">
                          <a:solidFill>
                            <a:schemeClr val="tx1"/>
                          </a:solidFill>
                        </a:rPr>
                        <a:t>104</a:t>
                      </a:r>
                    </a:p>
                  </a:txBody>
                  <a:tcPr marL="31750" marR="31750" marT="31750" marB="31750" anchor="ctr"/>
                </a:tc>
                <a:tc>
                  <a:txBody>
                    <a:bodyPr/>
                    <a:lstStyle/>
                    <a:p>
                      <a:r>
                        <a:rPr lang="en-US" u="none" strike="noStrike">
                          <a:solidFill>
                            <a:schemeClr val="tx1"/>
                          </a:solidFill>
                          <a:effectLst/>
                          <a:hlinkClick r:id="rId2" tooltip="Winter Quarters Nebraska Temple">
                            <a:extLst>
                              <a:ext uri="{A12FA001-AC4F-418D-AE19-62706E023703}">
                                <ahyp:hlinkClr xmlns:ahyp="http://schemas.microsoft.com/office/drawing/2018/hyperlinkcolor" val="tx"/>
                              </a:ext>
                            </a:extLst>
                          </a:hlinkClick>
                        </a:rPr>
                        <a:t>Winter Quarters Nebraska Temple</a:t>
                      </a:r>
                      <a:endParaRPr lang="en-US">
                        <a:solidFill>
                          <a:schemeClr val="tx1"/>
                        </a:solidFill>
                      </a:endParaRPr>
                    </a:p>
                  </a:txBody>
                  <a:tcPr marL="31750" marR="31750" marT="31750" marB="31750" anchor="ctr"/>
                </a:tc>
                <a:tc>
                  <a:txBody>
                    <a:bodyPr/>
                    <a:lstStyle/>
                    <a:p>
                      <a:r>
                        <a:rPr lang="en-US">
                          <a:solidFill>
                            <a:schemeClr val="tx1"/>
                          </a:solidFill>
                        </a:rPr>
                        <a:t>22 April </a:t>
                      </a:r>
                      <a:r>
                        <a:rPr lang="en-US" u="none" strike="noStrike">
                          <a:solidFill>
                            <a:schemeClr val="tx1"/>
                          </a:solidFill>
                          <a:effectLst/>
                          <a:hlinkClick r:id="rId3" tooltip="2001">
                            <a:extLst>
                              <a:ext uri="{A12FA001-AC4F-418D-AE19-62706E023703}">
                                <ahyp:hlinkClr xmlns:ahyp="http://schemas.microsoft.com/office/drawing/2018/hyperlinkcolor" val="tx"/>
                              </a:ext>
                            </a:extLst>
                          </a:hlinkClick>
                        </a:rPr>
                        <a:t>2001</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1451859052"/>
                  </a:ext>
                </a:extLst>
              </a:tr>
              <a:tr h="370840">
                <a:tc>
                  <a:txBody>
                    <a:bodyPr/>
                    <a:lstStyle/>
                    <a:p>
                      <a:r>
                        <a:rPr lang="en-US">
                          <a:solidFill>
                            <a:schemeClr val="tx1"/>
                          </a:solidFill>
                        </a:rPr>
                        <a:t>105</a:t>
                      </a:r>
                    </a:p>
                  </a:txBody>
                  <a:tcPr marL="31750" marR="31750" marT="31750" marB="31750" anchor="ctr"/>
                </a:tc>
                <a:tc>
                  <a:txBody>
                    <a:bodyPr/>
                    <a:lstStyle/>
                    <a:p>
                      <a:r>
                        <a:rPr lang="en-US" u="none" strike="noStrike" dirty="0">
                          <a:solidFill>
                            <a:schemeClr val="tx1"/>
                          </a:solidFill>
                          <a:effectLst/>
                          <a:hlinkClick r:id="rId5" tooltip="Guadalajara Mexico Temple">
                            <a:extLst>
                              <a:ext uri="{A12FA001-AC4F-418D-AE19-62706E023703}">
                                <ahyp:hlinkClr xmlns:ahyp="http://schemas.microsoft.com/office/drawing/2018/hyperlinkcolor" val="tx"/>
                              </a:ext>
                            </a:extLst>
                          </a:hlinkClick>
                        </a:rPr>
                        <a:t>Guadalajara México Temple</a:t>
                      </a:r>
                      <a:endParaRPr lang="en-US" dirty="0">
                        <a:solidFill>
                          <a:schemeClr val="tx1"/>
                        </a:solidFill>
                      </a:endParaRPr>
                    </a:p>
                  </a:txBody>
                  <a:tcPr marL="31750" marR="31750" marT="31750" marB="31750" anchor="ctr"/>
                </a:tc>
                <a:tc>
                  <a:txBody>
                    <a:bodyPr/>
                    <a:lstStyle/>
                    <a:p>
                      <a:r>
                        <a:rPr lang="en-US">
                          <a:solidFill>
                            <a:schemeClr val="tx1"/>
                          </a:solidFill>
                        </a:rPr>
                        <a:t>29 April </a:t>
                      </a:r>
                      <a:r>
                        <a:rPr lang="en-US" u="none" strike="noStrike">
                          <a:solidFill>
                            <a:schemeClr val="tx1"/>
                          </a:solidFill>
                          <a:effectLst/>
                          <a:hlinkClick r:id="rId3" tooltip="2001">
                            <a:extLst>
                              <a:ext uri="{A12FA001-AC4F-418D-AE19-62706E023703}">
                                <ahyp:hlinkClr xmlns:ahyp="http://schemas.microsoft.com/office/drawing/2018/hyperlinkcolor" val="tx"/>
                              </a:ext>
                            </a:extLst>
                          </a:hlinkClick>
                        </a:rPr>
                        <a:t>2001</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2256654336"/>
                  </a:ext>
                </a:extLst>
              </a:tr>
              <a:tr h="370840">
                <a:tc>
                  <a:txBody>
                    <a:bodyPr/>
                    <a:lstStyle/>
                    <a:p>
                      <a:r>
                        <a:rPr lang="en-US" dirty="0">
                          <a:solidFill>
                            <a:schemeClr val="tx1"/>
                          </a:solidFill>
                        </a:rPr>
                        <a:t>106</a:t>
                      </a:r>
                    </a:p>
                  </a:txBody>
                  <a:tcPr marL="31750" marR="31750" marT="31750" marB="31750" anchor="ctr"/>
                </a:tc>
                <a:tc>
                  <a:txBody>
                    <a:bodyPr/>
                    <a:lstStyle/>
                    <a:p>
                      <a:r>
                        <a:rPr lang="en-US" u="none" strike="noStrike">
                          <a:solidFill>
                            <a:schemeClr val="tx1"/>
                          </a:solidFill>
                          <a:effectLst/>
                          <a:hlinkClick r:id="rId6" tooltip="Perth Australia Temple">
                            <a:extLst>
                              <a:ext uri="{A12FA001-AC4F-418D-AE19-62706E023703}">
                                <ahyp:hlinkClr xmlns:ahyp="http://schemas.microsoft.com/office/drawing/2018/hyperlinkcolor" val="tx"/>
                              </a:ext>
                            </a:extLst>
                          </a:hlinkClick>
                        </a:rPr>
                        <a:t>Perth Australia Temple</a:t>
                      </a:r>
                      <a:endParaRPr lang="en-US">
                        <a:solidFill>
                          <a:schemeClr val="tx1"/>
                        </a:solidFill>
                      </a:endParaRPr>
                    </a:p>
                  </a:txBody>
                  <a:tcPr marL="31750" marR="31750" marT="31750" marB="31750" anchor="ctr"/>
                </a:tc>
                <a:tc>
                  <a:txBody>
                    <a:bodyPr/>
                    <a:lstStyle/>
                    <a:p>
                      <a:r>
                        <a:rPr lang="en-US">
                          <a:solidFill>
                            <a:schemeClr val="tx1"/>
                          </a:solidFill>
                        </a:rPr>
                        <a:t>20 May </a:t>
                      </a:r>
                      <a:r>
                        <a:rPr lang="en-US" u="none" strike="noStrike">
                          <a:solidFill>
                            <a:schemeClr val="tx1"/>
                          </a:solidFill>
                          <a:effectLst/>
                          <a:hlinkClick r:id="rId3" tooltip="2001">
                            <a:extLst>
                              <a:ext uri="{A12FA001-AC4F-418D-AE19-62706E023703}">
                                <ahyp:hlinkClr xmlns:ahyp="http://schemas.microsoft.com/office/drawing/2018/hyperlinkcolor" val="tx"/>
                              </a:ext>
                            </a:extLst>
                          </a:hlinkClick>
                        </a:rPr>
                        <a:t>2001</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1148374524"/>
                  </a:ext>
                </a:extLst>
              </a:tr>
              <a:tr h="370840">
                <a:tc>
                  <a:txBody>
                    <a:bodyPr/>
                    <a:lstStyle/>
                    <a:p>
                      <a:r>
                        <a:rPr lang="en-US">
                          <a:solidFill>
                            <a:schemeClr val="tx1"/>
                          </a:solidFill>
                        </a:rPr>
                        <a:t>107</a:t>
                      </a:r>
                    </a:p>
                  </a:txBody>
                  <a:tcPr marL="31750" marR="31750" marT="31750" marB="31750" anchor="ctr"/>
                </a:tc>
                <a:tc>
                  <a:txBody>
                    <a:bodyPr/>
                    <a:lstStyle/>
                    <a:p>
                      <a:r>
                        <a:rPr lang="en-US" u="none" strike="noStrike">
                          <a:solidFill>
                            <a:schemeClr val="tx1"/>
                          </a:solidFill>
                          <a:effectLst/>
                          <a:hlinkClick r:id="rId7" tooltip="Columbia River Washington Temple">
                            <a:extLst>
                              <a:ext uri="{A12FA001-AC4F-418D-AE19-62706E023703}">
                                <ahyp:hlinkClr xmlns:ahyp="http://schemas.microsoft.com/office/drawing/2018/hyperlinkcolor" val="tx"/>
                              </a:ext>
                            </a:extLst>
                          </a:hlinkClick>
                        </a:rPr>
                        <a:t>Columbia River Washington Temple</a:t>
                      </a:r>
                      <a:endParaRPr lang="en-US">
                        <a:solidFill>
                          <a:schemeClr val="tx1"/>
                        </a:solidFill>
                      </a:endParaRPr>
                    </a:p>
                  </a:txBody>
                  <a:tcPr marL="31750" marR="31750" marT="31750" marB="31750" anchor="ctr"/>
                </a:tc>
                <a:tc>
                  <a:txBody>
                    <a:bodyPr/>
                    <a:lstStyle/>
                    <a:p>
                      <a:r>
                        <a:rPr lang="en-US">
                          <a:solidFill>
                            <a:schemeClr val="tx1"/>
                          </a:solidFill>
                        </a:rPr>
                        <a:t>18 November </a:t>
                      </a:r>
                      <a:r>
                        <a:rPr lang="en-US" u="none" strike="noStrike">
                          <a:solidFill>
                            <a:schemeClr val="tx1"/>
                          </a:solidFill>
                          <a:effectLst/>
                          <a:hlinkClick r:id="rId3" tooltip="2001">
                            <a:extLst>
                              <a:ext uri="{A12FA001-AC4F-418D-AE19-62706E023703}">
                                <ahyp:hlinkClr xmlns:ahyp="http://schemas.microsoft.com/office/drawing/2018/hyperlinkcolor" val="tx"/>
                              </a:ext>
                            </a:extLst>
                          </a:hlinkClick>
                        </a:rPr>
                        <a:t>2001</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2061488137"/>
                  </a:ext>
                </a:extLst>
              </a:tr>
              <a:tr h="370840">
                <a:tc>
                  <a:txBody>
                    <a:bodyPr/>
                    <a:lstStyle/>
                    <a:p>
                      <a:r>
                        <a:rPr lang="en-US">
                          <a:solidFill>
                            <a:schemeClr val="tx1"/>
                          </a:solidFill>
                        </a:rPr>
                        <a:t>108</a:t>
                      </a:r>
                    </a:p>
                  </a:txBody>
                  <a:tcPr marL="31750" marR="31750" marT="31750" marB="31750" anchor="ctr"/>
                </a:tc>
                <a:tc>
                  <a:txBody>
                    <a:bodyPr/>
                    <a:lstStyle/>
                    <a:p>
                      <a:r>
                        <a:rPr lang="en-US" u="none" strike="noStrike">
                          <a:solidFill>
                            <a:schemeClr val="tx1"/>
                          </a:solidFill>
                          <a:effectLst/>
                          <a:hlinkClick r:id="rId8" tooltip="Snowflake Arizona Temple">
                            <a:extLst>
                              <a:ext uri="{A12FA001-AC4F-418D-AE19-62706E023703}">
                                <ahyp:hlinkClr xmlns:ahyp="http://schemas.microsoft.com/office/drawing/2018/hyperlinkcolor" val="tx"/>
                              </a:ext>
                            </a:extLst>
                          </a:hlinkClick>
                        </a:rPr>
                        <a:t>Snowflake Arizona Temple</a:t>
                      </a:r>
                      <a:endParaRPr lang="en-US">
                        <a:solidFill>
                          <a:schemeClr val="tx1"/>
                        </a:solidFill>
                      </a:endParaRPr>
                    </a:p>
                  </a:txBody>
                  <a:tcPr marL="31750" marR="31750" marT="31750" marB="31750" anchor="ctr"/>
                </a:tc>
                <a:tc>
                  <a:txBody>
                    <a:bodyPr/>
                    <a:lstStyle/>
                    <a:p>
                      <a:r>
                        <a:rPr lang="en-US">
                          <a:solidFill>
                            <a:schemeClr val="tx1"/>
                          </a:solidFill>
                        </a:rPr>
                        <a:t>3 March </a:t>
                      </a:r>
                      <a:r>
                        <a:rPr lang="en-US" u="none" strike="noStrike">
                          <a:solidFill>
                            <a:schemeClr val="tx1"/>
                          </a:solidFill>
                          <a:effectLst/>
                          <a:hlinkClick r:id="rId9" tooltip="2002">
                            <a:extLst>
                              <a:ext uri="{A12FA001-AC4F-418D-AE19-62706E023703}">
                                <ahyp:hlinkClr xmlns:ahyp="http://schemas.microsoft.com/office/drawing/2018/hyperlinkcolor" val="tx"/>
                              </a:ext>
                            </a:extLst>
                          </a:hlinkClick>
                        </a:rPr>
                        <a:t>2002</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3207082516"/>
                  </a:ext>
                </a:extLst>
              </a:tr>
              <a:tr h="370840">
                <a:tc>
                  <a:txBody>
                    <a:bodyPr/>
                    <a:lstStyle/>
                    <a:p>
                      <a:r>
                        <a:rPr lang="en-US">
                          <a:solidFill>
                            <a:schemeClr val="tx1"/>
                          </a:solidFill>
                        </a:rPr>
                        <a:t>109</a:t>
                      </a:r>
                    </a:p>
                  </a:txBody>
                  <a:tcPr marL="31750" marR="31750" marT="31750" marB="31750" anchor="ctr"/>
                </a:tc>
                <a:tc>
                  <a:txBody>
                    <a:bodyPr/>
                    <a:lstStyle/>
                    <a:p>
                      <a:r>
                        <a:rPr lang="en-US" u="none" strike="noStrike">
                          <a:solidFill>
                            <a:schemeClr val="tx1"/>
                          </a:solidFill>
                          <a:effectLst/>
                          <a:hlinkClick r:id="rId10" tooltip="Lubbock Texas Temple">
                            <a:extLst>
                              <a:ext uri="{A12FA001-AC4F-418D-AE19-62706E023703}">
                                <ahyp:hlinkClr xmlns:ahyp="http://schemas.microsoft.com/office/drawing/2018/hyperlinkcolor" val="tx"/>
                              </a:ext>
                            </a:extLst>
                          </a:hlinkClick>
                        </a:rPr>
                        <a:t>Lubbock Texas Temple</a:t>
                      </a:r>
                      <a:endParaRPr lang="en-US">
                        <a:solidFill>
                          <a:schemeClr val="tx1"/>
                        </a:solidFill>
                      </a:endParaRPr>
                    </a:p>
                  </a:txBody>
                  <a:tcPr marL="31750" marR="31750" marT="31750" marB="31750" anchor="ctr"/>
                </a:tc>
                <a:tc>
                  <a:txBody>
                    <a:bodyPr/>
                    <a:lstStyle/>
                    <a:p>
                      <a:r>
                        <a:rPr lang="en-US">
                          <a:solidFill>
                            <a:schemeClr val="tx1"/>
                          </a:solidFill>
                        </a:rPr>
                        <a:t>21 April </a:t>
                      </a:r>
                      <a:r>
                        <a:rPr lang="en-US" u="none" strike="noStrike">
                          <a:solidFill>
                            <a:schemeClr val="tx1"/>
                          </a:solidFill>
                          <a:effectLst/>
                          <a:hlinkClick r:id="rId9" tooltip="2002">
                            <a:extLst>
                              <a:ext uri="{A12FA001-AC4F-418D-AE19-62706E023703}">
                                <ahyp:hlinkClr xmlns:ahyp="http://schemas.microsoft.com/office/drawing/2018/hyperlinkcolor" val="tx"/>
                              </a:ext>
                            </a:extLst>
                          </a:hlinkClick>
                        </a:rPr>
                        <a:t>2002</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397752796"/>
                  </a:ext>
                </a:extLst>
              </a:tr>
              <a:tr h="370840">
                <a:tc>
                  <a:txBody>
                    <a:bodyPr/>
                    <a:lstStyle/>
                    <a:p>
                      <a:r>
                        <a:rPr lang="en-US">
                          <a:solidFill>
                            <a:schemeClr val="tx1"/>
                          </a:solidFill>
                        </a:rPr>
                        <a:t>110</a:t>
                      </a:r>
                    </a:p>
                  </a:txBody>
                  <a:tcPr marL="31750" marR="31750" marT="31750" marB="31750" anchor="ctr"/>
                </a:tc>
                <a:tc>
                  <a:txBody>
                    <a:bodyPr/>
                    <a:lstStyle/>
                    <a:p>
                      <a:r>
                        <a:rPr lang="en-US" u="none" strike="noStrike">
                          <a:solidFill>
                            <a:schemeClr val="tx1"/>
                          </a:solidFill>
                          <a:effectLst/>
                          <a:hlinkClick r:id="rId11" tooltip="Monterrey Mexico Temple">
                            <a:extLst>
                              <a:ext uri="{A12FA001-AC4F-418D-AE19-62706E023703}">
                                <ahyp:hlinkClr xmlns:ahyp="http://schemas.microsoft.com/office/drawing/2018/hyperlinkcolor" val="tx"/>
                              </a:ext>
                            </a:extLst>
                          </a:hlinkClick>
                        </a:rPr>
                        <a:t>Monterrey México Temple</a:t>
                      </a:r>
                      <a:endParaRPr lang="en-US">
                        <a:solidFill>
                          <a:schemeClr val="tx1"/>
                        </a:solidFill>
                      </a:endParaRPr>
                    </a:p>
                  </a:txBody>
                  <a:tcPr marL="31750" marR="31750" marT="31750" marB="31750" anchor="ctr"/>
                </a:tc>
                <a:tc>
                  <a:txBody>
                    <a:bodyPr/>
                    <a:lstStyle/>
                    <a:p>
                      <a:r>
                        <a:rPr lang="en-US">
                          <a:solidFill>
                            <a:schemeClr val="tx1"/>
                          </a:solidFill>
                        </a:rPr>
                        <a:t>28 April </a:t>
                      </a:r>
                      <a:r>
                        <a:rPr lang="en-US" u="none" strike="noStrike">
                          <a:solidFill>
                            <a:schemeClr val="tx1"/>
                          </a:solidFill>
                          <a:effectLst/>
                          <a:hlinkClick r:id="rId9" tooltip="2002">
                            <a:extLst>
                              <a:ext uri="{A12FA001-AC4F-418D-AE19-62706E023703}">
                                <ahyp:hlinkClr xmlns:ahyp="http://schemas.microsoft.com/office/drawing/2018/hyperlinkcolor" val="tx"/>
                              </a:ext>
                            </a:extLst>
                          </a:hlinkClick>
                        </a:rPr>
                        <a:t>2002</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3256367923"/>
                  </a:ext>
                </a:extLst>
              </a:tr>
              <a:tr h="370840">
                <a:tc>
                  <a:txBody>
                    <a:bodyPr/>
                    <a:lstStyle/>
                    <a:p>
                      <a:r>
                        <a:rPr lang="en-US">
                          <a:solidFill>
                            <a:schemeClr val="tx1"/>
                          </a:solidFill>
                        </a:rPr>
                        <a:t>111</a:t>
                      </a:r>
                    </a:p>
                  </a:txBody>
                  <a:tcPr marL="31750" marR="31750" marT="31750" marB="31750" anchor="ctr"/>
                </a:tc>
                <a:tc>
                  <a:txBody>
                    <a:bodyPr/>
                    <a:lstStyle/>
                    <a:p>
                      <a:r>
                        <a:rPr lang="en-US" u="none" strike="noStrike">
                          <a:solidFill>
                            <a:schemeClr val="tx1"/>
                          </a:solidFill>
                          <a:effectLst/>
                          <a:hlinkClick r:id="rId12" tooltip="Campinas Brazil Temple">
                            <a:extLst>
                              <a:ext uri="{A12FA001-AC4F-418D-AE19-62706E023703}">
                                <ahyp:hlinkClr xmlns:ahyp="http://schemas.microsoft.com/office/drawing/2018/hyperlinkcolor" val="tx"/>
                              </a:ext>
                            </a:extLst>
                          </a:hlinkClick>
                        </a:rPr>
                        <a:t>Campinas Brazil Temple</a:t>
                      </a:r>
                      <a:endParaRPr lang="en-US">
                        <a:solidFill>
                          <a:schemeClr val="tx1"/>
                        </a:solidFill>
                      </a:endParaRPr>
                    </a:p>
                  </a:txBody>
                  <a:tcPr marL="31750" marR="31750" marT="31750" marB="31750" anchor="ctr"/>
                </a:tc>
                <a:tc>
                  <a:txBody>
                    <a:bodyPr/>
                    <a:lstStyle/>
                    <a:p>
                      <a:r>
                        <a:rPr lang="en-US">
                          <a:solidFill>
                            <a:schemeClr val="tx1"/>
                          </a:solidFill>
                        </a:rPr>
                        <a:t>17 May </a:t>
                      </a:r>
                      <a:r>
                        <a:rPr lang="en-US" u="none" strike="noStrike">
                          <a:solidFill>
                            <a:schemeClr val="tx1"/>
                          </a:solidFill>
                          <a:effectLst/>
                          <a:hlinkClick r:id="rId9" tooltip="2002">
                            <a:extLst>
                              <a:ext uri="{A12FA001-AC4F-418D-AE19-62706E023703}">
                                <ahyp:hlinkClr xmlns:ahyp="http://schemas.microsoft.com/office/drawing/2018/hyperlinkcolor" val="tx"/>
                              </a:ext>
                            </a:extLst>
                          </a:hlinkClick>
                        </a:rPr>
                        <a:t>2002</a:t>
                      </a:r>
                      <a:endParaRPr lang="en-US">
                        <a:solidFill>
                          <a:schemeClr val="tx1"/>
                        </a:solidFill>
                      </a:endParaRPr>
                    </a:p>
                  </a:txBody>
                  <a:tcPr marL="31750" marR="31750" marT="31750" marB="31750" anchor="ctr"/>
                </a:tc>
                <a:tc>
                  <a:txBody>
                    <a:bodyPr/>
                    <a:lstStyle/>
                    <a:p>
                      <a:r>
                        <a:rPr lang="en-US" u="none" strike="noStrike" dirty="0">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dirty="0">
                        <a:solidFill>
                          <a:schemeClr val="tx1"/>
                        </a:solidFill>
                      </a:endParaRPr>
                    </a:p>
                  </a:txBody>
                  <a:tcPr marL="31750" marR="31750" marT="31750" marB="31750" anchor="ctr"/>
                </a:tc>
                <a:extLst>
                  <a:ext uri="{0D108BD9-81ED-4DB2-BD59-A6C34878D82A}">
                    <a16:rowId xmlns:a16="http://schemas.microsoft.com/office/drawing/2014/main" val="468863220"/>
                  </a:ext>
                </a:extLst>
              </a:tr>
            </a:tbl>
          </a:graphicData>
        </a:graphic>
      </p:graphicFrame>
      <p:graphicFrame>
        <p:nvGraphicFramePr>
          <p:cNvPr id="3" name="Table 2">
            <a:extLst>
              <a:ext uri="{FF2B5EF4-FFF2-40B4-BE49-F238E27FC236}">
                <a16:creationId xmlns:a16="http://schemas.microsoft.com/office/drawing/2014/main" id="{62B6AA0F-86FC-4FC6-B472-8549695D56EB}"/>
              </a:ext>
            </a:extLst>
          </p:cNvPr>
          <p:cNvGraphicFramePr>
            <a:graphicFrameLocks noGrp="1"/>
          </p:cNvGraphicFramePr>
          <p:nvPr>
            <p:extLst>
              <p:ext uri="{D42A27DB-BD31-4B8C-83A1-F6EECF244321}">
                <p14:modId xmlns:p14="http://schemas.microsoft.com/office/powerpoint/2010/main" val="2360949930"/>
              </p:ext>
            </p:extLst>
          </p:nvPr>
        </p:nvGraphicFramePr>
        <p:xfrm>
          <a:off x="357962" y="318977"/>
          <a:ext cx="11125200" cy="3312041"/>
        </p:xfrm>
        <a:graphic>
          <a:graphicData uri="http://schemas.openxmlformats.org/drawingml/2006/table">
            <a:tbl>
              <a:tblPr firstRow="1" bandRow="1">
                <a:tableStyleId>{5940675A-B579-460E-94D1-54222C63F5DA}</a:tableStyleId>
              </a:tblPr>
              <a:tblGrid>
                <a:gridCol w="1098698">
                  <a:extLst>
                    <a:ext uri="{9D8B030D-6E8A-4147-A177-3AD203B41FA5}">
                      <a16:colId xmlns:a16="http://schemas.microsoft.com/office/drawing/2014/main" val="3991030350"/>
                    </a:ext>
                  </a:extLst>
                </a:gridCol>
                <a:gridCol w="4463902">
                  <a:extLst>
                    <a:ext uri="{9D8B030D-6E8A-4147-A177-3AD203B41FA5}">
                      <a16:colId xmlns:a16="http://schemas.microsoft.com/office/drawing/2014/main" val="1072975062"/>
                    </a:ext>
                  </a:extLst>
                </a:gridCol>
                <a:gridCol w="2781300">
                  <a:extLst>
                    <a:ext uri="{9D8B030D-6E8A-4147-A177-3AD203B41FA5}">
                      <a16:colId xmlns:a16="http://schemas.microsoft.com/office/drawing/2014/main" val="642465503"/>
                    </a:ext>
                  </a:extLst>
                </a:gridCol>
                <a:gridCol w="2781300">
                  <a:extLst>
                    <a:ext uri="{9D8B030D-6E8A-4147-A177-3AD203B41FA5}">
                      <a16:colId xmlns:a16="http://schemas.microsoft.com/office/drawing/2014/main" val="816213767"/>
                    </a:ext>
                  </a:extLst>
                </a:gridCol>
              </a:tblGrid>
              <a:tr h="345321">
                <a:tc>
                  <a:txBody>
                    <a:bodyPr/>
                    <a:lstStyle/>
                    <a:p>
                      <a:endParaRPr lang="en-US" dirty="0">
                        <a:solidFill>
                          <a:schemeClr val="tx1"/>
                        </a:solidFill>
                      </a:endParaRPr>
                    </a:p>
                  </a:txBody>
                  <a:tcPr marL="31750" marR="31750" marT="31750" marB="31750" anchor="ctr"/>
                </a:tc>
                <a:tc>
                  <a:txBody>
                    <a:bodyPr/>
                    <a:lstStyle/>
                    <a:p>
                      <a:r>
                        <a:rPr lang="en-US" b="1" dirty="0">
                          <a:solidFill>
                            <a:schemeClr val="tx1"/>
                          </a:solidFill>
                        </a:rPr>
                        <a:t>Temple</a:t>
                      </a:r>
                      <a:endParaRPr lang="en-US" dirty="0">
                        <a:solidFill>
                          <a:schemeClr val="tx1"/>
                        </a:solidFill>
                      </a:endParaRPr>
                    </a:p>
                  </a:txBody>
                  <a:tcPr marL="31750" marR="31750" marT="31750" marB="31750" anchor="ctr"/>
                </a:tc>
                <a:tc>
                  <a:txBody>
                    <a:bodyPr/>
                    <a:lstStyle/>
                    <a:p>
                      <a:r>
                        <a:rPr lang="en-US" b="1" dirty="0">
                          <a:solidFill>
                            <a:schemeClr val="tx1"/>
                          </a:solidFill>
                        </a:rPr>
                        <a:t>Dedication Date</a:t>
                      </a:r>
                      <a:endParaRPr lang="en-US" dirty="0">
                        <a:solidFill>
                          <a:schemeClr val="tx1"/>
                        </a:solidFill>
                      </a:endParaRPr>
                    </a:p>
                  </a:txBody>
                  <a:tcPr marL="31750" marR="31750" marT="31750" marB="31750" anchor="ctr"/>
                </a:tc>
                <a:tc>
                  <a:txBody>
                    <a:bodyPr/>
                    <a:lstStyle/>
                    <a:p>
                      <a:r>
                        <a:rPr lang="en-US" b="1" dirty="0">
                          <a:solidFill>
                            <a:schemeClr val="tx1"/>
                          </a:solidFill>
                        </a:rPr>
                        <a:t>Dedicated By</a:t>
                      </a:r>
                      <a:endParaRPr lang="en-US" dirty="0">
                        <a:solidFill>
                          <a:schemeClr val="tx1"/>
                        </a:solidFill>
                      </a:endParaRPr>
                    </a:p>
                  </a:txBody>
                  <a:tcPr marL="31750" marR="31750" marT="31750" marB="31750" anchor="ctr"/>
                </a:tc>
                <a:extLst>
                  <a:ext uri="{0D108BD9-81ED-4DB2-BD59-A6C34878D82A}">
                    <a16:rowId xmlns:a16="http://schemas.microsoft.com/office/drawing/2014/main" val="395188064"/>
                  </a:ext>
                </a:extLst>
              </a:tr>
              <a:tr h="370840">
                <a:tc>
                  <a:txBody>
                    <a:bodyPr/>
                    <a:lstStyle/>
                    <a:p>
                      <a:r>
                        <a:rPr lang="en-US" dirty="0">
                          <a:solidFill>
                            <a:schemeClr val="tx1"/>
                          </a:solidFill>
                        </a:rPr>
                        <a:t>96</a:t>
                      </a:r>
                    </a:p>
                  </a:txBody>
                  <a:tcPr marL="31750" marR="31750" marT="31750" marB="31750" anchor="ctr"/>
                </a:tc>
                <a:tc>
                  <a:txBody>
                    <a:bodyPr/>
                    <a:lstStyle/>
                    <a:p>
                      <a:r>
                        <a:rPr lang="en-US" u="none" strike="noStrike" dirty="0">
                          <a:solidFill>
                            <a:schemeClr val="tx1"/>
                          </a:solidFill>
                          <a:effectLst/>
                          <a:hlinkClick r:id="rId13" tooltip="Caracas Venezuela Temple">
                            <a:extLst>
                              <a:ext uri="{A12FA001-AC4F-418D-AE19-62706E023703}">
                                <ahyp:hlinkClr xmlns:ahyp="http://schemas.microsoft.com/office/drawing/2018/hyperlinkcolor" val="tx"/>
                              </a:ext>
                            </a:extLst>
                          </a:hlinkClick>
                        </a:rPr>
                        <a:t>Caracas Venezuela Temple</a:t>
                      </a:r>
                      <a:endParaRPr lang="en-US" dirty="0">
                        <a:solidFill>
                          <a:schemeClr val="tx1"/>
                        </a:solidFill>
                      </a:endParaRPr>
                    </a:p>
                  </a:txBody>
                  <a:tcPr marL="31750" marR="31750" marT="31750" marB="31750" anchor="ctr"/>
                </a:tc>
                <a:tc>
                  <a:txBody>
                    <a:bodyPr/>
                    <a:lstStyle/>
                    <a:p>
                      <a:r>
                        <a:rPr lang="en-US">
                          <a:solidFill>
                            <a:schemeClr val="tx1"/>
                          </a:solidFill>
                        </a:rPr>
                        <a:t>20 August </a:t>
                      </a:r>
                      <a:r>
                        <a:rPr lang="en-US" u="none" strike="noStrike">
                          <a:solidFill>
                            <a:schemeClr val="tx1"/>
                          </a:solidFill>
                          <a:effectLst/>
                          <a:hlinkClick r:id="rId14" tooltip="2000">
                            <a:extLst>
                              <a:ext uri="{A12FA001-AC4F-418D-AE19-62706E023703}">
                                <ahyp:hlinkClr xmlns:ahyp="http://schemas.microsoft.com/office/drawing/2018/hyperlinkcolor" val="tx"/>
                              </a:ext>
                            </a:extLst>
                          </a:hlinkClick>
                        </a:rPr>
                        <a:t>2000</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1451859052"/>
                  </a:ext>
                </a:extLst>
              </a:tr>
              <a:tr h="370840">
                <a:tc>
                  <a:txBody>
                    <a:bodyPr/>
                    <a:lstStyle/>
                    <a:p>
                      <a:r>
                        <a:rPr lang="en-US" dirty="0">
                          <a:solidFill>
                            <a:schemeClr val="tx1"/>
                          </a:solidFill>
                        </a:rPr>
                        <a:t>97</a:t>
                      </a:r>
                    </a:p>
                  </a:txBody>
                  <a:tcPr marL="31750" marR="31750" marT="31750" marB="31750" anchor="ctr"/>
                </a:tc>
                <a:tc>
                  <a:txBody>
                    <a:bodyPr/>
                    <a:lstStyle/>
                    <a:p>
                      <a:r>
                        <a:rPr lang="en-US" u="none" strike="noStrike">
                          <a:solidFill>
                            <a:schemeClr val="tx1"/>
                          </a:solidFill>
                          <a:effectLst/>
                          <a:hlinkClick r:id="rId15" tooltip="Houston Texas Temple">
                            <a:extLst>
                              <a:ext uri="{A12FA001-AC4F-418D-AE19-62706E023703}">
                                <ahyp:hlinkClr xmlns:ahyp="http://schemas.microsoft.com/office/drawing/2018/hyperlinkcolor" val="tx"/>
                              </a:ext>
                            </a:extLst>
                          </a:hlinkClick>
                        </a:rPr>
                        <a:t>Houston Texas Temple</a:t>
                      </a:r>
                      <a:endParaRPr lang="en-US">
                        <a:solidFill>
                          <a:schemeClr val="tx1"/>
                        </a:solidFill>
                      </a:endParaRPr>
                    </a:p>
                  </a:txBody>
                  <a:tcPr marL="31750" marR="31750" marT="31750" marB="31750" anchor="ctr"/>
                </a:tc>
                <a:tc>
                  <a:txBody>
                    <a:bodyPr/>
                    <a:lstStyle/>
                    <a:p>
                      <a:r>
                        <a:rPr lang="en-US">
                          <a:solidFill>
                            <a:schemeClr val="tx1"/>
                          </a:solidFill>
                        </a:rPr>
                        <a:t>26 August </a:t>
                      </a:r>
                      <a:r>
                        <a:rPr lang="en-US" u="none" strike="noStrike">
                          <a:solidFill>
                            <a:schemeClr val="tx1"/>
                          </a:solidFill>
                          <a:effectLst/>
                          <a:hlinkClick r:id="rId14" tooltip="2000">
                            <a:extLst>
                              <a:ext uri="{A12FA001-AC4F-418D-AE19-62706E023703}">
                                <ahyp:hlinkClr xmlns:ahyp="http://schemas.microsoft.com/office/drawing/2018/hyperlinkcolor" val="tx"/>
                              </a:ext>
                            </a:extLst>
                          </a:hlinkClick>
                        </a:rPr>
                        <a:t>2000</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2256654336"/>
                  </a:ext>
                </a:extLst>
              </a:tr>
              <a:tr h="370840">
                <a:tc>
                  <a:txBody>
                    <a:bodyPr/>
                    <a:lstStyle/>
                    <a:p>
                      <a:r>
                        <a:rPr lang="en-US">
                          <a:solidFill>
                            <a:schemeClr val="tx1"/>
                          </a:solidFill>
                        </a:rPr>
                        <a:t>98</a:t>
                      </a:r>
                    </a:p>
                  </a:txBody>
                  <a:tcPr marL="31750" marR="31750" marT="31750" marB="31750" anchor="ctr"/>
                </a:tc>
                <a:tc>
                  <a:txBody>
                    <a:bodyPr/>
                    <a:lstStyle/>
                    <a:p>
                      <a:r>
                        <a:rPr lang="en-US" u="none" strike="noStrike">
                          <a:solidFill>
                            <a:schemeClr val="tx1"/>
                          </a:solidFill>
                          <a:effectLst/>
                          <a:hlinkClick r:id="rId16" tooltip="Birmingham Alabama Temple">
                            <a:extLst>
                              <a:ext uri="{A12FA001-AC4F-418D-AE19-62706E023703}">
                                <ahyp:hlinkClr xmlns:ahyp="http://schemas.microsoft.com/office/drawing/2018/hyperlinkcolor" val="tx"/>
                              </a:ext>
                            </a:extLst>
                          </a:hlinkClick>
                        </a:rPr>
                        <a:t>Birmingham Alabama Temple</a:t>
                      </a:r>
                      <a:endParaRPr lang="en-US">
                        <a:solidFill>
                          <a:schemeClr val="tx1"/>
                        </a:solidFill>
                      </a:endParaRPr>
                    </a:p>
                  </a:txBody>
                  <a:tcPr marL="31750" marR="31750" marT="31750" marB="31750" anchor="ctr"/>
                </a:tc>
                <a:tc>
                  <a:txBody>
                    <a:bodyPr/>
                    <a:lstStyle/>
                    <a:p>
                      <a:r>
                        <a:rPr lang="en-US">
                          <a:solidFill>
                            <a:schemeClr val="tx1"/>
                          </a:solidFill>
                        </a:rPr>
                        <a:t>3 September </a:t>
                      </a:r>
                      <a:r>
                        <a:rPr lang="en-US" u="none" strike="noStrike">
                          <a:solidFill>
                            <a:schemeClr val="tx1"/>
                          </a:solidFill>
                          <a:effectLst/>
                          <a:hlinkClick r:id="rId14" tooltip="2000">
                            <a:extLst>
                              <a:ext uri="{A12FA001-AC4F-418D-AE19-62706E023703}">
                                <ahyp:hlinkClr xmlns:ahyp="http://schemas.microsoft.com/office/drawing/2018/hyperlinkcolor" val="tx"/>
                              </a:ext>
                            </a:extLst>
                          </a:hlinkClick>
                        </a:rPr>
                        <a:t>2000</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1148374524"/>
                  </a:ext>
                </a:extLst>
              </a:tr>
              <a:tr h="370840">
                <a:tc>
                  <a:txBody>
                    <a:bodyPr/>
                    <a:lstStyle/>
                    <a:p>
                      <a:r>
                        <a:rPr lang="en-US">
                          <a:solidFill>
                            <a:schemeClr val="tx1"/>
                          </a:solidFill>
                        </a:rPr>
                        <a:t>99</a:t>
                      </a:r>
                    </a:p>
                  </a:txBody>
                  <a:tcPr marL="31750" marR="31750" marT="31750" marB="31750" anchor="ctr"/>
                </a:tc>
                <a:tc>
                  <a:txBody>
                    <a:bodyPr/>
                    <a:lstStyle/>
                    <a:p>
                      <a:r>
                        <a:rPr lang="pt-BR" u="none" strike="noStrike">
                          <a:solidFill>
                            <a:schemeClr val="tx1"/>
                          </a:solidFill>
                          <a:effectLst/>
                          <a:hlinkClick r:id="rId17" tooltip="Santo Domingo Dominican Republic Temple">
                            <a:extLst>
                              <a:ext uri="{A12FA001-AC4F-418D-AE19-62706E023703}">
                                <ahyp:hlinkClr xmlns:ahyp="http://schemas.microsoft.com/office/drawing/2018/hyperlinkcolor" val="tx"/>
                              </a:ext>
                            </a:extLst>
                          </a:hlinkClick>
                        </a:rPr>
                        <a:t>Santo Domingo Dominican Republic Temple</a:t>
                      </a:r>
                      <a:endParaRPr lang="pt-BR">
                        <a:solidFill>
                          <a:schemeClr val="tx1"/>
                        </a:solidFill>
                      </a:endParaRPr>
                    </a:p>
                  </a:txBody>
                  <a:tcPr marL="31750" marR="31750" marT="31750" marB="31750" anchor="ctr"/>
                </a:tc>
                <a:tc>
                  <a:txBody>
                    <a:bodyPr/>
                    <a:lstStyle/>
                    <a:p>
                      <a:r>
                        <a:rPr lang="en-US">
                          <a:solidFill>
                            <a:schemeClr val="tx1"/>
                          </a:solidFill>
                        </a:rPr>
                        <a:t>17 September </a:t>
                      </a:r>
                      <a:r>
                        <a:rPr lang="en-US" u="none" strike="noStrike">
                          <a:solidFill>
                            <a:schemeClr val="tx1"/>
                          </a:solidFill>
                          <a:effectLst/>
                          <a:hlinkClick r:id="rId14" tooltip="2000">
                            <a:extLst>
                              <a:ext uri="{A12FA001-AC4F-418D-AE19-62706E023703}">
                                <ahyp:hlinkClr xmlns:ahyp="http://schemas.microsoft.com/office/drawing/2018/hyperlinkcolor" val="tx"/>
                              </a:ext>
                            </a:extLst>
                          </a:hlinkClick>
                        </a:rPr>
                        <a:t>2000</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2061488137"/>
                  </a:ext>
                </a:extLst>
              </a:tr>
              <a:tr h="370840">
                <a:tc>
                  <a:txBody>
                    <a:bodyPr/>
                    <a:lstStyle/>
                    <a:p>
                      <a:r>
                        <a:rPr lang="en-US">
                          <a:solidFill>
                            <a:schemeClr val="tx1"/>
                          </a:solidFill>
                        </a:rPr>
                        <a:t>100</a:t>
                      </a:r>
                    </a:p>
                  </a:txBody>
                  <a:tcPr marL="31750" marR="31750" marT="31750" marB="31750" anchor="ctr"/>
                </a:tc>
                <a:tc>
                  <a:txBody>
                    <a:bodyPr/>
                    <a:lstStyle/>
                    <a:p>
                      <a:r>
                        <a:rPr lang="en-US" u="none" strike="noStrike">
                          <a:solidFill>
                            <a:schemeClr val="tx1"/>
                          </a:solidFill>
                          <a:effectLst/>
                          <a:hlinkClick r:id="rId18" tooltip="Boston Massachusetts Temple">
                            <a:extLst>
                              <a:ext uri="{A12FA001-AC4F-418D-AE19-62706E023703}">
                                <ahyp:hlinkClr xmlns:ahyp="http://schemas.microsoft.com/office/drawing/2018/hyperlinkcolor" val="tx"/>
                              </a:ext>
                            </a:extLst>
                          </a:hlinkClick>
                        </a:rPr>
                        <a:t>Boston Massachusetts Temple</a:t>
                      </a:r>
                      <a:endParaRPr lang="en-US">
                        <a:solidFill>
                          <a:schemeClr val="tx1"/>
                        </a:solidFill>
                      </a:endParaRPr>
                    </a:p>
                  </a:txBody>
                  <a:tcPr marL="31750" marR="31750" marT="31750" marB="31750" anchor="ctr"/>
                </a:tc>
                <a:tc>
                  <a:txBody>
                    <a:bodyPr/>
                    <a:lstStyle/>
                    <a:p>
                      <a:r>
                        <a:rPr lang="en-US">
                          <a:solidFill>
                            <a:schemeClr val="tx1"/>
                          </a:solidFill>
                        </a:rPr>
                        <a:t>1 October </a:t>
                      </a:r>
                      <a:r>
                        <a:rPr lang="en-US" u="none" strike="noStrike">
                          <a:solidFill>
                            <a:schemeClr val="tx1"/>
                          </a:solidFill>
                          <a:effectLst/>
                          <a:hlinkClick r:id="rId14" tooltip="2000">
                            <a:extLst>
                              <a:ext uri="{A12FA001-AC4F-418D-AE19-62706E023703}">
                                <ahyp:hlinkClr xmlns:ahyp="http://schemas.microsoft.com/office/drawing/2018/hyperlinkcolor" val="tx"/>
                              </a:ext>
                            </a:extLst>
                          </a:hlinkClick>
                        </a:rPr>
                        <a:t>2000</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3207082516"/>
                  </a:ext>
                </a:extLst>
              </a:tr>
              <a:tr h="370840">
                <a:tc>
                  <a:txBody>
                    <a:bodyPr/>
                    <a:lstStyle/>
                    <a:p>
                      <a:r>
                        <a:rPr lang="en-US">
                          <a:solidFill>
                            <a:schemeClr val="tx1"/>
                          </a:solidFill>
                        </a:rPr>
                        <a:t>101</a:t>
                      </a:r>
                    </a:p>
                  </a:txBody>
                  <a:tcPr marL="31750" marR="31750" marT="31750" marB="31750" anchor="ctr"/>
                </a:tc>
                <a:tc>
                  <a:txBody>
                    <a:bodyPr/>
                    <a:lstStyle/>
                    <a:p>
                      <a:r>
                        <a:rPr lang="en-US" u="none" strike="noStrike" dirty="0">
                          <a:solidFill>
                            <a:schemeClr val="tx1"/>
                          </a:solidFill>
                          <a:effectLst/>
                          <a:hlinkClick r:id="rId19" tooltip="Recife Brazil Temple">
                            <a:extLst>
                              <a:ext uri="{A12FA001-AC4F-418D-AE19-62706E023703}">
                                <ahyp:hlinkClr xmlns:ahyp="http://schemas.microsoft.com/office/drawing/2018/hyperlinkcolor" val="tx"/>
                              </a:ext>
                            </a:extLst>
                          </a:hlinkClick>
                        </a:rPr>
                        <a:t>Recife Brazil Temple</a:t>
                      </a:r>
                      <a:endParaRPr lang="en-US" dirty="0">
                        <a:solidFill>
                          <a:schemeClr val="tx1"/>
                        </a:solidFill>
                      </a:endParaRPr>
                    </a:p>
                  </a:txBody>
                  <a:tcPr marL="31750" marR="31750" marT="31750" marB="31750" anchor="ctr"/>
                </a:tc>
                <a:tc>
                  <a:txBody>
                    <a:bodyPr/>
                    <a:lstStyle/>
                    <a:p>
                      <a:r>
                        <a:rPr lang="en-US">
                          <a:solidFill>
                            <a:schemeClr val="tx1"/>
                          </a:solidFill>
                        </a:rPr>
                        <a:t>15 December </a:t>
                      </a:r>
                      <a:r>
                        <a:rPr lang="en-US" u="none" strike="noStrike">
                          <a:solidFill>
                            <a:schemeClr val="tx1"/>
                          </a:solidFill>
                          <a:effectLst/>
                          <a:hlinkClick r:id="rId14" tooltip="2000">
                            <a:extLst>
                              <a:ext uri="{A12FA001-AC4F-418D-AE19-62706E023703}">
                                <ahyp:hlinkClr xmlns:ahyp="http://schemas.microsoft.com/office/drawing/2018/hyperlinkcolor" val="tx"/>
                              </a:ext>
                            </a:extLst>
                          </a:hlinkClick>
                        </a:rPr>
                        <a:t>2000</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397752796"/>
                  </a:ext>
                </a:extLst>
              </a:tr>
              <a:tr h="370840">
                <a:tc>
                  <a:txBody>
                    <a:bodyPr/>
                    <a:lstStyle/>
                    <a:p>
                      <a:r>
                        <a:rPr lang="en-US">
                          <a:solidFill>
                            <a:schemeClr val="tx1"/>
                          </a:solidFill>
                        </a:rPr>
                        <a:t>102</a:t>
                      </a:r>
                    </a:p>
                  </a:txBody>
                  <a:tcPr marL="31750" marR="31750" marT="31750" marB="31750" anchor="ctr"/>
                </a:tc>
                <a:tc>
                  <a:txBody>
                    <a:bodyPr/>
                    <a:lstStyle/>
                    <a:p>
                      <a:r>
                        <a:rPr lang="en-US" u="none" strike="noStrike">
                          <a:solidFill>
                            <a:schemeClr val="tx1"/>
                          </a:solidFill>
                          <a:effectLst/>
                          <a:hlinkClick r:id="rId20" tooltip="Porto Alegre Brazil Temple">
                            <a:extLst>
                              <a:ext uri="{A12FA001-AC4F-418D-AE19-62706E023703}">
                                <ahyp:hlinkClr xmlns:ahyp="http://schemas.microsoft.com/office/drawing/2018/hyperlinkcolor" val="tx"/>
                              </a:ext>
                            </a:extLst>
                          </a:hlinkClick>
                        </a:rPr>
                        <a:t>Porto Alegre Brazil Temple</a:t>
                      </a:r>
                      <a:endParaRPr lang="en-US">
                        <a:solidFill>
                          <a:schemeClr val="tx1"/>
                        </a:solidFill>
                      </a:endParaRPr>
                    </a:p>
                  </a:txBody>
                  <a:tcPr marL="31750" marR="31750" marT="31750" marB="31750" anchor="ctr"/>
                </a:tc>
                <a:tc>
                  <a:txBody>
                    <a:bodyPr/>
                    <a:lstStyle/>
                    <a:p>
                      <a:r>
                        <a:rPr lang="en-US">
                          <a:solidFill>
                            <a:schemeClr val="tx1"/>
                          </a:solidFill>
                        </a:rPr>
                        <a:t>17 December </a:t>
                      </a:r>
                      <a:r>
                        <a:rPr lang="en-US" u="none" strike="noStrike">
                          <a:solidFill>
                            <a:schemeClr val="tx1"/>
                          </a:solidFill>
                          <a:effectLst/>
                          <a:hlinkClick r:id="rId14" tooltip="2000">
                            <a:extLst>
                              <a:ext uri="{A12FA001-AC4F-418D-AE19-62706E023703}">
                                <ahyp:hlinkClr xmlns:ahyp="http://schemas.microsoft.com/office/drawing/2018/hyperlinkcolor" val="tx"/>
                              </a:ext>
                            </a:extLst>
                          </a:hlinkClick>
                        </a:rPr>
                        <a:t>2000</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3256367923"/>
                  </a:ext>
                </a:extLst>
              </a:tr>
              <a:tr h="370840">
                <a:tc>
                  <a:txBody>
                    <a:bodyPr/>
                    <a:lstStyle/>
                    <a:p>
                      <a:r>
                        <a:rPr lang="en-US">
                          <a:solidFill>
                            <a:schemeClr val="tx1"/>
                          </a:solidFill>
                        </a:rPr>
                        <a:t>103</a:t>
                      </a:r>
                    </a:p>
                  </a:txBody>
                  <a:tcPr marL="31750" marR="31750" marT="31750" marB="31750" anchor="ctr"/>
                </a:tc>
                <a:tc>
                  <a:txBody>
                    <a:bodyPr/>
                    <a:lstStyle/>
                    <a:p>
                      <a:r>
                        <a:rPr lang="en-US" u="none" strike="noStrike">
                          <a:solidFill>
                            <a:schemeClr val="tx1"/>
                          </a:solidFill>
                          <a:effectLst/>
                          <a:hlinkClick r:id="rId21" tooltip="Montevideo Uruguay Temple">
                            <a:extLst>
                              <a:ext uri="{A12FA001-AC4F-418D-AE19-62706E023703}">
                                <ahyp:hlinkClr xmlns:ahyp="http://schemas.microsoft.com/office/drawing/2018/hyperlinkcolor" val="tx"/>
                              </a:ext>
                            </a:extLst>
                          </a:hlinkClick>
                        </a:rPr>
                        <a:t>Montevideo Uruguay Temple</a:t>
                      </a:r>
                      <a:endParaRPr lang="en-US">
                        <a:solidFill>
                          <a:schemeClr val="tx1"/>
                        </a:solidFill>
                      </a:endParaRPr>
                    </a:p>
                  </a:txBody>
                  <a:tcPr marL="31750" marR="31750" marT="31750" marB="31750" anchor="ctr"/>
                </a:tc>
                <a:tc>
                  <a:txBody>
                    <a:bodyPr/>
                    <a:lstStyle/>
                    <a:p>
                      <a:r>
                        <a:rPr lang="en-US">
                          <a:solidFill>
                            <a:schemeClr val="tx1"/>
                          </a:solidFill>
                        </a:rPr>
                        <a:t>18 March </a:t>
                      </a:r>
                      <a:r>
                        <a:rPr lang="en-US" u="none" strike="noStrike">
                          <a:solidFill>
                            <a:schemeClr val="tx1"/>
                          </a:solidFill>
                          <a:effectLst/>
                          <a:hlinkClick r:id="rId3" tooltip="2001">
                            <a:extLst>
                              <a:ext uri="{A12FA001-AC4F-418D-AE19-62706E023703}">
                                <ahyp:hlinkClr xmlns:ahyp="http://schemas.microsoft.com/office/drawing/2018/hyperlinkcolor" val="tx"/>
                              </a:ext>
                            </a:extLst>
                          </a:hlinkClick>
                        </a:rPr>
                        <a:t>2001</a:t>
                      </a:r>
                      <a:endParaRPr lang="en-US">
                        <a:solidFill>
                          <a:schemeClr val="tx1"/>
                        </a:solidFill>
                      </a:endParaRPr>
                    </a:p>
                  </a:txBody>
                  <a:tcPr marL="31750" marR="31750" marT="31750" marB="31750" anchor="ctr"/>
                </a:tc>
                <a:tc>
                  <a:txBody>
                    <a:bodyPr/>
                    <a:lstStyle/>
                    <a:p>
                      <a:r>
                        <a:rPr lang="en-US" u="none" strike="noStrike" dirty="0">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dirty="0">
                        <a:solidFill>
                          <a:schemeClr val="tx1"/>
                        </a:solidFill>
                      </a:endParaRPr>
                    </a:p>
                  </a:txBody>
                  <a:tcPr marL="31750" marR="31750" marT="31750" marB="31750" anchor="ctr"/>
                </a:tc>
                <a:extLst>
                  <a:ext uri="{0D108BD9-81ED-4DB2-BD59-A6C34878D82A}">
                    <a16:rowId xmlns:a16="http://schemas.microsoft.com/office/drawing/2014/main" val="468863220"/>
                  </a:ext>
                </a:extLst>
              </a:tr>
            </a:tbl>
          </a:graphicData>
        </a:graphic>
      </p:graphicFrame>
    </p:spTree>
    <p:extLst>
      <p:ext uri="{BB962C8B-B14F-4D97-AF65-F5344CB8AC3E}">
        <p14:creationId xmlns:p14="http://schemas.microsoft.com/office/powerpoint/2010/main" val="31938263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8B8A6D6-D063-4A4E-ABE4-53E2CB587A13}"/>
              </a:ext>
            </a:extLst>
          </p:cNvPr>
          <p:cNvGraphicFramePr>
            <a:graphicFrameLocks noGrp="1"/>
          </p:cNvGraphicFramePr>
          <p:nvPr>
            <p:extLst>
              <p:ext uri="{D42A27DB-BD31-4B8C-83A1-F6EECF244321}">
                <p14:modId xmlns:p14="http://schemas.microsoft.com/office/powerpoint/2010/main" val="2481538702"/>
              </p:ext>
            </p:extLst>
          </p:nvPr>
        </p:nvGraphicFramePr>
        <p:xfrm>
          <a:off x="533400" y="3779874"/>
          <a:ext cx="11125200" cy="2966720"/>
        </p:xfrm>
        <a:graphic>
          <a:graphicData uri="http://schemas.openxmlformats.org/drawingml/2006/table">
            <a:tbl>
              <a:tblPr firstRow="1" bandRow="1">
                <a:tableStyleId>{5940675A-B579-460E-94D1-54222C63F5DA}</a:tableStyleId>
              </a:tblPr>
              <a:tblGrid>
                <a:gridCol w="1134533">
                  <a:extLst>
                    <a:ext uri="{9D8B030D-6E8A-4147-A177-3AD203B41FA5}">
                      <a16:colId xmlns:a16="http://schemas.microsoft.com/office/drawing/2014/main" val="3991030350"/>
                    </a:ext>
                  </a:extLst>
                </a:gridCol>
                <a:gridCol w="4428067">
                  <a:extLst>
                    <a:ext uri="{9D8B030D-6E8A-4147-A177-3AD203B41FA5}">
                      <a16:colId xmlns:a16="http://schemas.microsoft.com/office/drawing/2014/main" val="2368150512"/>
                    </a:ext>
                  </a:extLst>
                </a:gridCol>
                <a:gridCol w="2781300">
                  <a:extLst>
                    <a:ext uri="{9D8B030D-6E8A-4147-A177-3AD203B41FA5}">
                      <a16:colId xmlns:a16="http://schemas.microsoft.com/office/drawing/2014/main" val="642465503"/>
                    </a:ext>
                  </a:extLst>
                </a:gridCol>
                <a:gridCol w="2781300">
                  <a:extLst>
                    <a:ext uri="{9D8B030D-6E8A-4147-A177-3AD203B41FA5}">
                      <a16:colId xmlns:a16="http://schemas.microsoft.com/office/drawing/2014/main" val="816213767"/>
                    </a:ext>
                  </a:extLst>
                </a:gridCol>
              </a:tblGrid>
              <a:tr h="370840">
                <a:tc>
                  <a:txBody>
                    <a:bodyPr/>
                    <a:lstStyle/>
                    <a:p>
                      <a:r>
                        <a:rPr lang="en-US" dirty="0">
                          <a:solidFill>
                            <a:schemeClr val="tx1"/>
                          </a:solidFill>
                        </a:rPr>
                        <a:t>120</a:t>
                      </a:r>
                    </a:p>
                  </a:txBody>
                  <a:tcPr marL="31750" marR="31750" marT="31750" marB="31750" anchor="ctr"/>
                </a:tc>
                <a:tc>
                  <a:txBody>
                    <a:bodyPr/>
                    <a:lstStyle/>
                    <a:p>
                      <a:r>
                        <a:rPr lang="en-US" u="none" strike="noStrike">
                          <a:solidFill>
                            <a:schemeClr val="tx1"/>
                          </a:solidFill>
                          <a:effectLst/>
                          <a:hlinkClick r:id="rId2" tooltip="San Antonio Texas Temple">
                            <a:extLst>
                              <a:ext uri="{A12FA001-AC4F-418D-AE19-62706E023703}">
                                <ahyp:hlinkClr xmlns:ahyp="http://schemas.microsoft.com/office/drawing/2018/hyperlinkcolor" val="tx"/>
                              </a:ext>
                            </a:extLst>
                          </a:hlinkClick>
                        </a:rPr>
                        <a:t>San Antonio Texas Temple</a:t>
                      </a:r>
                      <a:endParaRPr lang="en-US">
                        <a:solidFill>
                          <a:schemeClr val="tx1"/>
                        </a:solidFill>
                      </a:endParaRPr>
                    </a:p>
                  </a:txBody>
                  <a:tcPr marL="31750" marR="31750" marT="31750" marB="31750" anchor="ctr"/>
                </a:tc>
                <a:tc>
                  <a:txBody>
                    <a:bodyPr/>
                    <a:lstStyle/>
                    <a:p>
                      <a:r>
                        <a:rPr lang="en-US">
                          <a:solidFill>
                            <a:schemeClr val="tx1"/>
                          </a:solidFill>
                        </a:rPr>
                        <a:t>22 May </a:t>
                      </a:r>
                      <a:r>
                        <a:rPr lang="en-US" u="none" strike="noStrike">
                          <a:solidFill>
                            <a:schemeClr val="tx1"/>
                          </a:solidFill>
                          <a:effectLst/>
                          <a:hlinkClick r:id="rId3" tooltip="2005">
                            <a:extLst>
                              <a:ext uri="{A12FA001-AC4F-418D-AE19-62706E023703}">
                                <ahyp:hlinkClr xmlns:ahyp="http://schemas.microsoft.com/office/drawing/2018/hyperlinkcolor" val="tx"/>
                              </a:ext>
                            </a:extLst>
                          </a:hlinkClick>
                        </a:rPr>
                        <a:t>2005</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1451859052"/>
                  </a:ext>
                </a:extLst>
              </a:tr>
              <a:tr h="370840">
                <a:tc>
                  <a:txBody>
                    <a:bodyPr/>
                    <a:lstStyle/>
                    <a:p>
                      <a:r>
                        <a:rPr lang="en-US">
                          <a:solidFill>
                            <a:schemeClr val="tx1"/>
                          </a:solidFill>
                        </a:rPr>
                        <a:t>121</a:t>
                      </a:r>
                    </a:p>
                  </a:txBody>
                  <a:tcPr marL="31750" marR="31750" marT="31750" marB="31750" anchor="ctr"/>
                </a:tc>
                <a:tc>
                  <a:txBody>
                    <a:bodyPr/>
                    <a:lstStyle/>
                    <a:p>
                      <a:r>
                        <a:rPr lang="en-US" u="none" strike="noStrike">
                          <a:solidFill>
                            <a:schemeClr val="tx1"/>
                          </a:solidFill>
                          <a:effectLst/>
                          <a:hlinkClick r:id="rId5" tooltip="Aba Nigeria Temple">
                            <a:extLst>
                              <a:ext uri="{A12FA001-AC4F-418D-AE19-62706E023703}">
                                <ahyp:hlinkClr xmlns:ahyp="http://schemas.microsoft.com/office/drawing/2018/hyperlinkcolor" val="tx"/>
                              </a:ext>
                            </a:extLst>
                          </a:hlinkClick>
                        </a:rPr>
                        <a:t>Aba Nigeria Temple</a:t>
                      </a:r>
                      <a:endParaRPr lang="en-US">
                        <a:solidFill>
                          <a:schemeClr val="tx1"/>
                        </a:solidFill>
                      </a:endParaRPr>
                    </a:p>
                  </a:txBody>
                  <a:tcPr marL="31750" marR="31750" marT="31750" marB="31750" anchor="ctr"/>
                </a:tc>
                <a:tc>
                  <a:txBody>
                    <a:bodyPr/>
                    <a:lstStyle/>
                    <a:p>
                      <a:r>
                        <a:rPr lang="en-US">
                          <a:solidFill>
                            <a:schemeClr val="tx1"/>
                          </a:solidFill>
                        </a:rPr>
                        <a:t>7 August </a:t>
                      </a:r>
                      <a:r>
                        <a:rPr lang="en-US" u="none" strike="noStrike">
                          <a:solidFill>
                            <a:schemeClr val="tx1"/>
                          </a:solidFill>
                          <a:effectLst/>
                          <a:hlinkClick r:id="rId3" tooltip="2005">
                            <a:extLst>
                              <a:ext uri="{A12FA001-AC4F-418D-AE19-62706E023703}">
                                <ahyp:hlinkClr xmlns:ahyp="http://schemas.microsoft.com/office/drawing/2018/hyperlinkcolor" val="tx"/>
                              </a:ext>
                            </a:extLst>
                          </a:hlinkClick>
                        </a:rPr>
                        <a:t>2005</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2256654336"/>
                  </a:ext>
                </a:extLst>
              </a:tr>
              <a:tr h="370840">
                <a:tc>
                  <a:txBody>
                    <a:bodyPr/>
                    <a:lstStyle/>
                    <a:p>
                      <a:r>
                        <a:rPr lang="en-US">
                          <a:solidFill>
                            <a:schemeClr val="tx1"/>
                          </a:solidFill>
                        </a:rPr>
                        <a:t>122</a:t>
                      </a:r>
                    </a:p>
                  </a:txBody>
                  <a:tcPr marL="31750" marR="31750" marT="31750" marB="31750" anchor="ctr"/>
                </a:tc>
                <a:tc>
                  <a:txBody>
                    <a:bodyPr/>
                    <a:lstStyle/>
                    <a:p>
                      <a:r>
                        <a:rPr lang="en-US" u="none" strike="noStrike">
                          <a:solidFill>
                            <a:schemeClr val="tx1"/>
                          </a:solidFill>
                          <a:effectLst/>
                          <a:hlinkClick r:id="rId6" tooltip="Newport Beach California Temple">
                            <a:extLst>
                              <a:ext uri="{A12FA001-AC4F-418D-AE19-62706E023703}">
                                <ahyp:hlinkClr xmlns:ahyp="http://schemas.microsoft.com/office/drawing/2018/hyperlinkcolor" val="tx"/>
                              </a:ext>
                            </a:extLst>
                          </a:hlinkClick>
                        </a:rPr>
                        <a:t>Newport Beach California Temple</a:t>
                      </a:r>
                      <a:endParaRPr lang="en-US">
                        <a:solidFill>
                          <a:schemeClr val="tx1"/>
                        </a:solidFill>
                      </a:endParaRPr>
                    </a:p>
                  </a:txBody>
                  <a:tcPr marL="31750" marR="31750" marT="31750" marB="31750" anchor="ctr"/>
                </a:tc>
                <a:tc>
                  <a:txBody>
                    <a:bodyPr/>
                    <a:lstStyle/>
                    <a:p>
                      <a:r>
                        <a:rPr lang="en-US">
                          <a:solidFill>
                            <a:schemeClr val="tx1"/>
                          </a:solidFill>
                        </a:rPr>
                        <a:t>28 August </a:t>
                      </a:r>
                      <a:r>
                        <a:rPr lang="en-US" u="none" strike="noStrike">
                          <a:solidFill>
                            <a:schemeClr val="tx1"/>
                          </a:solidFill>
                          <a:effectLst/>
                          <a:hlinkClick r:id="rId3" tooltip="2005">
                            <a:extLst>
                              <a:ext uri="{A12FA001-AC4F-418D-AE19-62706E023703}">
                                <ahyp:hlinkClr xmlns:ahyp="http://schemas.microsoft.com/office/drawing/2018/hyperlinkcolor" val="tx"/>
                              </a:ext>
                            </a:extLst>
                          </a:hlinkClick>
                        </a:rPr>
                        <a:t>2005</a:t>
                      </a:r>
                      <a:endParaRPr lang="en-US">
                        <a:solidFill>
                          <a:schemeClr val="tx1"/>
                        </a:solidFill>
                      </a:endParaRPr>
                    </a:p>
                  </a:txBody>
                  <a:tcPr marL="31750" marR="31750" marT="31750" marB="31750" anchor="ctr"/>
                </a:tc>
                <a:tc>
                  <a:txBody>
                    <a:bodyPr/>
                    <a:lstStyle/>
                    <a:p>
                      <a:r>
                        <a:rPr lang="en-US" u="none" strike="noStrike" dirty="0">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dirty="0">
                        <a:solidFill>
                          <a:schemeClr val="tx1"/>
                        </a:solidFill>
                      </a:endParaRPr>
                    </a:p>
                  </a:txBody>
                  <a:tcPr marL="31750" marR="31750" marT="31750" marB="31750" anchor="ctr"/>
                </a:tc>
                <a:extLst>
                  <a:ext uri="{0D108BD9-81ED-4DB2-BD59-A6C34878D82A}">
                    <a16:rowId xmlns:a16="http://schemas.microsoft.com/office/drawing/2014/main" val="1148374524"/>
                  </a:ext>
                </a:extLst>
              </a:tr>
              <a:tr h="370840">
                <a:tc>
                  <a:txBody>
                    <a:bodyPr/>
                    <a:lstStyle/>
                    <a:p>
                      <a:r>
                        <a:rPr lang="en-US">
                          <a:solidFill>
                            <a:schemeClr val="tx1"/>
                          </a:solidFill>
                        </a:rPr>
                        <a:t>123</a:t>
                      </a:r>
                    </a:p>
                  </a:txBody>
                  <a:tcPr marL="31750" marR="31750" marT="31750" marB="31750" anchor="ctr"/>
                </a:tc>
                <a:tc>
                  <a:txBody>
                    <a:bodyPr/>
                    <a:lstStyle/>
                    <a:p>
                      <a:r>
                        <a:rPr lang="en-US" u="none" strike="noStrike">
                          <a:solidFill>
                            <a:schemeClr val="tx1"/>
                          </a:solidFill>
                          <a:effectLst/>
                          <a:hlinkClick r:id="rId7" tooltip="Sacramento California Temple">
                            <a:extLst>
                              <a:ext uri="{A12FA001-AC4F-418D-AE19-62706E023703}">
                                <ahyp:hlinkClr xmlns:ahyp="http://schemas.microsoft.com/office/drawing/2018/hyperlinkcolor" val="tx"/>
                              </a:ext>
                            </a:extLst>
                          </a:hlinkClick>
                        </a:rPr>
                        <a:t>Sacramento California Temple</a:t>
                      </a:r>
                      <a:endParaRPr lang="en-US">
                        <a:solidFill>
                          <a:schemeClr val="tx1"/>
                        </a:solidFill>
                      </a:endParaRPr>
                    </a:p>
                  </a:txBody>
                  <a:tcPr marL="31750" marR="31750" marT="31750" marB="31750" anchor="ctr"/>
                </a:tc>
                <a:tc>
                  <a:txBody>
                    <a:bodyPr/>
                    <a:lstStyle/>
                    <a:p>
                      <a:r>
                        <a:rPr lang="en-US">
                          <a:solidFill>
                            <a:schemeClr val="tx1"/>
                          </a:solidFill>
                        </a:rPr>
                        <a:t>3 September </a:t>
                      </a:r>
                      <a:r>
                        <a:rPr lang="en-US" u="none" strike="noStrike">
                          <a:solidFill>
                            <a:schemeClr val="tx1"/>
                          </a:solidFill>
                          <a:effectLst/>
                          <a:hlinkClick r:id="rId8" tooltip="2006">
                            <a:extLst>
                              <a:ext uri="{A12FA001-AC4F-418D-AE19-62706E023703}">
                                <ahyp:hlinkClr xmlns:ahyp="http://schemas.microsoft.com/office/drawing/2018/hyperlinkcolor" val="tx"/>
                              </a:ext>
                            </a:extLst>
                          </a:hlinkClick>
                        </a:rPr>
                        <a:t>2006</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2061488137"/>
                  </a:ext>
                </a:extLst>
              </a:tr>
              <a:tr h="370840">
                <a:tc>
                  <a:txBody>
                    <a:bodyPr/>
                    <a:lstStyle/>
                    <a:p>
                      <a:r>
                        <a:rPr lang="en-US">
                          <a:solidFill>
                            <a:schemeClr val="tx1"/>
                          </a:solidFill>
                        </a:rPr>
                        <a:t>124</a:t>
                      </a:r>
                    </a:p>
                  </a:txBody>
                  <a:tcPr marL="31750" marR="31750" marT="31750" marB="31750" anchor="ctr"/>
                </a:tc>
                <a:tc>
                  <a:txBody>
                    <a:bodyPr/>
                    <a:lstStyle/>
                    <a:p>
                      <a:r>
                        <a:rPr lang="en-US" u="none" strike="noStrike">
                          <a:solidFill>
                            <a:schemeClr val="tx1"/>
                          </a:solidFill>
                          <a:effectLst/>
                          <a:hlinkClick r:id="rId9" tooltip="Helsinki Finland Temple">
                            <a:extLst>
                              <a:ext uri="{A12FA001-AC4F-418D-AE19-62706E023703}">
                                <ahyp:hlinkClr xmlns:ahyp="http://schemas.microsoft.com/office/drawing/2018/hyperlinkcolor" val="tx"/>
                              </a:ext>
                            </a:extLst>
                          </a:hlinkClick>
                        </a:rPr>
                        <a:t>Helsinki Finland Temple</a:t>
                      </a:r>
                      <a:endParaRPr lang="en-US">
                        <a:solidFill>
                          <a:schemeClr val="tx1"/>
                        </a:solidFill>
                      </a:endParaRPr>
                    </a:p>
                  </a:txBody>
                  <a:tcPr marL="31750" marR="31750" marT="31750" marB="31750" anchor="ctr"/>
                </a:tc>
                <a:tc>
                  <a:txBody>
                    <a:bodyPr/>
                    <a:lstStyle/>
                    <a:p>
                      <a:r>
                        <a:rPr lang="en-US">
                          <a:solidFill>
                            <a:schemeClr val="tx1"/>
                          </a:solidFill>
                        </a:rPr>
                        <a:t>22 October </a:t>
                      </a:r>
                      <a:r>
                        <a:rPr lang="en-US" u="none" strike="noStrike">
                          <a:solidFill>
                            <a:schemeClr val="tx1"/>
                          </a:solidFill>
                          <a:effectLst/>
                          <a:hlinkClick r:id="rId8" tooltip="2006">
                            <a:extLst>
                              <a:ext uri="{A12FA001-AC4F-418D-AE19-62706E023703}">
                                <ahyp:hlinkClr xmlns:ahyp="http://schemas.microsoft.com/office/drawing/2018/hyperlinkcolor" val="tx"/>
                              </a:ext>
                            </a:extLst>
                          </a:hlinkClick>
                        </a:rPr>
                        <a:t>2006</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3207082516"/>
                  </a:ext>
                </a:extLst>
              </a:tr>
              <a:tr h="370840">
                <a:tc>
                  <a:txBody>
                    <a:bodyPr/>
                    <a:lstStyle/>
                    <a:p>
                      <a:r>
                        <a:rPr lang="en-US">
                          <a:solidFill>
                            <a:schemeClr val="tx1"/>
                          </a:solidFill>
                        </a:rPr>
                        <a:t>125</a:t>
                      </a:r>
                    </a:p>
                  </a:txBody>
                  <a:tcPr marL="31750" marR="31750" marT="31750" marB="31750" anchor="ctr"/>
                </a:tc>
                <a:tc>
                  <a:txBody>
                    <a:bodyPr/>
                    <a:lstStyle/>
                    <a:p>
                      <a:r>
                        <a:rPr lang="en-US" u="none" strike="noStrike">
                          <a:solidFill>
                            <a:schemeClr val="tx1"/>
                          </a:solidFill>
                          <a:effectLst/>
                          <a:hlinkClick r:id="rId10" tooltip="Rexburg Idaho Temple">
                            <a:extLst>
                              <a:ext uri="{A12FA001-AC4F-418D-AE19-62706E023703}">
                                <ahyp:hlinkClr xmlns:ahyp="http://schemas.microsoft.com/office/drawing/2018/hyperlinkcolor" val="tx"/>
                              </a:ext>
                            </a:extLst>
                          </a:hlinkClick>
                        </a:rPr>
                        <a:t>Rexburg Idaho Temple</a:t>
                      </a:r>
                      <a:endParaRPr lang="en-US">
                        <a:solidFill>
                          <a:schemeClr val="tx1"/>
                        </a:solidFill>
                      </a:endParaRPr>
                    </a:p>
                  </a:txBody>
                  <a:tcPr marL="31750" marR="31750" marT="31750" marB="31750" anchor="ctr"/>
                </a:tc>
                <a:tc>
                  <a:txBody>
                    <a:bodyPr/>
                    <a:lstStyle/>
                    <a:p>
                      <a:r>
                        <a:rPr lang="en-US">
                          <a:solidFill>
                            <a:schemeClr val="tx1"/>
                          </a:solidFill>
                        </a:rPr>
                        <a:t>10 February </a:t>
                      </a:r>
                      <a:r>
                        <a:rPr lang="en-US" u="none" strike="noStrike">
                          <a:solidFill>
                            <a:schemeClr val="tx1"/>
                          </a:solidFill>
                          <a:effectLst/>
                          <a:hlinkClick r:id="rId11" tooltip="2008">
                            <a:extLst>
                              <a:ext uri="{A12FA001-AC4F-418D-AE19-62706E023703}">
                                <ahyp:hlinkClr xmlns:ahyp="http://schemas.microsoft.com/office/drawing/2018/hyperlinkcolor" val="tx"/>
                              </a:ext>
                            </a:extLst>
                          </a:hlinkClick>
                        </a:rPr>
                        <a:t>2008</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12" tooltip="Thomas S. Monson">
                            <a:extLst>
                              <a:ext uri="{A12FA001-AC4F-418D-AE19-62706E023703}">
                                <ahyp:hlinkClr xmlns:ahyp="http://schemas.microsoft.com/office/drawing/2018/hyperlinkcolor" val="tx"/>
                              </a:ext>
                            </a:extLst>
                          </a:hlinkClick>
                        </a:rPr>
                        <a:t>Thomas S. Monson</a:t>
                      </a:r>
                      <a:endParaRPr lang="en-US">
                        <a:solidFill>
                          <a:schemeClr val="tx1"/>
                        </a:solidFill>
                      </a:endParaRPr>
                    </a:p>
                  </a:txBody>
                  <a:tcPr marL="31750" marR="31750" marT="31750" marB="31750" anchor="ctr"/>
                </a:tc>
                <a:extLst>
                  <a:ext uri="{0D108BD9-81ED-4DB2-BD59-A6C34878D82A}">
                    <a16:rowId xmlns:a16="http://schemas.microsoft.com/office/drawing/2014/main" val="397752796"/>
                  </a:ext>
                </a:extLst>
              </a:tr>
              <a:tr h="370840">
                <a:tc>
                  <a:txBody>
                    <a:bodyPr/>
                    <a:lstStyle/>
                    <a:p>
                      <a:r>
                        <a:rPr lang="en-US">
                          <a:solidFill>
                            <a:schemeClr val="tx1"/>
                          </a:solidFill>
                        </a:rPr>
                        <a:t>126</a:t>
                      </a:r>
                    </a:p>
                  </a:txBody>
                  <a:tcPr marL="31750" marR="31750" marT="31750" marB="31750" anchor="ctr"/>
                </a:tc>
                <a:tc>
                  <a:txBody>
                    <a:bodyPr/>
                    <a:lstStyle/>
                    <a:p>
                      <a:r>
                        <a:rPr lang="en-US" u="none" strike="noStrike">
                          <a:solidFill>
                            <a:schemeClr val="tx1"/>
                          </a:solidFill>
                          <a:effectLst/>
                          <a:hlinkClick r:id="rId13" tooltip="Curitiba Brazil Temple">
                            <a:extLst>
                              <a:ext uri="{A12FA001-AC4F-418D-AE19-62706E023703}">
                                <ahyp:hlinkClr xmlns:ahyp="http://schemas.microsoft.com/office/drawing/2018/hyperlinkcolor" val="tx"/>
                              </a:ext>
                            </a:extLst>
                          </a:hlinkClick>
                        </a:rPr>
                        <a:t>Curitiba Brazil Temple</a:t>
                      </a:r>
                      <a:endParaRPr lang="en-US">
                        <a:solidFill>
                          <a:schemeClr val="tx1"/>
                        </a:solidFill>
                      </a:endParaRPr>
                    </a:p>
                  </a:txBody>
                  <a:tcPr marL="31750" marR="31750" marT="31750" marB="31750" anchor="ctr"/>
                </a:tc>
                <a:tc>
                  <a:txBody>
                    <a:bodyPr/>
                    <a:lstStyle/>
                    <a:p>
                      <a:r>
                        <a:rPr lang="en-US">
                          <a:solidFill>
                            <a:schemeClr val="tx1"/>
                          </a:solidFill>
                        </a:rPr>
                        <a:t>1 June </a:t>
                      </a:r>
                      <a:r>
                        <a:rPr lang="en-US" u="none" strike="noStrike">
                          <a:solidFill>
                            <a:schemeClr val="tx1"/>
                          </a:solidFill>
                          <a:effectLst/>
                          <a:hlinkClick r:id="rId11" tooltip="2008">
                            <a:extLst>
                              <a:ext uri="{A12FA001-AC4F-418D-AE19-62706E023703}">
                                <ahyp:hlinkClr xmlns:ahyp="http://schemas.microsoft.com/office/drawing/2018/hyperlinkcolor" val="tx"/>
                              </a:ext>
                            </a:extLst>
                          </a:hlinkClick>
                        </a:rPr>
                        <a:t>2008</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12" tooltip="Thomas S. Monson">
                            <a:extLst>
                              <a:ext uri="{A12FA001-AC4F-418D-AE19-62706E023703}">
                                <ahyp:hlinkClr xmlns:ahyp="http://schemas.microsoft.com/office/drawing/2018/hyperlinkcolor" val="tx"/>
                              </a:ext>
                            </a:extLst>
                          </a:hlinkClick>
                        </a:rPr>
                        <a:t>Thomas S. Monson</a:t>
                      </a:r>
                      <a:endParaRPr lang="en-US">
                        <a:solidFill>
                          <a:schemeClr val="tx1"/>
                        </a:solidFill>
                      </a:endParaRPr>
                    </a:p>
                  </a:txBody>
                  <a:tcPr marL="31750" marR="31750" marT="31750" marB="31750" anchor="ctr"/>
                </a:tc>
                <a:extLst>
                  <a:ext uri="{0D108BD9-81ED-4DB2-BD59-A6C34878D82A}">
                    <a16:rowId xmlns:a16="http://schemas.microsoft.com/office/drawing/2014/main" val="3256367923"/>
                  </a:ext>
                </a:extLst>
              </a:tr>
              <a:tr h="370840">
                <a:tc>
                  <a:txBody>
                    <a:bodyPr/>
                    <a:lstStyle/>
                    <a:p>
                      <a:r>
                        <a:rPr lang="en-US">
                          <a:solidFill>
                            <a:schemeClr val="tx1"/>
                          </a:solidFill>
                        </a:rPr>
                        <a:t>127</a:t>
                      </a:r>
                    </a:p>
                  </a:txBody>
                  <a:tcPr marL="31750" marR="31750" marT="31750" marB="31750" anchor="ctr"/>
                </a:tc>
                <a:tc>
                  <a:txBody>
                    <a:bodyPr/>
                    <a:lstStyle/>
                    <a:p>
                      <a:r>
                        <a:rPr lang="en-US" u="none" strike="noStrike">
                          <a:solidFill>
                            <a:schemeClr val="tx1"/>
                          </a:solidFill>
                          <a:effectLst/>
                          <a:hlinkClick r:id="rId14" tooltip="Panama City Panama Temple">
                            <a:extLst>
                              <a:ext uri="{A12FA001-AC4F-418D-AE19-62706E023703}">
                                <ahyp:hlinkClr xmlns:ahyp="http://schemas.microsoft.com/office/drawing/2018/hyperlinkcolor" val="tx"/>
                              </a:ext>
                            </a:extLst>
                          </a:hlinkClick>
                        </a:rPr>
                        <a:t>Panamá City Panamá Temple</a:t>
                      </a:r>
                      <a:endParaRPr lang="en-US">
                        <a:solidFill>
                          <a:schemeClr val="tx1"/>
                        </a:solidFill>
                      </a:endParaRPr>
                    </a:p>
                  </a:txBody>
                  <a:tcPr marL="31750" marR="31750" marT="31750" marB="31750" anchor="ctr"/>
                </a:tc>
                <a:tc>
                  <a:txBody>
                    <a:bodyPr/>
                    <a:lstStyle/>
                    <a:p>
                      <a:r>
                        <a:rPr lang="en-US">
                          <a:solidFill>
                            <a:schemeClr val="tx1"/>
                          </a:solidFill>
                        </a:rPr>
                        <a:t>10 August </a:t>
                      </a:r>
                      <a:r>
                        <a:rPr lang="en-US" u="none" strike="noStrike">
                          <a:solidFill>
                            <a:schemeClr val="tx1"/>
                          </a:solidFill>
                          <a:effectLst/>
                          <a:hlinkClick r:id="rId11" tooltip="2008">
                            <a:extLst>
                              <a:ext uri="{A12FA001-AC4F-418D-AE19-62706E023703}">
                                <ahyp:hlinkClr xmlns:ahyp="http://schemas.microsoft.com/office/drawing/2018/hyperlinkcolor" val="tx"/>
                              </a:ext>
                            </a:extLst>
                          </a:hlinkClick>
                        </a:rPr>
                        <a:t>2008</a:t>
                      </a:r>
                      <a:endParaRPr lang="en-US">
                        <a:solidFill>
                          <a:schemeClr val="tx1"/>
                        </a:solidFill>
                      </a:endParaRPr>
                    </a:p>
                  </a:txBody>
                  <a:tcPr marL="31750" marR="31750" marT="31750" marB="31750" anchor="ctr"/>
                </a:tc>
                <a:tc>
                  <a:txBody>
                    <a:bodyPr/>
                    <a:lstStyle/>
                    <a:p>
                      <a:r>
                        <a:rPr lang="en-US" u="none" strike="noStrike" dirty="0">
                          <a:solidFill>
                            <a:schemeClr val="tx1"/>
                          </a:solidFill>
                          <a:effectLst/>
                          <a:hlinkClick r:id="rId12" tooltip="Thomas S. Monson">
                            <a:extLst>
                              <a:ext uri="{A12FA001-AC4F-418D-AE19-62706E023703}">
                                <ahyp:hlinkClr xmlns:ahyp="http://schemas.microsoft.com/office/drawing/2018/hyperlinkcolor" val="tx"/>
                              </a:ext>
                            </a:extLst>
                          </a:hlinkClick>
                        </a:rPr>
                        <a:t>Thomas S. Monson</a:t>
                      </a:r>
                      <a:endParaRPr lang="en-US" dirty="0">
                        <a:solidFill>
                          <a:schemeClr val="tx1"/>
                        </a:solidFill>
                      </a:endParaRPr>
                    </a:p>
                  </a:txBody>
                  <a:tcPr marL="31750" marR="31750" marT="31750" marB="31750" anchor="ctr"/>
                </a:tc>
                <a:extLst>
                  <a:ext uri="{0D108BD9-81ED-4DB2-BD59-A6C34878D82A}">
                    <a16:rowId xmlns:a16="http://schemas.microsoft.com/office/drawing/2014/main" val="468863220"/>
                  </a:ext>
                </a:extLst>
              </a:tr>
            </a:tbl>
          </a:graphicData>
        </a:graphic>
      </p:graphicFrame>
      <p:graphicFrame>
        <p:nvGraphicFramePr>
          <p:cNvPr id="3" name="Table 2">
            <a:extLst>
              <a:ext uri="{FF2B5EF4-FFF2-40B4-BE49-F238E27FC236}">
                <a16:creationId xmlns:a16="http://schemas.microsoft.com/office/drawing/2014/main" id="{62B6AA0F-86FC-4FC6-B472-8549695D56EB}"/>
              </a:ext>
            </a:extLst>
          </p:cNvPr>
          <p:cNvGraphicFramePr>
            <a:graphicFrameLocks noGrp="1"/>
          </p:cNvGraphicFramePr>
          <p:nvPr>
            <p:extLst>
              <p:ext uri="{D42A27DB-BD31-4B8C-83A1-F6EECF244321}">
                <p14:modId xmlns:p14="http://schemas.microsoft.com/office/powerpoint/2010/main" val="2103553998"/>
              </p:ext>
            </p:extLst>
          </p:nvPr>
        </p:nvGraphicFramePr>
        <p:xfrm>
          <a:off x="533400" y="442314"/>
          <a:ext cx="11125200" cy="3337560"/>
        </p:xfrm>
        <a:graphic>
          <a:graphicData uri="http://schemas.openxmlformats.org/drawingml/2006/table">
            <a:tbl>
              <a:tblPr firstRow="1" bandRow="1">
                <a:tableStyleId>{5940675A-B579-460E-94D1-54222C63F5DA}</a:tableStyleId>
              </a:tblPr>
              <a:tblGrid>
                <a:gridCol w="1151467">
                  <a:extLst>
                    <a:ext uri="{9D8B030D-6E8A-4147-A177-3AD203B41FA5}">
                      <a16:colId xmlns:a16="http://schemas.microsoft.com/office/drawing/2014/main" val="3991030350"/>
                    </a:ext>
                  </a:extLst>
                </a:gridCol>
                <a:gridCol w="4411133">
                  <a:extLst>
                    <a:ext uri="{9D8B030D-6E8A-4147-A177-3AD203B41FA5}">
                      <a16:colId xmlns:a16="http://schemas.microsoft.com/office/drawing/2014/main" val="4214293282"/>
                    </a:ext>
                  </a:extLst>
                </a:gridCol>
                <a:gridCol w="2781300">
                  <a:extLst>
                    <a:ext uri="{9D8B030D-6E8A-4147-A177-3AD203B41FA5}">
                      <a16:colId xmlns:a16="http://schemas.microsoft.com/office/drawing/2014/main" val="642465503"/>
                    </a:ext>
                  </a:extLst>
                </a:gridCol>
                <a:gridCol w="2781300">
                  <a:extLst>
                    <a:ext uri="{9D8B030D-6E8A-4147-A177-3AD203B41FA5}">
                      <a16:colId xmlns:a16="http://schemas.microsoft.com/office/drawing/2014/main" val="816213767"/>
                    </a:ext>
                  </a:extLst>
                </a:gridCol>
              </a:tblGrid>
              <a:tr h="370840">
                <a:tc>
                  <a:txBody>
                    <a:bodyPr/>
                    <a:lstStyle/>
                    <a:p>
                      <a:endParaRPr lang="en-US" dirty="0">
                        <a:solidFill>
                          <a:schemeClr val="tx1"/>
                        </a:solidFill>
                      </a:endParaRPr>
                    </a:p>
                  </a:txBody>
                  <a:tcPr marL="31750" marR="31750" marT="31750" marB="31750" anchor="ctr"/>
                </a:tc>
                <a:tc>
                  <a:txBody>
                    <a:bodyPr/>
                    <a:lstStyle/>
                    <a:p>
                      <a:r>
                        <a:rPr lang="en-US" b="1" dirty="0">
                          <a:solidFill>
                            <a:schemeClr val="tx1"/>
                          </a:solidFill>
                        </a:rPr>
                        <a:t>Temple</a:t>
                      </a:r>
                      <a:endParaRPr lang="en-US" dirty="0">
                        <a:solidFill>
                          <a:schemeClr val="tx1"/>
                        </a:solidFill>
                      </a:endParaRPr>
                    </a:p>
                  </a:txBody>
                  <a:tcPr marL="31750" marR="31750" marT="31750" marB="31750" anchor="ctr"/>
                </a:tc>
                <a:tc>
                  <a:txBody>
                    <a:bodyPr/>
                    <a:lstStyle/>
                    <a:p>
                      <a:r>
                        <a:rPr lang="en-US" b="1" dirty="0">
                          <a:solidFill>
                            <a:schemeClr val="tx1"/>
                          </a:solidFill>
                        </a:rPr>
                        <a:t>Dedication Date</a:t>
                      </a:r>
                      <a:endParaRPr lang="en-US" dirty="0">
                        <a:solidFill>
                          <a:schemeClr val="tx1"/>
                        </a:solidFill>
                      </a:endParaRPr>
                    </a:p>
                  </a:txBody>
                  <a:tcPr marL="31750" marR="31750" marT="31750" marB="31750" anchor="ctr"/>
                </a:tc>
                <a:tc>
                  <a:txBody>
                    <a:bodyPr/>
                    <a:lstStyle/>
                    <a:p>
                      <a:r>
                        <a:rPr lang="en-US" b="1" dirty="0">
                          <a:solidFill>
                            <a:schemeClr val="tx1"/>
                          </a:solidFill>
                        </a:rPr>
                        <a:t>Dedicated By</a:t>
                      </a:r>
                      <a:endParaRPr lang="en-US" dirty="0">
                        <a:solidFill>
                          <a:schemeClr val="tx1"/>
                        </a:solidFill>
                      </a:endParaRPr>
                    </a:p>
                  </a:txBody>
                  <a:tcPr marL="31750" marR="31750" marT="31750" marB="31750" anchor="ctr"/>
                </a:tc>
                <a:extLst>
                  <a:ext uri="{0D108BD9-81ED-4DB2-BD59-A6C34878D82A}">
                    <a16:rowId xmlns:a16="http://schemas.microsoft.com/office/drawing/2014/main" val="1161604971"/>
                  </a:ext>
                </a:extLst>
              </a:tr>
              <a:tr h="370840">
                <a:tc>
                  <a:txBody>
                    <a:bodyPr/>
                    <a:lstStyle/>
                    <a:p>
                      <a:r>
                        <a:rPr lang="en-US" dirty="0">
                          <a:solidFill>
                            <a:schemeClr val="tx1"/>
                          </a:solidFill>
                        </a:rPr>
                        <a:t>112</a:t>
                      </a:r>
                    </a:p>
                  </a:txBody>
                  <a:tcPr marL="31750" marR="31750" marT="31750" marB="31750" anchor="ctr"/>
                </a:tc>
                <a:tc>
                  <a:txBody>
                    <a:bodyPr/>
                    <a:lstStyle/>
                    <a:p>
                      <a:r>
                        <a:rPr lang="en-US" u="none" strike="noStrike" dirty="0">
                          <a:solidFill>
                            <a:schemeClr val="tx1"/>
                          </a:solidFill>
                          <a:effectLst/>
                          <a:hlinkClick r:id="rId15" tooltip="Asuncion Paraguay Temple">
                            <a:extLst>
                              <a:ext uri="{A12FA001-AC4F-418D-AE19-62706E023703}">
                                <ahyp:hlinkClr xmlns:ahyp="http://schemas.microsoft.com/office/drawing/2018/hyperlinkcolor" val="tx"/>
                              </a:ext>
                            </a:extLst>
                          </a:hlinkClick>
                        </a:rPr>
                        <a:t>Asunción Paraguay Temple</a:t>
                      </a:r>
                      <a:endParaRPr lang="en-US" dirty="0">
                        <a:solidFill>
                          <a:schemeClr val="tx1"/>
                        </a:solidFill>
                      </a:endParaRPr>
                    </a:p>
                  </a:txBody>
                  <a:tcPr marL="31750" marR="31750" marT="31750" marB="31750" anchor="ctr"/>
                </a:tc>
                <a:tc>
                  <a:txBody>
                    <a:bodyPr/>
                    <a:lstStyle/>
                    <a:p>
                      <a:r>
                        <a:rPr lang="en-US">
                          <a:solidFill>
                            <a:schemeClr val="tx1"/>
                          </a:solidFill>
                        </a:rPr>
                        <a:t>19 May </a:t>
                      </a:r>
                      <a:r>
                        <a:rPr lang="en-US" u="none" strike="noStrike">
                          <a:solidFill>
                            <a:schemeClr val="tx1"/>
                          </a:solidFill>
                          <a:effectLst/>
                          <a:hlinkClick r:id="rId16" tooltip="2002">
                            <a:extLst>
                              <a:ext uri="{A12FA001-AC4F-418D-AE19-62706E023703}">
                                <ahyp:hlinkClr xmlns:ahyp="http://schemas.microsoft.com/office/drawing/2018/hyperlinkcolor" val="tx"/>
                              </a:ext>
                            </a:extLst>
                          </a:hlinkClick>
                        </a:rPr>
                        <a:t>2002</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1451859052"/>
                  </a:ext>
                </a:extLst>
              </a:tr>
              <a:tr h="370840">
                <a:tc>
                  <a:txBody>
                    <a:bodyPr/>
                    <a:lstStyle/>
                    <a:p>
                      <a:r>
                        <a:rPr lang="en-US">
                          <a:solidFill>
                            <a:schemeClr val="tx1"/>
                          </a:solidFill>
                        </a:rPr>
                        <a:t>113</a:t>
                      </a:r>
                    </a:p>
                  </a:txBody>
                  <a:tcPr marL="31750" marR="31750" marT="31750" marB="31750" anchor="ctr"/>
                </a:tc>
                <a:tc>
                  <a:txBody>
                    <a:bodyPr/>
                    <a:lstStyle/>
                    <a:p>
                      <a:r>
                        <a:rPr lang="en-US" u="none" strike="noStrike">
                          <a:solidFill>
                            <a:schemeClr val="tx1"/>
                          </a:solidFill>
                          <a:effectLst/>
                          <a:hlinkClick r:id="rId17" tooltip="Nauvoo Temple">
                            <a:extLst>
                              <a:ext uri="{A12FA001-AC4F-418D-AE19-62706E023703}">
                                <ahyp:hlinkClr xmlns:ahyp="http://schemas.microsoft.com/office/drawing/2018/hyperlinkcolor" val="tx"/>
                              </a:ext>
                            </a:extLst>
                          </a:hlinkClick>
                        </a:rPr>
                        <a:t>Nauvoo Illinois Temple</a:t>
                      </a:r>
                      <a:endParaRPr lang="en-US">
                        <a:solidFill>
                          <a:schemeClr val="tx1"/>
                        </a:solidFill>
                      </a:endParaRPr>
                    </a:p>
                  </a:txBody>
                  <a:tcPr marL="31750" marR="31750" marT="31750" marB="31750" anchor="ctr"/>
                </a:tc>
                <a:tc>
                  <a:txBody>
                    <a:bodyPr/>
                    <a:lstStyle/>
                    <a:p>
                      <a:r>
                        <a:rPr lang="en-US">
                          <a:solidFill>
                            <a:schemeClr val="tx1"/>
                          </a:solidFill>
                        </a:rPr>
                        <a:t>27 June </a:t>
                      </a:r>
                      <a:r>
                        <a:rPr lang="en-US" u="none" strike="noStrike">
                          <a:solidFill>
                            <a:schemeClr val="tx1"/>
                          </a:solidFill>
                          <a:effectLst/>
                          <a:hlinkClick r:id="rId16" tooltip="2002">
                            <a:extLst>
                              <a:ext uri="{A12FA001-AC4F-418D-AE19-62706E023703}">
                                <ahyp:hlinkClr xmlns:ahyp="http://schemas.microsoft.com/office/drawing/2018/hyperlinkcolor" val="tx"/>
                              </a:ext>
                            </a:extLst>
                          </a:hlinkClick>
                        </a:rPr>
                        <a:t>2002</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2256654336"/>
                  </a:ext>
                </a:extLst>
              </a:tr>
              <a:tr h="370840">
                <a:tc>
                  <a:txBody>
                    <a:bodyPr/>
                    <a:lstStyle/>
                    <a:p>
                      <a:r>
                        <a:rPr lang="en-US">
                          <a:solidFill>
                            <a:schemeClr val="tx1"/>
                          </a:solidFill>
                        </a:rPr>
                        <a:t>114</a:t>
                      </a:r>
                    </a:p>
                  </a:txBody>
                  <a:tcPr marL="31750" marR="31750" marT="31750" marB="31750" anchor="ctr"/>
                </a:tc>
                <a:tc>
                  <a:txBody>
                    <a:bodyPr/>
                    <a:lstStyle/>
                    <a:p>
                      <a:r>
                        <a:rPr lang="en-US" u="none" strike="noStrike">
                          <a:solidFill>
                            <a:schemeClr val="tx1"/>
                          </a:solidFill>
                          <a:effectLst/>
                          <a:hlinkClick r:id="rId18" tooltip="The Hague Netherlands Temple">
                            <a:extLst>
                              <a:ext uri="{A12FA001-AC4F-418D-AE19-62706E023703}">
                                <ahyp:hlinkClr xmlns:ahyp="http://schemas.microsoft.com/office/drawing/2018/hyperlinkcolor" val="tx"/>
                              </a:ext>
                            </a:extLst>
                          </a:hlinkClick>
                        </a:rPr>
                        <a:t>The Hague Netherlands Temple</a:t>
                      </a:r>
                      <a:endParaRPr lang="en-US">
                        <a:solidFill>
                          <a:schemeClr val="tx1"/>
                        </a:solidFill>
                      </a:endParaRPr>
                    </a:p>
                  </a:txBody>
                  <a:tcPr marL="31750" marR="31750" marT="31750" marB="31750" anchor="ctr"/>
                </a:tc>
                <a:tc>
                  <a:txBody>
                    <a:bodyPr/>
                    <a:lstStyle/>
                    <a:p>
                      <a:r>
                        <a:rPr lang="en-US">
                          <a:solidFill>
                            <a:schemeClr val="tx1"/>
                          </a:solidFill>
                        </a:rPr>
                        <a:t>8 September </a:t>
                      </a:r>
                      <a:r>
                        <a:rPr lang="en-US" u="none" strike="noStrike">
                          <a:solidFill>
                            <a:schemeClr val="tx1"/>
                          </a:solidFill>
                          <a:effectLst/>
                          <a:hlinkClick r:id="rId16" tooltip="2002">
                            <a:extLst>
                              <a:ext uri="{A12FA001-AC4F-418D-AE19-62706E023703}">
                                <ahyp:hlinkClr xmlns:ahyp="http://schemas.microsoft.com/office/drawing/2018/hyperlinkcolor" val="tx"/>
                              </a:ext>
                            </a:extLst>
                          </a:hlinkClick>
                        </a:rPr>
                        <a:t>2002</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1148374524"/>
                  </a:ext>
                </a:extLst>
              </a:tr>
              <a:tr h="370840">
                <a:tc>
                  <a:txBody>
                    <a:bodyPr/>
                    <a:lstStyle/>
                    <a:p>
                      <a:r>
                        <a:rPr lang="en-US" dirty="0">
                          <a:solidFill>
                            <a:schemeClr val="tx1"/>
                          </a:solidFill>
                        </a:rPr>
                        <a:t>115</a:t>
                      </a:r>
                    </a:p>
                  </a:txBody>
                  <a:tcPr marL="31750" marR="31750" marT="31750" marB="31750" anchor="ctr"/>
                </a:tc>
                <a:tc>
                  <a:txBody>
                    <a:bodyPr/>
                    <a:lstStyle/>
                    <a:p>
                      <a:r>
                        <a:rPr lang="en-US" u="none" strike="noStrike">
                          <a:solidFill>
                            <a:schemeClr val="tx1"/>
                          </a:solidFill>
                          <a:effectLst/>
                          <a:hlinkClick r:id="rId19" tooltip="Brisbane Australia Temple">
                            <a:extLst>
                              <a:ext uri="{A12FA001-AC4F-418D-AE19-62706E023703}">
                                <ahyp:hlinkClr xmlns:ahyp="http://schemas.microsoft.com/office/drawing/2018/hyperlinkcolor" val="tx"/>
                              </a:ext>
                            </a:extLst>
                          </a:hlinkClick>
                        </a:rPr>
                        <a:t>Brisbane Australia Temple</a:t>
                      </a:r>
                      <a:endParaRPr lang="en-US">
                        <a:solidFill>
                          <a:schemeClr val="tx1"/>
                        </a:solidFill>
                      </a:endParaRPr>
                    </a:p>
                  </a:txBody>
                  <a:tcPr marL="31750" marR="31750" marT="31750" marB="31750" anchor="ctr"/>
                </a:tc>
                <a:tc>
                  <a:txBody>
                    <a:bodyPr/>
                    <a:lstStyle/>
                    <a:p>
                      <a:r>
                        <a:rPr lang="en-US">
                          <a:solidFill>
                            <a:schemeClr val="tx1"/>
                          </a:solidFill>
                        </a:rPr>
                        <a:t>15 June </a:t>
                      </a:r>
                      <a:r>
                        <a:rPr lang="en-US" u="none" strike="noStrike">
                          <a:solidFill>
                            <a:schemeClr val="tx1"/>
                          </a:solidFill>
                          <a:effectLst/>
                          <a:hlinkClick r:id="rId20" tooltip="2003">
                            <a:extLst>
                              <a:ext uri="{A12FA001-AC4F-418D-AE19-62706E023703}">
                                <ahyp:hlinkClr xmlns:ahyp="http://schemas.microsoft.com/office/drawing/2018/hyperlinkcolor" val="tx"/>
                              </a:ext>
                            </a:extLst>
                          </a:hlinkClick>
                        </a:rPr>
                        <a:t>2003</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2061488137"/>
                  </a:ext>
                </a:extLst>
              </a:tr>
              <a:tr h="370840">
                <a:tc>
                  <a:txBody>
                    <a:bodyPr/>
                    <a:lstStyle/>
                    <a:p>
                      <a:r>
                        <a:rPr lang="en-US">
                          <a:solidFill>
                            <a:schemeClr val="tx1"/>
                          </a:solidFill>
                        </a:rPr>
                        <a:t>116</a:t>
                      </a:r>
                    </a:p>
                  </a:txBody>
                  <a:tcPr marL="31750" marR="31750" marT="31750" marB="31750" anchor="ctr"/>
                </a:tc>
                <a:tc>
                  <a:txBody>
                    <a:bodyPr/>
                    <a:lstStyle/>
                    <a:p>
                      <a:r>
                        <a:rPr lang="en-US" u="none" strike="noStrike">
                          <a:solidFill>
                            <a:schemeClr val="tx1"/>
                          </a:solidFill>
                          <a:effectLst/>
                          <a:hlinkClick r:id="rId21" tooltip="Redlands California Temple">
                            <a:extLst>
                              <a:ext uri="{A12FA001-AC4F-418D-AE19-62706E023703}">
                                <ahyp:hlinkClr xmlns:ahyp="http://schemas.microsoft.com/office/drawing/2018/hyperlinkcolor" val="tx"/>
                              </a:ext>
                            </a:extLst>
                          </a:hlinkClick>
                        </a:rPr>
                        <a:t>Redlands California Temple</a:t>
                      </a:r>
                      <a:endParaRPr lang="en-US">
                        <a:solidFill>
                          <a:schemeClr val="tx1"/>
                        </a:solidFill>
                      </a:endParaRPr>
                    </a:p>
                  </a:txBody>
                  <a:tcPr marL="31750" marR="31750" marT="31750" marB="31750" anchor="ctr"/>
                </a:tc>
                <a:tc>
                  <a:txBody>
                    <a:bodyPr/>
                    <a:lstStyle/>
                    <a:p>
                      <a:r>
                        <a:rPr lang="en-US">
                          <a:solidFill>
                            <a:schemeClr val="tx1"/>
                          </a:solidFill>
                        </a:rPr>
                        <a:t>14 September </a:t>
                      </a:r>
                      <a:r>
                        <a:rPr lang="en-US" u="none" strike="noStrike">
                          <a:solidFill>
                            <a:schemeClr val="tx1"/>
                          </a:solidFill>
                          <a:effectLst/>
                          <a:hlinkClick r:id="rId20" tooltip="2003">
                            <a:extLst>
                              <a:ext uri="{A12FA001-AC4F-418D-AE19-62706E023703}">
                                <ahyp:hlinkClr xmlns:ahyp="http://schemas.microsoft.com/office/drawing/2018/hyperlinkcolor" val="tx"/>
                              </a:ext>
                            </a:extLst>
                          </a:hlinkClick>
                        </a:rPr>
                        <a:t>2003</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3207082516"/>
                  </a:ext>
                </a:extLst>
              </a:tr>
              <a:tr h="370840">
                <a:tc>
                  <a:txBody>
                    <a:bodyPr/>
                    <a:lstStyle/>
                    <a:p>
                      <a:r>
                        <a:rPr lang="en-US">
                          <a:solidFill>
                            <a:schemeClr val="tx1"/>
                          </a:solidFill>
                        </a:rPr>
                        <a:t>117</a:t>
                      </a:r>
                    </a:p>
                  </a:txBody>
                  <a:tcPr marL="31750" marR="31750" marT="31750" marB="31750" anchor="ctr"/>
                </a:tc>
                <a:tc>
                  <a:txBody>
                    <a:bodyPr/>
                    <a:lstStyle/>
                    <a:p>
                      <a:r>
                        <a:rPr lang="en-US" u="none" strike="noStrike">
                          <a:solidFill>
                            <a:schemeClr val="tx1"/>
                          </a:solidFill>
                          <a:effectLst/>
                          <a:hlinkClick r:id="rId22" tooltip="Accra Ghana Temple">
                            <a:extLst>
                              <a:ext uri="{A12FA001-AC4F-418D-AE19-62706E023703}">
                                <ahyp:hlinkClr xmlns:ahyp="http://schemas.microsoft.com/office/drawing/2018/hyperlinkcolor" val="tx"/>
                              </a:ext>
                            </a:extLst>
                          </a:hlinkClick>
                        </a:rPr>
                        <a:t>Accra Ghana Temple</a:t>
                      </a:r>
                      <a:endParaRPr lang="en-US">
                        <a:solidFill>
                          <a:schemeClr val="tx1"/>
                        </a:solidFill>
                      </a:endParaRPr>
                    </a:p>
                  </a:txBody>
                  <a:tcPr marL="31750" marR="31750" marT="31750" marB="31750" anchor="ctr"/>
                </a:tc>
                <a:tc>
                  <a:txBody>
                    <a:bodyPr/>
                    <a:lstStyle/>
                    <a:p>
                      <a:r>
                        <a:rPr lang="en-US">
                          <a:solidFill>
                            <a:schemeClr val="tx1"/>
                          </a:solidFill>
                        </a:rPr>
                        <a:t>11 January </a:t>
                      </a:r>
                      <a:r>
                        <a:rPr lang="en-US" u="none" strike="noStrike">
                          <a:solidFill>
                            <a:schemeClr val="tx1"/>
                          </a:solidFill>
                          <a:effectLst/>
                          <a:hlinkClick r:id="rId23" tooltip="2004">
                            <a:extLst>
                              <a:ext uri="{A12FA001-AC4F-418D-AE19-62706E023703}">
                                <ahyp:hlinkClr xmlns:ahyp="http://schemas.microsoft.com/office/drawing/2018/hyperlinkcolor" val="tx"/>
                              </a:ext>
                            </a:extLst>
                          </a:hlinkClick>
                        </a:rPr>
                        <a:t>2004</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397752796"/>
                  </a:ext>
                </a:extLst>
              </a:tr>
              <a:tr h="370840">
                <a:tc>
                  <a:txBody>
                    <a:bodyPr/>
                    <a:lstStyle/>
                    <a:p>
                      <a:r>
                        <a:rPr lang="en-US">
                          <a:solidFill>
                            <a:schemeClr val="tx1"/>
                          </a:solidFill>
                        </a:rPr>
                        <a:t>118</a:t>
                      </a:r>
                    </a:p>
                  </a:txBody>
                  <a:tcPr marL="31750" marR="31750" marT="31750" marB="31750" anchor="ctr"/>
                </a:tc>
                <a:tc>
                  <a:txBody>
                    <a:bodyPr/>
                    <a:lstStyle/>
                    <a:p>
                      <a:r>
                        <a:rPr lang="en-US" u="none" strike="noStrike">
                          <a:solidFill>
                            <a:schemeClr val="tx1"/>
                          </a:solidFill>
                          <a:effectLst/>
                          <a:hlinkClick r:id="rId24" tooltip="Copenhagen Denmark Temple">
                            <a:extLst>
                              <a:ext uri="{A12FA001-AC4F-418D-AE19-62706E023703}">
                                <ahyp:hlinkClr xmlns:ahyp="http://schemas.microsoft.com/office/drawing/2018/hyperlinkcolor" val="tx"/>
                              </a:ext>
                            </a:extLst>
                          </a:hlinkClick>
                        </a:rPr>
                        <a:t>Copenhagen Denmark Temple</a:t>
                      </a:r>
                      <a:endParaRPr lang="en-US">
                        <a:solidFill>
                          <a:schemeClr val="tx1"/>
                        </a:solidFill>
                      </a:endParaRPr>
                    </a:p>
                  </a:txBody>
                  <a:tcPr marL="31750" marR="31750" marT="31750" marB="31750" anchor="ctr"/>
                </a:tc>
                <a:tc>
                  <a:txBody>
                    <a:bodyPr/>
                    <a:lstStyle/>
                    <a:p>
                      <a:r>
                        <a:rPr lang="en-US">
                          <a:solidFill>
                            <a:schemeClr val="tx1"/>
                          </a:solidFill>
                        </a:rPr>
                        <a:t>23 May </a:t>
                      </a:r>
                      <a:r>
                        <a:rPr lang="en-US" u="none" strike="noStrike">
                          <a:solidFill>
                            <a:schemeClr val="tx1"/>
                          </a:solidFill>
                          <a:effectLst/>
                          <a:hlinkClick r:id="rId23" tooltip="2004">
                            <a:extLst>
                              <a:ext uri="{A12FA001-AC4F-418D-AE19-62706E023703}">
                                <ahyp:hlinkClr xmlns:ahyp="http://schemas.microsoft.com/office/drawing/2018/hyperlinkcolor" val="tx"/>
                              </a:ext>
                            </a:extLst>
                          </a:hlinkClick>
                        </a:rPr>
                        <a:t>2004</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a:solidFill>
                          <a:schemeClr val="tx1"/>
                        </a:solidFill>
                      </a:endParaRPr>
                    </a:p>
                  </a:txBody>
                  <a:tcPr marL="31750" marR="31750" marT="31750" marB="31750" anchor="ctr"/>
                </a:tc>
                <a:extLst>
                  <a:ext uri="{0D108BD9-81ED-4DB2-BD59-A6C34878D82A}">
                    <a16:rowId xmlns:a16="http://schemas.microsoft.com/office/drawing/2014/main" val="3256367923"/>
                  </a:ext>
                </a:extLst>
              </a:tr>
              <a:tr h="370840">
                <a:tc>
                  <a:txBody>
                    <a:bodyPr/>
                    <a:lstStyle/>
                    <a:p>
                      <a:r>
                        <a:rPr lang="en-US">
                          <a:solidFill>
                            <a:schemeClr val="tx1"/>
                          </a:solidFill>
                        </a:rPr>
                        <a:t>119</a:t>
                      </a:r>
                    </a:p>
                  </a:txBody>
                  <a:tcPr marL="31750" marR="31750" marT="31750" marB="31750" anchor="ctr"/>
                </a:tc>
                <a:tc>
                  <a:txBody>
                    <a:bodyPr/>
                    <a:lstStyle/>
                    <a:p>
                      <a:r>
                        <a:rPr lang="en-US" u="none" strike="noStrike">
                          <a:solidFill>
                            <a:schemeClr val="tx1"/>
                          </a:solidFill>
                          <a:effectLst/>
                          <a:hlinkClick r:id="rId25" tooltip="Manhattan New York Temple">
                            <a:extLst>
                              <a:ext uri="{A12FA001-AC4F-418D-AE19-62706E023703}">
                                <ahyp:hlinkClr xmlns:ahyp="http://schemas.microsoft.com/office/drawing/2018/hyperlinkcolor" val="tx"/>
                              </a:ext>
                            </a:extLst>
                          </a:hlinkClick>
                        </a:rPr>
                        <a:t>Manhattan New York Temple</a:t>
                      </a:r>
                      <a:endParaRPr lang="en-US">
                        <a:solidFill>
                          <a:schemeClr val="tx1"/>
                        </a:solidFill>
                      </a:endParaRPr>
                    </a:p>
                  </a:txBody>
                  <a:tcPr marL="31750" marR="31750" marT="31750" marB="31750" anchor="ctr"/>
                </a:tc>
                <a:tc>
                  <a:txBody>
                    <a:bodyPr/>
                    <a:lstStyle/>
                    <a:p>
                      <a:r>
                        <a:rPr lang="en-US">
                          <a:solidFill>
                            <a:schemeClr val="tx1"/>
                          </a:solidFill>
                        </a:rPr>
                        <a:t>13 June </a:t>
                      </a:r>
                      <a:r>
                        <a:rPr lang="en-US" u="none" strike="noStrike">
                          <a:solidFill>
                            <a:schemeClr val="tx1"/>
                          </a:solidFill>
                          <a:effectLst/>
                          <a:hlinkClick r:id="rId23" tooltip="2004">
                            <a:extLst>
                              <a:ext uri="{A12FA001-AC4F-418D-AE19-62706E023703}">
                                <ahyp:hlinkClr xmlns:ahyp="http://schemas.microsoft.com/office/drawing/2018/hyperlinkcolor" val="tx"/>
                              </a:ext>
                            </a:extLst>
                          </a:hlinkClick>
                        </a:rPr>
                        <a:t>2004</a:t>
                      </a:r>
                      <a:endParaRPr lang="en-US">
                        <a:solidFill>
                          <a:schemeClr val="tx1"/>
                        </a:solidFill>
                      </a:endParaRPr>
                    </a:p>
                  </a:txBody>
                  <a:tcPr marL="31750" marR="31750" marT="31750" marB="31750" anchor="ctr"/>
                </a:tc>
                <a:tc>
                  <a:txBody>
                    <a:bodyPr/>
                    <a:lstStyle/>
                    <a:p>
                      <a:r>
                        <a:rPr lang="en-US" u="none" strike="noStrike" dirty="0">
                          <a:solidFill>
                            <a:schemeClr val="tx1"/>
                          </a:solidFill>
                          <a:effectLst/>
                          <a:hlinkClick r:id="rId4" tooltip="Gordon B. Hinckley">
                            <a:extLst>
                              <a:ext uri="{A12FA001-AC4F-418D-AE19-62706E023703}">
                                <ahyp:hlinkClr xmlns:ahyp="http://schemas.microsoft.com/office/drawing/2018/hyperlinkcolor" val="tx"/>
                              </a:ext>
                            </a:extLst>
                          </a:hlinkClick>
                        </a:rPr>
                        <a:t>Gordon B. Hinckley</a:t>
                      </a:r>
                      <a:endParaRPr lang="en-US" dirty="0">
                        <a:solidFill>
                          <a:schemeClr val="tx1"/>
                        </a:solidFill>
                      </a:endParaRPr>
                    </a:p>
                  </a:txBody>
                  <a:tcPr marL="31750" marR="31750" marT="31750" marB="31750" anchor="ctr"/>
                </a:tc>
                <a:extLst>
                  <a:ext uri="{0D108BD9-81ED-4DB2-BD59-A6C34878D82A}">
                    <a16:rowId xmlns:a16="http://schemas.microsoft.com/office/drawing/2014/main" val="468863220"/>
                  </a:ext>
                </a:extLst>
              </a:tr>
            </a:tbl>
          </a:graphicData>
        </a:graphic>
      </p:graphicFrame>
    </p:spTree>
    <p:extLst>
      <p:ext uri="{BB962C8B-B14F-4D97-AF65-F5344CB8AC3E}">
        <p14:creationId xmlns:p14="http://schemas.microsoft.com/office/powerpoint/2010/main" val="26438363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8B8A6D6-D063-4A4E-ABE4-53E2CB587A13}"/>
              </a:ext>
            </a:extLst>
          </p:cNvPr>
          <p:cNvGraphicFramePr>
            <a:graphicFrameLocks noGrp="1"/>
          </p:cNvGraphicFramePr>
          <p:nvPr>
            <p:extLst>
              <p:ext uri="{D42A27DB-BD31-4B8C-83A1-F6EECF244321}">
                <p14:modId xmlns:p14="http://schemas.microsoft.com/office/powerpoint/2010/main" val="3712177548"/>
              </p:ext>
            </p:extLst>
          </p:nvPr>
        </p:nvGraphicFramePr>
        <p:xfrm>
          <a:off x="294167" y="3747977"/>
          <a:ext cx="11125200" cy="2966720"/>
        </p:xfrm>
        <a:graphic>
          <a:graphicData uri="http://schemas.openxmlformats.org/drawingml/2006/table">
            <a:tbl>
              <a:tblPr firstRow="1" bandRow="1">
                <a:tableStyleId>{5940675A-B579-460E-94D1-54222C63F5DA}</a:tableStyleId>
              </a:tblPr>
              <a:tblGrid>
                <a:gridCol w="1151467">
                  <a:extLst>
                    <a:ext uri="{9D8B030D-6E8A-4147-A177-3AD203B41FA5}">
                      <a16:colId xmlns:a16="http://schemas.microsoft.com/office/drawing/2014/main" val="3991030350"/>
                    </a:ext>
                  </a:extLst>
                </a:gridCol>
                <a:gridCol w="4411133">
                  <a:extLst>
                    <a:ext uri="{9D8B030D-6E8A-4147-A177-3AD203B41FA5}">
                      <a16:colId xmlns:a16="http://schemas.microsoft.com/office/drawing/2014/main" val="2312447596"/>
                    </a:ext>
                  </a:extLst>
                </a:gridCol>
                <a:gridCol w="2781300">
                  <a:extLst>
                    <a:ext uri="{9D8B030D-6E8A-4147-A177-3AD203B41FA5}">
                      <a16:colId xmlns:a16="http://schemas.microsoft.com/office/drawing/2014/main" val="642465503"/>
                    </a:ext>
                  </a:extLst>
                </a:gridCol>
                <a:gridCol w="2781300">
                  <a:extLst>
                    <a:ext uri="{9D8B030D-6E8A-4147-A177-3AD203B41FA5}">
                      <a16:colId xmlns:a16="http://schemas.microsoft.com/office/drawing/2014/main" val="816213767"/>
                    </a:ext>
                  </a:extLst>
                </a:gridCol>
              </a:tblGrid>
              <a:tr h="370840">
                <a:tc>
                  <a:txBody>
                    <a:bodyPr/>
                    <a:lstStyle/>
                    <a:p>
                      <a:r>
                        <a:rPr lang="en-US" dirty="0">
                          <a:solidFill>
                            <a:schemeClr val="tx1"/>
                          </a:solidFill>
                        </a:rPr>
                        <a:t>136</a:t>
                      </a:r>
                    </a:p>
                  </a:txBody>
                  <a:tcPr marL="31750" marR="31750" marT="31750" marB="31750" anchor="ctr"/>
                </a:tc>
                <a:tc>
                  <a:txBody>
                    <a:bodyPr/>
                    <a:lstStyle/>
                    <a:p>
                      <a:r>
                        <a:rPr lang="en-US" u="none" strike="noStrike">
                          <a:solidFill>
                            <a:schemeClr val="tx1"/>
                          </a:solidFill>
                          <a:effectLst/>
                          <a:hlinkClick r:id="rId2" tooltip="Quetzaltenango Guatemala Temple">
                            <a:extLst>
                              <a:ext uri="{A12FA001-AC4F-418D-AE19-62706E023703}">
                                <ahyp:hlinkClr xmlns:ahyp="http://schemas.microsoft.com/office/drawing/2018/hyperlinkcolor" val="tx"/>
                              </a:ext>
                            </a:extLst>
                          </a:hlinkClick>
                        </a:rPr>
                        <a:t>Quetzaltenango Guatemala Temple</a:t>
                      </a:r>
                      <a:endParaRPr lang="en-US">
                        <a:solidFill>
                          <a:schemeClr val="tx1"/>
                        </a:solidFill>
                      </a:endParaRPr>
                    </a:p>
                  </a:txBody>
                  <a:tcPr marL="31750" marR="31750" marT="31750" marB="31750" anchor="ctr"/>
                </a:tc>
                <a:tc>
                  <a:txBody>
                    <a:bodyPr/>
                    <a:lstStyle/>
                    <a:p>
                      <a:r>
                        <a:rPr lang="en-US">
                          <a:solidFill>
                            <a:schemeClr val="tx1"/>
                          </a:solidFill>
                        </a:rPr>
                        <a:t>11 December </a:t>
                      </a:r>
                      <a:r>
                        <a:rPr lang="en-US" u="none" strike="noStrike">
                          <a:solidFill>
                            <a:schemeClr val="tx1"/>
                          </a:solidFill>
                          <a:effectLst/>
                          <a:hlinkClick r:id="rId3" tooltip="2011">
                            <a:extLst>
                              <a:ext uri="{A12FA001-AC4F-418D-AE19-62706E023703}">
                                <ahyp:hlinkClr xmlns:ahyp="http://schemas.microsoft.com/office/drawing/2018/hyperlinkcolor" val="tx"/>
                              </a:ext>
                            </a:extLst>
                          </a:hlinkClick>
                        </a:rPr>
                        <a:t>2011</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Dieter F. Uchtdorf">
                            <a:extLst>
                              <a:ext uri="{A12FA001-AC4F-418D-AE19-62706E023703}">
                                <ahyp:hlinkClr xmlns:ahyp="http://schemas.microsoft.com/office/drawing/2018/hyperlinkcolor" val="tx"/>
                              </a:ext>
                            </a:extLst>
                          </a:hlinkClick>
                        </a:rPr>
                        <a:t>Dieter F. Uchtdorf</a:t>
                      </a:r>
                      <a:endParaRPr lang="en-US">
                        <a:solidFill>
                          <a:schemeClr val="tx1"/>
                        </a:solidFill>
                      </a:endParaRPr>
                    </a:p>
                  </a:txBody>
                  <a:tcPr marL="31750" marR="31750" marT="31750" marB="31750" anchor="ctr"/>
                </a:tc>
                <a:extLst>
                  <a:ext uri="{0D108BD9-81ED-4DB2-BD59-A6C34878D82A}">
                    <a16:rowId xmlns:a16="http://schemas.microsoft.com/office/drawing/2014/main" val="1451859052"/>
                  </a:ext>
                </a:extLst>
              </a:tr>
              <a:tr h="370840">
                <a:tc>
                  <a:txBody>
                    <a:bodyPr/>
                    <a:lstStyle/>
                    <a:p>
                      <a:r>
                        <a:rPr lang="en-US" dirty="0">
                          <a:solidFill>
                            <a:schemeClr val="tx1"/>
                          </a:solidFill>
                        </a:rPr>
                        <a:t>137</a:t>
                      </a:r>
                    </a:p>
                  </a:txBody>
                  <a:tcPr marL="31750" marR="31750" marT="31750" marB="31750" anchor="ctr"/>
                </a:tc>
                <a:tc>
                  <a:txBody>
                    <a:bodyPr/>
                    <a:lstStyle/>
                    <a:p>
                      <a:r>
                        <a:rPr lang="en-US" u="none" strike="noStrike">
                          <a:solidFill>
                            <a:schemeClr val="tx1"/>
                          </a:solidFill>
                          <a:effectLst/>
                          <a:hlinkClick r:id="rId5" tooltip="Kansas City Missouri Temple">
                            <a:extLst>
                              <a:ext uri="{A12FA001-AC4F-418D-AE19-62706E023703}">
                                <ahyp:hlinkClr xmlns:ahyp="http://schemas.microsoft.com/office/drawing/2018/hyperlinkcolor" val="tx"/>
                              </a:ext>
                            </a:extLst>
                          </a:hlinkClick>
                        </a:rPr>
                        <a:t>Kansas City Missouri Temple</a:t>
                      </a:r>
                      <a:endParaRPr lang="en-US">
                        <a:solidFill>
                          <a:schemeClr val="tx1"/>
                        </a:solidFill>
                      </a:endParaRPr>
                    </a:p>
                  </a:txBody>
                  <a:tcPr marL="31750" marR="31750" marT="31750" marB="31750" anchor="ctr"/>
                </a:tc>
                <a:tc>
                  <a:txBody>
                    <a:bodyPr/>
                    <a:lstStyle/>
                    <a:p>
                      <a:r>
                        <a:rPr lang="en-US">
                          <a:solidFill>
                            <a:schemeClr val="tx1"/>
                          </a:solidFill>
                        </a:rPr>
                        <a:t>6 May </a:t>
                      </a:r>
                      <a:r>
                        <a:rPr lang="en-US" u="none" strike="noStrike">
                          <a:solidFill>
                            <a:schemeClr val="tx1"/>
                          </a:solidFill>
                          <a:effectLst/>
                          <a:hlinkClick r:id="rId6" tooltip="2012">
                            <a:extLst>
                              <a:ext uri="{A12FA001-AC4F-418D-AE19-62706E023703}">
                                <ahyp:hlinkClr xmlns:ahyp="http://schemas.microsoft.com/office/drawing/2018/hyperlinkcolor" val="tx"/>
                              </a:ext>
                            </a:extLst>
                          </a:hlinkClick>
                        </a:rPr>
                        <a:t>2012</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7" tooltip="Thomas S. Monson">
                            <a:extLst>
                              <a:ext uri="{A12FA001-AC4F-418D-AE19-62706E023703}">
                                <ahyp:hlinkClr xmlns:ahyp="http://schemas.microsoft.com/office/drawing/2018/hyperlinkcolor" val="tx"/>
                              </a:ext>
                            </a:extLst>
                          </a:hlinkClick>
                        </a:rPr>
                        <a:t>Thomas S. Monson</a:t>
                      </a:r>
                      <a:endParaRPr lang="en-US">
                        <a:solidFill>
                          <a:schemeClr val="tx1"/>
                        </a:solidFill>
                      </a:endParaRPr>
                    </a:p>
                  </a:txBody>
                  <a:tcPr marL="31750" marR="31750" marT="31750" marB="31750" anchor="ctr"/>
                </a:tc>
                <a:extLst>
                  <a:ext uri="{0D108BD9-81ED-4DB2-BD59-A6C34878D82A}">
                    <a16:rowId xmlns:a16="http://schemas.microsoft.com/office/drawing/2014/main" val="2256654336"/>
                  </a:ext>
                </a:extLst>
              </a:tr>
              <a:tr h="370840">
                <a:tc>
                  <a:txBody>
                    <a:bodyPr/>
                    <a:lstStyle/>
                    <a:p>
                      <a:r>
                        <a:rPr lang="en-US">
                          <a:solidFill>
                            <a:schemeClr val="tx1"/>
                          </a:solidFill>
                        </a:rPr>
                        <a:t>138</a:t>
                      </a:r>
                    </a:p>
                  </a:txBody>
                  <a:tcPr marL="31750" marR="31750" marT="31750" marB="31750" anchor="ctr"/>
                </a:tc>
                <a:tc>
                  <a:txBody>
                    <a:bodyPr/>
                    <a:lstStyle/>
                    <a:p>
                      <a:r>
                        <a:rPr lang="en-US" u="none" strike="noStrike">
                          <a:solidFill>
                            <a:schemeClr val="tx1"/>
                          </a:solidFill>
                          <a:effectLst/>
                          <a:hlinkClick r:id="rId8" tooltip="Manaus Brazil Temple">
                            <a:extLst>
                              <a:ext uri="{A12FA001-AC4F-418D-AE19-62706E023703}">
                                <ahyp:hlinkClr xmlns:ahyp="http://schemas.microsoft.com/office/drawing/2018/hyperlinkcolor" val="tx"/>
                              </a:ext>
                            </a:extLst>
                          </a:hlinkClick>
                        </a:rPr>
                        <a:t>Manaus Brazil Temple</a:t>
                      </a:r>
                      <a:endParaRPr lang="en-US">
                        <a:solidFill>
                          <a:schemeClr val="tx1"/>
                        </a:solidFill>
                      </a:endParaRPr>
                    </a:p>
                  </a:txBody>
                  <a:tcPr marL="31750" marR="31750" marT="31750" marB="31750" anchor="ctr"/>
                </a:tc>
                <a:tc>
                  <a:txBody>
                    <a:bodyPr/>
                    <a:lstStyle/>
                    <a:p>
                      <a:r>
                        <a:rPr lang="en-US">
                          <a:solidFill>
                            <a:schemeClr val="tx1"/>
                          </a:solidFill>
                        </a:rPr>
                        <a:t>10 June </a:t>
                      </a:r>
                      <a:r>
                        <a:rPr lang="en-US" u="none" strike="noStrike">
                          <a:solidFill>
                            <a:schemeClr val="tx1"/>
                          </a:solidFill>
                          <a:effectLst/>
                          <a:hlinkClick r:id="rId6" tooltip="2012">
                            <a:extLst>
                              <a:ext uri="{A12FA001-AC4F-418D-AE19-62706E023703}">
                                <ahyp:hlinkClr xmlns:ahyp="http://schemas.microsoft.com/office/drawing/2018/hyperlinkcolor" val="tx"/>
                              </a:ext>
                            </a:extLst>
                          </a:hlinkClick>
                        </a:rPr>
                        <a:t>2012</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4" tooltip="Dieter F. Uchtdorf">
                            <a:extLst>
                              <a:ext uri="{A12FA001-AC4F-418D-AE19-62706E023703}">
                                <ahyp:hlinkClr xmlns:ahyp="http://schemas.microsoft.com/office/drawing/2018/hyperlinkcolor" val="tx"/>
                              </a:ext>
                            </a:extLst>
                          </a:hlinkClick>
                        </a:rPr>
                        <a:t>Dieter F. Uchtdorf</a:t>
                      </a:r>
                      <a:endParaRPr lang="en-US">
                        <a:solidFill>
                          <a:schemeClr val="tx1"/>
                        </a:solidFill>
                      </a:endParaRPr>
                    </a:p>
                  </a:txBody>
                  <a:tcPr marL="31750" marR="31750" marT="31750" marB="31750" anchor="ctr"/>
                </a:tc>
                <a:extLst>
                  <a:ext uri="{0D108BD9-81ED-4DB2-BD59-A6C34878D82A}">
                    <a16:rowId xmlns:a16="http://schemas.microsoft.com/office/drawing/2014/main" val="1148374524"/>
                  </a:ext>
                </a:extLst>
              </a:tr>
              <a:tr h="370840">
                <a:tc>
                  <a:txBody>
                    <a:bodyPr/>
                    <a:lstStyle/>
                    <a:p>
                      <a:r>
                        <a:rPr lang="en-US">
                          <a:solidFill>
                            <a:schemeClr val="tx1"/>
                          </a:solidFill>
                        </a:rPr>
                        <a:t>139</a:t>
                      </a:r>
                    </a:p>
                  </a:txBody>
                  <a:tcPr marL="31750" marR="31750" marT="31750" marB="31750" anchor="ctr"/>
                </a:tc>
                <a:tc>
                  <a:txBody>
                    <a:bodyPr/>
                    <a:lstStyle/>
                    <a:p>
                      <a:r>
                        <a:rPr lang="en-US" u="none" strike="noStrike">
                          <a:solidFill>
                            <a:schemeClr val="tx1"/>
                          </a:solidFill>
                          <a:effectLst/>
                          <a:hlinkClick r:id="rId9" tooltip="Brigham City Utah Temple">
                            <a:extLst>
                              <a:ext uri="{A12FA001-AC4F-418D-AE19-62706E023703}">
                                <ahyp:hlinkClr xmlns:ahyp="http://schemas.microsoft.com/office/drawing/2018/hyperlinkcolor" val="tx"/>
                              </a:ext>
                            </a:extLst>
                          </a:hlinkClick>
                        </a:rPr>
                        <a:t>Brigham City Utah Temple</a:t>
                      </a:r>
                      <a:endParaRPr lang="en-US">
                        <a:solidFill>
                          <a:schemeClr val="tx1"/>
                        </a:solidFill>
                      </a:endParaRPr>
                    </a:p>
                  </a:txBody>
                  <a:tcPr marL="31750" marR="31750" marT="31750" marB="31750" anchor="ctr"/>
                </a:tc>
                <a:tc>
                  <a:txBody>
                    <a:bodyPr/>
                    <a:lstStyle/>
                    <a:p>
                      <a:r>
                        <a:rPr lang="en-US">
                          <a:solidFill>
                            <a:schemeClr val="tx1"/>
                          </a:solidFill>
                        </a:rPr>
                        <a:t>23 September </a:t>
                      </a:r>
                      <a:r>
                        <a:rPr lang="en-US" u="none" strike="noStrike">
                          <a:solidFill>
                            <a:schemeClr val="tx1"/>
                          </a:solidFill>
                          <a:effectLst/>
                          <a:hlinkClick r:id="rId6" tooltip="2012">
                            <a:extLst>
                              <a:ext uri="{A12FA001-AC4F-418D-AE19-62706E023703}">
                                <ahyp:hlinkClr xmlns:ahyp="http://schemas.microsoft.com/office/drawing/2018/hyperlinkcolor" val="tx"/>
                              </a:ext>
                            </a:extLst>
                          </a:hlinkClick>
                        </a:rPr>
                        <a:t>2012</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10" tooltip="Boyd K. Packer">
                            <a:extLst>
                              <a:ext uri="{A12FA001-AC4F-418D-AE19-62706E023703}">
                                <ahyp:hlinkClr xmlns:ahyp="http://schemas.microsoft.com/office/drawing/2018/hyperlinkcolor" val="tx"/>
                              </a:ext>
                            </a:extLst>
                          </a:hlinkClick>
                        </a:rPr>
                        <a:t>Boyd K. Packer</a:t>
                      </a:r>
                      <a:endParaRPr lang="en-US">
                        <a:solidFill>
                          <a:schemeClr val="tx1"/>
                        </a:solidFill>
                      </a:endParaRPr>
                    </a:p>
                  </a:txBody>
                  <a:tcPr marL="31750" marR="31750" marT="31750" marB="31750" anchor="ctr"/>
                </a:tc>
                <a:extLst>
                  <a:ext uri="{0D108BD9-81ED-4DB2-BD59-A6C34878D82A}">
                    <a16:rowId xmlns:a16="http://schemas.microsoft.com/office/drawing/2014/main" val="2061488137"/>
                  </a:ext>
                </a:extLst>
              </a:tr>
              <a:tr h="370840">
                <a:tc>
                  <a:txBody>
                    <a:bodyPr/>
                    <a:lstStyle/>
                    <a:p>
                      <a:r>
                        <a:rPr lang="en-US">
                          <a:solidFill>
                            <a:schemeClr val="tx1"/>
                          </a:solidFill>
                        </a:rPr>
                        <a:t>140</a:t>
                      </a:r>
                    </a:p>
                  </a:txBody>
                  <a:tcPr marL="31750" marR="31750" marT="31750" marB="31750" anchor="ctr"/>
                </a:tc>
                <a:tc>
                  <a:txBody>
                    <a:bodyPr/>
                    <a:lstStyle/>
                    <a:p>
                      <a:r>
                        <a:rPr lang="en-US" u="none" strike="noStrike">
                          <a:solidFill>
                            <a:schemeClr val="tx1"/>
                          </a:solidFill>
                          <a:effectLst/>
                          <a:hlinkClick r:id="rId11" tooltip="Calgary Alberta Temple">
                            <a:extLst>
                              <a:ext uri="{A12FA001-AC4F-418D-AE19-62706E023703}">
                                <ahyp:hlinkClr xmlns:ahyp="http://schemas.microsoft.com/office/drawing/2018/hyperlinkcolor" val="tx"/>
                              </a:ext>
                            </a:extLst>
                          </a:hlinkClick>
                        </a:rPr>
                        <a:t>Calgary Alberta Temple</a:t>
                      </a:r>
                      <a:endParaRPr lang="en-US">
                        <a:solidFill>
                          <a:schemeClr val="tx1"/>
                        </a:solidFill>
                      </a:endParaRPr>
                    </a:p>
                  </a:txBody>
                  <a:tcPr marL="31750" marR="31750" marT="31750" marB="31750" anchor="ctr"/>
                </a:tc>
                <a:tc>
                  <a:txBody>
                    <a:bodyPr/>
                    <a:lstStyle/>
                    <a:p>
                      <a:r>
                        <a:rPr lang="en-US">
                          <a:solidFill>
                            <a:schemeClr val="tx1"/>
                          </a:solidFill>
                        </a:rPr>
                        <a:t>28 October </a:t>
                      </a:r>
                      <a:r>
                        <a:rPr lang="en-US" u="none" strike="noStrike">
                          <a:solidFill>
                            <a:schemeClr val="tx1"/>
                          </a:solidFill>
                          <a:effectLst/>
                          <a:hlinkClick r:id="rId6" tooltip="2012">
                            <a:extLst>
                              <a:ext uri="{A12FA001-AC4F-418D-AE19-62706E023703}">
                                <ahyp:hlinkClr xmlns:ahyp="http://schemas.microsoft.com/office/drawing/2018/hyperlinkcolor" val="tx"/>
                              </a:ext>
                            </a:extLst>
                          </a:hlinkClick>
                        </a:rPr>
                        <a:t>2012</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7" tooltip="Thomas S. Monson">
                            <a:extLst>
                              <a:ext uri="{A12FA001-AC4F-418D-AE19-62706E023703}">
                                <ahyp:hlinkClr xmlns:ahyp="http://schemas.microsoft.com/office/drawing/2018/hyperlinkcolor" val="tx"/>
                              </a:ext>
                            </a:extLst>
                          </a:hlinkClick>
                        </a:rPr>
                        <a:t>Thomas S. Monson</a:t>
                      </a:r>
                      <a:endParaRPr lang="en-US">
                        <a:solidFill>
                          <a:schemeClr val="tx1"/>
                        </a:solidFill>
                      </a:endParaRPr>
                    </a:p>
                  </a:txBody>
                  <a:tcPr marL="31750" marR="31750" marT="31750" marB="31750" anchor="ctr"/>
                </a:tc>
                <a:extLst>
                  <a:ext uri="{0D108BD9-81ED-4DB2-BD59-A6C34878D82A}">
                    <a16:rowId xmlns:a16="http://schemas.microsoft.com/office/drawing/2014/main" val="3207082516"/>
                  </a:ext>
                </a:extLst>
              </a:tr>
              <a:tr h="370840">
                <a:tc>
                  <a:txBody>
                    <a:bodyPr/>
                    <a:lstStyle/>
                    <a:p>
                      <a:r>
                        <a:rPr lang="en-US">
                          <a:solidFill>
                            <a:schemeClr val="tx1"/>
                          </a:solidFill>
                        </a:rPr>
                        <a:t>141</a:t>
                      </a:r>
                    </a:p>
                  </a:txBody>
                  <a:tcPr marL="31750" marR="31750" marT="31750" marB="31750" anchor="ctr"/>
                </a:tc>
                <a:tc>
                  <a:txBody>
                    <a:bodyPr/>
                    <a:lstStyle/>
                    <a:p>
                      <a:r>
                        <a:rPr lang="en-US" u="none" strike="noStrike">
                          <a:solidFill>
                            <a:schemeClr val="tx1"/>
                          </a:solidFill>
                          <a:effectLst/>
                          <a:hlinkClick r:id="rId12" tooltip="Tegucigalpa Honduras Temple">
                            <a:extLst>
                              <a:ext uri="{A12FA001-AC4F-418D-AE19-62706E023703}">
                                <ahyp:hlinkClr xmlns:ahyp="http://schemas.microsoft.com/office/drawing/2018/hyperlinkcolor" val="tx"/>
                              </a:ext>
                            </a:extLst>
                          </a:hlinkClick>
                        </a:rPr>
                        <a:t>Tegucigalpa Honduras Temple</a:t>
                      </a:r>
                      <a:endParaRPr lang="en-US">
                        <a:solidFill>
                          <a:schemeClr val="tx1"/>
                        </a:solidFill>
                      </a:endParaRPr>
                    </a:p>
                  </a:txBody>
                  <a:tcPr marL="31750" marR="31750" marT="31750" marB="31750" anchor="ctr"/>
                </a:tc>
                <a:tc>
                  <a:txBody>
                    <a:bodyPr/>
                    <a:lstStyle/>
                    <a:p>
                      <a:r>
                        <a:rPr lang="en-US">
                          <a:solidFill>
                            <a:schemeClr val="tx1"/>
                          </a:solidFill>
                        </a:rPr>
                        <a:t>17 March 2013</a:t>
                      </a:r>
                    </a:p>
                  </a:txBody>
                  <a:tcPr marL="31750" marR="31750" marT="31750" marB="31750" anchor="ctr"/>
                </a:tc>
                <a:tc>
                  <a:txBody>
                    <a:bodyPr/>
                    <a:lstStyle/>
                    <a:p>
                      <a:r>
                        <a:rPr lang="en-US" u="none" strike="noStrike">
                          <a:solidFill>
                            <a:schemeClr val="tx1"/>
                          </a:solidFill>
                          <a:effectLst/>
                          <a:hlinkClick r:id="rId4" tooltip="Dieter F. Uchtdorf">
                            <a:extLst>
                              <a:ext uri="{A12FA001-AC4F-418D-AE19-62706E023703}">
                                <ahyp:hlinkClr xmlns:ahyp="http://schemas.microsoft.com/office/drawing/2018/hyperlinkcolor" val="tx"/>
                              </a:ext>
                            </a:extLst>
                          </a:hlinkClick>
                        </a:rPr>
                        <a:t>Dieter F. Uchtdorf</a:t>
                      </a:r>
                      <a:endParaRPr lang="en-US">
                        <a:solidFill>
                          <a:schemeClr val="tx1"/>
                        </a:solidFill>
                      </a:endParaRPr>
                    </a:p>
                  </a:txBody>
                  <a:tcPr marL="31750" marR="31750" marT="31750" marB="31750" anchor="ctr"/>
                </a:tc>
                <a:extLst>
                  <a:ext uri="{0D108BD9-81ED-4DB2-BD59-A6C34878D82A}">
                    <a16:rowId xmlns:a16="http://schemas.microsoft.com/office/drawing/2014/main" val="397752796"/>
                  </a:ext>
                </a:extLst>
              </a:tr>
              <a:tr h="370840">
                <a:tc>
                  <a:txBody>
                    <a:bodyPr/>
                    <a:lstStyle/>
                    <a:p>
                      <a:r>
                        <a:rPr lang="en-US">
                          <a:solidFill>
                            <a:schemeClr val="tx1"/>
                          </a:solidFill>
                        </a:rPr>
                        <a:t>142</a:t>
                      </a:r>
                    </a:p>
                  </a:txBody>
                  <a:tcPr marL="31750" marR="31750" marT="31750" marB="31750" anchor="ctr"/>
                </a:tc>
                <a:tc>
                  <a:txBody>
                    <a:bodyPr/>
                    <a:lstStyle/>
                    <a:p>
                      <a:r>
                        <a:rPr lang="en-US" u="none" strike="noStrike">
                          <a:solidFill>
                            <a:schemeClr val="tx1"/>
                          </a:solidFill>
                          <a:effectLst/>
                          <a:hlinkClick r:id="rId13" tooltip="Gilbert Arizona Temple">
                            <a:extLst>
                              <a:ext uri="{A12FA001-AC4F-418D-AE19-62706E023703}">
                                <ahyp:hlinkClr xmlns:ahyp="http://schemas.microsoft.com/office/drawing/2018/hyperlinkcolor" val="tx"/>
                              </a:ext>
                            </a:extLst>
                          </a:hlinkClick>
                        </a:rPr>
                        <a:t>Gilbert Arizona Temple</a:t>
                      </a:r>
                      <a:endParaRPr lang="en-US">
                        <a:solidFill>
                          <a:schemeClr val="tx1"/>
                        </a:solidFill>
                      </a:endParaRPr>
                    </a:p>
                  </a:txBody>
                  <a:tcPr marL="31750" marR="31750" marT="31750" marB="31750" anchor="ctr"/>
                </a:tc>
                <a:tc>
                  <a:txBody>
                    <a:bodyPr/>
                    <a:lstStyle/>
                    <a:p>
                      <a:r>
                        <a:rPr lang="en-US">
                          <a:solidFill>
                            <a:schemeClr val="tx1"/>
                          </a:solidFill>
                        </a:rPr>
                        <a:t>2 March 2014</a:t>
                      </a:r>
                    </a:p>
                  </a:txBody>
                  <a:tcPr marL="31750" marR="31750" marT="31750" marB="31750" anchor="ctr"/>
                </a:tc>
                <a:tc>
                  <a:txBody>
                    <a:bodyPr/>
                    <a:lstStyle/>
                    <a:p>
                      <a:r>
                        <a:rPr lang="en-US" u="none" strike="noStrike">
                          <a:solidFill>
                            <a:schemeClr val="tx1"/>
                          </a:solidFill>
                          <a:effectLst/>
                          <a:hlinkClick r:id="rId7" tooltip="Thomas S. Monson">
                            <a:extLst>
                              <a:ext uri="{A12FA001-AC4F-418D-AE19-62706E023703}">
                                <ahyp:hlinkClr xmlns:ahyp="http://schemas.microsoft.com/office/drawing/2018/hyperlinkcolor" val="tx"/>
                              </a:ext>
                            </a:extLst>
                          </a:hlinkClick>
                        </a:rPr>
                        <a:t>Thomas S. Monson</a:t>
                      </a:r>
                      <a:endParaRPr lang="en-US">
                        <a:solidFill>
                          <a:schemeClr val="tx1"/>
                        </a:solidFill>
                      </a:endParaRPr>
                    </a:p>
                  </a:txBody>
                  <a:tcPr marL="31750" marR="31750" marT="31750" marB="31750" anchor="ctr"/>
                </a:tc>
                <a:extLst>
                  <a:ext uri="{0D108BD9-81ED-4DB2-BD59-A6C34878D82A}">
                    <a16:rowId xmlns:a16="http://schemas.microsoft.com/office/drawing/2014/main" val="3256367923"/>
                  </a:ext>
                </a:extLst>
              </a:tr>
              <a:tr h="370840">
                <a:tc>
                  <a:txBody>
                    <a:bodyPr/>
                    <a:lstStyle/>
                    <a:p>
                      <a:r>
                        <a:rPr lang="en-US">
                          <a:solidFill>
                            <a:schemeClr val="tx1"/>
                          </a:solidFill>
                        </a:rPr>
                        <a:t>143</a:t>
                      </a:r>
                    </a:p>
                  </a:txBody>
                  <a:tcPr marL="31750" marR="31750" marT="31750" marB="31750" anchor="ctr"/>
                </a:tc>
                <a:tc>
                  <a:txBody>
                    <a:bodyPr/>
                    <a:lstStyle/>
                    <a:p>
                      <a:r>
                        <a:rPr lang="en-US" u="none" strike="noStrike">
                          <a:solidFill>
                            <a:schemeClr val="tx1"/>
                          </a:solidFill>
                          <a:effectLst/>
                          <a:hlinkClick r:id="rId14" tooltip="Ft. Lauderdale Florida Temple">
                            <a:extLst>
                              <a:ext uri="{A12FA001-AC4F-418D-AE19-62706E023703}">
                                <ahyp:hlinkClr xmlns:ahyp="http://schemas.microsoft.com/office/drawing/2018/hyperlinkcolor" val="tx"/>
                              </a:ext>
                            </a:extLst>
                          </a:hlinkClick>
                        </a:rPr>
                        <a:t>Ft. Lauderdale Florida Temple</a:t>
                      </a:r>
                      <a:endParaRPr lang="en-US">
                        <a:solidFill>
                          <a:schemeClr val="tx1"/>
                        </a:solidFill>
                      </a:endParaRPr>
                    </a:p>
                  </a:txBody>
                  <a:tcPr marL="31750" marR="31750" marT="31750" marB="31750" anchor="ctr"/>
                </a:tc>
                <a:tc>
                  <a:txBody>
                    <a:bodyPr/>
                    <a:lstStyle/>
                    <a:p>
                      <a:r>
                        <a:rPr lang="en-US">
                          <a:solidFill>
                            <a:schemeClr val="tx1"/>
                          </a:solidFill>
                        </a:rPr>
                        <a:t>4 May 2014</a:t>
                      </a:r>
                    </a:p>
                  </a:txBody>
                  <a:tcPr marL="31750" marR="31750" marT="31750" marB="31750" anchor="ctr"/>
                </a:tc>
                <a:tc>
                  <a:txBody>
                    <a:bodyPr/>
                    <a:lstStyle/>
                    <a:p>
                      <a:r>
                        <a:rPr lang="en-US" u="none" strike="noStrike" dirty="0">
                          <a:solidFill>
                            <a:schemeClr val="tx1"/>
                          </a:solidFill>
                          <a:effectLst/>
                          <a:hlinkClick r:id="rId4" tooltip="Dieter F. Uchtdorf">
                            <a:extLst>
                              <a:ext uri="{A12FA001-AC4F-418D-AE19-62706E023703}">
                                <ahyp:hlinkClr xmlns:ahyp="http://schemas.microsoft.com/office/drawing/2018/hyperlinkcolor" val="tx"/>
                              </a:ext>
                            </a:extLst>
                          </a:hlinkClick>
                        </a:rPr>
                        <a:t>Dieter F. Uchtdorf</a:t>
                      </a:r>
                      <a:endParaRPr lang="en-US" dirty="0">
                        <a:solidFill>
                          <a:schemeClr val="tx1"/>
                        </a:solidFill>
                      </a:endParaRPr>
                    </a:p>
                  </a:txBody>
                  <a:tcPr marL="31750" marR="31750" marT="31750" marB="31750" anchor="ctr"/>
                </a:tc>
                <a:extLst>
                  <a:ext uri="{0D108BD9-81ED-4DB2-BD59-A6C34878D82A}">
                    <a16:rowId xmlns:a16="http://schemas.microsoft.com/office/drawing/2014/main" val="468863220"/>
                  </a:ext>
                </a:extLst>
              </a:tr>
            </a:tbl>
          </a:graphicData>
        </a:graphic>
      </p:graphicFrame>
      <p:graphicFrame>
        <p:nvGraphicFramePr>
          <p:cNvPr id="3" name="Table 2">
            <a:extLst>
              <a:ext uri="{FF2B5EF4-FFF2-40B4-BE49-F238E27FC236}">
                <a16:creationId xmlns:a16="http://schemas.microsoft.com/office/drawing/2014/main" id="{62B6AA0F-86FC-4FC6-B472-8549695D56EB}"/>
              </a:ext>
            </a:extLst>
          </p:cNvPr>
          <p:cNvGraphicFramePr>
            <a:graphicFrameLocks noGrp="1"/>
          </p:cNvGraphicFramePr>
          <p:nvPr>
            <p:extLst>
              <p:ext uri="{D42A27DB-BD31-4B8C-83A1-F6EECF244321}">
                <p14:modId xmlns:p14="http://schemas.microsoft.com/office/powerpoint/2010/main" val="1399747267"/>
              </p:ext>
            </p:extLst>
          </p:nvPr>
        </p:nvGraphicFramePr>
        <p:xfrm>
          <a:off x="294167" y="410417"/>
          <a:ext cx="11125200" cy="3337560"/>
        </p:xfrm>
        <a:graphic>
          <a:graphicData uri="http://schemas.openxmlformats.org/drawingml/2006/table">
            <a:tbl>
              <a:tblPr firstRow="1" bandRow="1">
                <a:tableStyleId>{5940675A-B579-460E-94D1-54222C63F5DA}</a:tableStyleId>
              </a:tblPr>
              <a:tblGrid>
                <a:gridCol w="1162493">
                  <a:extLst>
                    <a:ext uri="{9D8B030D-6E8A-4147-A177-3AD203B41FA5}">
                      <a16:colId xmlns:a16="http://schemas.microsoft.com/office/drawing/2014/main" val="3991030350"/>
                    </a:ext>
                  </a:extLst>
                </a:gridCol>
                <a:gridCol w="4400107">
                  <a:extLst>
                    <a:ext uri="{9D8B030D-6E8A-4147-A177-3AD203B41FA5}">
                      <a16:colId xmlns:a16="http://schemas.microsoft.com/office/drawing/2014/main" val="1987320980"/>
                    </a:ext>
                  </a:extLst>
                </a:gridCol>
                <a:gridCol w="2781300">
                  <a:extLst>
                    <a:ext uri="{9D8B030D-6E8A-4147-A177-3AD203B41FA5}">
                      <a16:colId xmlns:a16="http://schemas.microsoft.com/office/drawing/2014/main" val="642465503"/>
                    </a:ext>
                  </a:extLst>
                </a:gridCol>
                <a:gridCol w="2781300">
                  <a:extLst>
                    <a:ext uri="{9D8B030D-6E8A-4147-A177-3AD203B41FA5}">
                      <a16:colId xmlns:a16="http://schemas.microsoft.com/office/drawing/2014/main" val="816213767"/>
                    </a:ext>
                  </a:extLst>
                </a:gridCol>
              </a:tblGrid>
              <a:tr h="370840">
                <a:tc>
                  <a:txBody>
                    <a:bodyPr/>
                    <a:lstStyle/>
                    <a:p>
                      <a:endParaRPr lang="en-US" dirty="0">
                        <a:solidFill>
                          <a:schemeClr val="tx1"/>
                        </a:solidFill>
                      </a:endParaRPr>
                    </a:p>
                  </a:txBody>
                  <a:tcPr marL="31750" marR="31750" marT="31750" marB="31750" anchor="ctr"/>
                </a:tc>
                <a:tc>
                  <a:txBody>
                    <a:bodyPr/>
                    <a:lstStyle/>
                    <a:p>
                      <a:r>
                        <a:rPr lang="en-US" b="1" dirty="0">
                          <a:solidFill>
                            <a:schemeClr val="tx1"/>
                          </a:solidFill>
                        </a:rPr>
                        <a:t>Temple</a:t>
                      </a:r>
                      <a:endParaRPr lang="en-US" dirty="0">
                        <a:solidFill>
                          <a:schemeClr val="tx1"/>
                        </a:solidFill>
                      </a:endParaRPr>
                    </a:p>
                  </a:txBody>
                  <a:tcPr marL="31750" marR="31750" marT="31750" marB="31750" anchor="ctr"/>
                </a:tc>
                <a:tc>
                  <a:txBody>
                    <a:bodyPr/>
                    <a:lstStyle/>
                    <a:p>
                      <a:r>
                        <a:rPr lang="en-US" b="1" dirty="0">
                          <a:solidFill>
                            <a:schemeClr val="tx1"/>
                          </a:solidFill>
                        </a:rPr>
                        <a:t>Dedication Date</a:t>
                      </a:r>
                      <a:endParaRPr lang="en-US" dirty="0">
                        <a:solidFill>
                          <a:schemeClr val="tx1"/>
                        </a:solidFill>
                      </a:endParaRPr>
                    </a:p>
                  </a:txBody>
                  <a:tcPr marL="31750" marR="31750" marT="31750" marB="31750" anchor="ctr"/>
                </a:tc>
                <a:tc>
                  <a:txBody>
                    <a:bodyPr/>
                    <a:lstStyle/>
                    <a:p>
                      <a:r>
                        <a:rPr lang="en-US" b="1" dirty="0">
                          <a:solidFill>
                            <a:schemeClr val="tx1"/>
                          </a:solidFill>
                        </a:rPr>
                        <a:t>Dedicated By</a:t>
                      </a:r>
                      <a:endParaRPr lang="en-US" dirty="0">
                        <a:solidFill>
                          <a:schemeClr val="tx1"/>
                        </a:solidFill>
                      </a:endParaRPr>
                    </a:p>
                  </a:txBody>
                  <a:tcPr marL="31750" marR="31750" marT="31750" marB="31750" anchor="ctr"/>
                </a:tc>
                <a:extLst>
                  <a:ext uri="{0D108BD9-81ED-4DB2-BD59-A6C34878D82A}">
                    <a16:rowId xmlns:a16="http://schemas.microsoft.com/office/drawing/2014/main" val="2502695314"/>
                  </a:ext>
                </a:extLst>
              </a:tr>
              <a:tr h="370840">
                <a:tc>
                  <a:txBody>
                    <a:bodyPr/>
                    <a:lstStyle/>
                    <a:p>
                      <a:r>
                        <a:rPr lang="en-US" dirty="0">
                          <a:solidFill>
                            <a:schemeClr val="tx1"/>
                          </a:solidFill>
                        </a:rPr>
                        <a:t>128</a:t>
                      </a:r>
                    </a:p>
                  </a:txBody>
                  <a:tcPr marL="31750" marR="31750" marT="31750" marB="31750" anchor="ctr"/>
                </a:tc>
                <a:tc>
                  <a:txBody>
                    <a:bodyPr/>
                    <a:lstStyle/>
                    <a:p>
                      <a:r>
                        <a:rPr lang="en-US" u="none" strike="noStrike" dirty="0">
                          <a:solidFill>
                            <a:schemeClr val="tx1"/>
                          </a:solidFill>
                          <a:effectLst/>
                          <a:hlinkClick r:id="rId15" tooltip="Twin Falls Idaho Temple">
                            <a:extLst>
                              <a:ext uri="{A12FA001-AC4F-418D-AE19-62706E023703}">
                                <ahyp:hlinkClr xmlns:ahyp="http://schemas.microsoft.com/office/drawing/2018/hyperlinkcolor" val="tx"/>
                              </a:ext>
                            </a:extLst>
                          </a:hlinkClick>
                        </a:rPr>
                        <a:t>Twin Falls Idaho Temple</a:t>
                      </a:r>
                      <a:endParaRPr lang="en-US" dirty="0">
                        <a:solidFill>
                          <a:schemeClr val="tx1"/>
                        </a:solidFill>
                      </a:endParaRPr>
                    </a:p>
                  </a:txBody>
                  <a:tcPr marL="31750" marR="31750" marT="31750" marB="31750" anchor="ctr"/>
                </a:tc>
                <a:tc>
                  <a:txBody>
                    <a:bodyPr/>
                    <a:lstStyle/>
                    <a:p>
                      <a:r>
                        <a:rPr lang="en-US">
                          <a:solidFill>
                            <a:schemeClr val="tx1"/>
                          </a:solidFill>
                        </a:rPr>
                        <a:t>24 August </a:t>
                      </a:r>
                      <a:r>
                        <a:rPr lang="en-US" u="none" strike="noStrike">
                          <a:solidFill>
                            <a:schemeClr val="tx1"/>
                          </a:solidFill>
                          <a:effectLst/>
                          <a:hlinkClick r:id="rId16" tooltip="2008">
                            <a:extLst>
                              <a:ext uri="{A12FA001-AC4F-418D-AE19-62706E023703}">
                                <ahyp:hlinkClr xmlns:ahyp="http://schemas.microsoft.com/office/drawing/2018/hyperlinkcolor" val="tx"/>
                              </a:ext>
                            </a:extLst>
                          </a:hlinkClick>
                        </a:rPr>
                        <a:t>2008</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7" tooltip="Thomas S. Monson">
                            <a:extLst>
                              <a:ext uri="{A12FA001-AC4F-418D-AE19-62706E023703}">
                                <ahyp:hlinkClr xmlns:ahyp="http://schemas.microsoft.com/office/drawing/2018/hyperlinkcolor" val="tx"/>
                              </a:ext>
                            </a:extLst>
                          </a:hlinkClick>
                        </a:rPr>
                        <a:t>Thomas S. Monson</a:t>
                      </a:r>
                      <a:endParaRPr lang="en-US">
                        <a:solidFill>
                          <a:schemeClr val="tx1"/>
                        </a:solidFill>
                      </a:endParaRPr>
                    </a:p>
                  </a:txBody>
                  <a:tcPr marL="31750" marR="31750" marT="31750" marB="31750" anchor="ctr"/>
                </a:tc>
                <a:extLst>
                  <a:ext uri="{0D108BD9-81ED-4DB2-BD59-A6C34878D82A}">
                    <a16:rowId xmlns:a16="http://schemas.microsoft.com/office/drawing/2014/main" val="1451859052"/>
                  </a:ext>
                </a:extLst>
              </a:tr>
              <a:tr h="370840">
                <a:tc>
                  <a:txBody>
                    <a:bodyPr/>
                    <a:lstStyle/>
                    <a:p>
                      <a:r>
                        <a:rPr lang="en-US">
                          <a:solidFill>
                            <a:schemeClr val="tx1"/>
                          </a:solidFill>
                        </a:rPr>
                        <a:t>129</a:t>
                      </a:r>
                    </a:p>
                  </a:txBody>
                  <a:tcPr marL="31750" marR="31750" marT="31750" marB="31750" anchor="ctr"/>
                </a:tc>
                <a:tc>
                  <a:txBody>
                    <a:bodyPr/>
                    <a:lstStyle/>
                    <a:p>
                      <a:r>
                        <a:rPr lang="en-US" u="none" strike="noStrike">
                          <a:solidFill>
                            <a:schemeClr val="tx1"/>
                          </a:solidFill>
                          <a:effectLst/>
                          <a:hlinkClick r:id="rId17" tooltip="Draper Utah Temple">
                            <a:extLst>
                              <a:ext uri="{A12FA001-AC4F-418D-AE19-62706E023703}">
                                <ahyp:hlinkClr xmlns:ahyp="http://schemas.microsoft.com/office/drawing/2018/hyperlinkcolor" val="tx"/>
                              </a:ext>
                            </a:extLst>
                          </a:hlinkClick>
                        </a:rPr>
                        <a:t>Draper Utah Temple</a:t>
                      </a:r>
                      <a:endParaRPr lang="en-US">
                        <a:solidFill>
                          <a:schemeClr val="tx1"/>
                        </a:solidFill>
                      </a:endParaRPr>
                    </a:p>
                  </a:txBody>
                  <a:tcPr marL="31750" marR="31750" marT="31750" marB="31750" anchor="ctr"/>
                </a:tc>
                <a:tc>
                  <a:txBody>
                    <a:bodyPr/>
                    <a:lstStyle/>
                    <a:p>
                      <a:r>
                        <a:rPr lang="en-US">
                          <a:solidFill>
                            <a:schemeClr val="tx1"/>
                          </a:solidFill>
                        </a:rPr>
                        <a:t>20 March </a:t>
                      </a:r>
                      <a:r>
                        <a:rPr lang="en-US" u="none" strike="noStrike">
                          <a:solidFill>
                            <a:schemeClr val="tx1"/>
                          </a:solidFill>
                          <a:effectLst/>
                          <a:hlinkClick r:id="rId18" tooltip="2009">
                            <a:extLst>
                              <a:ext uri="{A12FA001-AC4F-418D-AE19-62706E023703}">
                                <ahyp:hlinkClr xmlns:ahyp="http://schemas.microsoft.com/office/drawing/2018/hyperlinkcolor" val="tx"/>
                              </a:ext>
                            </a:extLst>
                          </a:hlinkClick>
                        </a:rPr>
                        <a:t>2009</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7" tooltip="Thomas S. Monson">
                            <a:extLst>
                              <a:ext uri="{A12FA001-AC4F-418D-AE19-62706E023703}">
                                <ahyp:hlinkClr xmlns:ahyp="http://schemas.microsoft.com/office/drawing/2018/hyperlinkcolor" val="tx"/>
                              </a:ext>
                            </a:extLst>
                          </a:hlinkClick>
                        </a:rPr>
                        <a:t>Thomas S. Monson</a:t>
                      </a:r>
                      <a:endParaRPr lang="en-US">
                        <a:solidFill>
                          <a:schemeClr val="tx1"/>
                        </a:solidFill>
                      </a:endParaRPr>
                    </a:p>
                  </a:txBody>
                  <a:tcPr marL="31750" marR="31750" marT="31750" marB="31750" anchor="ctr"/>
                </a:tc>
                <a:extLst>
                  <a:ext uri="{0D108BD9-81ED-4DB2-BD59-A6C34878D82A}">
                    <a16:rowId xmlns:a16="http://schemas.microsoft.com/office/drawing/2014/main" val="2256654336"/>
                  </a:ext>
                </a:extLst>
              </a:tr>
              <a:tr h="370840">
                <a:tc>
                  <a:txBody>
                    <a:bodyPr/>
                    <a:lstStyle/>
                    <a:p>
                      <a:r>
                        <a:rPr lang="en-US">
                          <a:solidFill>
                            <a:schemeClr val="tx1"/>
                          </a:solidFill>
                        </a:rPr>
                        <a:t>130</a:t>
                      </a:r>
                    </a:p>
                  </a:txBody>
                  <a:tcPr marL="31750" marR="31750" marT="31750" marB="31750" anchor="ctr"/>
                </a:tc>
                <a:tc>
                  <a:txBody>
                    <a:bodyPr/>
                    <a:lstStyle/>
                    <a:p>
                      <a:r>
                        <a:rPr lang="en-US" u="none" strike="noStrike">
                          <a:solidFill>
                            <a:schemeClr val="tx1"/>
                          </a:solidFill>
                          <a:effectLst/>
                          <a:hlinkClick r:id="rId19" tooltip="Oquirrh Mountain Utah Temple">
                            <a:extLst>
                              <a:ext uri="{A12FA001-AC4F-418D-AE19-62706E023703}">
                                <ahyp:hlinkClr xmlns:ahyp="http://schemas.microsoft.com/office/drawing/2018/hyperlinkcolor" val="tx"/>
                              </a:ext>
                            </a:extLst>
                          </a:hlinkClick>
                        </a:rPr>
                        <a:t>Oquirrh Mountain Utah Temple</a:t>
                      </a:r>
                      <a:endParaRPr lang="en-US">
                        <a:solidFill>
                          <a:schemeClr val="tx1"/>
                        </a:solidFill>
                      </a:endParaRPr>
                    </a:p>
                  </a:txBody>
                  <a:tcPr marL="31750" marR="31750" marT="31750" marB="31750" anchor="ctr"/>
                </a:tc>
                <a:tc>
                  <a:txBody>
                    <a:bodyPr/>
                    <a:lstStyle/>
                    <a:p>
                      <a:r>
                        <a:rPr lang="en-US">
                          <a:solidFill>
                            <a:schemeClr val="tx1"/>
                          </a:solidFill>
                        </a:rPr>
                        <a:t>21–23 August </a:t>
                      </a:r>
                      <a:r>
                        <a:rPr lang="en-US" u="none" strike="noStrike">
                          <a:solidFill>
                            <a:schemeClr val="tx1"/>
                          </a:solidFill>
                          <a:effectLst/>
                          <a:hlinkClick r:id="rId18" tooltip="2009">
                            <a:extLst>
                              <a:ext uri="{A12FA001-AC4F-418D-AE19-62706E023703}">
                                <ahyp:hlinkClr xmlns:ahyp="http://schemas.microsoft.com/office/drawing/2018/hyperlinkcolor" val="tx"/>
                              </a:ext>
                            </a:extLst>
                          </a:hlinkClick>
                        </a:rPr>
                        <a:t>2009</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7" tooltip="Thomas S. Monson">
                            <a:extLst>
                              <a:ext uri="{A12FA001-AC4F-418D-AE19-62706E023703}">
                                <ahyp:hlinkClr xmlns:ahyp="http://schemas.microsoft.com/office/drawing/2018/hyperlinkcolor" val="tx"/>
                              </a:ext>
                            </a:extLst>
                          </a:hlinkClick>
                        </a:rPr>
                        <a:t>Thomas S. Monson</a:t>
                      </a:r>
                      <a:endParaRPr lang="en-US">
                        <a:solidFill>
                          <a:schemeClr val="tx1"/>
                        </a:solidFill>
                      </a:endParaRPr>
                    </a:p>
                  </a:txBody>
                  <a:tcPr marL="31750" marR="31750" marT="31750" marB="31750" anchor="ctr"/>
                </a:tc>
                <a:extLst>
                  <a:ext uri="{0D108BD9-81ED-4DB2-BD59-A6C34878D82A}">
                    <a16:rowId xmlns:a16="http://schemas.microsoft.com/office/drawing/2014/main" val="1148374524"/>
                  </a:ext>
                </a:extLst>
              </a:tr>
              <a:tr h="370840">
                <a:tc>
                  <a:txBody>
                    <a:bodyPr/>
                    <a:lstStyle/>
                    <a:p>
                      <a:r>
                        <a:rPr lang="en-US">
                          <a:solidFill>
                            <a:schemeClr val="tx1"/>
                          </a:solidFill>
                        </a:rPr>
                        <a:t>131</a:t>
                      </a:r>
                    </a:p>
                  </a:txBody>
                  <a:tcPr marL="31750" marR="31750" marT="31750" marB="31750" anchor="ctr"/>
                </a:tc>
                <a:tc>
                  <a:txBody>
                    <a:bodyPr/>
                    <a:lstStyle/>
                    <a:p>
                      <a:r>
                        <a:rPr lang="en-US" u="none" strike="noStrike">
                          <a:solidFill>
                            <a:schemeClr val="tx1"/>
                          </a:solidFill>
                          <a:effectLst/>
                          <a:hlinkClick r:id="rId20" tooltip="Vancouver British Columbia Temple">
                            <a:extLst>
                              <a:ext uri="{A12FA001-AC4F-418D-AE19-62706E023703}">
                                <ahyp:hlinkClr xmlns:ahyp="http://schemas.microsoft.com/office/drawing/2018/hyperlinkcolor" val="tx"/>
                              </a:ext>
                            </a:extLst>
                          </a:hlinkClick>
                        </a:rPr>
                        <a:t>Vancouver British Columbia Temple</a:t>
                      </a:r>
                      <a:endParaRPr lang="en-US">
                        <a:solidFill>
                          <a:schemeClr val="tx1"/>
                        </a:solidFill>
                      </a:endParaRPr>
                    </a:p>
                  </a:txBody>
                  <a:tcPr marL="31750" marR="31750" marT="31750" marB="31750" anchor="ctr"/>
                </a:tc>
                <a:tc>
                  <a:txBody>
                    <a:bodyPr/>
                    <a:lstStyle/>
                    <a:p>
                      <a:r>
                        <a:rPr lang="en-US">
                          <a:solidFill>
                            <a:schemeClr val="tx1"/>
                          </a:solidFill>
                        </a:rPr>
                        <a:t>2 May </a:t>
                      </a:r>
                      <a:r>
                        <a:rPr lang="en-US" u="none" strike="noStrike">
                          <a:solidFill>
                            <a:schemeClr val="tx1"/>
                          </a:solidFill>
                          <a:effectLst/>
                          <a:hlinkClick r:id="rId21" tooltip="2010">
                            <a:extLst>
                              <a:ext uri="{A12FA001-AC4F-418D-AE19-62706E023703}">
                                <ahyp:hlinkClr xmlns:ahyp="http://schemas.microsoft.com/office/drawing/2018/hyperlinkcolor" val="tx"/>
                              </a:ext>
                            </a:extLst>
                          </a:hlinkClick>
                        </a:rPr>
                        <a:t>2010</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7" tooltip="Thomas S. Monson">
                            <a:extLst>
                              <a:ext uri="{A12FA001-AC4F-418D-AE19-62706E023703}">
                                <ahyp:hlinkClr xmlns:ahyp="http://schemas.microsoft.com/office/drawing/2018/hyperlinkcolor" val="tx"/>
                              </a:ext>
                            </a:extLst>
                          </a:hlinkClick>
                        </a:rPr>
                        <a:t>Thomas S. Monson</a:t>
                      </a:r>
                      <a:endParaRPr lang="en-US">
                        <a:solidFill>
                          <a:schemeClr val="tx1"/>
                        </a:solidFill>
                      </a:endParaRPr>
                    </a:p>
                  </a:txBody>
                  <a:tcPr marL="31750" marR="31750" marT="31750" marB="31750" anchor="ctr"/>
                </a:tc>
                <a:extLst>
                  <a:ext uri="{0D108BD9-81ED-4DB2-BD59-A6C34878D82A}">
                    <a16:rowId xmlns:a16="http://schemas.microsoft.com/office/drawing/2014/main" val="2061488137"/>
                  </a:ext>
                </a:extLst>
              </a:tr>
              <a:tr h="370840">
                <a:tc>
                  <a:txBody>
                    <a:bodyPr/>
                    <a:lstStyle/>
                    <a:p>
                      <a:r>
                        <a:rPr lang="en-US">
                          <a:solidFill>
                            <a:schemeClr val="tx1"/>
                          </a:solidFill>
                        </a:rPr>
                        <a:t>132</a:t>
                      </a:r>
                    </a:p>
                  </a:txBody>
                  <a:tcPr marL="31750" marR="31750" marT="31750" marB="31750" anchor="ctr"/>
                </a:tc>
                <a:tc>
                  <a:txBody>
                    <a:bodyPr/>
                    <a:lstStyle/>
                    <a:p>
                      <a:r>
                        <a:rPr lang="en-US" u="none" strike="noStrike">
                          <a:solidFill>
                            <a:schemeClr val="tx1"/>
                          </a:solidFill>
                          <a:effectLst/>
                          <a:hlinkClick r:id="rId22" tooltip="Gila Valley Arizona Temple">
                            <a:extLst>
                              <a:ext uri="{A12FA001-AC4F-418D-AE19-62706E023703}">
                                <ahyp:hlinkClr xmlns:ahyp="http://schemas.microsoft.com/office/drawing/2018/hyperlinkcolor" val="tx"/>
                              </a:ext>
                            </a:extLst>
                          </a:hlinkClick>
                        </a:rPr>
                        <a:t>Gila Valley Arizona Temple</a:t>
                      </a:r>
                      <a:endParaRPr lang="en-US">
                        <a:solidFill>
                          <a:schemeClr val="tx1"/>
                        </a:solidFill>
                      </a:endParaRPr>
                    </a:p>
                  </a:txBody>
                  <a:tcPr marL="31750" marR="31750" marT="31750" marB="31750" anchor="ctr"/>
                </a:tc>
                <a:tc>
                  <a:txBody>
                    <a:bodyPr/>
                    <a:lstStyle/>
                    <a:p>
                      <a:r>
                        <a:rPr lang="en-US">
                          <a:solidFill>
                            <a:schemeClr val="tx1"/>
                          </a:solidFill>
                        </a:rPr>
                        <a:t>23 May </a:t>
                      </a:r>
                      <a:r>
                        <a:rPr lang="en-US" u="none" strike="noStrike">
                          <a:solidFill>
                            <a:schemeClr val="tx1"/>
                          </a:solidFill>
                          <a:effectLst/>
                          <a:hlinkClick r:id="rId21" tooltip="2010">
                            <a:extLst>
                              <a:ext uri="{A12FA001-AC4F-418D-AE19-62706E023703}">
                                <ahyp:hlinkClr xmlns:ahyp="http://schemas.microsoft.com/office/drawing/2018/hyperlinkcolor" val="tx"/>
                              </a:ext>
                            </a:extLst>
                          </a:hlinkClick>
                        </a:rPr>
                        <a:t>2010</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7" tooltip="Thomas S. Monson">
                            <a:extLst>
                              <a:ext uri="{A12FA001-AC4F-418D-AE19-62706E023703}">
                                <ahyp:hlinkClr xmlns:ahyp="http://schemas.microsoft.com/office/drawing/2018/hyperlinkcolor" val="tx"/>
                              </a:ext>
                            </a:extLst>
                          </a:hlinkClick>
                        </a:rPr>
                        <a:t>Thomas S. Monson</a:t>
                      </a:r>
                      <a:endParaRPr lang="en-US">
                        <a:solidFill>
                          <a:schemeClr val="tx1"/>
                        </a:solidFill>
                      </a:endParaRPr>
                    </a:p>
                  </a:txBody>
                  <a:tcPr marL="31750" marR="31750" marT="31750" marB="31750" anchor="ctr"/>
                </a:tc>
                <a:extLst>
                  <a:ext uri="{0D108BD9-81ED-4DB2-BD59-A6C34878D82A}">
                    <a16:rowId xmlns:a16="http://schemas.microsoft.com/office/drawing/2014/main" val="3207082516"/>
                  </a:ext>
                </a:extLst>
              </a:tr>
              <a:tr h="370840">
                <a:tc>
                  <a:txBody>
                    <a:bodyPr/>
                    <a:lstStyle/>
                    <a:p>
                      <a:r>
                        <a:rPr lang="en-US">
                          <a:solidFill>
                            <a:schemeClr val="tx1"/>
                          </a:solidFill>
                        </a:rPr>
                        <a:t>133</a:t>
                      </a:r>
                    </a:p>
                  </a:txBody>
                  <a:tcPr marL="31750" marR="31750" marT="31750" marB="31750" anchor="ctr"/>
                </a:tc>
                <a:tc>
                  <a:txBody>
                    <a:bodyPr/>
                    <a:lstStyle/>
                    <a:p>
                      <a:r>
                        <a:rPr lang="en-US" u="none" strike="noStrike">
                          <a:solidFill>
                            <a:schemeClr val="tx1"/>
                          </a:solidFill>
                          <a:effectLst/>
                          <a:hlinkClick r:id="rId23" tooltip="Cebu Philippines Temple">
                            <a:extLst>
                              <a:ext uri="{A12FA001-AC4F-418D-AE19-62706E023703}">
                                <ahyp:hlinkClr xmlns:ahyp="http://schemas.microsoft.com/office/drawing/2018/hyperlinkcolor" val="tx"/>
                              </a:ext>
                            </a:extLst>
                          </a:hlinkClick>
                        </a:rPr>
                        <a:t>Cebu Philippines Temple</a:t>
                      </a:r>
                      <a:endParaRPr lang="en-US">
                        <a:solidFill>
                          <a:schemeClr val="tx1"/>
                        </a:solidFill>
                      </a:endParaRPr>
                    </a:p>
                  </a:txBody>
                  <a:tcPr marL="31750" marR="31750" marT="31750" marB="31750" anchor="ctr"/>
                </a:tc>
                <a:tc>
                  <a:txBody>
                    <a:bodyPr/>
                    <a:lstStyle/>
                    <a:p>
                      <a:r>
                        <a:rPr lang="en-US">
                          <a:solidFill>
                            <a:schemeClr val="tx1"/>
                          </a:solidFill>
                        </a:rPr>
                        <a:t>13 June </a:t>
                      </a:r>
                      <a:r>
                        <a:rPr lang="en-US" u="none" strike="noStrike">
                          <a:solidFill>
                            <a:schemeClr val="tx1"/>
                          </a:solidFill>
                          <a:effectLst/>
                          <a:hlinkClick r:id="rId21" tooltip="2010">
                            <a:extLst>
                              <a:ext uri="{A12FA001-AC4F-418D-AE19-62706E023703}">
                                <ahyp:hlinkClr xmlns:ahyp="http://schemas.microsoft.com/office/drawing/2018/hyperlinkcolor" val="tx"/>
                              </a:ext>
                            </a:extLst>
                          </a:hlinkClick>
                        </a:rPr>
                        <a:t>2010</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7" tooltip="Thomas S. Monson">
                            <a:extLst>
                              <a:ext uri="{A12FA001-AC4F-418D-AE19-62706E023703}">
                                <ahyp:hlinkClr xmlns:ahyp="http://schemas.microsoft.com/office/drawing/2018/hyperlinkcolor" val="tx"/>
                              </a:ext>
                            </a:extLst>
                          </a:hlinkClick>
                        </a:rPr>
                        <a:t>Thomas S. Monson</a:t>
                      </a:r>
                      <a:endParaRPr lang="en-US">
                        <a:solidFill>
                          <a:schemeClr val="tx1"/>
                        </a:solidFill>
                      </a:endParaRPr>
                    </a:p>
                  </a:txBody>
                  <a:tcPr marL="31750" marR="31750" marT="31750" marB="31750" anchor="ctr"/>
                </a:tc>
                <a:extLst>
                  <a:ext uri="{0D108BD9-81ED-4DB2-BD59-A6C34878D82A}">
                    <a16:rowId xmlns:a16="http://schemas.microsoft.com/office/drawing/2014/main" val="397752796"/>
                  </a:ext>
                </a:extLst>
              </a:tr>
              <a:tr h="370840">
                <a:tc>
                  <a:txBody>
                    <a:bodyPr/>
                    <a:lstStyle/>
                    <a:p>
                      <a:r>
                        <a:rPr lang="en-US">
                          <a:solidFill>
                            <a:schemeClr val="tx1"/>
                          </a:solidFill>
                        </a:rPr>
                        <a:t>134</a:t>
                      </a:r>
                    </a:p>
                  </a:txBody>
                  <a:tcPr marL="31750" marR="31750" marT="31750" marB="31750" anchor="ctr"/>
                </a:tc>
                <a:tc>
                  <a:txBody>
                    <a:bodyPr/>
                    <a:lstStyle/>
                    <a:p>
                      <a:r>
                        <a:rPr lang="en-US" u="none" strike="noStrike">
                          <a:solidFill>
                            <a:schemeClr val="tx1"/>
                          </a:solidFill>
                          <a:effectLst/>
                          <a:hlinkClick r:id="rId24" tooltip="Kiev Ukraine Temple">
                            <a:extLst>
                              <a:ext uri="{A12FA001-AC4F-418D-AE19-62706E023703}">
                                <ahyp:hlinkClr xmlns:ahyp="http://schemas.microsoft.com/office/drawing/2018/hyperlinkcolor" val="tx"/>
                              </a:ext>
                            </a:extLst>
                          </a:hlinkClick>
                        </a:rPr>
                        <a:t>Kiev Ukraine Temple</a:t>
                      </a:r>
                      <a:endParaRPr lang="en-US">
                        <a:solidFill>
                          <a:schemeClr val="tx1"/>
                        </a:solidFill>
                      </a:endParaRPr>
                    </a:p>
                  </a:txBody>
                  <a:tcPr marL="31750" marR="31750" marT="31750" marB="31750" anchor="ctr"/>
                </a:tc>
                <a:tc>
                  <a:txBody>
                    <a:bodyPr/>
                    <a:lstStyle/>
                    <a:p>
                      <a:r>
                        <a:rPr lang="en-US">
                          <a:solidFill>
                            <a:schemeClr val="tx1"/>
                          </a:solidFill>
                        </a:rPr>
                        <a:t>29 August </a:t>
                      </a:r>
                      <a:r>
                        <a:rPr lang="en-US" u="none" strike="noStrike">
                          <a:solidFill>
                            <a:schemeClr val="tx1"/>
                          </a:solidFill>
                          <a:effectLst/>
                          <a:hlinkClick r:id="rId21" tooltip="2010">
                            <a:extLst>
                              <a:ext uri="{A12FA001-AC4F-418D-AE19-62706E023703}">
                                <ahyp:hlinkClr xmlns:ahyp="http://schemas.microsoft.com/office/drawing/2018/hyperlinkcolor" val="tx"/>
                              </a:ext>
                            </a:extLst>
                          </a:hlinkClick>
                        </a:rPr>
                        <a:t>2010</a:t>
                      </a:r>
                      <a:endParaRPr lang="en-US">
                        <a:solidFill>
                          <a:schemeClr val="tx1"/>
                        </a:solidFill>
                      </a:endParaRPr>
                    </a:p>
                  </a:txBody>
                  <a:tcPr marL="31750" marR="31750" marT="31750" marB="31750" anchor="ctr"/>
                </a:tc>
                <a:tc>
                  <a:txBody>
                    <a:bodyPr/>
                    <a:lstStyle/>
                    <a:p>
                      <a:r>
                        <a:rPr lang="en-US" u="none" strike="noStrike">
                          <a:solidFill>
                            <a:schemeClr val="tx1"/>
                          </a:solidFill>
                          <a:effectLst/>
                          <a:hlinkClick r:id="rId7" tooltip="Thomas S. Monson">
                            <a:extLst>
                              <a:ext uri="{A12FA001-AC4F-418D-AE19-62706E023703}">
                                <ahyp:hlinkClr xmlns:ahyp="http://schemas.microsoft.com/office/drawing/2018/hyperlinkcolor" val="tx"/>
                              </a:ext>
                            </a:extLst>
                          </a:hlinkClick>
                        </a:rPr>
                        <a:t>Thomas S. Monson</a:t>
                      </a:r>
                      <a:endParaRPr lang="en-US">
                        <a:solidFill>
                          <a:schemeClr val="tx1"/>
                        </a:solidFill>
                      </a:endParaRPr>
                    </a:p>
                  </a:txBody>
                  <a:tcPr marL="31750" marR="31750" marT="31750" marB="31750" anchor="ctr"/>
                </a:tc>
                <a:extLst>
                  <a:ext uri="{0D108BD9-81ED-4DB2-BD59-A6C34878D82A}">
                    <a16:rowId xmlns:a16="http://schemas.microsoft.com/office/drawing/2014/main" val="3256367923"/>
                  </a:ext>
                </a:extLst>
              </a:tr>
              <a:tr h="370840">
                <a:tc>
                  <a:txBody>
                    <a:bodyPr/>
                    <a:lstStyle/>
                    <a:p>
                      <a:r>
                        <a:rPr lang="en-US" dirty="0">
                          <a:solidFill>
                            <a:schemeClr val="tx1"/>
                          </a:solidFill>
                        </a:rPr>
                        <a:t>135</a:t>
                      </a:r>
                    </a:p>
                  </a:txBody>
                  <a:tcPr marL="31750" marR="31750" marT="31750" marB="31750" anchor="ctr"/>
                </a:tc>
                <a:tc>
                  <a:txBody>
                    <a:bodyPr/>
                    <a:lstStyle/>
                    <a:p>
                      <a:r>
                        <a:rPr lang="es-ES" u="none" strike="noStrike">
                          <a:solidFill>
                            <a:schemeClr val="tx1"/>
                          </a:solidFill>
                          <a:effectLst/>
                          <a:hlinkClick r:id="rId25" tooltip="San Salvador El Salvador Temple">
                            <a:extLst>
                              <a:ext uri="{A12FA001-AC4F-418D-AE19-62706E023703}">
                                <ahyp:hlinkClr xmlns:ahyp="http://schemas.microsoft.com/office/drawing/2018/hyperlinkcolor" val="tx"/>
                              </a:ext>
                            </a:extLst>
                          </a:hlinkClick>
                        </a:rPr>
                        <a:t>San Salvador El Salvador Temple</a:t>
                      </a:r>
                      <a:endParaRPr lang="es-ES">
                        <a:solidFill>
                          <a:schemeClr val="tx1"/>
                        </a:solidFill>
                      </a:endParaRPr>
                    </a:p>
                  </a:txBody>
                  <a:tcPr marL="31750" marR="31750" marT="31750" marB="31750" anchor="ctr"/>
                </a:tc>
                <a:tc>
                  <a:txBody>
                    <a:bodyPr/>
                    <a:lstStyle/>
                    <a:p>
                      <a:r>
                        <a:rPr lang="en-US">
                          <a:solidFill>
                            <a:schemeClr val="tx1"/>
                          </a:solidFill>
                        </a:rPr>
                        <a:t>21 August </a:t>
                      </a:r>
                      <a:r>
                        <a:rPr lang="en-US" u="none" strike="noStrike">
                          <a:solidFill>
                            <a:schemeClr val="tx1"/>
                          </a:solidFill>
                          <a:effectLst/>
                          <a:hlinkClick r:id="rId3" tooltip="2011">
                            <a:extLst>
                              <a:ext uri="{A12FA001-AC4F-418D-AE19-62706E023703}">
                                <ahyp:hlinkClr xmlns:ahyp="http://schemas.microsoft.com/office/drawing/2018/hyperlinkcolor" val="tx"/>
                              </a:ext>
                            </a:extLst>
                          </a:hlinkClick>
                        </a:rPr>
                        <a:t>2011</a:t>
                      </a:r>
                      <a:endParaRPr lang="en-US">
                        <a:solidFill>
                          <a:schemeClr val="tx1"/>
                        </a:solidFill>
                      </a:endParaRPr>
                    </a:p>
                  </a:txBody>
                  <a:tcPr marL="31750" marR="31750" marT="31750" marB="31750" anchor="ctr"/>
                </a:tc>
                <a:tc>
                  <a:txBody>
                    <a:bodyPr/>
                    <a:lstStyle/>
                    <a:p>
                      <a:r>
                        <a:rPr lang="en-US" u="none" strike="noStrike" dirty="0">
                          <a:solidFill>
                            <a:schemeClr val="tx1"/>
                          </a:solidFill>
                          <a:effectLst/>
                          <a:hlinkClick r:id="rId26" tooltip="Henry B. Eyring">
                            <a:extLst>
                              <a:ext uri="{A12FA001-AC4F-418D-AE19-62706E023703}">
                                <ahyp:hlinkClr xmlns:ahyp="http://schemas.microsoft.com/office/drawing/2018/hyperlinkcolor" val="tx"/>
                              </a:ext>
                            </a:extLst>
                          </a:hlinkClick>
                        </a:rPr>
                        <a:t>Henry B. Eyring</a:t>
                      </a:r>
                      <a:endParaRPr lang="en-US" dirty="0">
                        <a:solidFill>
                          <a:schemeClr val="tx1"/>
                        </a:solidFill>
                      </a:endParaRPr>
                    </a:p>
                  </a:txBody>
                  <a:tcPr marL="31750" marR="31750" marT="31750" marB="31750" anchor="ctr"/>
                </a:tc>
                <a:extLst>
                  <a:ext uri="{0D108BD9-81ED-4DB2-BD59-A6C34878D82A}">
                    <a16:rowId xmlns:a16="http://schemas.microsoft.com/office/drawing/2014/main" val="468863220"/>
                  </a:ext>
                </a:extLst>
              </a:tr>
            </a:tbl>
          </a:graphicData>
        </a:graphic>
      </p:graphicFrame>
    </p:spTree>
    <p:extLst>
      <p:ext uri="{BB962C8B-B14F-4D97-AF65-F5344CB8AC3E}">
        <p14:creationId xmlns:p14="http://schemas.microsoft.com/office/powerpoint/2010/main" val="15017778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8B8A6D6-D063-4A4E-ABE4-53E2CB587A13}"/>
              </a:ext>
            </a:extLst>
          </p:cNvPr>
          <p:cNvGraphicFramePr>
            <a:graphicFrameLocks noGrp="1"/>
          </p:cNvGraphicFramePr>
          <p:nvPr>
            <p:extLst>
              <p:ext uri="{D42A27DB-BD31-4B8C-83A1-F6EECF244321}">
                <p14:modId xmlns:p14="http://schemas.microsoft.com/office/powerpoint/2010/main" val="2064755272"/>
              </p:ext>
            </p:extLst>
          </p:nvPr>
        </p:nvGraphicFramePr>
        <p:xfrm>
          <a:off x="304800" y="3429000"/>
          <a:ext cx="11125200" cy="3337560"/>
        </p:xfrm>
        <a:graphic>
          <a:graphicData uri="http://schemas.openxmlformats.org/drawingml/2006/table">
            <a:tbl>
              <a:tblPr firstRow="1" bandRow="1">
                <a:tableStyleId>{5940675A-B579-460E-94D1-54222C63F5DA}</a:tableStyleId>
              </a:tblPr>
              <a:tblGrid>
                <a:gridCol w="1109330">
                  <a:extLst>
                    <a:ext uri="{9D8B030D-6E8A-4147-A177-3AD203B41FA5}">
                      <a16:colId xmlns:a16="http://schemas.microsoft.com/office/drawing/2014/main" val="3991030350"/>
                    </a:ext>
                  </a:extLst>
                </a:gridCol>
                <a:gridCol w="4453270">
                  <a:extLst>
                    <a:ext uri="{9D8B030D-6E8A-4147-A177-3AD203B41FA5}">
                      <a16:colId xmlns:a16="http://schemas.microsoft.com/office/drawing/2014/main" val="3170986306"/>
                    </a:ext>
                  </a:extLst>
                </a:gridCol>
                <a:gridCol w="2781300">
                  <a:extLst>
                    <a:ext uri="{9D8B030D-6E8A-4147-A177-3AD203B41FA5}">
                      <a16:colId xmlns:a16="http://schemas.microsoft.com/office/drawing/2014/main" val="642465503"/>
                    </a:ext>
                  </a:extLst>
                </a:gridCol>
                <a:gridCol w="2781300">
                  <a:extLst>
                    <a:ext uri="{9D8B030D-6E8A-4147-A177-3AD203B41FA5}">
                      <a16:colId xmlns:a16="http://schemas.microsoft.com/office/drawing/2014/main" val="816213767"/>
                    </a:ext>
                  </a:extLst>
                </a:gridCol>
              </a:tblGrid>
              <a:tr h="370840">
                <a:tc>
                  <a:txBody>
                    <a:bodyPr/>
                    <a:lstStyle/>
                    <a:p>
                      <a:r>
                        <a:rPr lang="en-US" dirty="0">
                          <a:solidFill>
                            <a:schemeClr val="tx1"/>
                          </a:solidFill>
                        </a:rPr>
                        <a:t>152</a:t>
                      </a:r>
                    </a:p>
                  </a:txBody>
                  <a:tcPr marL="31750" marR="31750" marT="31750" marB="31750" anchor="ctr"/>
                </a:tc>
                <a:tc>
                  <a:txBody>
                    <a:bodyPr/>
                    <a:lstStyle/>
                    <a:p>
                      <a:r>
                        <a:rPr lang="en-US" u="none" strike="noStrike">
                          <a:solidFill>
                            <a:schemeClr val="tx1"/>
                          </a:solidFill>
                          <a:effectLst/>
                          <a:hlinkClick r:id="rId2" tooltip="Philadelphia Pennsylvania Temple">
                            <a:extLst>
                              <a:ext uri="{A12FA001-AC4F-418D-AE19-62706E023703}">
                                <ahyp:hlinkClr xmlns:ahyp="http://schemas.microsoft.com/office/drawing/2018/hyperlinkcolor" val="tx"/>
                              </a:ext>
                            </a:extLst>
                          </a:hlinkClick>
                        </a:rPr>
                        <a:t>Philadelphia Pennsylvania Temple</a:t>
                      </a:r>
                      <a:endParaRPr lang="en-US">
                        <a:solidFill>
                          <a:schemeClr val="tx1"/>
                        </a:solidFill>
                      </a:endParaRPr>
                    </a:p>
                  </a:txBody>
                  <a:tcPr marL="31750" marR="31750" marT="31750" marB="31750" anchor="ctr"/>
                </a:tc>
                <a:tc>
                  <a:txBody>
                    <a:bodyPr/>
                    <a:lstStyle/>
                    <a:p>
                      <a:r>
                        <a:rPr lang="en-US">
                          <a:solidFill>
                            <a:schemeClr val="tx1"/>
                          </a:solidFill>
                        </a:rPr>
                        <a:t>18 September 2016</a:t>
                      </a:r>
                    </a:p>
                  </a:txBody>
                  <a:tcPr marL="31750" marR="31750" marT="31750" marB="31750" anchor="ctr"/>
                </a:tc>
                <a:tc>
                  <a:txBody>
                    <a:bodyPr/>
                    <a:lstStyle/>
                    <a:p>
                      <a:r>
                        <a:rPr lang="en-US" u="none" strike="noStrike">
                          <a:solidFill>
                            <a:schemeClr val="tx1"/>
                          </a:solidFill>
                          <a:effectLst/>
                          <a:hlinkClick r:id="rId3" tooltip="Henry B. Eyring">
                            <a:extLst>
                              <a:ext uri="{A12FA001-AC4F-418D-AE19-62706E023703}">
                                <ahyp:hlinkClr xmlns:ahyp="http://schemas.microsoft.com/office/drawing/2018/hyperlinkcolor" val="tx"/>
                              </a:ext>
                            </a:extLst>
                          </a:hlinkClick>
                        </a:rPr>
                        <a:t>Henry B. Eyring</a:t>
                      </a:r>
                      <a:endParaRPr lang="en-US">
                        <a:solidFill>
                          <a:schemeClr val="tx1"/>
                        </a:solidFill>
                      </a:endParaRPr>
                    </a:p>
                  </a:txBody>
                  <a:tcPr marL="31750" marR="31750" marT="31750" marB="31750" anchor="ctr"/>
                </a:tc>
                <a:extLst>
                  <a:ext uri="{0D108BD9-81ED-4DB2-BD59-A6C34878D82A}">
                    <a16:rowId xmlns:a16="http://schemas.microsoft.com/office/drawing/2014/main" val="1451859052"/>
                  </a:ext>
                </a:extLst>
              </a:tr>
              <a:tr h="370840">
                <a:tc>
                  <a:txBody>
                    <a:bodyPr/>
                    <a:lstStyle/>
                    <a:p>
                      <a:r>
                        <a:rPr lang="en-US">
                          <a:solidFill>
                            <a:schemeClr val="tx1"/>
                          </a:solidFill>
                        </a:rPr>
                        <a:t>153</a:t>
                      </a:r>
                    </a:p>
                  </a:txBody>
                  <a:tcPr marL="31750" marR="31750" marT="31750" marB="31750" anchor="ctr"/>
                </a:tc>
                <a:tc>
                  <a:txBody>
                    <a:bodyPr/>
                    <a:lstStyle/>
                    <a:p>
                      <a:r>
                        <a:rPr lang="en-US" u="none" strike="noStrike">
                          <a:solidFill>
                            <a:schemeClr val="tx1"/>
                          </a:solidFill>
                          <a:effectLst/>
                          <a:hlinkClick r:id="rId4" tooltip="Fort Collins Colorado Temple">
                            <a:extLst>
                              <a:ext uri="{A12FA001-AC4F-418D-AE19-62706E023703}">
                                <ahyp:hlinkClr xmlns:ahyp="http://schemas.microsoft.com/office/drawing/2018/hyperlinkcolor" val="tx"/>
                              </a:ext>
                            </a:extLst>
                          </a:hlinkClick>
                        </a:rPr>
                        <a:t>Fort Collins Colorado Temple</a:t>
                      </a:r>
                      <a:endParaRPr lang="en-US">
                        <a:solidFill>
                          <a:schemeClr val="tx1"/>
                        </a:solidFill>
                      </a:endParaRPr>
                    </a:p>
                  </a:txBody>
                  <a:tcPr marL="31750" marR="31750" marT="31750" marB="31750" anchor="ctr"/>
                </a:tc>
                <a:tc>
                  <a:txBody>
                    <a:bodyPr/>
                    <a:lstStyle/>
                    <a:p>
                      <a:r>
                        <a:rPr lang="en-US">
                          <a:solidFill>
                            <a:schemeClr val="tx1"/>
                          </a:solidFill>
                        </a:rPr>
                        <a:t>16 October 2016</a:t>
                      </a:r>
                    </a:p>
                  </a:txBody>
                  <a:tcPr marL="31750" marR="31750" marT="31750" marB="31750" anchor="ctr"/>
                </a:tc>
                <a:tc>
                  <a:txBody>
                    <a:bodyPr/>
                    <a:lstStyle/>
                    <a:p>
                      <a:r>
                        <a:rPr lang="en-US" u="none" strike="noStrike">
                          <a:solidFill>
                            <a:schemeClr val="tx1"/>
                          </a:solidFill>
                          <a:effectLst/>
                          <a:hlinkClick r:id="rId5" tooltip="Dieter F. Uchtdorf">
                            <a:extLst>
                              <a:ext uri="{A12FA001-AC4F-418D-AE19-62706E023703}">
                                <ahyp:hlinkClr xmlns:ahyp="http://schemas.microsoft.com/office/drawing/2018/hyperlinkcolor" val="tx"/>
                              </a:ext>
                            </a:extLst>
                          </a:hlinkClick>
                        </a:rPr>
                        <a:t>Dieter F. Uchtdorf</a:t>
                      </a:r>
                      <a:endParaRPr lang="en-US">
                        <a:solidFill>
                          <a:schemeClr val="tx1"/>
                        </a:solidFill>
                      </a:endParaRPr>
                    </a:p>
                  </a:txBody>
                  <a:tcPr marL="31750" marR="31750" marT="31750" marB="31750" anchor="ctr"/>
                </a:tc>
                <a:extLst>
                  <a:ext uri="{0D108BD9-81ED-4DB2-BD59-A6C34878D82A}">
                    <a16:rowId xmlns:a16="http://schemas.microsoft.com/office/drawing/2014/main" val="2256654336"/>
                  </a:ext>
                </a:extLst>
              </a:tr>
              <a:tr h="370840">
                <a:tc>
                  <a:txBody>
                    <a:bodyPr/>
                    <a:lstStyle/>
                    <a:p>
                      <a:r>
                        <a:rPr lang="en-US">
                          <a:solidFill>
                            <a:schemeClr val="tx1"/>
                          </a:solidFill>
                        </a:rPr>
                        <a:t>154</a:t>
                      </a:r>
                    </a:p>
                  </a:txBody>
                  <a:tcPr marL="31750" marR="31750" marT="31750" marB="31750" anchor="ctr"/>
                </a:tc>
                <a:tc>
                  <a:txBody>
                    <a:bodyPr/>
                    <a:lstStyle/>
                    <a:p>
                      <a:r>
                        <a:rPr lang="en-US" u="none" strike="noStrike">
                          <a:solidFill>
                            <a:schemeClr val="tx1"/>
                          </a:solidFill>
                          <a:effectLst/>
                          <a:hlinkClick r:id="rId6" tooltip="Star Valley Wyoming Temple">
                            <a:extLst>
                              <a:ext uri="{A12FA001-AC4F-418D-AE19-62706E023703}">
                                <ahyp:hlinkClr xmlns:ahyp="http://schemas.microsoft.com/office/drawing/2018/hyperlinkcolor" val="tx"/>
                              </a:ext>
                            </a:extLst>
                          </a:hlinkClick>
                        </a:rPr>
                        <a:t>Star Valley Wyoming Temple</a:t>
                      </a:r>
                      <a:endParaRPr lang="en-US">
                        <a:solidFill>
                          <a:schemeClr val="tx1"/>
                        </a:solidFill>
                      </a:endParaRPr>
                    </a:p>
                  </a:txBody>
                  <a:tcPr marL="31750" marR="31750" marT="31750" marB="31750" anchor="ctr"/>
                </a:tc>
                <a:tc>
                  <a:txBody>
                    <a:bodyPr/>
                    <a:lstStyle/>
                    <a:p>
                      <a:r>
                        <a:rPr lang="en-US">
                          <a:solidFill>
                            <a:schemeClr val="tx1"/>
                          </a:solidFill>
                        </a:rPr>
                        <a:t>30 October 2016</a:t>
                      </a:r>
                    </a:p>
                  </a:txBody>
                  <a:tcPr marL="31750" marR="31750" marT="31750" marB="31750" anchor="ctr"/>
                </a:tc>
                <a:tc>
                  <a:txBody>
                    <a:bodyPr/>
                    <a:lstStyle/>
                    <a:p>
                      <a:r>
                        <a:rPr lang="en-US" u="none" strike="noStrike">
                          <a:solidFill>
                            <a:schemeClr val="tx1"/>
                          </a:solidFill>
                          <a:effectLst/>
                          <a:hlinkClick r:id="rId7" tooltip="David A. Bednar">
                            <a:extLst>
                              <a:ext uri="{A12FA001-AC4F-418D-AE19-62706E023703}">
                                <ahyp:hlinkClr xmlns:ahyp="http://schemas.microsoft.com/office/drawing/2018/hyperlinkcolor" val="tx"/>
                              </a:ext>
                            </a:extLst>
                          </a:hlinkClick>
                        </a:rPr>
                        <a:t>David A. Bednar</a:t>
                      </a:r>
                      <a:endParaRPr lang="en-US">
                        <a:solidFill>
                          <a:schemeClr val="tx1"/>
                        </a:solidFill>
                      </a:endParaRPr>
                    </a:p>
                  </a:txBody>
                  <a:tcPr marL="31750" marR="31750" marT="31750" marB="31750" anchor="ctr"/>
                </a:tc>
                <a:extLst>
                  <a:ext uri="{0D108BD9-81ED-4DB2-BD59-A6C34878D82A}">
                    <a16:rowId xmlns:a16="http://schemas.microsoft.com/office/drawing/2014/main" val="1148374524"/>
                  </a:ext>
                </a:extLst>
              </a:tr>
              <a:tr h="370840">
                <a:tc>
                  <a:txBody>
                    <a:bodyPr/>
                    <a:lstStyle/>
                    <a:p>
                      <a:r>
                        <a:rPr lang="en-US">
                          <a:solidFill>
                            <a:schemeClr val="tx1"/>
                          </a:solidFill>
                        </a:rPr>
                        <a:t>155</a:t>
                      </a:r>
                    </a:p>
                  </a:txBody>
                  <a:tcPr marL="31750" marR="31750" marT="31750" marB="31750" anchor="ctr"/>
                </a:tc>
                <a:tc>
                  <a:txBody>
                    <a:bodyPr/>
                    <a:lstStyle/>
                    <a:p>
                      <a:r>
                        <a:rPr lang="en-US" u="none" strike="noStrike">
                          <a:solidFill>
                            <a:schemeClr val="tx1"/>
                          </a:solidFill>
                          <a:effectLst/>
                          <a:hlinkClick r:id="rId8" tooltip="Hartford Connecticut Temple">
                            <a:extLst>
                              <a:ext uri="{A12FA001-AC4F-418D-AE19-62706E023703}">
                                <ahyp:hlinkClr xmlns:ahyp="http://schemas.microsoft.com/office/drawing/2018/hyperlinkcolor" val="tx"/>
                              </a:ext>
                            </a:extLst>
                          </a:hlinkClick>
                        </a:rPr>
                        <a:t>Hartford Connecticut Temple</a:t>
                      </a:r>
                      <a:endParaRPr lang="en-US">
                        <a:solidFill>
                          <a:schemeClr val="tx1"/>
                        </a:solidFill>
                      </a:endParaRPr>
                    </a:p>
                  </a:txBody>
                  <a:tcPr marL="31750" marR="31750" marT="31750" marB="31750" anchor="ctr"/>
                </a:tc>
                <a:tc>
                  <a:txBody>
                    <a:bodyPr/>
                    <a:lstStyle/>
                    <a:p>
                      <a:r>
                        <a:rPr lang="en-US">
                          <a:solidFill>
                            <a:schemeClr val="tx1"/>
                          </a:solidFill>
                        </a:rPr>
                        <a:t>20 November 2016</a:t>
                      </a:r>
                    </a:p>
                  </a:txBody>
                  <a:tcPr marL="31750" marR="31750" marT="31750" marB="31750" anchor="ctr"/>
                </a:tc>
                <a:tc>
                  <a:txBody>
                    <a:bodyPr/>
                    <a:lstStyle/>
                    <a:p>
                      <a:r>
                        <a:rPr lang="en-US" u="none" strike="noStrike">
                          <a:solidFill>
                            <a:schemeClr val="tx1"/>
                          </a:solidFill>
                          <a:effectLst/>
                          <a:hlinkClick r:id="rId3" tooltip="Henry B. Eyring">
                            <a:extLst>
                              <a:ext uri="{A12FA001-AC4F-418D-AE19-62706E023703}">
                                <ahyp:hlinkClr xmlns:ahyp="http://schemas.microsoft.com/office/drawing/2018/hyperlinkcolor" val="tx"/>
                              </a:ext>
                            </a:extLst>
                          </a:hlinkClick>
                        </a:rPr>
                        <a:t>Henry B. Eyring</a:t>
                      </a:r>
                      <a:endParaRPr lang="en-US">
                        <a:solidFill>
                          <a:schemeClr val="tx1"/>
                        </a:solidFill>
                      </a:endParaRPr>
                    </a:p>
                  </a:txBody>
                  <a:tcPr marL="31750" marR="31750" marT="31750" marB="31750" anchor="ctr"/>
                </a:tc>
                <a:extLst>
                  <a:ext uri="{0D108BD9-81ED-4DB2-BD59-A6C34878D82A}">
                    <a16:rowId xmlns:a16="http://schemas.microsoft.com/office/drawing/2014/main" val="2061488137"/>
                  </a:ext>
                </a:extLst>
              </a:tr>
              <a:tr h="370840">
                <a:tc>
                  <a:txBody>
                    <a:bodyPr/>
                    <a:lstStyle/>
                    <a:p>
                      <a:r>
                        <a:rPr lang="en-US">
                          <a:solidFill>
                            <a:schemeClr val="tx1"/>
                          </a:solidFill>
                        </a:rPr>
                        <a:t>156</a:t>
                      </a:r>
                    </a:p>
                  </a:txBody>
                  <a:tcPr marL="31750" marR="31750" marT="31750" marB="31750" anchor="ctr"/>
                </a:tc>
                <a:tc>
                  <a:txBody>
                    <a:bodyPr/>
                    <a:lstStyle/>
                    <a:p>
                      <a:r>
                        <a:rPr lang="en-US" u="none" strike="noStrike">
                          <a:solidFill>
                            <a:schemeClr val="tx1"/>
                          </a:solidFill>
                          <a:effectLst/>
                          <a:hlinkClick r:id="rId9" tooltip="Paris France Temple">
                            <a:extLst>
                              <a:ext uri="{A12FA001-AC4F-418D-AE19-62706E023703}">
                                <ahyp:hlinkClr xmlns:ahyp="http://schemas.microsoft.com/office/drawing/2018/hyperlinkcolor" val="tx"/>
                              </a:ext>
                            </a:extLst>
                          </a:hlinkClick>
                        </a:rPr>
                        <a:t>Paris France Temple</a:t>
                      </a:r>
                      <a:endParaRPr lang="en-US">
                        <a:solidFill>
                          <a:schemeClr val="tx1"/>
                        </a:solidFill>
                      </a:endParaRPr>
                    </a:p>
                  </a:txBody>
                  <a:tcPr marL="31750" marR="31750" marT="31750" marB="31750" anchor="ctr"/>
                </a:tc>
                <a:tc>
                  <a:txBody>
                    <a:bodyPr/>
                    <a:lstStyle/>
                    <a:p>
                      <a:r>
                        <a:rPr lang="en-US">
                          <a:solidFill>
                            <a:schemeClr val="tx1"/>
                          </a:solidFill>
                        </a:rPr>
                        <a:t>21 May 2017</a:t>
                      </a:r>
                    </a:p>
                  </a:txBody>
                  <a:tcPr marL="31750" marR="31750" marT="31750" marB="31750" anchor="ctr"/>
                </a:tc>
                <a:tc>
                  <a:txBody>
                    <a:bodyPr/>
                    <a:lstStyle/>
                    <a:p>
                      <a:r>
                        <a:rPr lang="en-US" u="none" strike="noStrike">
                          <a:solidFill>
                            <a:schemeClr val="tx1"/>
                          </a:solidFill>
                          <a:effectLst/>
                          <a:hlinkClick r:id="rId3" tooltip="Henry B. Eyring">
                            <a:extLst>
                              <a:ext uri="{A12FA001-AC4F-418D-AE19-62706E023703}">
                                <ahyp:hlinkClr xmlns:ahyp="http://schemas.microsoft.com/office/drawing/2018/hyperlinkcolor" val="tx"/>
                              </a:ext>
                            </a:extLst>
                          </a:hlinkClick>
                        </a:rPr>
                        <a:t>Henry B. Eyring</a:t>
                      </a:r>
                      <a:endParaRPr lang="en-US">
                        <a:solidFill>
                          <a:schemeClr val="tx1"/>
                        </a:solidFill>
                      </a:endParaRPr>
                    </a:p>
                  </a:txBody>
                  <a:tcPr marL="31750" marR="31750" marT="31750" marB="31750" anchor="ctr"/>
                </a:tc>
                <a:extLst>
                  <a:ext uri="{0D108BD9-81ED-4DB2-BD59-A6C34878D82A}">
                    <a16:rowId xmlns:a16="http://schemas.microsoft.com/office/drawing/2014/main" val="3207082516"/>
                  </a:ext>
                </a:extLst>
              </a:tr>
              <a:tr h="370840">
                <a:tc>
                  <a:txBody>
                    <a:bodyPr/>
                    <a:lstStyle/>
                    <a:p>
                      <a:r>
                        <a:rPr lang="en-US">
                          <a:solidFill>
                            <a:schemeClr val="tx1"/>
                          </a:solidFill>
                        </a:rPr>
                        <a:t>157</a:t>
                      </a:r>
                    </a:p>
                  </a:txBody>
                  <a:tcPr marL="31750" marR="31750" marT="31750" marB="31750" anchor="ctr"/>
                </a:tc>
                <a:tc>
                  <a:txBody>
                    <a:bodyPr/>
                    <a:lstStyle/>
                    <a:p>
                      <a:r>
                        <a:rPr lang="en-US" u="none" strike="noStrike" dirty="0">
                          <a:solidFill>
                            <a:schemeClr val="tx1"/>
                          </a:solidFill>
                          <a:effectLst/>
                          <a:hlinkClick r:id="rId10" tooltip="Tucson Arizona Mormon Temple">
                            <a:extLst>
                              <a:ext uri="{A12FA001-AC4F-418D-AE19-62706E023703}">
                                <ahyp:hlinkClr xmlns:ahyp="http://schemas.microsoft.com/office/drawing/2018/hyperlinkcolor" val="tx"/>
                              </a:ext>
                            </a:extLst>
                          </a:hlinkClick>
                        </a:rPr>
                        <a:t>Tucson Arizona Temple</a:t>
                      </a:r>
                      <a:endParaRPr lang="en-US" dirty="0">
                        <a:solidFill>
                          <a:schemeClr val="tx1"/>
                        </a:solidFill>
                      </a:endParaRPr>
                    </a:p>
                  </a:txBody>
                  <a:tcPr marL="31750" marR="31750" marT="31750" marB="31750" anchor="ctr"/>
                </a:tc>
                <a:tc>
                  <a:txBody>
                    <a:bodyPr/>
                    <a:lstStyle/>
                    <a:p>
                      <a:r>
                        <a:rPr lang="en-US">
                          <a:solidFill>
                            <a:schemeClr val="tx1"/>
                          </a:solidFill>
                        </a:rPr>
                        <a:t>13 August 2017</a:t>
                      </a:r>
                    </a:p>
                  </a:txBody>
                  <a:tcPr marL="31750" marR="31750" marT="31750" marB="31750" anchor="ctr"/>
                </a:tc>
                <a:tc>
                  <a:txBody>
                    <a:bodyPr/>
                    <a:lstStyle/>
                    <a:p>
                      <a:r>
                        <a:rPr lang="en-US" u="none" strike="noStrike">
                          <a:solidFill>
                            <a:schemeClr val="tx1"/>
                          </a:solidFill>
                          <a:effectLst/>
                          <a:hlinkClick r:id="rId5" tooltip="Dieter F. Uchtdorf">
                            <a:extLst>
                              <a:ext uri="{A12FA001-AC4F-418D-AE19-62706E023703}">
                                <ahyp:hlinkClr xmlns:ahyp="http://schemas.microsoft.com/office/drawing/2018/hyperlinkcolor" val="tx"/>
                              </a:ext>
                            </a:extLst>
                          </a:hlinkClick>
                        </a:rPr>
                        <a:t>Dieter F. Uchtdorf</a:t>
                      </a:r>
                      <a:endParaRPr lang="en-US">
                        <a:solidFill>
                          <a:schemeClr val="tx1"/>
                        </a:solidFill>
                      </a:endParaRPr>
                    </a:p>
                  </a:txBody>
                  <a:tcPr marL="31750" marR="31750" marT="31750" marB="31750" anchor="ctr"/>
                </a:tc>
                <a:extLst>
                  <a:ext uri="{0D108BD9-81ED-4DB2-BD59-A6C34878D82A}">
                    <a16:rowId xmlns:a16="http://schemas.microsoft.com/office/drawing/2014/main" val="397752796"/>
                  </a:ext>
                </a:extLst>
              </a:tr>
              <a:tr h="370840">
                <a:tc>
                  <a:txBody>
                    <a:bodyPr/>
                    <a:lstStyle/>
                    <a:p>
                      <a:r>
                        <a:rPr lang="en-US">
                          <a:solidFill>
                            <a:schemeClr val="tx1"/>
                          </a:solidFill>
                        </a:rPr>
                        <a:t>158</a:t>
                      </a:r>
                    </a:p>
                  </a:txBody>
                  <a:tcPr marL="31750" marR="31750" marT="31750" marB="31750" anchor="ctr"/>
                </a:tc>
                <a:tc>
                  <a:txBody>
                    <a:bodyPr/>
                    <a:lstStyle/>
                    <a:p>
                      <a:r>
                        <a:rPr lang="en-US" u="none" strike="noStrike" dirty="0">
                          <a:solidFill>
                            <a:schemeClr val="tx1"/>
                          </a:solidFill>
                          <a:effectLst/>
                          <a:hlinkClick r:id="rId11" tooltip="Meridian Idaho Temple">
                            <a:extLst>
                              <a:ext uri="{A12FA001-AC4F-418D-AE19-62706E023703}">
                                <ahyp:hlinkClr xmlns:ahyp="http://schemas.microsoft.com/office/drawing/2018/hyperlinkcolor" val="tx"/>
                              </a:ext>
                            </a:extLst>
                          </a:hlinkClick>
                        </a:rPr>
                        <a:t>Meridian Idaho Temple</a:t>
                      </a:r>
                      <a:endParaRPr lang="en-US" dirty="0">
                        <a:solidFill>
                          <a:schemeClr val="tx1"/>
                        </a:solidFill>
                      </a:endParaRPr>
                    </a:p>
                  </a:txBody>
                  <a:tcPr marL="31750" marR="31750" marT="31750" marB="31750" anchor="ctr"/>
                </a:tc>
                <a:tc>
                  <a:txBody>
                    <a:bodyPr/>
                    <a:lstStyle/>
                    <a:p>
                      <a:r>
                        <a:rPr lang="en-US">
                          <a:solidFill>
                            <a:schemeClr val="tx1"/>
                          </a:solidFill>
                        </a:rPr>
                        <a:t>19 November 2017</a:t>
                      </a:r>
                    </a:p>
                  </a:txBody>
                  <a:tcPr marL="31750" marR="31750" marT="31750" marB="31750" anchor="ctr"/>
                </a:tc>
                <a:tc>
                  <a:txBody>
                    <a:bodyPr/>
                    <a:lstStyle/>
                    <a:p>
                      <a:r>
                        <a:rPr lang="en-US" u="none" strike="noStrike" dirty="0">
                          <a:solidFill>
                            <a:schemeClr val="tx1"/>
                          </a:solidFill>
                          <a:effectLst/>
                          <a:hlinkClick r:id="rId5" tooltip="Dieter F. Uchtdorf">
                            <a:extLst>
                              <a:ext uri="{A12FA001-AC4F-418D-AE19-62706E023703}">
                                <ahyp:hlinkClr xmlns:ahyp="http://schemas.microsoft.com/office/drawing/2018/hyperlinkcolor" val="tx"/>
                              </a:ext>
                            </a:extLst>
                          </a:hlinkClick>
                        </a:rPr>
                        <a:t>Dieter F. Uchtdorf</a:t>
                      </a:r>
                      <a:endParaRPr lang="en-US" dirty="0">
                        <a:solidFill>
                          <a:schemeClr val="tx1"/>
                        </a:solidFill>
                      </a:endParaRPr>
                    </a:p>
                  </a:txBody>
                  <a:tcPr marL="31750" marR="31750" marT="31750" marB="31750" anchor="ctr"/>
                </a:tc>
                <a:extLst>
                  <a:ext uri="{0D108BD9-81ED-4DB2-BD59-A6C34878D82A}">
                    <a16:rowId xmlns:a16="http://schemas.microsoft.com/office/drawing/2014/main" val="3256367923"/>
                  </a:ext>
                </a:extLst>
              </a:tr>
              <a:tr h="370840">
                <a:tc>
                  <a:txBody>
                    <a:bodyPr/>
                    <a:lstStyle/>
                    <a:p>
                      <a:r>
                        <a:rPr lang="en-US">
                          <a:solidFill>
                            <a:schemeClr val="tx1"/>
                          </a:solidFill>
                        </a:rPr>
                        <a:t>159</a:t>
                      </a:r>
                    </a:p>
                  </a:txBody>
                  <a:tcPr marL="31750" marR="31750" marT="31750" marB="31750" anchor="ctr"/>
                </a:tc>
                <a:tc>
                  <a:txBody>
                    <a:bodyPr/>
                    <a:lstStyle/>
                    <a:p>
                      <a:r>
                        <a:rPr lang="en-US" u="none" strike="noStrike" dirty="0">
                          <a:solidFill>
                            <a:schemeClr val="tx1"/>
                          </a:solidFill>
                          <a:effectLst/>
                          <a:hlinkClick r:id="rId12" tooltip="Cedar City Utah Temple">
                            <a:extLst>
                              <a:ext uri="{A12FA001-AC4F-418D-AE19-62706E023703}">
                                <ahyp:hlinkClr xmlns:ahyp="http://schemas.microsoft.com/office/drawing/2018/hyperlinkcolor" val="tx"/>
                              </a:ext>
                            </a:extLst>
                          </a:hlinkClick>
                        </a:rPr>
                        <a:t>Cedar City Utah Temple</a:t>
                      </a:r>
                      <a:endParaRPr lang="en-US" dirty="0">
                        <a:solidFill>
                          <a:schemeClr val="tx1"/>
                        </a:solidFill>
                      </a:endParaRPr>
                    </a:p>
                  </a:txBody>
                  <a:tcPr marL="31750" marR="31750" marT="31750" marB="31750" anchor="ctr"/>
                </a:tc>
                <a:tc>
                  <a:txBody>
                    <a:bodyPr/>
                    <a:lstStyle/>
                    <a:p>
                      <a:r>
                        <a:rPr lang="en-US">
                          <a:solidFill>
                            <a:schemeClr val="tx1"/>
                          </a:solidFill>
                        </a:rPr>
                        <a:t>10 December 2017</a:t>
                      </a:r>
                    </a:p>
                  </a:txBody>
                  <a:tcPr marL="31750" marR="31750" marT="31750" marB="31750" anchor="ctr"/>
                </a:tc>
                <a:tc>
                  <a:txBody>
                    <a:bodyPr/>
                    <a:lstStyle/>
                    <a:p>
                      <a:r>
                        <a:rPr lang="en-US" u="none" strike="noStrike" dirty="0">
                          <a:solidFill>
                            <a:schemeClr val="tx1"/>
                          </a:solidFill>
                          <a:effectLst/>
                          <a:hlinkClick r:id="rId3" tooltip="Henry B. Eyring">
                            <a:extLst>
                              <a:ext uri="{A12FA001-AC4F-418D-AE19-62706E023703}">
                                <ahyp:hlinkClr xmlns:ahyp="http://schemas.microsoft.com/office/drawing/2018/hyperlinkcolor" val="tx"/>
                              </a:ext>
                            </a:extLst>
                          </a:hlinkClick>
                        </a:rPr>
                        <a:t>Henry B. Eyring</a:t>
                      </a:r>
                      <a:endParaRPr lang="en-US" dirty="0">
                        <a:solidFill>
                          <a:schemeClr val="tx1"/>
                        </a:solidFill>
                      </a:endParaRPr>
                    </a:p>
                  </a:txBody>
                  <a:tcPr marL="31750" marR="31750" marT="31750" marB="31750" anchor="ctr"/>
                </a:tc>
                <a:extLst>
                  <a:ext uri="{0D108BD9-81ED-4DB2-BD59-A6C34878D82A}">
                    <a16:rowId xmlns:a16="http://schemas.microsoft.com/office/drawing/2014/main" val="468863220"/>
                  </a:ext>
                </a:extLst>
              </a:tr>
              <a:tr h="370840">
                <a:tc>
                  <a:txBody>
                    <a:bodyPr/>
                    <a:lstStyle/>
                    <a:p>
                      <a:r>
                        <a:rPr lang="en-US" dirty="0">
                          <a:solidFill>
                            <a:schemeClr val="tx1"/>
                          </a:solidFill>
                        </a:rPr>
                        <a:t>160</a:t>
                      </a:r>
                    </a:p>
                  </a:txBody>
                  <a:tcPr marL="31750" marR="31750" marT="31750" marB="31750" anchor="ctr"/>
                </a:tc>
                <a:tc>
                  <a:txBody>
                    <a:bodyPr/>
                    <a:lstStyle/>
                    <a:p>
                      <a:r>
                        <a:rPr lang="en-US" u="none" strike="noStrike">
                          <a:solidFill>
                            <a:schemeClr val="tx1"/>
                          </a:solidFill>
                          <a:effectLst/>
                          <a:hlinkClick r:id="rId13" tooltip="Concepcion Chile Temple">
                            <a:extLst>
                              <a:ext uri="{A12FA001-AC4F-418D-AE19-62706E023703}">
                                <ahyp:hlinkClr xmlns:ahyp="http://schemas.microsoft.com/office/drawing/2018/hyperlinkcolor" val="tx"/>
                              </a:ext>
                            </a:extLst>
                          </a:hlinkClick>
                        </a:rPr>
                        <a:t>Concepción Chile Temple</a:t>
                      </a:r>
                      <a:endParaRPr lang="en-US">
                        <a:solidFill>
                          <a:schemeClr val="tx1"/>
                        </a:solidFill>
                      </a:endParaRPr>
                    </a:p>
                  </a:txBody>
                  <a:tcPr marL="31750" marR="31750" marT="31750" marB="31750" anchor="ctr"/>
                </a:tc>
                <a:tc>
                  <a:txBody>
                    <a:bodyPr/>
                    <a:lstStyle/>
                    <a:p>
                      <a:r>
                        <a:rPr lang="en-US">
                          <a:solidFill>
                            <a:schemeClr val="tx1"/>
                          </a:solidFill>
                        </a:rPr>
                        <a:t>28 October 2018</a:t>
                      </a:r>
                    </a:p>
                  </a:txBody>
                  <a:tcPr marL="31750" marR="31750" marT="31750" marB="31750" anchor="ctr"/>
                </a:tc>
                <a:tc>
                  <a:txBody>
                    <a:bodyPr/>
                    <a:lstStyle/>
                    <a:p>
                      <a:r>
                        <a:rPr lang="en-US" u="none" strike="noStrike" dirty="0">
                          <a:solidFill>
                            <a:schemeClr val="tx1"/>
                          </a:solidFill>
                          <a:effectLst/>
                          <a:hlinkClick r:id="rId14" tooltip="Russell M. Nelson">
                            <a:extLst>
                              <a:ext uri="{A12FA001-AC4F-418D-AE19-62706E023703}">
                                <ahyp:hlinkClr xmlns:ahyp="http://schemas.microsoft.com/office/drawing/2018/hyperlinkcolor" val="tx"/>
                              </a:ext>
                            </a:extLst>
                          </a:hlinkClick>
                        </a:rPr>
                        <a:t>Russell M. Nelson</a:t>
                      </a:r>
                      <a:endParaRPr lang="en-US" dirty="0">
                        <a:solidFill>
                          <a:schemeClr val="tx1"/>
                        </a:solidFill>
                      </a:endParaRPr>
                    </a:p>
                  </a:txBody>
                  <a:tcPr marL="31750" marR="31750" marT="31750" marB="31750" anchor="ctr"/>
                </a:tc>
                <a:extLst>
                  <a:ext uri="{0D108BD9-81ED-4DB2-BD59-A6C34878D82A}">
                    <a16:rowId xmlns:a16="http://schemas.microsoft.com/office/drawing/2014/main" val="220417965"/>
                  </a:ext>
                </a:extLst>
              </a:tr>
            </a:tbl>
          </a:graphicData>
        </a:graphic>
      </p:graphicFrame>
      <p:graphicFrame>
        <p:nvGraphicFramePr>
          <p:cNvPr id="3" name="Table 2">
            <a:extLst>
              <a:ext uri="{FF2B5EF4-FFF2-40B4-BE49-F238E27FC236}">
                <a16:creationId xmlns:a16="http://schemas.microsoft.com/office/drawing/2014/main" id="{62B6AA0F-86FC-4FC6-B472-8549695D56EB}"/>
              </a:ext>
            </a:extLst>
          </p:cNvPr>
          <p:cNvGraphicFramePr>
            <a:graphicFrameLocks noGrp="1"/>
          </p:cNvGraphicFramePr>
          <p:nvPr>
            <p:extLst>
              <p:ext uri="{D42A27DB-BD31-4B8C-83A1-F6EECF244321}">
                <p14:modId xmlns:p14="http://schemas.microsoft.com/office/powerpoint/2010/main" val="960726368"/>
              </p:ext>
            </p:extLst>
          </p:nvPr>
        </p:nvGraphicFramePr>
        <p:xfrm>
          <a:off x="304800" y="91440"/>
          <a:ext cx="11125200" cy="3337560"/>
        </p:xfrm>
        <a:graphic>
          <a:graphicData uri="http://schemas.openxmlformats.org/drawingml/2006/table">
            <a:tbl>
              <a:tblPr firstRow="1" bandRow="1">
                <a:tableStyleId>{5940675A-B579-460E-94D1-54222C63F5DA}</a:tableStyleId>
              </a:tblPr>
              <a:tblGrid>
                <a:gridCol w="1117600">
                  <a:extLst>
                    <a:ext uri="{9D8B030D-6E8A-4147-A177-3AD203B41FA5}">
                      <a16:colId xmlns:a16="http://schemas.microsoft.com/office/drawing/2014/main" val="3991030350"/>
                    </a:ext>
                  </a:extLst>
                </a:gridCol>
                <a:gridCol w="4445000">
                  <a:extLst>
                    <a:ext uri="{9D8B030D-6E8A-4147-A177-3AD203B41FA5}">
                      <a16:colId xmlns:a16="http://schemas.microsoft.com/office/drawing/2014/main" val="20400214"/>
                    </a:ext>
                  </a:extLst>
                </a:gridCol>
                <a:gridCol w="2781300">
                  <a:extLst>
                    <a:ext uri="{9D8B030D-6E8A-4147-A177-3AD203B41FA5}">
                      <a16:colId xmlns:a16="http://schemas.microsoft.com/office/drawing/2014/main" val="642465503"/>
                    </a:ext>
                  </a:extLst>
                </a:gridCol>
                <a:gridCol w="2781300">
                  <a:extLst>
                    <a:ext uri="{9D8B030D-6E8A-4147-A177-3AD203B41FA5}">
                      <a16:colId xmlns:a16="http://schemas.microsoft.com/office/drawing/2014/main" val="816213767"/>
                    </a:ext>
                  </a:extLst>
                </a:gridCol>
              </a:tblGrid>
              <a:tr h="370840">
                <a:tc>
                  <a:txBody>
                    <a:bodyPr/>
                    <a:lstStyle/>
                    <a:p>
                      <a:endParaRPr lang="en-US" dirty="0">
                        <a:solidFill>
                          <a:schemeClr val="tx1"/>
                        </a:solidFill>
                      </a:endParaRPr>
                    </a:p>
                  </a:txBody>
                  <a:tcPr marL="31750" marR="31750" marT="31750" marB="31750" anchor="ctr"/>
                </a:tc>
                <a:tc>
                  <a:txBody>
                    <a:bodyPr/>
                    <a:lstStyle/>
                    <a:p>
                      <a:r>
                        <a:rPr lang="en-US" b="1" dirty="0">
                          <a:solidFill>
                            <a:schemeClr val="tx1"/>
                          </a:solidFill>
                        </a:rPr>
                        <a:t>Temple</a:t>
                      </a:r>
                      <a:endParaRPr lang="en-US" dirty="0">
                        <a:solidFill>
                          <a:schemeClr val="tx1"/>
                        </a:solidFill>
                      </a:endParaRPr>
                    </a:p>
                  </a:txBody>
                  <a:tcPr marL="31750" marR="31750" marT="31750" marB="31750" anchor="ctr"/>
                </a:tc>
                <a:tc>
                  <a:txBody>
                    <a:bodyPr/>
                    <a:lstStyle/>
                    <a:p>
                      <a:r>
                        <a:rPr lang="en-US" b="1" dirty="0">
                          <a:solidFill>
                            <a:schemeClr val="tx1"/>
                          </a:solidFill>
                        </a:rPr>
                        <a:t>Dedication Date</a:t>
                      </a:r>
                      <a:endParaRPr lang="en-US" dirty="0">
                        <a:solidFill>
                          <a:schemeClr val="tx1"/>
                        </a:solidFill>
                      </a:endParaRPr>
                    </a:p>
                  </a:txBody>
                  <a:tcPr marL="31750" marR="31750" marT="31750" marB="31750" anchor="ctr"/>
                </a:tc>
                <a:tc>
                  <a:txBody>
                    <a:bodyPr/>
                    <a:lstStyle/>
                    <a:p>
                      <a:r>
                        <a:rPr lang="en-US" b="1" dirty="0">
                          <a:solidFill>
                            <a:schemeClr val="tx1"/>
                          </a:solidFill>
                        </a:rPr>
                        <a:t>Dedicated By</a:t>
                      </a:r>
                      <a:endParaRPr lang="en-US" dirty="0">
                        <a:solidFill>
                          <a:schemeClr val="tx1"/>
                        </a:solidFill>
                      </a:endParaRPr>
                    </a:p>
                  </a:txBody>
                  <a:tcPr marL="31750" marR="31750" marT="31750" marB="31750" anchor="ctr"/>
                </a:tc>
                <a:extLst>
                  <a:ext uri="{0D108BD9-81ED-4DB2-BD59-A6C34878D82A}">
                    <a16:rowId xmlns:a16="http://schemas.microsoft.com/office/drawing/2014/main" val="1942467653"/>
                  </a:ext>
                </a:extLst>
              </a:tr>
              <a:tr h="370840">
                <a:tc>
                  <a:txBody>
                    <a:bodyPr/>
                    <a:lstStyle/>
                    <a:p>
                      <a:r>
                        <a:rPr lang="en-US" dirty="0">
                          <a:solidFill>
                            <a:schemeClr val="tx1"/>
                          </a:solidFill>
                        </a:rPr>
                        <a:t>144</a:t>
                      </a:r>
                    </a:p>
                  </a:txBody>
                  <a:tcPr marL="31750" marR="31750" marT="31750" marB="31750" anchor="ctr"/>
                </a:tc>
                <a:tc>
                  <a:txBody>
                    <a:bodyPr/>
                    <a:lstStyle/>
                    <a:p>
                      <a:r>
                        <a:rPr lang="en-US" u="none" strike="noStrike" dirty="0">
                          <a:solidFill>
                            <a:schemeClr val="tx1"/>
                          </a:solidFill>
                          <a:effectLst/>
                          <a:hlinkClick r:id="rId15" tooltip="Phoenix Arizona Temple">
                            <a:extLst>
                              <a:ext uri="{A12FA001-AC4F-418D-AE19-62706E023703}">
                                <ahyp:hlinkClr xmlns:ahyp="http://schemas.microsoft.com/office/drawing/2018/hyperlinkcolor" val="tx"/>
                              </a:ext>
                            </a:extLst>
                          </a:hlinkClick>
                        </a:rPr>
                        <a:t>Phoenix Arizona Temple</a:t>
                      </a:r>
                      <a:endParaRPr lang="en-US" dirty="0">
                        <a:solidFill>
                          <a:schemeClr val="tx1"/>
                        </a:solidFill>
                      </a:endParaRPr>
                    </a:p>
                  </a:txBody>
                  <a:tcPr marL="31750" marR="31750" marT="31750" marB="31750" anchor="ctr"/>
                </a:tc>
                <a:tc>
                  <a:txBody>
                    <a:bodyPr/>
                    <a:lstStyle/>
                    <a:p>
                      <a:r>
                        <a:rPr lang="en-US">
                          <a:solidFill>
                            <a:schemeClr val="tx1"/>
                          </a:solidFill>
                        </a:rPr>
                        <a:t>16 November 2014</a:t>
                      </a:r>
                    </a:p>
                  </a:txBody>
                  <a:tcPr marL="31750" marR="31750" marT="31750" marB="31750" anchor="ctr"/>
                </a:tc>
                <a:tc>
                  <a:txBody>
                    <a:bodyPr/>
                    <a:lstStyle/>
                    <a:p>
                      <a:r>
                        <a:rPr lang="en-US" u="none" strike="noStrike">
                          <a:solidFill>
                            <a:schemeClr val="tx1"/>
                          </a:solidFill>
                          <a:effectLst/>
                          <a:hlinkClick r:id="rId16" tooltip="Thomas S. Monson">
                            <a:extLst>
                              <a:ext uri="{A12FA001-AC4F-418D-AE19-62706E023703}">
                                <ahyp:hlinkClr xmlns:ahyp="http://schemas.microsoft.com/office/drawing/2018/hyperlinkcolor" val="tx"/>
                              </a:ext>
                            </a:extLst>
                          </a:hlinkClick>
                        </a:rPr>
                        <a:t>Thomas S. Monson</a:t>
                      </a:r>
                      <a:endParaRPr lang="en-US">
                        <a:solidFill>
                          <a:schemeClr val="tx1"/>
                        </a:solidFill>
                      </a:endParaRPr>
                    </a:p>
                  </a:txBody>
                  <a:tcPr marL="31750" marR="31750" marT="31750" marB="31750" anchor="ctr"/>
                </a:tc>
                <a:extLst>
                  <a:ext uri="{0D108BD9-81ED-4DB2-BD59-A6C34878D82A}">
                    <a16:rowId xmlns:a16="http://schemas.microsoft.com/office/drawing/2014/main" val="1451859052"/>
                  </a:ext>
                </a:extLst>
              </a:tr>
              <a:tr h="370840">
                <a:tc>
                  <a:txBody>
                    <a:bodyPr/>
                    <a:lstStyle/>
                    <a:p>
                      <a:r>
                        <a:rPr lang="en-US">
                          <a:solidFill>
                            <a:schemeClr val="tx1"/>
                          </a:solidFill>
                        </a:rPr>
                        <a:t>145</a:t>
                      </a:r>
                    </a:p>
                  </a:txBody>
                  <a:tcPr marL="31750" marR="31750" marT="31750" marB="31750" anchor="ctr"/>
                </a:tc>
                <a:tc>
                  <a:txBody>
                    <a:bodyPr/>
                    <a:lstStyle/>
                    <a:p>
                      <a:r>
                        <a:rPr lang="en-US" u="none" strike="noStrike">
                          <a:solidFill>
                            <a:schemeClr val="tx1"/>
                          </a:solidFill>
                          <a:effectLst/>
                          <a:hlinkClick r:id="rId17" tooltip="Cordoba Argentina Temple">
                            <a:extLst>
                              <a:ext uri="{A12FA001-AC4F-418D-AE19-62706E023703}">
                                <ahyp:hlinkClr xmlns:ahyp="http://schemas.microsoft.com/office/drawing/2018/hyperlinkcolor" val="tx"/>
                              </a:ext>
                            </a:extLst>
                          </a:hlinkClick>
                        </a:rPr>
                        <a:t>Cordoba Argentina Temple</a:t>
                      </a:r>
                      <a:endParaRPr lang="en-US">
                        <a:solidFill>
                          <a:schemeClr val="tx1"/>
                        </a:solidFill>
                      </a:endParaRPr>
                    </a:p>
                  </a:txBody>
                  <a:tcPr marL="31750" marR="31750" marT="31750" marB="31750" anchor="ctr"/>
                </a:tc>
                <a:tc>
                  <a:txBody>
                    <a:bodyPr/>
                    <a:lstStyle/>
                    <a:p>
                      <a:r>
                        <a:rPr lang="en-US">
                          <a:solidFill>
                            <a:schemeClr val="tx1"/>
                          </a:solidFill>
                        </a:rPr>
                        <a:t>17 May 2015</a:t>
                      </a:r>
                    </a:p>
                  </a:txBody>
                  <a:tcPr marL="31750" marR="31750" marT="31750" marB="31750" anchor="ctr"/>
                </a:tc>
                <a:tc>
                  <a:txBody>
                    <a:bodyPr/>
                    <a:lstStyle/>
                    <a:p>
                      <a:r>
                        <a:rPr lang="en-US" u="none" strike="noStrike">
                          <a:solidFill>
                            <a:schemeClr val="tx1"/>
                          </a:solidFill>
                          <a:effectLst/>
                          <a:hlinkClick r:id="rId5" tooltip="Dieter F. Uchtdorf">
                            <a:extLst>
                              <a:ext uri="{A12FA001-AC4F-418D-AE19-62706E023703}">
                                <ahyp:hlinkClr xmlns:ahyp="http://schemas.microsoft.com/office/drawing/2018/hyperlinkcolor" val="tx"/>
                              </a:ext>
                            </a:extLst>
                          </a:hlinkClick>
                        </a:rPr>
                        <a:t>Dieter F. Uchtdorf</a:t>
                      </a:r>
                      <a:endParaRPr lang="en-US">
                        <a:solidFill>
                          <a:schemeClr val="tx1"/>
                        </a:solidFill>
                      </a:endParaRPr>
                    </a:p>
                  </a:txBody>
                  <a:tcPr marL="31750" marR="31750" marT="31750" marB="31750" anchor="ctr"/>
                </a:tc>
                <a:extLst>
                  <a:ext uri="{0D108BD9-81ED-4DB2-BD59-A6C34878D82A}">
                    <a16:rowId xmlns:a16="http://schemas.microsoft.com/office/drawing/2014/main" val="2256654336"/>
                  </a:ext>
                </a:extLst>
              </a:tr>
              <a:tr h="370840">
                <a:tc>
                  <a:txBody>
                    <a:bodyPr/>
                    <a:lstStyle/>
                    <a:p>
                      <a:r>
                        <a:rPr lang="en-US" dirty="0">
                          <a:solidFill>
                            <a:schemeClr val="tx1"/>
                          </a:solidFill>
                        </a:rPr>
                        <a:t>146</a:t>
                      </a:r>
                    </a:p>
                  </a:txBody>
                  <a:tcPr marL="31750" marR="31750" marT="31750" marB="31750" anchor="ctr"/>
                </a:tc>
                <a:tc>
                  <a:txBody>
                    <a:bodyPr/>
                    <a:lstStyle/>
                    <a:p>
                      <a:r>
                        <a:rPr lang="en-US" u="none" strike="noStrike">
                          <a:solidFill>
                            <a:schemeClr val="tx1"/>
                          </a:solidFill>
                          <a:effectLst/>
                          <a:hlinkClick r:id="rId18" tooltip="Payson Utah Temple">
                            <a:extLst>
                              <a:ext uri="{A12FA001-AC4F-418D-AE19-62706E023703}">
                                <ahyp:hlinkClr xmlns:ahyp="http://schemas.microsoft.com/office/drawing/2018/hyperlinkcolor" val="tx"/>
                              </a:ext>
                            </a:extLst>
                          </a:hlinkClick>
                        </a:rPr>
                        <a:t>Payson Utah Temple</a:t>
                      </a:r>
                      <a:endParaRPr lang="en-US">
                        <a:solidFill>
                          <a:schemeClr val="tx1"/>
                        </a:solidFill>
                      </a:endParaRPr>
                    </a:p>
                  </a:txBody>
                  <a:tcPr marL="31750" marR="31750" marT="31750" marB="31750" anchor="ctr"/>
                </a:tc>
                <a:tc>
                  <a:txBody>
                    <a:bodyPr/>
                    <a:lstStyle/>
                    <a:p>
                      <a:r>
                        <a:rPr lang="en-US">
                          <a:solidFill>
                            <a:schemeClr val="tx1"/>
                          </a:solidFill>
                        </a:rPr>
                        <a:t>7 June 2015</a:t>
                      </a:r>
                    </a:p>
                  </a:txBody>
                  <a:tcPr marL="31750" marR="31750" marT="31750" marB="31750" anchor="ctr"/>
                </a:tc>
                <a:tc>
                  <a:txBody>
                    <a:bodyPr/>
                    <a:lstStyle/>
                    <a:p>
                      <a:r>
                        <a:rPr lang="en-US" u="none" strike="noStrike">
                          <a:solidFill>
                            <a:schemeClr val="tx1"/>
                          </a:solidFill>
                          <a:effectLst/>
                          <a:hlinkClick r:id="rId3" tooltip="Henry B. Eyring">
                            <a:extLst>
                              <a:ext uri="{A12FA001-AC4F-418D-AE19-62706E023703}">
                                <ahyp:hlinkClr xmlns:ahyp="http://schemas.microsoft.com/office/drawing/2018/hyperlinkcolor" val="tx"/>
                              </a:ext>
                            </a:extLst>
                          </a:hlinkClick>
                        </a:rPr>
                        <a:t>Henry B. Eyring</a:t>
                      </a:r>
                      <a:endParaRPr lang="en-US">
                        <a:solidFill>
                          <a:schemeClr val="tx1"/>
                        </a:solidFill>
                      </a:endParaRPr>
                    </a:p>
                  </a:txBody>
                  <a:tcPr marL="31750" marR="31750" marT="31750" marB="31750" anchor="ctr"/>
                </a:tc>
                <a:extLst>
                  <a:ext uri="{0D108BD9-81ED-4DB2-BD59-A6C34878D82A}">
                    <a16:rowId xmlns:a16="http://schemas.microsoft.com/office/drawing/2014/main" val="1148374524"/>
                  </a:ext>
                </a:extLst>
              </a:tr>
              <a:tr h="370840">
                <a:tc>
                  <a:txBody>
                    <a:bodyPr/>
                    <a:lstStyle/>
                    <a:p>
                      <a:r>
                        <a:rPr lang="en-US">
                          <a:solidFill>
                            <a:schemeClr val="tx1"/>
                          </a:solidFill>
                        </a:rPr>
                        <a:t>147</a:t>
                      </a:r>
                    </a:p>
                  </a:txBody>
                  <a:tcPr marL="31750" marR="31750" marT="31750" marB="31750" anchor="ctr"/>
                </a:tc>
                <a:tc>
                  <a:txBody>
                    <a:bodyPr/>
                    <a:lstStyle/>
                    <a:p>
                      <a:r>
                        <a:rPr lang="en-US" u="none" strike="noStrike">
                          <a:solidFill>
                            <a:schemeClr val="tx1"/>
                          </a:solidFill>
                          <a:effectLst/>
                          <a:hlinkClick r:id="rId19" tooltip="Trujillo Peru Mormon Temple">
                            <a:extLst>
                              <a:ext uri="{A12FA001-AC4F-418D-AE19-62706E023703}">
                                <ahyp:hlinkClr xmlns:ahyp="http://schemas.microsoft.com/office/drawing/2018/hyperlinkcolor" val="tx"/>
                              </a:ext>
                            </a:extLst>
                          </a:hlinkClick>
                        </a:rPr>
                        <a:t>Trujillo Peru Mormon Temple</a:t>
                      </a:r>
                      <a:endParaRPr lang="en-US">
                        <a:solidFill>
                          <a:schemeClr val="tx1"/>
                        </a:solidFill>
                      </a:endParaRPr>
                    </a:p>
                  </a:txBody>
                  <a:tcPr marL="31750" marR="31750" marT="31750" marB="31750" anchor="ctr"/>
                </a:tc>
                <a:tc>
                  <a:txBody>
                    <a:bodyPr/>
                    <a:lstStyle/>
                    <a:p>
                      <a:r>
                        <a:rPr lang="en-US">
                          <a:solidFill>
                            <a:schemeClr val="tx1"/>
                          </a:solidFill>
                        </a:rPr>
                        <a:t>21 June 2015</a:t>
                      </a:r>
                    </a:p>
                  </a:txBody>
                  <a:tcPr marL="31750" marR="31750" marT="31750" marB="31750" anchor="ctr"/>
                </a:tc>
                <a:tc>
                  <a:txBody>
                    <a:bodyPr/>
                    <a:lstStyle/>
                    <a:p>
                      <a:r>
                        <a:rPr lang="en-US" u="none" strike="noStrike">
                          <a:solidFill>
                            <a:schemeClr val="tx1"/>
                          </a:solidFill>
                          <a:effectLst/>
                          <a:hlinkClick r:id="rId5" tooltip="Dieter F. Uchtdorf">
                            <a:extLst>
                              <a:ext uri="{A12FA001-AC4F-418D-AE19-62706E023703}">
                                <ahyp:hlinkClr xmlns:ahyp="http://schemas.microsoft.com/office/drawing/2018/hyperlinkcolor" val="tx"/>
                              </a:ext>
                            </a:extLst>
                          </a:hlinkClick>
                        </a:rPr>
                        <a:t>Dieter F. Uchtdorf</a:t>
                      </a:r>
                      <a:endParaRPr lang="en-US">
                        <a:solidFill>
                          <a:schemeClr val="tx1"/>
                        </a:solidFill>
                      </a:endParaRPr>
                    </a:p>
                  </a:txBody>
                  <a:tcPr marL="31750" marR="31750" marT="31750" marB="31750" anchor="ctr"/>
                </a:tc>
                <a:extLst>
                  <a:ext uri="{0D108BD9-81ED-4DB2-BD59-A6C34878D82A}">
                    <a16:rowId xmlns:a16="http://schemas.microsoft.com/office/drawing/2014/main" val="2061488137"/>
                  </a:ext>
                </a:extLst>
              </a:tr>
              <a:tr h="370840">
                <a:tc>
                  <a:txBody>
                    <a:bodyPr/>
                    <a:lstStyle/>
                    <a:p>
                      <a:r>
                        <a:rPr lang="en-US">
                          <a:solidFill>
                            <a:schemeClr val="tx1"/>
                          </a:solidFill>
                        </a:rPr>
                        <a:t>148</a:t>
                      </a:r>
                    </a:p>
                  </a:txBody>
                  <a:tcPr marL="31750" marR="31750" marT="31750" marB="31750" anchor="ctr"/>
                </a:tc>
                <a:tc>
                  <a:txBody>
                    <a:bodyPr/>
                    <a:lstStyle/>
                    <a:p>
                      <a:r>
                        <a:rPr lang="en-US" u="none" strike="noStrike">
                          <a:solidFill>
                            <a:schemeClr val="tx1"/>
                          </a:solidFill>
                          <a:effectLst/>
                          <a:hlinkClick r:id="rId20" tooltip="Indianapolis Indiana Temple">
                            <a:extLst>
                              <a:ext uri="{A12FA001-AC4F-418D-AE19-62706E023703}">
                                <ahyp:hlinkClr xmlns:ahyp="http://schemas.microsoft.com/office/drawing/2018/hyperlinkcolor" val="tx"/>
                              </a:ext>
                            </a:extLst>
                          </a:hlinkClick>
                        </a:rPr>
                        <a:t>Indianapolis Indiana Temple</a:t>
                      </a:r>
                      <a:endParaRPr lang="en-US">
                        <a:solidFill>
                          <a:schemeClr val="tx1"/>
                        </a:solidFill>
                      </a:endParaRPr>
                    </a:p>
                  </a:txBody>
                  <a:tcPr marL="31750" marR="31750" marT="31750" marB="31750" anchor="ctr"/>
                </a:tc>
                <a:tc>
                  <a:txBody>
                    <a:bodyPr/>
                    <a:lstStyle/>
                    <a:p>
                      <a:r>
                        <a:rPr lang="en-US">
                          <a:solidFill>
                            <a:schemeClr val="tx1"/>
                          </a:solidFill>
                        </a:rPr>
                        <a:t>23 August 2015</a:t>
                      </a:r>
                    </a:p>
                  </a:txBody>
                  <a:tcPr marL="31750" marR="31750" marT="31750" marB="31750" anchor="ctr"/>
                </a:tc>
                <a:tc>
                  <a:txBody>
                    <a:bodyPr/>
                    <a:lstStyle/>
                    <a:p>
                      <a:r>
                        <a:rPr lang="en-US" u="none" strike="noStrike">
                          <a:solidFill>
                            <a:schemeClr val="tx1"/>
                          </a:solidFill>
                          <a:effectLst/>
                          <a:hlinkClick r:id="rId3" tooltip="Henry B. Eyring">
                            <a:extLst>
                              <a:ext uri="{A12FA001-AC4F-418D-AE19-62706E023703}">
                                <ahyp:hlinkClr xmlns:ahyp="http://schemas.microsoft.com/office/drawing/2018/hyperlinkcolor" val="tx"/>
                              </a:ext>
                            </a:extLst>
                          </a:hlinkClick>
                        </a:rPr>
                        <a:t>Henry B. Eyring</a:t>
                      </a:r>
                      <a:endParaRPr lang="en-US">
                        <a:solidFill>
                          <a:schemeClr val="tx1"/>
                        </a:solidFill>
                      </a:endParaRPr>
                    </a:p>
                  </a:txBody>
                  <a:tcPr marL="31750" marR="31750" marT="31750" marB="31750" anchor="ctr"/>
                </a:tc>
                <a:extLst>
                  <a:ext uri="{0D108BD9-81ED-4DB2-BD59-A6C34878D82A}">
                    <a16:rowId xmlns:a16="http://schemas.microsoft.com/office/drawing/2014/main" val="3207082516"/>
                  </a:ext>
                </a:extLst>
              </a:tr>
              <a:tr h="370840">
                <a:tc>
                  <a:txBody>
                    <a:bodyPr/>
                    <a:lstStyle/>
                    <a:p>
                      <a:r>
                        <a:rPr lang="en-US">
                          <a:solidFill>
                            <a:schemeClr val="tx1"/>
                          </a:solidFill>
                        </a:rPr>
                        <a:t>149</a:t>
                      </a:r>
                    </a:p>
                  </a:txBody>
                  <a:tcPr marL="31750" marR="31750" marT="31750" marB="31750" anchor="ctr"/>
                </a:tc>
                <a:tc>
                  <a:txBody>
                    <a:bodyPr/>
                    <a:lstStyle/>
                    <a:p>
                      <a:r>
                        <a:rPr lang="en-US" u="none" strike="noStrike">
                          <a:solidFill>
                            <a:schemeClr val="tx1"/>
                          </a:solidFill>
                          <a:effectLst/>
                          <a:hlinkClick r:id="rId21" tooltip="Tijuana Mexico Temple">
                            <a:extLst>
                              <a:ext uri="{A12FA001-AC4F-418D-AE19-62706E023703}">
                                <ahyp:hlinkClr xmlns:ahyp="http://schemas.microsoft.com/office/drawing/2018/hyperlinkcolor" val="tx"/>
                              </a:ext>
                            </a:extLst>
                          </a:hlinkClick>
                        </a:rPr>
                        <a:t>Tijuana Mexico Temple</a:t>
                      </a:r>
                      <a:endParaRPr lang="en-US">
                        <a:solidFill>
                          <a:schemeClr val="tx1"/>
                        </a:solidFill>
                      </a:endParaRPr>
                    </a:p>
                  </a:txBody>
                  <a:tcPr marL="31750" marR="31750" marT="31750" marB="31750" anchor="ctr"/>
                </a:tc>
                <a:tc>
                  <a:txBody>
                    <a:bodyPr/>
                    <a:lstStyle/>
                    <a:p>
                      <a:r>
                        <a:rPr lang="en-US">
                          <a:solidFill>
                            <a:schemeClr val="tx1"/>
                          </a:solidFill>
                        </a:rPr>
                        <a:t>13 December 2015</a:t>
                      </a:r>
                    </a:p>
                  </a:txBody>
                  <a:tcPr marL="31750" marR="31750" marT="31750" marB="31750" anchor="ctr"/>
                </a:tc>
                <a:tc>
                  <a:txBody>
                    <a:bodyPr/>
                    <a:lstStyle/>
                    <a:p>
                      <a:r>
                        <a:rPr lang="en-US" u="none" strike="noStrike">
                          <a:solidFill>
                            <a:schemeClr val="tx1"/>
                          </a:solidFill>
                          <a:effectLst/>
                          <a:hlinkClick r:id="rId5" tooltip="Dieter F. Uchtdorf">
                            <a:extLst>
                              <a:ext uri="{A12FA001-AC4F-418D-AE19-62706E023703}">
                                <ahyp:hlinkClr xmlns:ahyp="http://schemas.microsoft.com/office/drawing/2018/hyperlinkcolor" val="tx"/>
                              </a:ext>
                            </a:extLst>
                          </a:hlinkClick>
                        </a:rPr>
                        <a:t>Dieter F. Uchtdorf</a:t>
                      </a:r>
                      <a:endParaRPr lang="en-US">
                        <a:solidFill>
                          <a:schemeClr val="tx1"/>
                        </a:solidFill>
                      </a:endParaRPr>
                    </a:p>
                  </a:txBody>
                  <a:tcPr marL="31750" marR="31750" marT="31750" marB="31750" anchor="ctr"/>
                </a:tc>
                <a:extLst>
                  <a:ext uri="{0D108BD9-81ED-4DB2-BD59-A6C34878D82A}">
                    <a16:rowId xmlns:a16="http://schemas.microsoft.com/office/drawing/2014/main" val="397752796"/>
                  </a:ext>
                </a:extLst>
              </a:tr>
              <a:tr h="370840">
                <a:tc>
                  <a:txBody>
                    <a:bodyPr/>
                    <a:lstStyle/>
                    <a:p>
                      <a:r>
                        <a:rPr lang="en-US">
                          <a:solidFill>
                            <a:schemeClr val="tx1"/>
                          </a:solidFill>
                        </a:rPr>
                        <a:t>150</a:t>
                      </a:r>
                    </a:p>
                  </a:txBody>
                  <a:tcPr marL="31750" marR="31750" marT="31750" marB="31750" anchor="ctr"/>
                </a:tc>
                <a:tc>
                  <a:txBody>
                    <a:bodyPr/>
                    <a:lstStyle/>
                    <a:p>
                      <a:r>
                        <a:rPr lang="en-US" u="none" strike="noStrike">
                          <a:solidFill>
                            <a:schemeClr val="tx1"/>
                          </a:solidFill>
                          <a:effectLst/>
                          <a:hlinkClick r:id="rId22" tooltip="Provo City Center Temple">
                            <a:extLst>
                              <a:ext uri="{A12FA001-AC4F-418D-AE19-62706E023703}">
                                <ahyp:hlinkClr xmlns:ahyp="http://schemas.microsoft.com/office/drawing/2018/hyperlinkcolor" val="tx"/>
                              </a:ext>
                            </a:extLst>
                          </a:hlinkClick>
                        </a:rPr>
                        <a:t>Provo City Center Temple</a:t>
                      </a:r>
                      <a:endParaRPr lang="en-US">
                        <a:solidFill>
                          <a:schemeClr val="tx1"/>
                        </a:solidFill>
                      </a:endParaRPr>
                    </a:p>
                  </a:txBody>
                  <a:tcPr marL="31750" marR="31750" marT="31750" marB="31750" anchor="ctr"/>
                </a:tc>
                <a:tc>
                  <a:txBody>
                    <a:bodyPr/>
                    <a:lstStyle/>
                    <a:p>
                      <a:r>
                        <a:rPr lang="en-US">
                          <a:solidFill>
                            <a:schemeClr val="tx1"/>
                          </a:solidFill>
                        </a:rPr>
                        <a:t>20 March 2016</a:t>
                      </a:r>
                    </a:p>
                  </a:txBody>
                  <a:tcPr marL="31750" marR="31750" marT="31750" marB="31750" anchor="ctr"/>
                </a:tc>
                <a:tc>
                  <a:txBody>
                    <a:bodyPr/>
                    <a:lstStyle/>
                    <a:p>
                      <a:r>
                        <a:rPr lang="en-US" u="none" strike="noStrike">
                          <a:solidFill>
                            <a:schemeClr val="tx1"/>
                          </a:solidFill>
                          <a:effectLst/>
                          <a:hlinkClick r:id="rId23" tooltip="Dallin H. Oaks">
                            <a:extLst>
                              <a:ext uri="{A12FA001-AC4F-418D-AE19-62706E023703}">
                                <ahyp:hlinkClr xmlns:ahyp="http://schemas.microsoft.com/office/drawing/2018/hyperlinkcolor" val="tx"/>
                              </a:ext>
                            </a:extLst>
                          </a:hlinkClick>
                        </a:rPr>
                        <a:t>Dallin H. Oaks</a:t>
                      </a:r>
                      <a:endParaRPr lang="en-US">
                        <a:solidFill>
                          <a:schemeClr val="tx1"/>
                        </a:solidFill>
                      </a:endParaRPr>
                    </a:p>
                  </a:txBody>
                  <a:tcPr marL="31750" marR="31750" marT="31750" marB="31750" anchor="ctr"/>
                </a:tc>
                <a:extLst>
                  <a:ext uri="{0D108BD9-81ED-4DB2-BD59-A6C34878D82A}">
                    <a16:rowId xmlns:a16="http://schemas.microsoft.com/office/drawing/2014/main" val="3256367923"/>
                  </a:ext>
                </a:extLst>
              </a:tr>
              <a:tr h="370840">
                <a:tc>
                  <a:txBody>
                    <a:bodyPr/>
                    <a:lstStyle/>
                    <a:p>
                      <a:r>
                        <a:rPr lang="en-US" dirty="0">
                          <a:solidFill>
                            <a:schemeClr val="tx1"/>
                          </a:solidFill>
                        </a:rPr>
                        <a:t>151</a:t>
                      </a:r>
                    </a:p>
                  </a:txBody>
                  <a:tcPr marL="31750" marR="31750" marT="31750" marB="31750" anchor="ctr"/>
                </a:tc>
                <a:tc>
                  <a:txBody>
                    <a:bodyPr/>
                    <a:lstStyle/>
                    <a:p>
                      <a:r>
                        <a:rPr lang="en-US" u="none" strike="noStrike">
                          <a:solidFill>
                            <a:schemeClr val="tx1"/>
                          </a:solidFill>
                          <a:effectLst/>
                          <a:hlinkClick r:id="rId24" tooltip="Sapporo Japan Temple">
                            <a:extLst>
                              <a:ext uri="{A12FA001-AC4F-418D-AE19-62706E023703}">
                                <ahyp:hlinkClr xmlns:ahyp="http://schemas.microsoft.com/office/drawing/2018/hyperlinkcolor" val="tx"/>
                              </a:ext>
                            </a:extLst>
                          </a:hlinkClick>
                        </a:rPr>
                        <a:t>Sapporo Japan Temple</a:t>
                      </a:r>
                      <a:endParaRPr lang="en-US">
                        <a:solidFill>
                          <a:schemeClr val="tx1"/>
                        </a:solidFill>
                      </a:endParaRPr>
                    </a:p>
                  </a:txBody>
                  <a:tcPr marL="31750" marR="31750" marT="31750" marB="31750" anchor="ctr"/>
                </a:tc>
                <a:tc>
                  <a:txBody>
                    <a:bodyPr/>
                    <a:lstStyle/>
                    <a:p>
                      <a:r>
                        <a:rPr lang="en-US">
                          <a:solidFill>
                            <a:schemeClr val="tx1"/>
                          </a:solidFill>
                        </a:rPr>
                        <a:t>21 August 2016</a:t>
                      </a:r>
                    </a:p>
                  </a:txBody>
                  <a:tcPr marL="31750" marR="31750" marT="31750" marB="31750" anchor="ctr"/>
                </a:tc>
                <a:tc>
                  <a:txBody>
                    <a:bodyPr/>
                    <a:lstStyle/>
                    <a:p>
                      <a:r>
                        <a:rPr lang="en-US" u="sng" dirty="0">
                          <a:solidFill>
                            <a:schemeClr val="tx1"/>
                          </a:solidFill>
                          <a:effectLst/>
                          <a:hlinkClick r:id="rId14" tooltip="Russell M. Nelson">
                            <a:extLst>
                              <a:ext uri="{A12FA001-AC4F-418D-AE19-62706E023703}">
                                <ahyp:hlinkClr xmlns:ahyp="http://schemas.microsoft.com/office/drawing/2018/hyperlinkcolor" val="tx"/>
                              </a:ext>
                            </a:extLst>
                          </a:hlinkClick>
                        </a:rPr>
                        <a:t>Russell M. Nelson</a:t>
                      </a:r>
                      <a:endParaRPr lang="en-US" dirty="0">
                        <a:solidFill>
                          <a:schemeClr val="tx1"/>
                        </a:solidFill>
                      </a:endParaRPr>
                    </a:p>
                  </a:txBody>
                  <a:tcPr marL="31750" marR="31750" marT="31750" marB="31750" anchor="ctr"/>
                </a:tc>
                <a:extLst>
                  <a:ext uri="{0D108BD9-81ED-4DB2-BD59-A6C34878D82A}">
                    <a16:rowId xmlns:a16="http://schemas.microsoft.com/office/drawing/2014/main" val="468863220"/>
                  </a:ext>
                </a:extLst>
              </a:tr>
            </a:tbl>
          </a:graphicData>
        </a:graphic>
      </p:graphicFrame>
    </p:spTree>
    <p:extLst>
      <p:ext uri="{BB962C8B-B14F-4D97-AF65-F5344CB8AC3E}">
        <p14:creationId xmlns:p14="http://schemas.microsoft.com/office/powerpoint/2010/main" val="30050439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2B6AA0F-86FC-4FC6-B472-8549695D56EB}"/>
              </a:ext>
            </a:extLst>
          </p:cNvPr>
          <p:cNvGraphicFramePr>
            <a:graphicFrameLocks noGrp="1"/>
          </p:cNvGraphicFramePr>
          <p:nvPr>
            <p:extLst>
              <p:ext uri="{D42A27DB-BD31-4B8C-83A1-F6EECF244321}">
                <p14:modId xmlns:p14="http://schemas.microsoft.com/office/powerpoint/2010/main" val="1932788192"/>
              </p:ext>
            </p:extLst>
          </p:nvPr>
        </p:nvGraphicFramePr>
        <p:xfrm>
          <a:off x="304800" y="185834"/>
          <a:ext cx="11125200" cy="4589780"/>
        </p:xfrm>
        <a:graphic>
          <a:graphicData uri="http://schemas.openxmlformats.org/drawingml/2006/table">
            <a:tbl>
              <a:tblPr firstRow="1" bandRow="1">
                <a:tableStyleId>{5940675A-B579-460E-94D1-54222C63F5DA}</a:tableStyleId>
              </a:tblPr>
              <a:tblGrid>
                <a:gridCol w="1577163">
                  <a:extLst>
                    <a:ext uri="{9D8B030D-6E8A-4147-A177-3AD203B41FA5}">
                      <a16:colId xmlns:a16="http://schemas.microsoft.com/office/drawing/2014/main" val="3991030350"/>
                    </a:ext>
                  </a:extLst>
                </a:gridCol>
                <a:gridCol w="3985437">
                  <a:extLst>
                    <a:ext uri="{9D8B030D-6E8A-4147-A177-3AD203B41FA5}">
                      <a16:colId xmlns:a16="http://schemas.microsoft.com/office/drawing/2014/main" val="2187198270"/>
                    </a:ext>
                  </a:extLst>
                </a:gridCol>
                <a:gridCol w="2781300">
                  <a:extLst>
                    <a:ext uri="{9D8B030D-6E8A-4147-A177-3AD203B41FA5}">
                      <a16:colId xmlns:a16="http://schemas.microsoft.com/office/drawing/2014/main" val="642465503"/>
                    </a:ext>
                  </a:extLst>
                </a:gridCol>
                <a:gridCol w="2781300">
                  <a:extLst>
                    <a:ext uri="{9D8B030D-6E8A-4147-A177-3AD203B41FA5}">
                      <a16:colId xmlns:a16="http://schemas.microsoft.com/office/drawing/2014/main" val="816213767"/>
                    </a:ext>
                  </a:extLst>
                </a:gridCol>
              </a:tblGrid>
              <a:tr h="370840">
                <a:tc>
                  <a:txBody>
                    <a:bodyPr/>
                    <a:lstStyle/>
                    <a:p>
                      <a:br>
                        <a:rPr lang="en-US" b="0" u="none" dirty="0">
                          <a:solidFill>
                            <a:schemeClr val="tx1"/>
                          </a:solidFill>
                        </a:rPr>
                      </a:br>
                      <a:endParaRPr lang="en-US" b="0" u="none" dirty="0">
                        <a:solidFill>
                          <a:schemeClr val="tx1"/>
                        </a:solidFill>
                      </a:endParaRPr>
                    </a:p>
                  </a:txBody>
                  <a:tcPr marL="31750" marR="31750" marT="31750" marB="3175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rPr>
                        <a:t>Temples Under Construction</a:t>
                      </a:r>
                    </a:p>
                    <a:p>
                      <a:endParaRPr lang="en-US" b="0" u="none" dirty="0">
                        <a:solidFill>
                          <a:schemeClr val="tx1"/>
                        </a:solidFill>
                      </a:endParaRPr>
                    </a:p>
                  </a:txBody>
                  <a:tcPr marL="31750" marR="31750" marT="31750" marB="3175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rPr>
                        <a:t>Groundbreaking Date</a:t>
                      </a:r>
                    </a:p>
                    <a:p>
                      <a:endParaRPr lang="en-US" b="0" u="none" dirty="0">
                        <a:solidFill>
                          <a:schemeClr val="tx1"/>
                        </a:solidFill>
                      </a:endParaRPr>
                    </a:p>
                  </a:txBody>
                  <a:tcPr marL="31750" marR="31750" marT="31750" marB="3175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rPr>
                        <a:t>Presiding</a:t>
                      </a:r>
                    </a:p>
                    <a:p>
                      <a:endParaRPr lang="en-US" b="0" u="none" dirty="0">
                        <a:solidFill>
                          <a:schemeClr val="tx1"/>
                        </a:solidFill>
                      </a:endParaRPr>
                    </a:p>
                  </a:txBody>
                  <a:tcPr/>
                </a:tc>
                <a:extLst>
                  <a:ext uri="{0D108BD9-81ED-4DB2-BD59-A6C34878D82A}">
                    <a16:rowId xmlns:a16="http://schemas.microsoft.com/office/drawing/2014/main" val="1451859052"/>
                  </a:ext>
                </a:extLst>
              </a:tr>
              <a:tr h="370840">
                <a:tc>
                  <a:txBody>
                    <a:bodyPr/>
                    <a:lstStyle/>
                    <a:p>
                      <a:r>
                        <a:rPr lang="en-US" b="0" u="none">
                          <a:solidFill>
                            <a:schemeClr val="tx1"/>
                          </a:solidFill>
                        </a:rPr>
                        <a:t>161</a:t>
                      </a:r>
                    </a:p>
                  </a:txBody>
                  <a:tcPr marL="31750" marR="31750" marT="31750" marB="31750" anchor="ctr"/>
                </a:tc>
                <a:tc>
                  <a:txBody>
                    <a:bodyPr/>
                    <a:lstStyle/>
                    <a:p>
                      <a:r>
                        <a:rPr lang="en-US" b="0" u="none" strike="noStrike">
                          <a:solidFill>
                            <a:schemeClr val="tx1"/>
                          </a:solidFill>
                          <a:effectLst/>
                          <a:hlinkClick r:id="rId2" tooltip="Rome Italy Mormon Temple">
                            <a:extLst>
                              <a:ext uri="{A12FA001-AC4F-418D-AE19-62706E023703}">
                                <ahyp:hlinkClr xmlns:ahyp="http://schemas.microsoft.com/office/drawing/2018/hyperlinkcolor" val="tx"/>
                              </a:ext>
                            </a:extLst>
                          </a:hlinkClick>
                        </a:rPr>
                        <a:t>Rome Italy Mormon Temple</a:t>
                      </a:r>
                      <a:endParaRPr lang="en-US" b="0" u="none">
                        <a:solidFill>
                          <a:schemeClr val="tx1"/>
                        </a:solidFill>
                      </a:endParaRPr>
                    </a:p>
                  </a:txBody>
                  <a:tcPr marL="31750" marR="31750" marT="31750" marB="31750" anchor="ctr"/>
                </a:tc>
                <a:tc>
                  <a:txBody>
                    <a:bodyPr/>
                    <a:lstStyle/>
                    <a:p>
                      <a:r>
                        <a:rPr lang="en-US" b="0" u="none">
                          <a:solidFill>
                            <a:schemeClr val="tx1"/>
                          </a:solidFill>
                        </a:rPr>
                        <a:t>23 October </a:t>
                      </a:r>
                      <a:r>
                        <a:rPr lang="en-US" b="0" u="none" strike="noStrike">
                          <a:solidFill>
                            <a:schemeClr val="tx1"/>
                          </a:solidFill>
                          <a:effectLst/>
                          <a:hlinkClick r:id="rId3" tooltip="2010">
                            <a:extLst>
                              <a:ext uri="{A12FA001-AC4F-418D-AE19-62706E023703}">
                                <ahyp:hlinkClr xmlns:ahyp="http://schemas.microsoft.com/office/drawing/2018/hyperlinkcolor" val="tx"/>
                              </a:ext>
                            </a:extLst>
                          </a:hlinkClick>
                        </a:rPr>
                        <a:t>2010</a:t>
                      </a:r>
                      <a:endParaRPr lang="en-US" b="0" u="none">
                        <a:solidFill>
                          <a:schemeClr val="tx1"/>
                        </a:solidFill>
                      </a:endParaRPr>
                    </a:p>
                  </a:txBody>
                  <a:tcPr marL="31750" marR="31750" marT="31750" marB="31750" anchor="ctr"/>
                </a:tc>
                <a:tc>
                  <a:txBody>
                    <a:bodyPr/>
                    <a:lstStyle/>
                    <a:p>
                      <a:r>
                        <a:rPr lang="en-US" b="0" u="none" strike="noStrike">
                          <a:solidFill>
                            <a:schemeClr val="tx1"/>
                          </a:solidFill>
                          <a:effectLst/>
                          <a:hlinkClick r:id="rId4" tooltip="Thomas S. Monson">
                            <a:extLst>
                              <a:ext uri="{A12FA001-AC4F-418D-AE19-62706E023703}">
                                <ahyp:hlinkClr xmlns:ahyp="http://schemas.microsoft.com/office/drawing/2018/hyperlinkcolor" val="tx"/>
                              </a:ext>
                            </a:extLst>
                          </a:hlinkClick>
                        </a:rPr>
                        <a:t>Thomas S. Monson</a:t>
                      </a:r>
                      <a:endParaRPr lang="en-US" b="0" u="none">
                        <a:solidFill>
                          <a:schemeClr val="tx1"/>
                        </a:solidFill>
                      </a:endParaRPr>
                    </a:p>
                  </a:txBody>
                  <a:tcPr marL="31750" marR="31750" marT="31750" marB="31750" anchor="ctr"/>
                </a:tc>
                <a:extLst>
                  <a:ext uri="{0D108BD9-81ED-4DB2-BD59-A6C34878D82A}">
                    <a16:rowId xmlns:a16="http://schemas.microsoft.com/office/drawing/2014/main" val="3783750541"/>
                  </a:ext>
                </a:extLst>
              </a:tr>
              <a:tr h="370840">
                <a:tc>
                  <a:txBody>
                    <a:bodyPr/>
                    <a:lstStyle/>
                    <a:p>
                      <a:r>
                        <a:rPr lang="en-US" b="0" u="none">
                          <a:solidFill>
                            <a:schemeClr val="tx1"/>
                          </a:solidFill>
                        </a:rPr>
                        <a:t>162</a:t>
                      </a:r>
                    </a:p>
                  </a:txBody>
                  <a:tcPr marL="31750" marR="31750" marT="31750" marB="31750" anchor="ctr"/>
                </a:tc>
                <a:tc>
                  <a:txBody>
                    <a:bodyPr/>
                    <a:lstStyle/>
                    <a:p>
                      <a:r>
                        <a:rPr lang="en-US" b="0" u="none" strike="noStrike">
                          <a:solidFill>
                            <a:schemeClr val="tx1"/>
                          </a:solidFill>
                          <a:effectLst/>
                          <a:hlinkClick r:id="rId5" tooltip="Fortaleza Brazil Temple">
                            <a:extLst>
                              <a:ext uri="{A12FA001-AC4F-418D-AE19-62706E023703}">
                                <ahyp:hlinkClr xmlns:ahyp="http://schemas.microsoft.com/office/drawing/2018/hyperlinkcolor" val="tx"/>
                              </a:ext>
                            </a:extLst>
                          </a:hlinkClick>
                        </a:rPr>
                        <a:t>Fortaleza Brazil Temple</a:t>
                      </a:r>
                      <a:endParaRPr lang="en-US" b="0" u="none">
                        <a:solidFill>
                          <a:schemeClr val="tx1"/>
                        </a:solidFill>
                      </a:endParaRPr>
                    </a:p>
                  </a:txBody>
                  <a:tcPr marL="31750" marR="31750" marT="31750" marB="31750" anchor="ctr"/>
                </a:tc>
                <a:tc>
                  <a:txBody>
                    <a:bodyPr/>
                    <a:lstStyle/>
                    <a:p>
                      <a:r>
                        <a:rPr lang="en-US" b="0" u="none">
                          <a:solidFill>
                            <a:schemeClr val="tx1"/>
                          </a:solidFill>
                        </a:rPr>
                        <a:t>15 November </a:t>
                      </a:r>
                      <a:r>
                        <a:rPr lang="en-US" b="0" u="none" strike="noStrike">
                          <a:solidFill>
                            <a:schemeClr val="tx1"/>
                          </a:solidFill>
                          <a:effectLst/>
                          <a:hlinkClick r:id="rId6" tooltip="2011">
                            <a:extLst>
                              <a:ext uri="{A12FA001-AC4F-418D-AE19-62706E023703}">
                                <ahyp:hlinkClr xmlns:ahyp="http://schemas.microsoft.com/office/drawing/2018/hyperlinkcolor" val="tx"/>
                              </a:ext>
                            </a:extLst>
                          </a:hlinkClick>
                        </a:rPr>
                        <a:t>2011</a:t>
                      </a:r>
                      <a:endParaRPr lang="en-US" b="0" u="none">
                        <a:solidFill>
                          <a:schemeClr val="tx1"/>
                        </a:solidFill>
                      </a:endParaRPr>
                    </a:p>
                  </a:txBody>
                  <a:tcPr marL="31750" marR="31750" marT="31750" marB="31750" anchor="ctr"/>
                </a:tc>
                <a:tc>
                  <a:txBody>
                    <a:bodyPr/>
                    <a:lstStyle/>
                    <a:p>
                      <a:r>
                        <a:rPr lang="en-US" b="0" u="none" strike="noStrike">
                          <a:solidFill>
                            <a:schemeClr val="tx1"/>
                          </a:solidFill>
                          <a:effectLst/>
                          <a:hlinkClick r:id="rId7" tooltip="David A. Bednar">
                            <a:extLst>
                              <a:ext uri="{A12FA001-AC4F-418D-AE19-62706E023703}">
                                <ahyp:hlinkClr xmlns:ahyp="http://schemas.microsoft.com/office/drawing/2018/hyperlinkcolor" val="tx"/>
                              </a:ext>
                            </a:extLst>
                          </a:hlinkClick>
                        </a:rPr>
                        <a:t>David A. Bednar</a:t>
                      </a:r>
                      <a:endParaRPr lang="en-US" b="0" u="none">
                        <a:solidFill>
                          <a:schemeClr val="tx1"/>
                        </a:solidFill>
                      </a:endParaRPr>
                    </a:p>
                  </a:txBody>
                  <a:tcPr marL="31750" marR="31750" marT="31750" marB="31750" anchor="ctr"/>
                </a:tc>
                <a:extLst>
                  <a:ext uri="{0D108BD9-81ED-4DB2-BD59-A6C34878D82A}">
                    <a16:rowId xmlns:a16="http://schemas.microsoft.com/office/drawing/2014/main" val="2256654336"/>
                  </a:ext>
                </a:extLst>
              </a:tr>
              <a:tr h="370840">
                <a:tc>
                  <a:txBody>
                    <a:bodyPr/>
                    <a:lstStyle/>
                    <a:p>
                      <a:r>
                        <a:rPr lang="en-US" b="0" u="none">
                          <a:solidFill>
                            <a:schemeClr val="tx1"/>
                          </a:solidFill>
                        </a:rPr>
                        <a:t>163</a:t>
                      </a:r>
                    </a:p>
                  </a:txBody>
                  <a:tcPr marL="31750" marR="31750" marT="31750" marB="31750" anchor="ctr"/>
                </a:tc>
                <a:tc>
                  <a:txBody>
                    <a:bodyPr/>
                    <a:lstStyle/>
                    <a:p>
                      <a:r>
                        <a:rPr lang="en-US" b="0" u="none" strike="noStrike">
                          <a:solidFill>
                            <a:schemeClr val="tx1"/>
                          </a:solidFill>
                          <a:effectLst/>
                          <a:hlinkClick r:id="rId8" tooltip="Lisbon Portugal Temple">
                            <a:extLst>
                              <a:ext uri="{A12FA001-AC4F-418D-AE19-62706E023703}">
                                <ahyp:hlinkClr xmlns:ahyp="http://schemas.microsoft.com/office/drawing/2018/hyperlinkcolor" val="tx"/>
                              </a:ext>
                            </a:extLst>
                          </a:hlinkClick>
                        </a:rPr>
                        <a:t>Lisbon Portugal Temple</a:t>
                      </a:r>
                      <a:endParaRPr lang="en-US" b="0" u="none">
                        <a:solidFill>
                          <a:schemeClr val="tx1"/>
                        </a:solidFill>
                      </a:endParaRPr>
                    </a:p>
                  </a:txBody>
                  <a:tcPr marL="31750" marR="31750" marT="31750" marB="31750" anchor="ctr"/>
                </a:tc>
                <a:tc>
                  <a:txBody>
                    <a:bodyPr/>
                    <a:lstStyle/>
                    <a:p>
                      <a:r>
                        <a:rPr lang="en-US" b="0" u="none">
                          <a:solidFill>
                            <a:schemeClr val="tx1"/>
                          </a:solidFill>
                        </a:rPr>
                        <a:t>5 December 2015</a:t>
                      </a:r>
                    </a:p>
                  </a:txBody>
                  <a:tcPr marL="31750" marR="31750" marT="31750" marB="31750" anchor="ctr"/>
                </a:tc>
                <a:tc>
                  <a:txBody>
                    <a:bodyPr/>
                    <a:lstStyle/>
                    <a:p>
                      <a:r>
                        <a:rPr lang="en-US" b="0" u="none" strike="noStrike">
                          <a:solidFill>
                            <a:schemeClr val="tx1"/>
                          </a:solidFill>
                          <a:effectLst/>
                          <a:hlinkClick r:id="rId9" tooltip="Patrick Kearon">
                            <a:extLst>
                              <a:ext uri="{A12FA001-AC4F-418D-AE19-62706E023703}">
                                <ahyp:hlinkClr xmlns:ahyp="http://schemas.microsoft.com/office/drawing/2018/hyperlinkcolor" val="tx"/>
                              </a:ext>
                            </a:extLst>
                          </a:hlinkClick>
                        </a:rPr>
                        <a:t>Patrick Kearon</a:t>
                      </a:r>
                      <a:endParaRPr lang="en-US" b="0" u="none">
                        <a:solidFill>
                          <a:schemeClr val="tx1"/>
                        </a:solidFill>
                      </a:endParaRPr>
                    </a:p>
                  </a:txBody>
                  <a:tcPr marL="31750" marR="31750" marT="31750" marB="31750" anchor="ctr"/>
                </a:tc>
                <a:extLst>
                  <a:ext uri="{0D108BD9-81ED-4DB2-BD59-A6C34878D82A}">
                    <a16:rowId xmlns:a16="http://schemas.microsoft.com/office/drawing/2014/main" val="1148374524"/>
                  </a:ext>
                </a:extLst>
              </a:tr>
              <a:tr h="370840">
                <a:tc>
                  <a:txBody>
                    <a:bodyPr/>
                    <a:lstStyle/>
                    <a:p>
                      <a:r>
                        <a:rPr lang="en-US" b="0" u="none">
                          <a:solidFill>
                            <a:schemeClr val="tx1"/>
                          </a:solidFill>
                        </a:rPr>
                        <a:t>164</a:t>
                      </a:r>
                    </a:p>
                  </a:txBody>
                  <a:tcPr marL="31750" marR="31750" marT="31750" marB="31750" anchor="ctr"/>
                </a:tc>
                <a:tc>
                  <a:txBody>
                    <a:bodyPr/>
                    <a:lstStyle/>
                    <a:p>
                      <a:r>
                        <a:rPr lang="en-US" b="0" u="none" strike="noStrike">
                          <a:solidFill>
                            <a:schemeClr val="tx1"/>
                          </a:solidFill>
                          <a:effectLst/>
                          <a:hlinkClick r:id="rId10" tooltip="Kinshasa Congo Temple">
                            <a:extLst>
                              <a:ext uri="{A12FA001-AC4F-418D-AE19-62706E023703}">
                                <ahyp:hlinkClr xmlns:ahyp="http://schemas.microsoft.com/office/drawing/2018/hyperlinkcolor" val="tx"/>
                              </a:ext>
                            </a:extLst>
                          </a:hlinkClick>
                        </a:rPr>
                        <a:t>Kinshasa Democratic Republic of the Congo Temple</a:t>
                      </a:r>
                      <a:endParaRPr lang="en-US" b="0" u="none">
                        <a:solidFill>
                          <a:schemeClr val="tx1"/>
                        </a:solidFill>
                      </a:endParaRPr>
                    </a:p>
                  </a:txBody>
                  <a:tcPr marL="31750" marR="31750" marT="31750" marB="31750" anchor="ctr"/>
                </a:tc>
                <a:tc>
                  <a:txBody>
                    <a:bodyPr/>
                    <a:lstStyle/>
                    <a:p>
                      <a:r>
                        <a:rPr lang="en-US" b="0" u="none">
                          <a:solidFill>
                            <a:schemeClr val="tx1"/>
                          </a:solidFill>
                        </a:rPr>
                        <a:t>12 February 2016</a:t>
                      </a:r>
                    </a:p>
                  </a:txBody>
                  <a:tcPr marL="31750" marR="31750" marT="31750" marB="31750" anchor="ctr"/>
                </a:tc>
                <a:tc>
                  <a:txBody>
                    <a:bodyPr/>
                    <a:lstStyle/>
                    <a:p>
                      <a:r>
                        <a:rPr lang="en-US" b="0" u="none" strike="noStrike">
                          <a:solidFill>
                            <a:schemeClr val="tx1"/>
                          </a:solidFill>
                          <a:effectLst/>
                          <a:hlinkClick r:id="rId11" tooltip="Neil L. Andersen">
                            <a:extLst>
                              <a:ext uri="{A12FA001-AC4F-418D-AE19-62706E023703}">
                                <ahyp:hlinkClr xmlns:ahyp="http://schemas.microsoft.com/office/drawing/2018/hyperlinkcolor" val="tx"/>
                              </a:ext>
                            </a:extLst>
                          </a:hlinkClick>
                        </a:rPr>
                        <a:t>Neil L. Andersen</a:t>
                      </a:r>
                      <a:endParaRPr lang="en-US" b="0" u="none">
                        <a:solidFill>
                          <a:schemeClr val="tx1"/>
                        </a:solidFill>
                      </a:endParaRPr>
                    </a:p>
                  </a:txBody>
                  <a:tcPr marL="31750" marR="31750" marT="31750" marB="31750" anchor="ctr"/>
                </a:tc>
                <a:extLst>
                  <a:ext uri="{0D108BD9-81ED-4DB2-BD59-A6C34878D82A}">
                    <a16:rowId xmlns:a16="http://schemas.microsoft.com/office/drawing/2014/main" val="2061488137"/>
                  </a:ext>
                </a:extLst>
              </a:tr>
              <a:tr h="370840">
                <a:tc>
                  <a:txBody>
                    <a:bodyPr/>
                    <a:lstStyle/>
                    <a:p>
                      <a:r>
                        <a:rPr lang="en-US" b="0" u="none">
                          <a:solidFill>
                            <a:schemeClr val="tx1"/>
                          </a:solidFill>
                        </a:rPr>
                        <a:t>165</a:t>
                      </a:r>
                    </a:p>
                  </a:txBody>
                  <a:tcPr marL="31750" marR="31750" marT="31750" marB="31750" anchor="ctr"/>
                </a:tc>
                <a:tc>
                  <a:txBody>
                    <a:bodyPr/>
                    <a:lstStyle/>
                    <a:p>
                      <a:r>
                        <a:rPr lang="en-US" b="0" u="none" strike="noStrike">
                          <a:solidFill>
                            <a:schemeClr val="tx1"/>
                          </a:solidFill>
                          <a:effectLst/>
                          <a:hlinkClick r:id="rId12" tooltip="Barranquilla Colombia Temple">
                            <a:extLst>
                              <a:ext uri="{A12FA001-AC4F-418D-AE19-62706E023703}">
                                <ahyp:hlinkClr xmlns:ahyp="http://schemas.microsoft.com/office/drawing/2018/hyperlinkcolor" val="tx"/>
                              </a:ext>
                            </a:extLst>
                          </a:hlinkClick>
                        </a:rPr>
                        <a:t>Barranquilla Colombia Temple</a:t>
                      </a:r>
                      <a:endParaRPr lang="en-US" b="0" u="none">
                        <a:solidFill>
                          <a:schemeClr val="tx1"/>
                        </a:solidFill>
                      </a:endParaRPr>
                    </a:p>
                  </a:txBody>
                  <a:tcPr marL="31750" marR="31750" marT="31750" marB="31750" anchor="ctr"/>
                </a:tc>
                <a:tc>
                  <a:txBody>
                    <a:bodyPr/>
                    <a:lstStyle/>
                    <a:p>
                      <a:r>
                        <a:rPr lang="en-US" b="0" u="none">
                          <a:solidFill>
                            <a:schemeClr val="tx1"/>
                          </a:solidFill>
                        </a:rPr>
                        <a:t>20 February 2016</a:t>
                      </a:r>
                    </a:p>
                  </a:txBody>
                  <a:tcPr marL="31750" marR="31750" marT="31750" marB="31750" anchor="ctr"/>
                </a:tc>
                <a:tc>
                  <a:txBody>
                    <a:bodyPr/>
                    <a:lstStyle/>
                    <a:p>
                      <a:r>
                        <a:rPr lang="en-US" b="0" u="none" strike="noStrike">
                          <a:solidFill>
                            <a:schemeClr val="tx1"/>
                          </a:solidFill>
                          <a:effectLst/>
                          <a:hlinkClick r:id="rId13" tooltip="Juan A. Uceda">
                            <a:extLst>
                              <a:ext uri="{A12FA001-AC4F-418D-AE19-62706E023703}">
                                <ahyp:hlinkClr xmlns:ahyp="http://schemas.microsoft.com/office/drawing/2018/hyperlinkcolor" val="tx"/>
                              </a:ext>
                            </a:extLst>
                          </a:hlinkClick>
                        </a:rPr>
                        <a:t>Juan A. Uceda</a:t>
                      </a:r>
                      <a:endParaRPr lang="en-US" b="0" u="none">
                        <a:solidFill>
                          <a:schemeClr val="tx1"/>
                        </a:solidFill>
                      </a:endParaRPr>
                    </a:p>
                  </a:txBody>
                  <a:tcPr marL="31750" marR="31750" marT="31750" marB="31750" anchor="ctr"/>
                </a:tc>
                <a:extLst>
                  <a:ext uri="{0D108BD9-81ED-4DB2-BD59-A6C34878D82A}">
                    <a16:rowId xmlns:a16="http://schemas.microsoft.com/office/drawing/2014/main" val="3207082516"/>
                  </a:ext>
                </a:extLst>
              </a:tr>
              <a:tr h="370840">
                <a:tc>
                  <a:txBody>
                    <a:bodyPr/>
                    <a:lstStyle/>
                    <a:p>
                      <a:r>
                        <a:rPr lang="en-US" b="0" u="none">
                          <a:solidFill>
                            <a:schemeClr val="tx1"/>
                          </a:solidFill>
                        </a:rPr>
                        <a:t>166</a:t>
                      </a:r>
                    </a:p>
                  </a:txBody>
                  <a:tcPr marL="31750" marR="31750" marT="31750" marB="31750" anchor="ctr"/>
                </a:tc>
                <a:tc>
                  <a:txBody>
                    <a:bodyPr/>
                    <a:lstStyle/>
                    <a:p>
                      <a:r>
                        <a:rPr lang="en-US" b="0" u="none" strike="noStrike">
                          <a:solidFill>
                            <a:schemeClr val="tx1"/>
                          </a:solidFill>
                          <a:effectLst/>
                          <a:hlinkClick r:id="rId14" tooltip="Durban South Africa Temple">
                            <a:extLst>
                              <a:ext uri="{A12FA001-AC4F-418D-AE19-62706E023703}">
                                <ahyp:hlinkClr xmlns:ahyp="http://schemas.microsoft.com/office/drawing/2018/hyperlinkcolor" val="tx"/>
                              </a:ext>
                            </a:extLst>
                          </a:hlinkClick>
                        </a:rPr>
                        <a:t>Durban South Africa Temple</a:t>
                      </a:r>
                      <a:endParaRPr lang="en-US" b="0" u="none">
                        <a:solidFill>
                          <a:schemeClr val="tx1"/>
                        </a:solidFill>
                      </a:endParaRPr>
                    </a:p>
                  </a:txBody>
                  <a:tcPr marL="31750" marR="31750" marT="31750" marB="31750" anchor="ctr"/>
                </a:tc>
                <a:tc>
                  <a:txBody>
                    <a:bodyPr/>
                    <a:lstStyle/>
                    <a:p>
                      <a:r>
                        <a:rPr lang="en-US" b="0" u="none">
                          <a:solidFill>
                            <a:schemeClr val="tx1"/>
                          </a:solidFill>
                        </a:rPr>
                        <a:t>9 April 2016</a:t>
                      </a:r>
                    </a:p>
                  </a:txBody>
                  <a:tcPr marL="31750" marR="31750" marT="31750" marB="31750" anchor="ctr"/>
                </a:tc>
                <a:tc>
                  <a:txBody>
                    <a:bodyPr/>
                    <a:lstStyle/>
                    <a:p>
                      <a:r>
                        <a:rPr lang="en-US" b="0" u="none" strike="noStrike">
                          <a:solidFill>
                            <a:schemeClr val="tx1"/>
                          </a:solidFill>
                          <a:effectLst/>
                          <a:hlinkClick r:id="rId15" tooltip="Carl B. Cook">
                            <a:extLst>
                              <a:ext uri="{A12FA001-AC4F-418D-AE19-62706E023703}">
                                <ahyp:hlinkClr xmlns:ahyp="http://schemas.microsoft.com/office/drawing/2018/hyperlinkcolor" val="tx"/>
                              </a:ext>
                            </a:extLst>
                          </a:hlinkClick>
                        </a:rPr>
                        <a:t>Carl B. Cook</a:t>
                      </a:r>
                      <a:endParaRPr lang="en-US" b="0" u="none">
                        <a:solidFill>
                          <a:schemeClr val="tx1"/>
                        </a:solidFill>
                      </a:endParaRPr>
                    </a:p>
                  </a:txBody>
                  <a:tcPr marL="31750" marR="31750" marT="31750" marB="31750" anchor="ctr"/>
                </a:tc>
                <a:extLst>
                  <a:ext uri="{0D108BD9-81ED-4DB2-BD59-A6C34878D82A}">
                    <a16:rowId xmlns:a16="http://schemas.microsoft.com/office/drawing/2014/main" val="397752796"/>
                  </a:ext>
                </a:extLst>
              </a:tr>
              <a:tr h="370840">
                <a:tc>
                  <a:txBody>
                    <a:bodyPr/>
                    <a:lstStyle/>
                    <a:p>
                      <a:r>
                        <a:rPr lang="en-US" b="0" u="none">
                          <a:solidFill>
                            <a:schemeClr val="tx1"/>
                          </a:solidFill>
                        </a:rPr>
                        <a:t>167</a:t>
                      </a:r>
                    </a:p>
                  </a:txBody>
                  <a:tcPr marL="31750" marR="31750" marT="31750" marB="31750" anchor="ctr"/>
                </a:tc>
                <a:tc>
                  <a:txBody>
                    <a:bodyPr/>
                    <a:lstStyle/>
                    <a:p>
                      <a:r>
                        <a:rPr lang="en-US" b="0" u="none" strike="noStrike">
                          <a:solidFill>
                            <a:schemeClr val="tx1"/>
                          </a:solidFill>
                          <a:effectLst/>
                          <a:hlinkClick r:id="rId16" tooltip="Winnipeg Manitoba Temple">
                            <a:extLst>
                              <a:ext uri="{A12FA001-AC4F-418D-AE19-62706E023703}">
                                <ahyp:hlinkClr xmlns:ahyp="http://schemas.microsoft.com/office/drawing/2018/hyperlinkcolor" val="tx"/>
                              </a:ext>
                            </a:extLst>
                          </a:hlinkClick>
                        </a:rPr>
                        <a:t>Winnipeg Manitoba Temple</a:t>
                      </a:r>
                      <a:endParaRPr lang="en-US" b="0" u="none">
                        <a:solidFill>
                          <a:schemeClr val="tx1"/>
                        </a:solidFill>
                      </a:endParaRPr>
                    </a:p>
                  </a:txBody>
                  <a:tcPr marL="31750" marR="31750" marT="31750" marB="31750" anchor="ctr"/>
                </a:tc>
                <a:tc>
                  <a:txBody>
                    <a:bodyPr/>
                    <a:lstStyle/>
                    <a:p>
                      <a:r>
                        <a:rPr lang="en-US" b="0" u="none">
                          <a:solidFill>
                            <a:schemeClr val="tx1"/>
                          </a:solidFill>
                        </a:rPr>
                        <a:t>3 December 2016</a:t>
                      </a:r>
                    </a:p>
                  </a:txBody>
                  <a:tcPr marL="31750" marR="31750" marT="31750" marB="31750" anchor="ctr"/>
                </a:tc>
                <a:tc>
                  <a:txBody>
                    <a:bodyPr/>
                    <a:lstStyle/>
                    <a:p>
                      <a:r>
                        <a:rPr lang="en-US" b="0" u="none" strike="noStrike">
                          <a:solidFill>
                            <a:schemeClr val="tx1"/>
                          </a:solidFill>
                          <a:effectLst/>
                          <a:hlinkClick r:id="rId17" tooltip="Larry Y. Wilson">
                            <a:extLst>
                              <a:ext uri="{A12FA001-AC4F-418D-AE19-62706E023703}">
                                <ahyp:hlinkClr xmlns:ahyp="http://schemas.microsoft.com/office/drawing/2018/hyperlinkcolor" val="tx"/>
                              </a:ext>
                            </a:extLst>
                          </a:hlinkClick>
                        </a:rPr>
                        <a:t>Larry Y. Wilson</a:t>
                      </a:r>
                      <a:endParaRPr lang="en-US" b="0" u="none">
                        <a:solidFill>
                          <a:schemeClr val="tx1"/>
                        </a:solidFill>
                      </a:endParaRPr>
                    </a:p>
                  </a:txBody>
                  <a:tcPr marL="31750" marR="31750" marT="31750" marB="31750" anchor="ctr"/>
                </a:tc>
                <a:extLst>
                  <a:ext uri="{0D108BD9-81ED-4DB2-BD59-A6C34878D82A}">
                    <a16:rowId xmlns:a16="http://schemas.microsoft.com/office/drawing/2014/main" val="3256367923"/>
                  </a:ext>
                </a:extLst>
              </a:tr>
              <a:tr h="370840">
                <a:tc>
                  <a:txBody>
                    <a:bodyPr/>
                    <a:lstStyle/>
                    <a:p>
                      <a:r>
                        <a:rPr lang="en-US" b="0" u="none">
                          <a:solidFill>
                            <a:schemeClr val="tx1"/>
                          </a:solidFill>
                        </a:rPr>
                        <a:t>168</a:t>
                      </a:r>
                    </a:p>
                  </a:txBody>
                  <a:tcPr marL="31750" marR="31750" marT="31750" marB="31750" anchor="ctr"/>
                </a:tc>
                <a:tc>
                  <a:txBody>
                    <a:bodyPr/>
                    <a:lstStyle/>
                    <a:p>
                      <a:r>
                        <a:rPr lang="pt-BR" b="0" u="none" strike="noStrike" dirty="0">
                          <a:solidFill>
                            <a:schemeClr val="tx1"/>
                          </a:solidFill>
                          <a:effectLst/>
                          <a:hlinkClick r:id="rId18" tooltip="Rio de Janeiro Brazil Temple">
                            <a:extLst>
                              <a:ext uri="{A12FA001-AC4F-418D-AE19-62706E023703}">
                                <ahyp:hlinkClr xmlns:ahyp="http://schemas.microsoft.com/office/drawing/2018/hyperlinkcolor" val="tx"/>
                              </a:ext>
                            </a:extLst>
                          </a:hlinkClick>
                        </a:rPr>
                        <a:t>Rio de Janeiro Brazil Temple</a:t>
                      </a:r>
                      <a:endParaRPr lang="pt-BR" b="0" u="none" dirty="0">
                        <a:solidFill>
                          <a:schemeClr val="tx1"/>
                        </a:solidFill>
                      </a:endParaRPr>
                    </a:p>
                  </a:txBody>
                  <a:tcPr marL="31750" marR="31750" marT="31750" marB="31750" anchor="ctr"/>
                </a:tc>
                <a:tc>
                  <a:txBody>
                    <a:bodyPr/>
                    <a:lstStyle/>
                    <a:p>
                      <a:r>
                        <a:rPr lang="en-US" b="0" u="none">
                          <a:solidFill>
                            <a:schemeClr val="tx1"/>
                          </a:solidFill>
                        </a:rPr>
                        <a:t>4 March 2017</a:t>
                      </a:r>
                    </a:p>
                  </a:txBody>
                  <a:tcPr marL="31750" marR="31750" marT="31750" marB="31750" anchor="ctr"/>
                </a:tc>
                <a:tc>
                  <a:txBody>
                    <a:bodyPr/>
                    <a:lstStyle/>
                    <a:p>
                      <a:r>
                        <a:rPr lang="en-US" b="0" u="none" dirty="0">
                          <a:solidFill>
                            <a:schemeClr val="tx1"/>
                          </a:solidFill>
                          <a:effectLst/>
                          <a:hlinkClick r:id="rId19" tooltip="Claudio R. M. Costa">
                            <a:extLst>
                              <a:ext uri="{A12FA001-AC4F-418D-AE19-62706E023703}">
                                <ahyp:hlinkClr xmlns:ahyp="http://schemas.microsoft.com/office/drawing/2018/hyperlinkcolor" val="tx"/>
                              </a:ext>
                            </a:extLst>
                          </a:hlinkClick>
                        </a:rPr>
                        <a:t>Claudio R. M. Costa</a:t>
                      </a:r>
                      <a:endParaRPr lang="en-US" b="0" u="none" dirty="0">
                        <a:solidFill>
                          <a:schemeClr val="tx1"/>
                        </a:solidFill>
                      </a:endParaRPr>
                    </a:p>
                  </a:txBody>
                  <a:tcPr marL="31750" marR="31750" marT="31750" marB="31750" anchor="ctr"/>
                </a:tc>
                <a:extLst>
                  <a:ext uri="{0D108BD9-81ED-4DB2-BD59-A6C34878D82A}">
                    <a16:rowId xmlns:a16="http://schemas.microsoft.com/office/drawing/2014/main" val="468863220"/>
                  </a:ext>
                </a:extLst>
              </a:tr>
              <a:tr h="370840">
                <a:tc>
                  <a:txBody>
                    <a:bodyPr/>
                    <a:lstStyle/>
                    <a:p>
                      <a:r>
                        <a:rPr lang="en-US" b="0" u="none" dirty="0">
                          <a:solidFill>
                            <a:schemeClr val="tx1"/>
                          </a:solidFill>
                        </a:rPr>
                        <a:t>169</a:t>
                      </a:r>
                    </a:p>
                  </a:txBody>
                  <a:tcPr marL="31750" marR="31750" marT="31750" marB="31750" anchor="ctr"/>
                </a:tc>
                <a:tc>
                  <a:txBody>
                    <a:bodyPr/>
                    <a:lstStyle/>
                    <a:p>
                      <a:r>
                        <a:rPr lang="en-US" b="0" u="none" strike="noStrike">
                          <a:solidFill>
                            <a:schemeClr val="tx1"/>
                          </a:solidFill>
                          <a:effectLst/>
                          <a:hlinkClick r:id="rId20" tooltip="Arequipa Peru Mormon Temple">
                            <a:extLst>
                              <a:ext uri="{A12FA001-AC4F-418D-AE19-62706E023703}">
                                <ahyp:hlinkClr xmlns:ahyp="http://schemas.microsoft.com/office/drawing/2018/hyperlinkcolor" val="tx"/>
                              </a:ext>
                            </a:extLst>
                          </a:hlinkClick>
                        </a:rPr>
                        <a:t>Arequipa Peru Temple</a:t>
                      </a:r>
                      <a:endParaRPr lang="en-US" b="0" u="none">
                        <a:solidFill>
                          <a:schemeClr val="tx1"/>
                        </a:solidFill>
                      </a:endParaRPr>
                    </a:p>
                  </a:txBody>
                  <a:tcPr marL="31750" marR="31750" marT="31750" marB="31750" anchor="ctr"/>
                </a:tc>
                <a:tc>
                  <a:txBody>
                    <a:bodyPr/>
                    <a:lstStyle/>
                    <a:p>
                      <a:r>
                        <a:rPr lang="en-US" b="0" u="none">
                          <a:solidFill>
                            <a:schemeClr val="tx1"/>
                          </a:solidFill>
                        </a:rPr>
                        <a:t>4 March 2017</a:t>
                      </a:r>
                    </a:p>
                  </a:txBody>
                  <a:tcPr marL="31750" marR="31750" marT="31750" marB="31750" anchor="ctr"/>
                </a:tc>
                <a:tc>
                  <a:txBody>
                    <a:bodyPr/>
                    <a:lstStyle/>
                    <a:p>
                      <a:r>
                        <a:rPr lang="en-US" b="0" u="none" strike="noStrike">
                          <a:solidFill>
                            <a:schemeClr val="tx1"/>
                          </a:solidFill>
                          <a:effectLst/>
                          <a:hlinkClick r:id="rId21" tooltip="Carlos A. Godoy">
                            <a:extLst>
                              <a:ext uri="{A12FA001-AC4F-418D-AE19-62706E023703}">
                                <ahyp:hlinkClr xmlns:ahyp="http://schemas.microsoft.com/office/drawing/2018/hyperlinkcolor" val="tx"/>
                              </a:ext>
                            </a:extLst>
                          </a:hlinkClick>
                        </a:rPr>
                        <a:t>Carlos A. Godoy</a:t>
                      </a:r>
                      <a:endParaRPr lang="en-US" b="0" u="none">
                        <a:solidFill>
                          <a:schemeClr val="tx1"/>
                        </a:solidFill>
                      </a:endParaRPr>
                    </a:p>
                  </a:txBody>
                  <a:tcPr marL="31750" marR="31750" marT="31750" marB="31750" anchor="ctr"/>
                </a:tc>
                <a:extLst>
                  <a:ext uri="{0D108BD9-81ED-4DB2-BD59-A6C34878D82A}">
                    <a16:rowId xmlns:a16="http://schemas.microsoft.com/office/drawing/2014/main" val="2090123729"/>
                  </a:ext>
                </a:extLst>
              </a:tr>
              <a:tr h="370840">
                <a:tc>
                  <a:txBody>
                    <a:bodyPr/>
                    <a:lstStyle/>
                    <a:p>
                      <a:r>
                        <a:rPr lang="en-US" b="0" u="none">
                          <a:solidFill>
                            <a:schemeClr val="tx1"/>
                          </a:solidFill>
                        </a:rPr>
                        <a:t>170</a:t>
                      </a:r>
                    </a:p>
                  </a:txBody>
                  <a:tcPr marL="31750" marR="31750" marT="31750" marB="31750" anchor="ctr"/>
                </a:tc>
                <a:tc>
                  <a:txBody>
                    <a:bodyPr/>
                    <a:lstStyle/>
                    <a:p>
                      <a:r>
                        <a:rPr lang="en-US" b="0" u="none" strike="noStrike">
                          <a:solidFill>
                            <a:schemeClr val="tx1"/>
                          </a:solidFill>
                          <a:effectLst/>
                          <a:hlinkClick r:id="rId22" tooltip="Port-au-Prince Haiti Temple">
                            <a:extLst>
                              <a:ext uri="{A12FA001-AC4F-418D-AE19-62706E023703}">
                                <ahyp:hlinkClr xmlns:ahyp="http://schemas.microsoft.com/office/drawing/2018/hyperlinkcolor" val="tx"/>
                              </a:ext>
                            </a:extLst>
                          </a:hlinkClick>
                        </a:rPr>
                        <a:t>Port-au-Prince Haiti Temple</a:t>
                      </a:r>
                      <a:endParaRPr lang="en-US" b="0" u="none">
                        <a:solidFill>
                          <a:schemeClr val="tx1"/>
                        </a:solidFill>
                      </a:endParaRPr>
                    </a:p>
                  </a:txBody>
                  <a:tcPr marL="31750" marR="31750" marT="31750" marB="31750" anchor="ctr"/>
                </a:tc>
                <a:tc>
                  <a:txBody>
                    <a:bodyPr/>
                    <a:lstStyle/>
                    <a:p>
                      <a:r>
                        <a:rPr lang="en-US" b="0" u="none">
                          <a:solidFill>
                            <a:schemeClr val="tx1"/>
                          </a:solidFill>
                        </a:rPr>
                        <a:t>28 October 2017</a:t>
                      </a:r>
                    </a:p>
                  </a:txBody>
                  <a:tcPr marL="31750" marR="31750" marT="31750" marB="31750" anchor="ctr"/>
                </a:tc>
                <a:tc>
                  <a:txBody>
                    <a:bodyPr/>
                    <a:lstStyle/>
                    <a:p>
                      <a:r>
                        <a:rPr lang="en-US" b="0" u="none" dirty="0">
                          <a:solidFill>
                            <a:schemeClr val="tx1"/>
                          </a:solidFill>
                          <a:effectLst/>
                          <a:hlinkClick r:id="rId23" tooltip="Walter F. González">
                            <a:extLst>
                              <a:ext uri="{A12FA001-AC4F-418D-AE19-62706E023703}">
                                <ahyp:hlinkClr xmlns:ahyp="http://schemas.microsoft.com/office/drawing/2018/hyperlinkcolor" val="tx"/>
                              </a:ext>
                            </a:extLst>
                          </a:hlinkClick>
                        </a:rPr>
                        <a:t>Walter F. </a:t>
                      </a:r>
                      <a:r>
                        <a:rPr lang="en-US" b="0" u="none" dirty="0" err="1">
                          <a:solidFill>
                            <a:schemeClr val="tx1"/>
                          </a:solidFill>
                          <a:effectLst/>
                          <a:hlinkClick r:id="rId23" tooltip="Walter F. González">
                            <a:extLst>
                              <a:ext uri="{A12FA001-AC4F-418D-AE19-62706E023703}">
                                <ahyp:hlinkClr xmlns:ahyp="http://schemas.microsoft.com/office/drawing/2018/hyperlinkcolor" val="tx"/>
                              </a:ext>
                            </a:extLst>
                          </a:hlinkClick>
                        </a:rPr>
                        <a:t>Gonzále</a:t>
                      </a:r>
                      <a:endParaRPr lang="en-US" b="0" u="none" dirty="0">
                        <a:solidFill>
                          <a:schemeClr val="tx1"/>
                        </a:solidFill>
                      </a:endParaRPr>
                    </a:p>
                  </a:txBody>
                  <a:tcPr marL="31750" marR="31750" marT="31750" marB="31750" anchor="ctr"/>
                </a:tc>
                <a:extLst>
                  <a:ext uri="{0D108BD9-81ED-4DB2-BD59-A6C34878D82A}">
                    <a16:rowId xmlns:a16="http://schemas.microsoft.com/office/drawing/2014/main" val="770403817"/>
                  </a:ext>
                </a:extLst>
              </a:tr>
            </a:tbl>
          </a:graphicData>
        </a:graphic>
      </p:graphicFrame>
    </p:spTree>
    <p:extLst>
      <p:ext uri="{BB962C8B-B14F-4D97-AF65-F5344CB8AC3E}">
        <p14:creationId xmlns:p14="http://schemas.microsoft.com/office/powerpoint/2010/main" val="30710427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EC071DD-BDB9-447D-BC4A-B3BE8D9DFD21}"/>
              </a:ext>
            </a:extLst>
          </p:cNvPr>
          <p:cNvGraphicFramePr>
            <a:graphicFrameLocks noGrp="1"/>
          </p:cNvGraphicFramePr>
          <p:nvPr>
            <p:extLst>
              <p:ext uri="{D42A27DB-BD31-4B8C-83A1-F6EECF244321}">
                <p14:modId xmlns:p14="http://schemas.microsoft.com/office/powerpoint/2010/main" val="4272676177"/>
              </p:ext>
            </p:extLst>
          </p:nvPr>
        </p:nvGraphicFramePr>
        <p:xfrm>
          <a:off x="614916" y="219935"/>
          <a:ext cx="10962168" cy="3337560"/>
        </p:xfrm>
        <a:graphic>
          <a:graphicData uri="http://schemas.openxmlformats.org/drawingml/2006/table">
            <a:tbl>
              <a:tblPr firstRow="1" bandRow="1">
                <a:tableStyleId>{5940675A-B579-460E-94D1-54222C63F5DA}</a:tableStyleId>
              </a:tblPr>
              <a:tblGrid>
                <a:gridCol w="935665">
                  <a:extLst>
                    <a:ext uri="{9D8B030D-6E8A-4147-A177-3AD203B41FA5}">
                      <a16:colId xmlns:a16="http://schemas.microsoft.com/office/drawing/2014/main" val="3439252266"/>
                    </a:ext>
                  </a:extLst>
                </a:gridCol>
                <a:gridCol w="4545419">
                  <a:extLst>
                    <a:ext uri="{9D8B030D-6E8A-4147-A177-3AD203B41FA5}">
                      <a16:colId xmlns:a16="http://schemas.microsoft.com/office/drawing/2014/main" val="2014982279"/>
                    </a:ext>
                  </a:extLst>
                </a:gridCol>
                <a:gridCol w="2740542">
                  <a:extLst>
                    <a:ext uri="{9D8B030D-6E8A-4147-A177-3AD203B41FA5}">
                      <a16:colId xmlns:a16="http://schemas.microsoft.com/office/drawing/2014/main" val="3252997764"/>
                    </a:ext>
                  </a:extLst>
                </a:gridCol>
                <a:gridCol w="2740542">
                  <a:extLst>
                    <a:ext uri="{9D8B030D-6E8A-4147-A177-3AD203B41FA5}">
                      <a16:colId xmlns:a16="http://schemas.microsoft.com/office/drawing/2014/main" val="4014285936"/>
                    </a:ext>
                  </a:extLst>
                </a:gridCol>
              </a:tblGrid>
              <a:tr h="370840">
                <a:tc>
                  <a:txBody>
                    <a:bodyPr/>
                    <a:lstStyle/>
                    <a:p>
                      <a:endParaRPr lang="en-US" dirty="0">
                        <a:solidFill>
                          <a:schemeClr val="tx1"/>
                        </a:solidFill>
                      </a:endParaRPr>
                    </a:p>
                  </a:txBody>
                  <a:tcPr marL="31750" marR="31750" marT="31750" marB="31750" anchor="ctr"/>
                </a:tc>
                <a:tc>
                  <a:txBody>
                    <a:bodyPr/>
                    <a:lstStyle/>
                    <a:p>
                      <a:r>
                        <a:rPr lang="en-US" b="1" dirty="0">
                          <a:solidFill>
                            <a:schemeClr val="tx1"/>
                          </a:solidFill>
                        </a:rPr>
                        <a:t>Temples Announced</a:t>
                      </a:r>
                      <a:endParaRPr lang="en-US" dirty="0">
                        <a:solidFill>
                          <a:schemeClr val="tx1"/>
                        </a:solidFill>
                      </a:endParaRPr>
                    </a:p>
                  </a:txBody>
                  <a:tcPr marL="31750" marR="31750" marT="31750" marB="31750" anchor="ctr"/>
                </a:tc>
                <a:tc>
                  <a:txBody>
                    <a:bodyPr/>
                    <a:lstStyle/>
                    <a:p>
                      <a:r>
                        <a:rPr lang="en-US" b="1">
                          <a:solidFill>
                            <a:schemeClr val="tx1"/>
                          </a:solidFill>
                        </a:rPr>
                        <a:t>Announcement Date</a:t>
                      </a:r>
                      <a:endParaRPr lang="en-US">
                        <a:solidFill>
                          <a:schemeClr val="tx1"/>
                        </a:solidFill>
                      </a:endParaRPr>
                    </a:p>
                  </a:txBody>
                  <a:tcPr marL="31750" marR="31750" marT="31750" marB="31750" anchor="ctr"/>
                </a:tc>
                <a:tc>
                  <a:txBody>
                    <a:bodyPr/>
                    <a:lstStyle/>
                    <a:p>
                      <a:r>
                        <a:rPr lang="en-US" b="1" dirty="0">
                          <a:solidFill>
                            <a:schemeClr val="tx1"/>
                          </a:solidFill>
                        </a:rPr>
                        <a:t>Presiding</a:t>
                      </a:r>
                      <a:endParaRPr lang="en-US" dirty="0">
                        <a:solidFill>
                          <a:schemeClr val="tx1"/>
                        </a:solidFill>
                      </a:endParaRPr>
                    </a:p>
                  </a:txBody>
                  <a:tcPr marL="31750" marR="31750" marT="31750" marB="31750" anchor="ctr"/>
                </a:tc>
                <a:extLst>
                  <a:ext uri="{0D108BD9-81ED-4DB2-BD59-A6C34878D82A}">
                    <a16:rowId xmlns:a16="http://schemas.microsoft.com/office/drawing/2014/main" val="3824568892"/>
                  </a:ext>
                </a:extLst>
              </a:tr>
              <a:tr h="370840">
                <a:tc>
                  <a:txBody>
                    <a:bodyPr/>
                    <a:lstStyle/>
                    <a:p>
                      <a:r>
                        <a:rPr lang="en-US" dirty="0">
                          <a:solidFill>
                            <a:schemeClr val="tx1"/>
                          </a:solidFill>
                        </a:rPr>
                        <a:t>171</a:t>
                      </a:r>
                    </a:p>
                  </a:txBody>
                  <a:tcPr marL="31750" marR="31750" marT="31750" marB="31750" anchor="ctr"/>
                </a:tc>
                <a:tc>
                  <a:txBody>
                    <a:bodyPr/>
                    <a:lstStyle/>
                    <a:p>
                      <a:r>
                        <a:rPr lang="en-US" u="none" strike="noStrike">
                          <a:solidFill>
                            <a:schemeClr val="tx1"/>
                          </a:solidFill>
                          <a:effectLst/>
                          <a:hlinkClick r:id="rId2" tooltip="Urdaneta Philippines Temple">
                            <a:extLst>
                              <a:ext uri="{A12FA001-AC4F-418D-AE19-62706E023703}">
                                <ahyp:hlinkClr xmlns:ahyp="http://schemas.microsoft.com/office/drawing/2018/hyperlinkcolor" val="tx"/>
                              </a:ext>
                            </a:extLst>
                          </a:hlinkClick>
                        </a:rPr>
                        <a:t>Urdaneta Philippines Temple</a:t>
                      </a:r>
                      <a:endParaRPr lang="en-US">
                        <a:solidFill>
                          <a:schemeClr val="tx1"/>
                        </a:solidFill>
                      </a:endParaRPr>
                    </a:p>
                  </a:txBody>
                  <a:tcPr marL="31750" marR="31750" marT="31750" marB="31750" anchor="ctr"/>
                </a:tc>
                <a:tc>
                  <a:txBody>
                    <a:bodyPr/>
                    <a:lstStyle/>
                    <a:p>
                      <a:r>
                        <a:rPr lang="en-US">
                          <a:solidFill>
                            <a:schemeClr val="tx1"/>
                          </a:solidFill>
                        </a:rPr>
                        <a:t>2 October 2010</a:t>
                      </a:r>
                    </a:p>
                  </a:txBody>
                  <a:tcPr marL="31750" marR="31750" marT="31750" marB="31750" anchor="ctr"/>
                </a:tc>
                <a:tc>
                  <a:txBody>
                    <a:bodyPr/>
                    <a:lstStyle/>
                    <a:p>
                      <a:r>
                        <a:rPr lang="en-US" u="none" strike="noStrike">
                          <a:solidFill>
                            <a:schemeClr val="tx1"/>
                          </a:solidFill>
                          <a:effectLst/>
                          <a:hlinkClick r:id="rId3" tooltip="First Presidency">
                            <a:extLst>
                              <a:ext uri="{A12FA001-AC4F-418D-AE19-62706E023703}">
                                <ahyp:hlinkClr xmlns:ahyp="http://schemas.microsoft.com/office/drawing/2018/hyperlinkcolor" val="tx"/>
                              </a:ext>
                            </a:extLst>
                          </a:hlinkClick>
                        </a:rPr>
                        <a:t>First Presidency</a:t>
                      </a:r>
                      <a:endParaRPr lang="en-US">
                        <a:solidFill>
                          <a:schemeClr val="tx1"/>
                        </a:solidFill>
                      </a:endParaRPr>
                    </a:p>
                  </a:txBody>
                  <a:tcPr marL="31750" marR="31750" marT="31750" marB="31750" anchor="ctr"/>
                </a:tc>
                <a:extLst>
                  <a:ext uri="{0D108BD9-81ED-4DB2-BD59-A6C34878D82A}">
                    <a16:rowId xmlns:a16="http://schemas.microsoft.com/office/drawing/2014/main" val="3603989151"/>
                  </a:ext>
                </a:extLst>
              </a:tr>
              <a:tr h="370840">
                <a:tc>
                  <a:txBody>
                    <a:bodyPr/>
                    <a:lstStyle/>
                    <a:p>
                      <a:r>
                        <a:rPr lang="en-US">
                          <a:solidFill>
                            <a:schemeClr val="tx1"/>
                          </a:solidFill>
                        </a:rPr>
                        <a:t>172</a:t>
                      </a:r>
                    </a:p>
                  </a:txBody>
                  <a:tcPr marL="31750" marR="31750" marT="31750" marB="31750" anchor="ctr"/>
                </a:tc>
                <a:tc>
                  <a:txBody>
                    <a:bodyPr/>
                    <a:lstStyle/>
                    <a:p>
                      <a:r>
                        <a:rPr lang="en-US" u="none" strike="noStrike">
                          <a:solidFill>
                            <a:schemeClr val="tx1"/>
                          </a:solidFill>
                          <a:effectLst/>
                          <a:hlinkClick r:id="rId4" tooltip="Abidjan Cote d’Ivoire Temple">
                            <a:extLst>
                              <a:ext uri="{A12FA001-AC4F-418D-AE19-62706E023703}">
                                <ahyp:hlinkClr xmlns:ahyp="http://schemas.microsoft.com/office/drawing/2018/hyperlinkcolor" val="tx"/>
                              </a:ext>
                            </a:extLst>
                          </a:hlinkClick>
                        </a:rPr>
                        <a:t>Abidjan Cote d’Ivoire Temple</a:t>
                      </a:r>
                      <a:endParaRPr lang="en-US">
                        <a:solidFill>
                          <a:schemeClr val="tx1"/>
                        </a:solidFill>
                      </a:endParaRPr>
                    </a:p>
                  </a:txBody>
                  <a:tcPr marL="31750" marR="31750" marT="31750" marB="31750" anchor="ctr"/>
                </a:tc>
                <a:tc>
                  <a:txBody>
                    <a:bodyPr/>
                    <a:lstStyle/>
                    <a:p>
                      <a:r>
                        <a:rPr lang="en-US">
                          <a:solidFill>
                            <a:schemeClr val="tx1"/>
                          </a:solidFill>
                        </a:rPr>
                        <a:t>5 April 2015</a:t>
                      </a:r>
                    </a:p>
                  </a:txBody>
                  <a:tcPr marL="31750" marR="31750" marT="31750" marB="31750" anchor="ctr"/>
                </a:tc>
                <a:tc>
                  <a:txBody>
                    <a:bodyPr/>
                    <a:lstStyle/>
                    <a:p>
                      <a:r>
                        <a:rPr lang="en-US" u="none" strike="noStrike">
                          <a:solidFill>
                            <a:schemeClr val="tx1"/>
                          </a:solidFill>
                          <a:effectLst/>
                          <a:hlinkClick r:id="rId3" tooltip="First Presidency">
                            <a:extLst>
                              <a:ext uri="{A12FA001-AC4F-418D-AE19-62706E023703}">
                                <ahyp:hlinkClr xmlns:ahyp="http://schemas.microsoft.com/office/drawing/2018/hyperlinkcolor" val="tx"/>
                              </a:ext>
                            </a:extLst>
                          </a:hlinkClick>
                        </a:rPr>
                        <a:t>First Presidency</a:t>
                      </a:r>
                      <a:endParaRPr lang="en-US">
                        <a:solidFill>
                          <a:schemeClr val="tx1"/>
                        </a:solidFill>
                      </a:endParaRPr>
                    </a:p>
                  </a:txBody>
                  <a:tcPr marL="31750" marR="31750" marT="31750" marB="31750" anchor="ctr"/>
                </a:tc>
                <a:extLst>
                  <a:ext uri="{0D108BD9-81ED-4DB2-BD59-A6C34878D82A}">
                    <a16:rowId xmlns:a16="http://schemas.microsoft.com/office/drawing/2014/main" val="1204926685"/>
                  </a:ext>
                </a:extLst>
              </a:tr>
              <a:tr h="370840">
                <a:tc>
                  <a:txBody>
                    <a:bodyPr/>
                    <a:lstStyle/>
                    <a:p>
                      <a:r>
                        <a:rPr lang="en-US">
                          <a:solidFill>
                            <a:schemeClr val="tx1"/>
                          </a:solidFill>
                        </a:rPr>
                        <a:t>173</a:t>
                      </a:r>
                    </a:p>
                  </a:txBody>
                  <a:tcPr marL="31750" marR="31750" marT="31750" marB="31750" anchor="ctr"/>
                </a:tc>
                <a:tc>
                  <a:txBody>
                    <a:bodyPr/>
                    <a:lstStyle/>
                    <a:p>
                      <a:r>
                        <a:rPr lang="en-US" u="none" strike="noStrike" dirty="0">
                          <a:solidFill>
                            <a:schemeClr val="tx1"/>
                          </a:solidFill>
                          <a:effectLst/>
                          <a:hlinkClick r:id="rId5" tooltip="Bangkok Thailand Temple">
                            <a:extLst>
                              <a:ext uri="{A12FA001-AC4F-418D-AE19-62706E023703}">
                                <ahyp:hlinkClr xmlns:ahyp="http://schemas.microsoft.com/office/drawing/2018/hyperlinkcolor" val="tx"/>
                              </a:ext>
                            </a:extLst>
                          </a:hlinkClick>
                        </a:rPr>
                        <a:t>Bangkok Thailand Temple</a:t>
                      </a:r>
                      <a:endParaRPr lang="en-US" dirty="0">
                        <a:solidFill>
                          <a:schemeClr val="tx1"/>
                        </a:solidFill>
                      </a:endParaRPr>
                    </a:p>
                  </a:txBody>
                  <a:tcPr marL="31750" marR="31750" marT="31750" marB="31750" anchor="ctr"/>
                </a:tc>
                <a:tc>
                  <a:txBody>
                    <a:bodyPr/>
                    <a:lstStyle/>
                    <a:p>
                      <a:r>
                        <a:rPr lang="en-US">
                          <a:solidFill>
                            <a:schemeClr val="tx1"/>
                          </a:solidFill>
                        </a:rPr>
                        <a:t>5 April 2015</a:t>
                      </a:r>
                    </a:p>
                  </a:txBody>
                  <a:tcPr marL="31750" marR="31750" marT="31750" marB="31750" anchor="ctr"/>
                </a:tc>
                <a:tc>
                  <a:txBody>
                    <a:bodyPr/>
                    <a:lstStyle/>
                    <a:p>
                      <a:r>
                        <a:rPr lang="en-US" u="none" strike="noStrike">
                          <a:solidFill>
                            <a:schemeClr val="tx1"/>
                          </a:solidFill>
                          <a:effectLst/>
                          <a:hlinkClick r:id="rId3" tooltip="First Presidency">
                            <a:extLst>
                              <a:ext uri="{A12FA001-AC4F-418D-AE19-62706E023703}">
                                <ahyp:hlinkClr xmlns:ahyp="http://schemas.microsoft.com/office/drawing/2018/hyperlinkcolor" val="tx"/>
                              </a:ext>
                            </a:extLst>
                          </a:hlinkClick>
                        </a:rPr>
                        <a:t>First Presidency</a:t>
                      </a:r>
                      <a:endParaRPr lang="en-US">
                        <a:solidFill>
                          <a:schemeClr val="tx1"/>
                        </a:solidFill>
                      </a:endParaRPr>
                    </a:p>
                  </a:txBody>
                  <a:tcPr marL="31750" marR="31750" marT="31750" marB="31750" anchor="ctr"/>
                </a:tc>
                <a:extLst>
                  <a:ext uri="{0D108BD9-81ED-4DB2-BD59-A6C34878D82A}">
                    <a16:rowId xmlns:a16="http://schemas.microsoft.com/office/drawing/2014/main" val="1097986393"/>
                  </a:ext>
                </a:extLst>
              </a:tr>
              <a:tr h="370840">
                <a:tc>
                  <a:txBody>
                    <a:bodyPr/>
                    <a:lstStyle/>
                    <a:p>
                      <a:r>
                        <a:rPr lang="en-US">
                          <a:solidFill>
                            <a:schemeClr val="tx1"/>
                          </a:solidFill>
                        </a:rPr>
                        <a:t>174</a:t>
                      </a:r>
                    </a:p>
                  </a:txBody>
                  <a:tcPr marL="31750" marR="31750" marT="31750" marB="31750" anchor="ctr"/>
                </a:tc>
                <a:tc>
                  <a:txBody>
                    <a:bodyPr/>
                    <a:lstStyle/>
                    <a:p>
                      <a:r>
                        <a:rPr lang="en-US" u="none" strike="noStrike">
                          <a:solidFill>
                            <a:schemeClr val="tx1"/>
                          </a:solidFill>
                          <a:effectLst/>
                          <a:hlinkClick r:id="rId6" tooltip="Quito Ecuador Temple (page does not exist)">
                            <a:extLst>
                              <a:ext uri="{A12FA001-AC4F-418D-AE19-62706E023703}">
                                <ahyp:hlinkClr xmlns:ahyp="http://schemas.microsoft.com/office/drawing/2018/hyperlinkcolor" val="tx"/>
                              </a:ext>
                            </a:extLst>
                          </a:hlinkClick>
                        </a:rPr>
                        <a:t>Quito Ecuador Temple</a:t>
                      </a:r>
                      <a:endParaRPr lang="en-US">
                        <a:solidFill>
                          <a:schemeClr val="tx1"/>
                        </a:solidFill>
                      </a:endParaRPr>
                    </a:p>
                  </a:txBody>
                  <a:tcPr marL="31750" marR="31750" marT="31750" marB="31750" anchor="ctr"/>
                </a:tc>
                <a:tc>
                  <a:txBody>
                    <a:bodyPr/>
                    <a:lstStyle/>
                    <a:p>
                      <a:r>
                        <a:rPr lang="en-US">
                          <a:solidFill>
                            <a:schemeClr val="tx1"/>
                          </a:solidFill>
                        </a:rPr>
                        <a:t>3 April 2016</a:t>
                      </a:r>
                    </a:p>
                  </a:txBody>
                  <a:tcPr marL="31750" marR="31750" marT="31750" marB="31750" anchor="ctr"/>
                </a:tc>
                <a:tc>
                  <a:txBody>
                    <a:bodyPr/>
                    <a:lstStyle/>
                    <a:p>
                      <a:r>
                        <a:rPr lang="en-US" u="none" strike="noStrike">
                          <a:solidFill>
                            <a:schemeClr val="tx1"/>
                          </a:solidFill>
                          <a:effectLst/>
                          <a:hlinkClick r:id="rId3" tooltip="First Presidency">
                            <a:extLst>
                              <a:ext uri="{A12FA001-AC4F-418D-AE19-62706E023703}">
                                <ahyp:hlinkClr xmlns:ahyp="http://schemas.microsoft.com/office/drawing/2018/hyperlinkcolor" val="tx"/>
                              </a:ext>
                            </a:extLst>
                          </a:hlinkClick>
                        </a:rPr>
                        <a:t>First Presidency</a:t>
                      </a:r>
                      <a:endParaRPr lang="en-US">
                        <a:solidFill>
                          <a:schemeClr val="tx1"/>
                        </a:solidFill>
                      </a:endParaRPr>
                    </a:p>
                  </a:txBody>
                  <a:tcPr marL="31750" marR="31750" marT="31750" marB="31750" anchor="ctr"/>
                </a:tc>
                <a:extLst>
                  <a:ext uri="{0D108BD9-81ED-4DB2-BD59-A6C34878D82A}">
                    <a16:rowId xmlns:a16="http://schemas.microsoft.com/office/drawing/2014/main" val="3586832844"/>
                  </a:ext>
                </a:extLst>
              </a:tr>
              <a:tr h="370840">
                <a:tc>
                  <a:txBody>
                    <a:bodyPr/>
                    <a:lstStyle/>
                    <a:p>
                      <a:r>
                        <a:rPr lang="en-US">
                          <a:solidFill>
                            <a:schemeClr val="tx1"/>
                          </a:solidFill>
                        </a:rPr>
                        <a:t>175</a:t>
                      </a:r>
                    </a:p>
                  </a:txBody>
                  <a:tcPr marL="31750" marR="31750" marT="31750" marB="31750" anchor="ctr"/>
                </a:tc>
                <a:tc>
                  <a:txBody>
                    <a:bodyPr/>
                    <a:lstStyle/>
                    <a:p>
                      <a:r>
                        <a:rPr lang="en-US" u="none" strike="noStrike">
                          <a:solidFill>
                            <a:schemeClr val="tx1"/>
                          </a:solidFill>
                          <a:effectLst/>
                          <a:hlinkClick r:id="rId7" tooltip="Harare Zimbabwe Temple (page does not exist)">
                            <a:extLst>
                              <a:ext uri="{A12FA001-AC4F-418D-AE19-62706E023703}">
                                <ahyp:hlinkClr xmlns:ahyp="http://schemas.microsoft.com/office/drawing/2018/hyperlinkcolor" val="tx"/>
                              </a:ext>
                            </a:extLst>
                          </a:hlinkClick>
                        </a:rPr>
                        <a:t>Harare Zimbabwe Temple</a:t>
                      </a:r>
                      <a:endParaRPr lang="en-US">
                        <a:solidFill>
                          <a:schemeClr val="tx1"/>
                        </a:solidFill>
                      </a:endParaRPr>
                    </a:p>
                  </a:txBody>
                  <a:tcPr marL="31750" marR="31750" marT="31750" marB="31750" anchor="ctr"/>
                </a:tc>
                <a:tc>
                  <a:txBody>
                    <a:bodyPr/>
                    <a:lstStyle/>
                    <a:p>
                      <a:r>
                        <a:rPr lang="en-US">
                          <a:solidFill>
                            <a:schemeClr val="tx1"/>
                          </a:solidFill>
                        </a:rPr>
                        <a:t>3 April 2016</a:t>
                      </a:r>
                    </a:p>
                  </a:txBody>
                  <a:tcPr marL="31750" marR="31750" marT="31750" marB="31750" anchor="ctr"/>
                </a:tc>
                <a:tc>
                  <a:txBody>
                    <a:bodyPr/>
                    <a:lstStyle/>
                    <a:p>
                      <a:r>
                        <a:rPr lang="en-US" u="none" strike="noStrike">
                          <a:solidFill>
                            <a:schemeClr val="tx1"/>
                          </a:solidFill>
                          <a:effectLst/>
                          <a:hlinkClick r:id="rId3" tooltip="First Presidency">
                            <a:extLst>
                              <a:ext uri="{A12FA001-AC4F-418D-AE19-62706E023703}">
                                <ahyp:hlinkClr xmlns:ahyp="http://schemas.microsoft.com/office/drawing/2018/hyperlinkcolor" val="tx"/>
                              </a:ext>
                            </a:extLst>
                          </a:hlinkClick>
                        </a:rPr>
                        <a:t>First Presidency</a:t>
                      </a:r>
                      <a:endParaRPr lang="en-US">
                        <a:solidFill>
                          <a:schemeClr val="tx1"/>
                        </a:solidFill>
                      </a:endParaRPr>
                    </a:p>
                  </a:txBody>
                  <a:tcPr marL="31750" marR="31750" marT="31750" marB="31750" anchor="ctr"/>
                </a:tc>
                <a:extLst>
                  <a:ext uri="{0D108BD9-81ED-4DB2-BD59-A6C34878D82A}">
                    <a16:rowId xmlns:a16="http://schemas.microsoft.com/office/drawing/2014/main" val="1677147400"/>
                  </a:ext>
                </a:extLst>
              </a:tr>
              <a:tr h="370840">
                <a:tc>
                  <a:txBody>
                    <a:bodyPr/>
                    <a:lstStyle/>
                    <a:p>
                      <a:r>
                        <a:rPr lang="en-US" dirty="0">
                          <a:solidFill>
                            <a:schemeClr val="tx1"/>
                          </a:solidFill>
                        </a:rPr>
                        <a:t>176</a:t>
                      </a:r>
                    </a:p>
                  </a:txBody>
                  <a:tcPr marL="31750" marR="31750" marT="31750" marB="31750" anchor="ctr"/>
                </a:tc>
                <a:tc>
                  <a:txBody>
                    <a:bodyPr/>
                    <a:lstStyle/>
                    <a:p>
                      <a:r>
                        <a:rPr lang="en-US" u="none" strike="noStrike">
                          <a:solidFill>
                            <a:schemeClr val="tx1"/>
                          </a:solidFill>
                          <a:effectLst/>
                          <a:hlinkClick r:id="rId8" tooltip="Belém Brazil Temple (page does not exist)">
                            <a:extLst>
                              <a:ext uri="{A12FA001-AC4F-418D-AE19-62706E023703}">
                                <ahyp:hlinkClr xmlns:ahyp="http://schemas.microsoft.com/office/drawing/2018/hyperlinkcolor" val="tx"/>
                              </a:ext>
                            </a:extLst>
                          </a:hlinkClick>
                        </a:rPr>
                        <a:t>Belém Brazil Temple</a:t>
                      </a:r>
                      <a:endParaRPr lang="en-US">
                        <a:solidFill>
                          <a:schemeClr val="tx1"/>
                        </a:solidFill>
                      </a:endParaRPr>
                    </a:p>
                  </a:txBody>
                  <a:tcPr marL="31750" marR="31750" marT="31750" marB="31750" anchor="ctr"/>
                </a:tc>
                <a:tc>
                  <a:txBody>
                    <a:bodyPr/>
                    <a:lstStyle/>
                    <a:p>
                      <a:r>
                        <a:rPr lang="en-US">
                          <a:solidFill>
                            <a:schemeClr val="tx1"/>
                          </a:solidFill>
                        </a:rPr>
                        <a:t>3 April 2016</a:t>
                      </a:r>
                    </a:p>
                  </a:txBody>
                  <a:tcPr marL="31750" marR="31750" marT="31750" marB="31750" anchor="ctr"/>
                </a:tc>
                <a:tc>
                  <a:txBody>
                    <a:bodyPr/>
                    <a:lstStyle/>
                    <a:p>
                      <a:r>
                        <a:rPr lang="en-US" u="none" strike="noStrike">
                          <a:solidFill>
                            <a:schemeClr val="tx1"/>
                          </a:solidFill>
                          <a:effectLst/>
                          <a:hlinkClick r:id="rId3" tooltip="First Presidency">
                            <a:extLst>
                              <a:ext uri="{A12FA001-AC4F-418D-AE19-62706E023703}">
                                <ahyp:hlinkClr xmlns:ahyp="http://schemas.microsoft.com/office/drawing/2018/hyperlinkcolor" val="tx"/>
                              </a:ext>
                            </a:extLst>
                          </a:hlinkClick>
                        </a:rPr>
                        <a:t>First Presidency</a:t>
                      </a:r>
                      <a:endParaRPr lang="en-US">
                        <a:solidFill>
                          <a:schemeClr val="tx1"/>
                        </a:solidFill>
                      </a:endParaRPr>
                    </a:p>
                  </a:txBody>
                  <a:tcPr marL="31750" marR="31750" marT="31750" marB="31750" anchor="ctr"/>
                </a:tc>
                <a:extLst>
                  <a:ext uri="{0D108BD9-81ED-4DB2-BD59-A6C34878D82A}">
                    <a16:rowId xmlns:a16="http://schemas.microsoft.com/office/drawing/2014/main" val="307687596"/>
                  </a:ext>
                </a:extLst>
              </a:tr>
              <a:tr h="370840">
                <a:tc>
                  <a:txBody>
                    <a:bodyPr/>
                    <a:lstStyle/>
                    <a:p>
                      <a:r>
                        <a:rPr lang="en-US">
                          <a:solidFill>
                            <a:schemeClr val="tx1"/>
                          </a:solidFill>
                        </a:rPr>
                        <a:t>177</a:t>
                      </a:r>
                    </a:p>
                  </a:txBody>
                  <a:tcPr marL="31750" marR="31750" marT="31750" marB="31750" anchor="ctr"/>
                </a:tc>
                <a:tc>
                  <a:txBody>
                    <a:bodyPr/>
                    <a:lstStyle/>
                    <a:p>
                      <a:r>
                        <a:rPr lang="en-US" u="none" strike="noStrike">
                          <a:solidFill>
                            <a:schemeClr val="tx1"/>
                          </a:solidFill>
                          <a:effectLst/>
                          <a:hlinkClick r:id="rId9" tooltip="Lima Peru Los Olivos Temple (page does not exist)">
                            <a:extLst>
                              <a:ext uri="{A12FA001-AC4F-418D-AE19-62706E023703}">
                                <ahyp:hlinkClr xmlns:ahyp="http://schemas.microsoft.com/office/drawing/2018/hyperlinkcolor" val="tx"/>
                              </a:ext>
                            </a:extLst>
                          </a:hlinkClick>
                        </a:rPr>
                        <a:t>Lima Peru Los Olivos Temple</a:t>
                      </a:r>
                      <a:endParaRPr lang="en-US">
                        <a:solidFill>
                          <a:schemeClr val="tx1"/>
                        </a:solidFill>
                      </a:endParaRPr>
                    </a:p>
                  </a:txBody>
                  <a:tcPr marL="31750" marR="31750" marT="31750" marB="31750" anchor="ctr"/>
                </a:tc>
                <a:tc>
                  <a:txBody>
                    <a:bodyPr/>
                    <a:lstStyle/>
                    <a:p>
                      <a:r>
                        <a:rPr lang="en-US">
                          <a:solidFill>
                            <a:schemeClr val="tx1"/>
                          </a:solidFill>
                        </a:rPr>
                        <a:t>3 April 2016</a:t>
                      </a:r>
                    </a:p>
                  </a:txBody>
                  <a:tcPr marL="31750" marR="31750" marT="31750" marB="31750" anchor="ctr"/>
                </a:tc>
                <a:tc>
                  <a:txBody>
                    <a:bodyPr/>
                    <a:lstStyle/>
                    <a:p>
                      <a:r>
                        <a:rPr lang="en-US" u="none" strike="noStrike">
                          <a:solidFill>
                            <a:schemeClr val="tx1"/>
                          </a:solidFill>
                          <a:effectLst/>
                          <a:hlinkClick r:id="rId3" tooltip="First Presidency">
                            <a:extLst>
                              <a:ext uri="{A12FA001-AC4F-418D-AE19-62706E023703}">
                                <ahyp:hlinkClr xmlns:ahyp="http://schemas.microsoft.com/office/drawing/2018/hyperlinkcolor" val="tx"/>
                              </a:ext>
                            </a:extLst>
                          </a:hlinkClick>
                        </a:rPr>
                        <a:t>First Presidency</a:t>
                      </a:r>
                      <a:endParaRPr lang="en-US">
                        <a:solidFill>
                          <a:schemeClr val="tx1"/>
                        </a:solidFill>
                      </a:endParaRPr>
                    </a:p>
                  </a:txBody>
                  <a:tcPr marL="31750" marR="31750" marT="31750" marB="31750" anchor="ctr"/>
                </a:tc>
                <a:extLst>
                  <a:ext uri="{0D108BD9-81ED-4DB2-BD59-A6C34878D82A}">
                    <a16:rowId xmlns:a16="http://schemas.microsoft.com/office/drawing/2014/main" val="3084961147"/>
                  </a:ext>
                </a:extLst>
              </a:tr>
              <a:tr h="370840">
                <a:tc>
                  <a:txBody>
                    <a:bodyPr/>
                    <a:lstStyle/>
                    <a:p>
                      <a:r>
                        <a:rPr lang="en-US">
                          <a:solidFill>
                            <a:schemeClr val="tx1"/>
                          </a:solidFill>
                        </a:rPr>
                        <a:t>178</a:t>
                      </a:r>
                    </a:p>
                  </a:txBody>
                  <a:tcPr marL="31750" marR="31750" marT="31750" marB="31750" anchor="ctr"/>
                </a:tc>
                <a:tc>
                  <a:txBody>
                    <a:bodyPr/>
                    <a:lstStyle/>
                    <a:p>
                      <a:r>
                        <a:rPr lang="en-US" u="none" strike="noStrike">
                          <a:solidFill>
                            <a:schemeClr val="tx1"/>
                          </a:solidFill>
                          <a:effectLst/>
                          <a:hlinkClick r:id="rId10" tooltip="Brasília Brazil Temple (page does not exist)">
                            <a:extLst>
                              <a:ext uri="{A12FA001-AC4F-418D-AE19-62706E023703}">
                                <ahyp:hlinkClr xmlns:ahyp="http://schemas.microsoft.com/office/drawing/2018/hyperlinkcolor" val="tx"/>
                              </a:ext>
                            </a:extLst>
                          </a:hlinkClick>
                        </a:rPr>
                        <a:t>Brasília Brazil Temple</a:t>
                      </a:r>
                      <a:endParaRPr lang="en-US">
                        <a:solidFill>
                          <a:schemeClr val="tx1"/>
                        </a:solidFill>
                      </a:endParaRPr>
                    </a:p>
                  </a:txBody>
                  <a:tcPr marL="31750" marR="31750" marT="31750" marB="31750" anchor="ctr"/>
                </a:tc>
                <a:tc>
                  <a:txBody>
                    <a:bodyPr/>
                    <a:lstStyle/>
                    <a:p>
                      <a:r>
                        <a:rPr lang="en-US">
                          <a:solidFill>
                            <a:schemeClr val="tx1"/>
                          </a:solidFill>
                        </a:rPr>
                        <a:t>2 April 2017</a:t>
                      </a:r>
                    </a:p>
                  </a:txBody>
                  <a:tcPr marL="31750" marR="31750" marT="31750" marB="31750" anchor="ctr"/>
                </a:tc>
                <a:tc>
                  <a:txBody>
                    <a:bodyPr/>
                    <a:lstStyle/>
                    <a:p>
                      <a:r>
                        <a:rPr lang="en-US" u="none" strike="noStrike" dirty="0">
                          <a:solidFill>
                            <a:schemeClr val="tx1"/>
                          </a:solidFill>
                          <a:effectLst/>
                          <a:hlinkClick r:id="rId3" tooltip="First Presidency">
                            <a:extLst>
                              <a:ext uri="{A12FA001-AC4F-418D-AE19-62706E023703}">
                                <ahyp:hlinkClr xmlns:ahyp="http://schemas.microsoft.com/office/drawing/2018/hyperlinkcolor" val="tx"/>
                              </a:ext>
                            </a:extLst>
                          </a:hlinkClick>
                        </a:rPr>
                        <a:t>First Presidency</a:t>
                      </a:r>
                      <a:endParaRPr lang="en-US" dirty="0">
                        <a:solidFill>
                          <a:schemeClr val="tx1"/>
                        </a:solidFill>
                      </a:endParaRPr>
                    </a:p>
                  </a:txBody>
                  <a:tcPr marL="31750" marR="31750" marT="31750" marB="31750" anchor="ctr"/>
                </a:tc>
                <a:extLst>
                  <a:ext uri="{0D108BD9-81ED-4DB2-BD59-A6C34878D82A}">
                    <a16:rowId xmlns:a16="http://schemas.microsoft.com/office/drawing/2014/main" val="2871190200"/>
                  </a:ext>
                </a:extLst>
              </a:tr>
            </a:tbl>
          </a:graphicData>
        </a:graphic>
      </p:graphicFrame>
      <p:graphicFrame>
        <p:nvGraphicFramePr>
          <p:cNvPr id="3" name="Table 2">
            <a:extLst>
              <a:ext uri="{FF2B5EF4-FFF2-40B4-BE49-F238E27FC236}">
                <a16:creationId xmlns:a16="http://schemas.microsoft.com/office/drawing/2014/main" id="{BFD303BF-0550-4A81-B698-55DE747E0B80}"/>
              </a:ext>
            </a:extLst>
          </p:cNvPr>
          <p:cNvGraphicFramePr>
            <a:graphicFrameLocks noGrp="1"/>
          </p:cNvGraphicFramePr>
          <p:nvPr>
            <p:extLst>
              <p:ext uri="{D42A27DB-BD31-4B8C-83A1-F6EECF244321}">
                <p14:modId xmlns:p14="http://schemas.microsoft.com/office/powerpoint/2010/main" val="4047227925"/>
              </p:ext>
            </p:extLst>
          </p:nvPr>
        </p:nvGraphicFramePr>
        <p:xfrm>
          <a:off x="614916" y="3186655"/>
          <a:ext cx="10962168" cy="3337560"/>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3439252266"/>
                    </a:ext>
                  </a:extLst>
                </a:gridCol>
                <a:gridCol w="4566684">
                  <a:extLst>
                    <a:ext uri="{9D8B030D-6E8A-4147-A177-3AD203B41FA5}">
                      <a16:colId xmlns:a16="http://schemas.microsoft.com/office/drawing/2014/main" val="2014982279"/>
                    </a:ext>
                  </a:extLst>
                </a:gridCol>
                <a:gridCol w="2740542">
                  <a:extLst>
                    <a:ext uri="{9D8B030D-6E8A-4147-A177-3AD203B41FA5}">
                      <a16:colId xmlns:a16="http://schemas.microsoft.com/office/drawing/2014/main" val="3252997764"/>
                    </a:ext>
                  </a:extLst>
                </a:gridCol>
                <a:gridCol w="2740542">
                  <a:extLst>
                    <a:ext uri="{9D8B030D-6E8A-4147-A177-3AD203B41FA5}">
                      <a16:colId xmlns:a16="http://schemas.microsoft.com/office/drawing/2014/main" val="4014285936"/>
                    </a:ext>
                  </a:extLst>
                </a:gridCol>
              </a:tblGrid>
              <a:tr h="370840">
                <a:tc>
                  <a:txBody>
                    <a:bodyPr/>
                    <a:lstStyle/>
                    <a:p>
                      <a:endParaRPr lang="en-US" dirty="0">
                        <a:solidFill>
                          <a:schemeClr val="tx1"/>
                        </a:solidFill>
                      </a:endParaRPr>
                    </a:p>
                  </a:txBody>
                  <a:tcPr/>
                </a:tc>
                <a:tc>
                  <a:txBody>
                    <a:bodyPr/>
                    <a:lstStyle/>
                    <a:p>
                      <a:endParaRPr lang="en-US">
                        <a:solidFill>
                          <a:schemeClr val="tx1"/>
                        </a:solidFill>
                      </a:endParaRPr>
                    </a:p>
                  </a:txBody>
                  <a:tcPr/>
                </a:tc>
                <a:tc>
                  <a:txBody>
                    <a:bodyPr/>
                    <a:lstStyle/>
                    <a:p>
                      <a:endParaRPr lang="en-US">
                        <a:solidFill>
                          <a:schemeClr val="tx1"/>
                        </a:solidFill>
                      </a:endParaRPr>
                    </a:p>
                  </a:txBody>
                  <a:tcPr/>
                </a:tc>
                <a:tc>
                  <a:txBody>
                    <a:bodyPr/>
                    <a:lstStyle/>
                    <a:p>
                      <a:endParaRPr lang="en-US">
                        <a:solidFill>
                          <a:schemeClr val="tx1"/>
                        </a:solidFill>
                      </a:endParaRPr>
                    </a:p>
                  </a:txBody>
                  <a:tcPr/>
                </a:tc>
                <a:extLst>
                  <a:ext uri="{0D108BD9-81ED-4DB2-BD59-A6C34878D82A}">
                    <a16:rowId xmlns:a16="http://schemas.microsoft.com/office/drawing/2014/main" val="3603989151"/>
                  </a:ext>
                </a:extLst>
              </a:tr>
              <a:tr h="370840">
                <a:tc>
                  <a:txBody>
                    <a:bodyPr/>
                    <a:lstStyle/>
                    <a:p>
                      <a:r>
                        <a:rPr lang="en-US" dirty="0">
                          <a:solidFill>
                            <a:schemeClr val="tx1"/>
                          </a:solidFill>
                        </a:rPr>
                        <a:t>179</a:t>
                      </a:r>
                    </a:p>
                  </a:txBody>
                  <a:tcPr marL="31750" marR="31750" marT="31750" marB="31750" anchor="ctr"/>
                </a:tc>
                <a:tc>
                  <a:txBody>
                    <a:bodyPr/>
                    <a:lstStyle/>
                    <a:p>
                      <a:r>
                        <a:rPr lang="en-US" u="none" strike="noStrike">
                          <a:solidFill>
                            <a:schemeClr val="tx1"/>
                          </a:solidFill>
                          <a:effectLst/>
                          <a:hlinkClick r:id="rId11" tooltip="The Greater Manila Philippines AreaTemple (page does not exist)">
                            <a:extLst>
                              <a:ext uri="{A12FA001-AC4F-418D-AE19-62706E023703}">
                                <ahyp:hlinkClr xmlns:ahyp="http://schemas.microsoft.com/office/drawing/2018/hyperlinkcolor" val="tx"/>
                              </a:ext>
                            </a:extLst>
                          </a:hlinkClick>
                        </a:rPr>
                        <a:t>The Greater Manila Philippines AreaTemple</a:t>
                      </a:r>
                      <a:endParaRPr lang="en-US">
                        <a:solidFill>
                          <a:schemeClr val="tx1"/>
                        </a:solidFill>
                      </a:endParaRPr>
                    </a:p>
                  </a:txBody>
                  <a:tcPr marL="31750" marR="31750" marT="31750" marB="31750" anchor="ctr"/>
                </a:tc>
                <a:tc>
                  <a:txBody>
                    <a:bodyPr/>
                    <a:lstStyle/>
                    <a:p>
                      <a:r>
                        <a:rPr lang="en-US">
                          <a:solidFill>
                            <a:schemeClr val="tx1"/>
                          </a:solidFill>
                        </a:rPr>
                        <a:t>2 April 2017</a:t>
                      </a:r>
                    </a:p>
                  </a:txBody>
                  <a:tcPr marL="31750" marR="31750" marT="31750" marB="31750" anchor="ctr"/>
                </a:tc>
                <a:tc>
                  <a:txBody>
                    <a:bodyPr/>
                    <a:lstStyle/>
                    <a:p>
                      <a:r>
                        <a:rPr lang="en-US" u="none" strike="noStrike">
                          <a:solidFill>
                            <a:schemeClr val="tx1"/>
                          </a:solidFill>
                          <a:effectLst/>
                          <a:hlinkClick r:id="rId3" tooltip="First Presidency">
                            <a:extLst>
                              <a:ext uri="{A12FA001-AC4F-418D-AE19-62706E023703}">
                                <ahyp:hlinkClr xmlns:ahyp="http://schemas.microsoft.com/office/drawing/2018/hyperlinkcolor" val="tx"/>
                              </a:ext>
                            </a:extLst>
                          </a:hlinkClick>
                        </a:rPr>
                        <a:t>First Presidency</a:t>
                      </a:r>
                      <a:endParaRPr lang="en-US">
                        <a:solidFill>
                          <a:schemeClr val="tx1"/>
                        </a:solidFill>
                      </a:endParaRPr>
                    </a:p>
                  </a:txBody>
                  <a:tcPr marL="31750" marR="31750" marT="31750" marB="31750" anchor="ctr"/>
                </a:tc>
                <a:extLst>
                  <a:ext uri="{0D108BD9-81ED-4DB2-BD59-A6C34878D82A}">
                    <a16:rowId xmlns:a16="http://schemas.microsoft.com/office/drawing/2014/main" val="1204926685"/>
                  </a:ext>
                </a:extLst>
              </a:tr>
              <a:tr h="370840">
                <a:tc>
                  <a:txBody>
                    <a:bodyPr/>
                    <a:lstStyle/>
                    <a:p>
                      <a:r>
                        <a:rPr lang="en-US">
                          <a:solidFill>
                            <a:schemeClr val="tx1"/>
                          </a:solidFill>
                        </a:rPr>
                        <a:t>180</a:t>
                      </a:r>
                    </a:p>
                  </a:txBody>
                  <a:tcPr marL="31750" marR="31750" marT="31750" marB="31750" anchor="ctr"/>
                </a:tc>
                <a:tc>
                  <a:txBody>
                    <a:bodyPr/>
                    <a:lstStyle/>
                    <a:p>
                      <a:r>
                        <a:rPr lang="en-US" u="none" strike="noStrike">
                          <a:solidFill>
                            <a:schemeClr val="tx1"/>
                          </a:solidFill>
                          <a:effectLst/>
                          <a:hlinkClick r:id="rId12" tooltip="Nairobi Kenya Temple (page does not exist)">
                            <a:extLst>
                              <a:ext uri="{A12FA001-AC4F-418D-AE19-62706E023703}">
                                <ahyp:hlinkClr xmlns:ahyp="http://schemas.microsoft.com/office/drawing/2018/hyperlinkcolor" val="tx"/>
                              </a:ext>
                            </a:extLst>
                          </a:hlinkClick>
                        </a:rPr>
                        <a:t>Nairobi Kenya Temple</a:t>
                      </a:r>
                      <a:endParaRPr lang="en-US">
                        <a:solidFill>
                          <a:schemeClr val="tx1"/>
                        </a:solidFill>
                      </a:endParaRPr>
                    </a:p>
                  </a:txBody>
                  <a:tcPr marL="31750" marR="31750" marT="31750" marB="31750" anchor="ctr"/>
                </a:tc>
                <a:tc>
                  <a:txBody>
                    <a:bodyPr/>
                    <a:lstStyle/>
                    <a:p>
                      <a:r>
                        <a:rPr lang="en-US">
                          <a:solidFill>
                            <a:schemeClr val="tx1"/>
                          </a:solidFill>
                        </a:rPr>
                        <a:t>2 April 2017</a:t>
                      </a:r>
                    </a:p>
                  </a:txBody>
                  <a:tcPr marL="31750" marR="31750" marT="31750" marB="31750" anchor="ctr"/>
                </a:tc>
                <a:tc>
                  <a:txBody>
                    <a:bodyPr/>
                    <a:lstStyle/>
                    <a:p>
                      <a:r>
                        <a:rPr lang="en-US" u="none" strike="noStrike">
                          <a:solidFill>
                            <a:schemeClr val="tx1"/>
                          </a:solidFill>
                          <a:effectLst/>
                          <a:hlinkClick r:id="rId3" tooltip="First Presidency">
                            <a:extLst>
                              <a:ext uri="{A12FA001-AC4F-418D-AE19-62706E023703}">
                                <ahyp:hlinkClr xmlns:ahyp="http://schemas.microsoft.com/office/drawing/2018/hyperlinkcolor" val="tx"/>
                              </a:ext>
                            </a:extLst>
                          </a:hlinkClick>
                        </a:rPr>
                        <a:t>First Presidency</a:t>
                      </a:r>
                      <a:endParaRPr lang="en-US">
                        <a:solidFill>
                          <a:schemeClr val="tx1"/>
                        </a:solidFill>
                      </a:endParaRPr>
                    </a:p>
                  </a:txBody>
                  <a:tcPr marL="31750" marR="31750" marT="31750" marB="31750" anchor="ctr"/>
                </a:tc>
                <a:extLst>
                  <a:ext uri="{0D108BD9-81ED-4DB2-BD59-A6C34878D82A}">
                    <a16:rowId xmlns:a16="http://schemas.microsoft.com/office/drawing/2014/main" val="1299314099"/>
                  </a:ext>
                </a:extLst>
              </a:tr>
              <a:tr h="370840">
                <a:tc>
                  <a:txBody>
                    <a:bodyPr/>
                    <a:lstStyle/>
                    <a:p>
                      <a:r>
                        <a:rPr lang="en-US">
                          <a:solidFill>
                            <a:schemeClr val="tx1"/>
                          </a:solidFill>
                        </a:rPr>
                        <a:t>181</a:t>
                      </a:r>
                    </a:p>
                  </a:txBody>
                  <a:tcPr marL="31750" marR="31750" marT="31750" marB="31750" anchor="ctr"/>
                </a:tc>
                <a:tc>
                  <a:txBody>
                    <a:bodyPr/>
                    <a:lstStyle/>
                    <a:p>
                      <a:r>
                        <a:rPr lang="en-US" u="none" strike="noStrike">
                          <a:solidFill>
                            <a:schemeClr val="tx1"/>
                          </a:solidFill>
                          <a:effectLst/>
                          <a:hlinkClick r:id="rId13" tooltip="Pocatello Idaho Temple">
                            <a:extLst>
                              <a:ext uri="{A12FA001-AC4F-418D-AE19-62706E023703}">
                                <ahyp:hlinkClr xmlns:ahyp="http://schemas.microsoft.com/office/drawing/2018/hyperlinkcolor" val="tx"/>
                              </a:ext>
                            </a:extLst>
                          </a:hlinkClick>
                        </a:rPr>
                        <a:t>Pocatello Idaho Temple</a:t>
                      </a:r>
                      <a:endParaRPr lang="en-US">
                        <a:solidFill>
                          <a:schemeClr val="tx1"/>
                        </a:solidFill>
                      </a:endParaRPr>
                    </a:p>
                  </a:txBody>
                  <a:tcPr marL="31750" marR="31750" marT="31750" marB="31750" anchor="ctr"/>
                </a:tc>
                <a:tc>
                  <a:txBody>
                    <a:bodyPr/>
                    <a:lstStyle/>
                    <a:p>
                      <a:r>
                        <a:rPr lang="en-US">
                          <a:solidFill>
                            <a:schemeClr val="tx1"/>
                          </a:solidFill>
                        </a:rPr>
                        <a:t>2 April 2017</a:t>
                      </a:r>
                    </a:p>
                  </a:txBody>
                  <a:tcPr marL="31750" marR="31750" marT="31750" marB="31750" anchor="ctr"/>
                </a:tc>
                <a:tc>
                  <a:txBody>
                    <a:bodyPr/>
                    <a:lstStyle/>
                    <a:p>
                      <a:r>
                        <a:rPr lang="en-US" u="none" strike="noStrike">
                          <a:solidFill>
                            <a:schemeClr val="tx1"/>
                          </a:solidFill>
                          <a:effectLst/>
                          <a:hlinkClick r:id="rId3" tooltip="First Presidency">
                            <a:extLst>
                              <a:ext uri="{A12FA001-AC4F-418D-AE19-62706E023703}">
                                <ahyp:hlinkClr xmlns:ahyp="http://schemas.microsoft.com/office/drawing/2018/hyperlinkcolor" val="tx"/>
                              </a:ext>
                            </a:extLst>
                          </a:hlinkClick>
                        </a:rPr>
                        <a:t>First Presidency</a:t>
                      </a:r>
                      <a:endParaRPr lang="en-US">
                        <a:solidFill>
                          <a:schemeClr val="tx1"/>
                        </a:solidFill>
                      </a:endParaRPr>
                    </a:p>
                  </a:txBody>
                  <a:tcPr marL="31750" marR="31750" marT="31750" marB="31750" anchor="ctr"/>
                </a:tc>
                <a:extLst>
                  <a:ext uri="{0D108BD9-81ED-4DB2-BD59-A6C34878D82A}">
                    <a16:rowId xmlns:a16="http://schemas.microsoft.com/office/drawing/2014/main" val="1097986393"/>
                  </a:ext>
                </a:extLst>
              </a:tr>
              <a:tr h="370840">
                <a:tc>
                  <a:txBody>
                    <a:bodyPr/>
                    <a:lstStyle/>
                    <a:p>
                      <a:r>
                        <a:rPr lang="en-US">
                          <a:solidFill>
                            <a:schemeClr val="tx1"/>
                          </a:solidFill>
                        </a:rPr>
                        <a:t>182</a:t>
                      </a:r>
                    </a:p>
                  </a:txBody>
                  <a:tcPr marL="31750" marR="31750" marT="31750" marB="31750" anchor="ctr"/>
                </a:tc>
                <a:tc>
                  <a:txBody>
                    <a:bodyPr/>
                    <a:lstStyle/>
                    <a:p>
                      <a:r>
                        <a:rPr lang="en-US" u="none" strike="noStrike" dirty="0">
                          <a:solidFill>
                            <a:schemeClr val="tx1"/>
                          </a:solidFill>
                          <a:effectLst/>
                          <a:hlinkClick r:id="rId14" tooltip="Saratoga Springs Utah Temple (page does not exist)">
                            <a:extLst>
                              <a:ext uri="{A12FA001-AC4F-418D-AE19-62706E023703}">
                                <ahyp:hlinkClr xmlns:ahyp="http://schemas.microsoft.com/office/drawing/2018/hyperlinkcolor" val="tx"/>
                              </a:ext>
                            </a:extLst>
                          </a:hlinkClick>
                        </a:rPr>
                        <a:t>Saratoga Springs Utah Temple</a:t>
                      </a:r>
                      <a:endParaRPr lang="en-US" dirty="0">
                        <a:solidFill>
                          <a:schemeClr val="tx1"/>
                        </a:solidFill>
                      </a:endParaRPr>
                    </a:p>
                  </a:txBody>
                  <a:tcPr marL="31750" marR="31750" marT="31750" marB="31750" anchor="ctr"/>
                </a:tc>
                <a:tc>
                  <a:txBody>
                    <a:bodyPr/>
                    <a:lstStyle/>
                    <a:p>
                      <a:r>
                        <a:rPr lang="en-US">
                          <a:solidFill>
                            <a:schemeClr val="tx1"/>
                          </a:solidFill>
                        </a:rPr>
                        <a:t>2 April 2017</a:t>
                      </a:r>
                    </a:p>
                  </a:txBody>
                  <a:tcPr marL="31750" marR="31750" marT="31750" marB="31750" anchor="ctr"/>
                </a:tc>
                <a:tc>
                  <a:txBody>
                    <a:bodyPr/>
                    <a:lstStyle/>
                    <a:p>
                      <a:r>
                        <a:rPr lang="en-US" u="none" strike="noStrike">
                          <a:solidFill>
                            <a:schemeClr val="tx1"/>
                          </a:solidFill>
                          <a:effectLst/>
                          <a:hlinkClick r:id="rId3" tooltip="First Presidency">
                            <a:extLst>
                              <a:ext uri="{A12FA001-AC4F-418D-AE19-62706E023703}">
                                <ahyp:hlinkClr xmlns:ahyp="http://schemas.microsoft.com/office/drawing/2018/hyperlinkcolor" val="tx"/>
                              </a:ext>
                            </a:extLst>
                          </a:hlinkClick>
                        </a:rPr>
                        <a:t>First Presidency</a:t>
                      </a:r>
                      <a:endParaRPr lang="en-US">
                        <a:solidFill>
                          <a:schemeClr val="tx1"/>
                        </a:solidFill>
                      </a:endParaRPr>
                    </a:p>
                  </a:txBody>
                  <a:tcPr marL="31750" marR="31750" marT="31750" marB="31750" anchor="ctr"/>
                </a:tc>
                <a:extLst>
                  <a:ext uri="{0D108BD9-81ED-4DB2-BD59-A6C34878D82A}">
                    <a16:rowId xmlns:a16="http://schemas.microsoft.com/office/drawing/2014/main" val="3586832844"/>
                  </a:ext>
                </a:extLst>
              </a:tr>
              <a:tr h="370840">
                <a:tc>
                  <a:txBody>
                    <a:bodyPr/>
                    <a:lstStyle/>
                    <a:p>
                      <a:r>
                        <a:rPr lang="en-US">
                          <a:solidFill>
                            <a:schemeClr val="tx1"/>
                          </a:solidFill>
                        </a:rPr>
                        <a:t>183</a:t>
                      </a:r>
                    </a:p>
                  </a:txBody>
                  <a:tcPr marL="31750" marR="31750" marT="31750" marB="31750" anchor="ctr"/>
                </a:tc>
                <a:tc>
                  <a:txBody>
                    <a:bodyPr/>
                    <a:lstStyle/>
                    <a:p>
                      <a:r>
                        <a:rPr lang="en-US" u="none" strike="noStrike">
                          <a:solidFill>
                            <a:schemeClr val="tx1"/>
                          </a:solidFill>
                          <a:effectLst/>
                          <a:hlinkClick r:id="rId15" tooltip="Bengaluru India Temple (page does not exist)">
                            <a:extLst>
                              <a:ext uri="{A12FA001-AC4F-418D-AE19-62706E023703}">
                                <ahyp:hlinkClr xmlns:ahyp="http://schemas.microsoft.com/office/drawing/2018/hyperlinkcolor" val="tx"/>
                              </a:ext>
                            </a:extLst>
                          </a:hlinkClick>
                        </a:rPr>
                        <a:t>Bengaluru India Temple</a:t>
                      </a:r>
                      <a:endParaRPr lang="en-US">
                        <a:solidFill>
                          <a:schemeClr val="tx1"/>
                        </a:solidFill>
                      </a:endParaRPr>
                    </a:p>
                  </a:txBody>
                  <a:tcPr marL="31750" marR="31750" marT="31750" marB="31750" anchor="ctr"/>
                </a:tc>
                <a:tc>
                  <a:txBody>
                    <a:bodyPr/>
                    <a:lstStyle/>
                    <a:p>
                      <a:r>
                        <a:rPr lang="en-US">
                          <a:solidFill>
                            <a:schemeClr val="tx1"/>
                          </a:solidFill>
                        </a:rPr>
                        <a:t>1 April 2018</a:t>
                      </a:r>
                    </a:p>
                  </a:txBody>
                  <a:tcPr marL="31750" marR="31750" marT="31750" marB="31750" anchor="ctr"/>
                </a:tc>
                <a:tc>
                  <a:txBody>
                    <a:bodyPr/>
                    <a:lstStyle/>
                    <a:p>
                      <a:r>
                        <a:rPr lang="en-US" u="none" strike="noStrike">
                          <a:solidFill>
                            <a:schemeClr val="tx1"/>
                          </a:solidFill>
                          <a:effectLst/>
                          <a:hlinkClick r:id="rId3" tooltip="First Presidency">
                            <a:extLst>
                              <a:ext uri="{A12FA001-AC4F-418D-AE19-62706E023703}">
                                <ahyp:hlinkClr xmlns:ahyp="http://schemas.microsoft.com/office/drawing/2018/hyperlinkcolor" val="tx"/>
                              </a:ext>
                            </a:extLst>
                          </a:hlinkClick>
                        </a:rPr>
                        <a:t>First Presidency</a:t>
                      </a:r>
                      <a:endParaRPr lang="en-US">
                        <a:solidFill>
                          <a:schemeClr val="tx1"/>
                        </a:solidFill>
                      </a:endParaRPr>
                    </a:p>
                  </a:txBody>
                  <a:tcPr marL="31750" marR="31750" marT="31750" marB="31750" anchor="ctr"/>
                </a:tc>
                <a:extLst>
                  <a:ext uri="{0D108BD9-81ED-4DB2-BD59-A6C34878D82A}">
                    <a16:rowId xmlns:a16="http://schemas.microsoft.com/office/drawing/2014/main" val="1677147400"/>
                  </a:ext>
                </a:extLst>
              </a:tr>
              <a:tr h="370840">
                <a:tc>
                  <a:txBody>
                    <a:bodyPr/>
                    <a:lstStyle/>
                    <a:p>
                      <a:r>
                        <a:rPr lang="en-US">
                          <a:solidFill>
                            <a:schemeClr val="tx1"/>
                          </a:solidFill>
                        </a:rPr>
                        <a:t>184</a:t>
                      </a:r>
                    </a:p>
                  </a:txBody>
                  <a:tcPr marL="31750" marR="31750" marT="31750" marB="31750" anchor="ctr"/>
                </a:tc>
                <a:tc>
                  <a:txBody>
                    <a:bodyPr/>
                    <a:lstStyle/>
                    <a:p>
                      <a:r>
                        <a:rPr lang="en-US" u="none" strike="noStrike">
                          <a:solidFill>
                            <a:schemeClr val="tx1"/>
                          </a:solidFill>
                          <a:effectLst/>
                          <a:hlinkClick r:id="rId16" tooltip="Cagayan de Oro Philippines Temple (page does not exist)">
                            <a:extLst>
                              <a:ext uri="{A12FA001-AC4F-418D-AE19-62706E023703}">
                                <ahyp:hlinkClr xmlns:ahyp="http://schemas.microsoft.com/office/drawing/2018/hyperlinkcolor" val="tx"/>
                              </a:ext>
                            </a:extLst>
                          </a:hlinkClick>
                        </a:rPr>
                        <a:t>Cagayan de Oro Philippines Temple</a:t>
                      </a:r>
                      <a:endParaRPr lang="en-US">
                        <a:solidFill>
                          <a:schemeClr val="tx1"/>
                        </a:solidFill>
                      </a:endParaRPr>
                    </a:p>
                  </a:txBody>
                  <a:tcPr marL="31750" marR="31750" marT="31750" marB="31750" anchor="ctr"/>
                </a:tc>
                <a:tc>
                  <a:txBody>
                    <a:bodyPr/>
                    <a:lstStyle/>
                    <a:p>
                      <a:r>
                        <a:rPr lang="en-US">
                          <a:solidFill>
                            <a:schemeClr val="tx1"/>
                          </a:solidFill>
                        </a:rPr>
                        <a:t>1 April 2018</a:t>
                      </a:r>
                    </a:p>
                  </a:txBody>
                  <a:tcPr marL="31750" marR="31750" marT="31750" marB="31750" anchor="ctr"/>
                </a:tc>
                <a:tc>
                  <a:txBody>
                    <a:bodyPr/>
                    <a:lstStyle/>
                    <a:p>
                      <a:r>
                        <a:rPr lang="en-US" u="none" strike="noStrike">
                          <a:solidFill>
                            <a:schemeClr val="tx1"/>
                          </a:solidFill>
                          <a:effectLst/>
                          <a:hlinkClick r:id="rId3" tooltip="First Presidency">
                            <a:extLst>
                              <a:ext uri="{A12FA001-AC4F-418D-AE19-62706E023703}">
                                <ahyp:hlinkClr xmlns:ahyp="http://schemas.microsoft.com/office/drawing/2018/hyperlinkcolor" val="tx"/>
                              </a:ext>
                            </a:extLst>
                          </a:hlinkClick>
                        </a:rPr>
                        <a:t>First Presidency</a:t>
                      </a:r>
                      <a:endParaRPr lang="en-US">
                        <a:solidFill>
                          <a:schemeClr val="tx1"/>
                        </a:solidFill>
                      </a:endParaRPr>
                    </a:p>
                  </a:txBody>
                  <a:tcPr marL="31750" marR="31750" marT="31750" marB="31750" anchor="ctr"/>
                </a:tc>
                <a:extLst>
                  <a:ext uri="{0D108BD9-81ED-4DB2-BD59-A6C34878D82A}">
                    <a16:rowId xmlns:a16="http://schemas.microsoft.com/office/drawing/2014/main" val="307687596"/>
                  </a:ext>
                </a:extLst>
              </a:tr>
              <a:tr h="370840">
                <a:tc>
                  <a:txBody>
                    <a:bodyPr/>
                    <a:lstStyle/>
                    <a:p>
                      <a:r>
                        <a:rPr lang="en-US">
                          <a:solidFill>
                            <a:schemeClr val="tx1"/>
                          </a:solidFill>
                        </a:rPr>
                        <a:t>185</a:t>
                      </a:r>
                    </a:p>
                  </a:txBody>
                  <a:tcPr marL="31750" marR="31750" marT="31750" marB="31750" anchor="ctr"/>
                </a:tc>
                <a:tc>
                  <a:txBody>
                    <a:bodyPr/>
                    <a:lstStyle/>
                    <a:p>
                      <a:r>
                        <a:rPr lang="en-US" u="none" strike="noStrike">
                          <a:solidFill>
                            <a:schemeClr val="tx1"/>
                          </a:solidFill>
                          <a:effectLst/>
                          <a:hlinkClick r:id="rId17" tooltip="Layton Utah Temple (page does not exist)">
                            <a:extLst>
                              <a:ext uri="{A12FA001-AC4F-418D-AE19-62706E023703}">
                                <ahyp:hlinkClr xmlns:ahyp="http://schemas.microsoft.com/office/drawing/2018/hyperlinkcolor" val="tx"/>
                              </a:ext>
                            </a:extLst>
                          </a:hlinkClick>
                        </a:rPr>
                        <a:t>Layton Utah Temple</a:t>
                      </a:r>
                      <a:endParaRPr lang="en-US">
                        <a:solidFill>
                          <a:schemeClr val="tx1"/>
                        </a:solidFill>
                      </a:endParaRPr>
                    </a:p>
                  </a:txBody>
                  <a:tcPr marL="31750" marR="31750" marT="31750" marB="31750" anchor="ctr"/>
                </a:tc>
                <a:tc>
                  <a:txBody>
                    <a:bodyPr/>
                    <a:lstStyle/>
                    <a:p>
                      <a:r>
                        <a:rPr lang="en-US">
                          <a:solidFill>
                            <a:schemeClr val="tx1"/>
                          </a:solidFill>
                        </a:rPr>
                        <a:t>1 April 2018</a:t>
                      </a:r>
                    </a:p>
                  </a:txBody>
                  <a:tcPr marL="31750" marR="31750" marT="31750" marB="31750" anchor="ctr"/>
                </a:tc>
                <a:tc>
                  <a:txBody>
                    <a:bodyPr/>
                    <a:lstStyle/>
                    <a:p>
                      <a:r>
                        <a:rPr lang="en-US" u="none" strike="noStrike">
                          <a:solidFill>
                            <a:schemeClr val="tx1"/>
                          </a:solidFill>
                          <a:effectLst/>
                          <a:hlinkClick r:id="rId3" tooltip="First Presidency">
                            <a:extLst>
                              <a:ext uri="{A12FA001-AC4F-418D-AE19-62706E023703}">
                                <ahyp:hlinkClr xmlns:ahyp="http://schemas.microsoft.com/office/drawing/2018/hyperlinkcolor" val="tx"/>
                              </a:ext>
                            </a:extLst>
                          </a:hlinkClick>
                        </a:rPr>
                        <a:t>First Presidency</a:t>
                      </a:r>
                      <a:endParaRPr lang="en-US">
                        <a:solidFill>
                          <a:schemeClr val="tx1"/>
                        </a:solidFill>
                      </a:endParaRPr>
                    </a:p>
                  </a:txBody>
                  <a:tcPr marL="31750" marR="31750" marT="31750" marB="31750" anchor="ctr"/>
                </a:tc>
                <a:extLst>
                  <a:ext uri="{0D108BD9-81ED-4DB2-BD59-A6C34878D82A}">
                    <a16:rowId xmlns:a16="http://schemas.microsoft.com/office/drawing/2014/main" val="3084961147"/>
                  </a:ext>
                </a:extLst>
              </a:tr>
              <a:tr h="370840">
                <a:tc>
                  <a:txBody>
                    <a:bodyPr/>
                    <a:lstStyle/>
                    <a:p>
                      <a:r>
                        <a:rPr lang="en-US">
                          <a:solidFill>
                            <a:schemeClr val="tx1"/>
                          </a:solidFill>
                        </a:rPr>
                        <a:t>186</a:t>
                      </a:r>
                    </a:p>
                  </a:txBody>
                  <a:tcPr marL="31750" marR="31750" marT="31750" marB="31750" anchor="ctr"/>
                </a:tc>
                <a:tc>
                  <a:txBody>
                    <a:bodyPr/>
                    <a:lstStyle/>
                    <a:p>
                      <a:r>
                        <a:rPr lang="en-US" u="none" strike="noStrike">
                          <a:solidFill>
                            <a:schemeClr val="tx1"/>
                          </a:solidFill>
                          <a:effectLst/>
                          <a:hlinkClick r:id="rId18" tooltip="Managua Nicaragua Temple (page does not exist)">
                            <a:extLst>
                              <a:ext uri="{A12FA001-AC4F-418D-AE19-62706E023703}">
                                <ahyp:hlinkClr xmlns:ahyp="http://schemas.microsoft.com/office/drawing/2018/hyperlinkcolor" val="tx"/>
                              </a:ext>
                            </a:extLst>
                          </a:hlinkClick>
                        </a:rPr>
                        <a:t>Managua Nicaragua Temple</a:t>
                      </a:r>
                      <a:endParaRPr lang="en-US">
                        <a:solidFill>
                          <a:schemeClr val="tx1"/>
                        </a:solidFill>
                      </a:endParaRPr>
                    </a:p>
                  </a:txBody>
                  <a:tcPr marL="31750" marR="31750" marT="31750" marB="31750" anchor="ctr"/>
                </a:tc>
                <a:tc>
                  <a:txBody>
                    <a:bodyPr/>
                    <a:lstStyle/>
                    <a:p>
                      <a:r>
                        <a:rPr lang="en-US">
                          <a:solidFill>
                            <a:schemeClr val="tx1"/>
                          </a:solidFill>
                        </a:rPr>
                        <a:t>1 April 2018</a:t>
                      </a:r>
                    </a:p>
                  </a:txBody>
                  <a:tcPr marL="31750" marR="31750" marT="31750" marB="31750" anchor="ctr"/>
                </a:tc>
                <a:tc>
                  <a:txBody>
                    <a:bodyPr/>
                    <a:lstStyle/>
                    <a:p>
                      <a:r>
                        <a:rPr lang="en-US" u="none" strike="noStrike" dirty="0">
                          <a:solidFill>
                            <a:schemeClr val="tx1"/>
                          </a:solidFill>
                          <a:effectLst/>
                          <a:hlinkClick r:id="rId3" tooltip="First Presidency">
                            <a:extLst>
                              <a:ext uri="{A12FA001-AC4F-418D-AE19-62706E023703}">
                                <ahyp:hlinkClr xmlns:ahyp="http://schemas.microsoft.com/office/drawing/2018/hyperlinkcolor" val="tx"/>
                              </a:ext>
                            </a:extLst>
                          </a:hlinkClick>
                        </a:rPr>
                        <a:t>First Presidency</a:t>
                      </a:r>
                      <a:endParaRPr lang="en-US" dirty="0">
                        <a:solidFill>
                          <a:schemeClr val="tx1"/>
                        </a:solidFill>
                      </a:endParaRPr>
                    </a:p>
                  </a:txBody>
                  <a:tcPr marL="31750" marR="31750" marT="31750" marB="31750" anchor="ctr"/>
                </a:tc>
                <a:extLst>
                  <a:ext uri="{0D108BD9-81ED-4DB2-BD59-A6C34878D82A}">
                    <a16:rowId xmlns:a16="http://schemas.microsoft.com/office/drawing/2014/main" val="2871190200"/>
                  </a:ext>
                </a:extLst>
              </a:tr>
            </a:tbl>
          </a:graphicData>
        </a:graphic>
      </p:graphicFrame>
    </p:spTree>
    <p:extLst>
      <p:ext uri="{BB962C8B-B14F-4D97-AF65-F5344CB8AC3E}">
        <p14:creationId xmlns:p14="http://schemas.microsoft.com/office/powerpoint/2010/main" val="27173428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EC071DD-BDB9-447D-BC4A-B3BE8D9DFD21}"/>
              </a:ext>
            </a:extLst>
          </p:cNvPr>
          <p:cNvGraphicFramePr>
            <a:graphicFrameLocks noGrp="1"/>
          </p:cNvGraphicFramePr>
          <p:nvPr>
            <p:extLst>
              <p:ext uri="{D42A27DB-BD31-4B8C-83A1-F6EECF244321}">
                <p14:modId xmlns:p14="http://schemas.microsoft.com/office/powerpoint/2010/main" val="3548067076"/>
              </p:ext>
            </p:extLst>
          </p:nvPr>
        </p:nvGraphicFramePr>
        <p:xfrm>
          <a:off x="614916" y="219935"/>
          <a:ext cx="10962168" cy="3337560"/>
        </p:xfrm>
        <a:graphic>
          <a:graphicData uri="http://schemas.openxmlformats.org/drawingml/2006/table">
            <a:tbl>
              <a:tblPr firstRow="1" bandRow="1">
                <a:tableStyleId>{5940675A-B579-460E-94D1-54222C63F5DA}</a:tableStyleId>
              </a:tblPr>
              <a:tblGrid>
                <a:gridCol w="935665">
                  <a:extLst>
                    <a:ext uri="{9D8B030D-6E8A-4147-A177-3AD203B41FA5}">
                      <a16:colId xmlns:a16="http://schemas.microsoft.com/office/drawing/2014/main" val="3439252266"/>
                    </a:ext>
                  </a:extLst>
                </a:gridCol>
                <a:gridCol w="4545419">
                  <a:extLst>
                    <a:ext uri="{9D8B030D-6E8A-4147-A177-3AD203B41FA5}">
                      <a16:colId xmlns:a16="http://schemas.microsoft.com/office/drawing/2014/main" val="2014982279"/>
                    </a:ext>
                  </a:extLst>
                </a:gridCol>
                <a:gridCol w="2740542">
                  <a:extLst>
                    <a:ext uri="{9D8B030D-6E8A-4147-A177-3AD203B41FA5}">
                      <a16:colId xmlns:a16="http://schemas.microsoft.com/office/drawing/2014/main" val="3252997764"/>
                    </a:ext>
                  </a:extLst>
                </a:gridCol>
                <a:gridCol w="2740542">
                  <a:extLst>
                    <a:ext uri="{9D8B030D-6E8A-4147-A177-3AD203B41FA5}">
                      <a16:colId xmlns:a16="http://schemas.microsoft.com/office/drawing/2014/main" val="4014285936"/>
                    </a:ext>
                  </a:extLst>
                </a:gridCol>
              </a:tblGrid>
              <a:tr h="370840">
                <a:tc>
                  <a:txBody>
                    <a:bodyPr/>
                    <a:lstStyle/>
                    <a:p>
                      <a:endParaRPr lang="en-US" dirty="0">
                        <a:solidFill>
                          <a:schemeClr val="tx1"/>
                        </a:solidFill>
                      </a:endParaRPr>
                    </a:p>
                  </a:txBody>
                  <a:tcPr marL="31750" marR="31750" marT="31750" marB="31750" anchor="ctr"/>
                </a:tc>
                <a:tc>
                  <a:txBody>
                    <a:bodyPr/>
                    <a:lstStyle/>
                    <a:p>
                      <a:r>
                        <a:rPr lang="en-US" b="1" dirty="0">
                          <a:solidFill>
                            <a:schemeClr val="tx1"/>
                          </a:solidFill>
                        </a:rPr>
                        <a:t>Temples Announced</a:t>
                      </a:r>
                      <a:endParaRPr lang="en-US" dirty="0">
                        <a:solidFill>
                          <a:schemeClr val="tx1"/>
                        </a:solidFill>
                      </a:endParaRPr>
                    </a:p>
                  </a:txBody>
                  <a:tcPr marL="31750" marR="31750" marT="31750" marB="31750" anchor="ctr"/>
                </a:tc>
                <a:tc>
                  <a:txBody>
                    <a:bodyPr/>
                    <a:lstStyle/>
                    <a:p>
                      <a:r>
                        <a:rPr lang="en-US" b="1">
                          <a:solidFill>
                            <a:schemeClr val="tx1"/>
                          </a:solidFill>
                        </a:rPr>
                        <a:t>Announcement Date</a:t>
                      </a:r>
                      <a:endParaRPr lang="en-US">
                        <a:solidFill>
                          <a:schemeClr val="tx1"/>
                        </a:solidFill>
                      </a:endParaRPr>
                    </a:p>
                  </a:txBody>
                  <a:tcPr marL="31750" marR="31750" marT="31750" marB="31750" anchor="ctr"/>
                </a:tc>
                <a:tc>
                  <a:txBody>
                    <a:bodyPr/>
                    <a:lstStyle/>
                    <a:p>
                      <a:r>
                        <a:rPr lang="en-US" b="1" dirty="0">
                          <a:solidFill>
                            <a:schemeClr val="tx1"/>
                          </a:solidFill>
                        </a:rPr>
                        <a:t>Presiding</a:t>
                      </a:r>
                      <a:endParaRPr lang="en-US" dirty="0">
                        <a:solidFill>
                          <a:schemeClr val="tx1"/>
                        </a:solidFill>
                      </a:endParaRPr>
                    </a:p>
                  </a:txBody>
                  <a:tcPr marL="31750" marR="31750" marT="31750" marB="31750" anchor="ctr"/>
                </a:tc>
                <a:extLst>
                  <a:ext uri="{0D108BD9-81ED-4DB2-BD59-A6C34878D82A}">
                    <a16:rowId xmlns:a16="http://schemas.microsoft.com/office/drawing/2014/main" val="3824568892"/>
                  </a:ext>
                </a:extLst>
              </a:tr>
              <a:tr h="370840">
                <a:tc>
                  <a:txBody>
                    <a:bodyPr/>
                    <a:lstStyle/>
                    <a:p>
                      <a:r>
                        <a:rPr lang="en-US" dirty="0">
                          <a:solidFill>
                            <a:schemeClr val="tx1"/>
                          </a:solidFill>
                        </a:rPr>
                        <a:t>187</a:t>
                      </a:r>
                    </a:p>
                  </a:txBody>
                  <a:tcPr marL="31750" marR="31750" marT="31750" marB="31750" anchor="ctr"/>
                </a:tc>
                <a:tc>
                  <a:txBody>
                    <a:bodyPr/>
                    <a:lstStyle/>
                    <a:p>
                      <a:r>
                        <a:rPr lang="en-US" u="none" strike="noStrike">
                          <a:solidFill>
                            <a:schemeClr val="tx1"/>
                          </a:solidFill>
                          <a:effectLst/>
                          <a:hlinkClick r:id="rId2" tooltip="Richmond Virginia Temple (page does not exist)">
                            <a:extLst>
                              <a:ext uri="{A12FA001-AC4F-418D-AE19-62706E023703}">
                                <ahyp:hlinkClr xmlns:ahyp="http://schemas.microsoft.com/office/drawing/2018/hyperlinkcolor" val="tx"/>
                              </a:ext>
                            </a:extLst>
                          </a:hlinkClick>
                        </a:rPr>
                        <a:t>Richmond Virginia Temple</a:t>
                      </a:r>
                      <a:endParaRPr lang="en-US">
                        <a:solidFill>
                          <a:schemeClr val="tx1"/>
                        </a:solidFill>
                      </a:endParaRPr>
                    </a:p>
                  </a:txBody>
                  <a:tcPr marL="31750" marR="31750" marT="31750" marB="31750" anchor="ctr"/>
                </a:tc>
                <a:tc>
                  <a:txBody>
                    <a:bodyPr/>
                    <a:lstStyle/>
                    <a:p>
                      <a:r>
                        <a:rPr lang="en-US">
                          <a:solidFill>
                            <a:schemeClr val="tx1"/>
                          </a:solidFill>
                        </a:rPr>
                        <a:t>1 April 2018</a:t>
                      </a:r>
                    </a:p>
                  </a:txBody>
                  <a:tcPr marL="31750" marR="31750" marT="31750" marB="31750" anchor="ctr"/>
                </a:tc>
                <a:tc>
                  <a:txBody>
                    <a:bodyPr/>
                    <a:lstStyle/>
                    <a:p>
                      <a:r>
                        <a:rPr lang="en-US" u="none" strike="noStrike">
                          <a:solidFill>
                            <a:schemeClr val="tx1"/>
                          </a:solidFill>
                          <a:effectLst/>
                          <a:hlinkClick r:id="rId3" tooltip="First Presidency">
                            <a:extLst>
                              <a:ext uri="{A12FA001-AC4F-418D-AE19-62706E023703}">
                                <ahyp:hlinkClr xmlns:ahyp="http://schemas.microsoft.com/office/drawing/2018/hyperlinkcolor" val="tx"/>
                              </a:ext>
                            </a:extLst>
                          </a:hlinkClick>
                        </a:rPr>
                        <a:t>First Presidency</a:t>
                      </a:r>
                      <a:endParaRPr lang="en-US">
                        <a:solidFill>
                          <a:schemeClr val="tx1"/>
                        </a:solidFill>
                      </a:endParaRPr>
                    </a:p>
                  </a:txBody>
                  <a:tcPr marL="31750" marR="31750" marT="31750" marB="31750" anchor="ctr"/>
                </a:tc>
                <a:extLst>
                  <a:ext uri="{0D108BD9-81ED-4DB2-BD59-A6C34878D82A}">
                    <a16:rowId xmlns:a16="http://schemas.microsoft.com/office/drawing/2014/main" val="3603989151"/>
                  </a:ext>
                </a:extLst>
              </a:tr>
              <a:tr h="370840">
                <a:tc>
                  <a:txBody>
                    <a:bodyPr/>
                    <a:lstStyle/>
                    <a:p>
                      <a:r>
                        <a:rPr lang="en-US">
                          <a:solidFill>
                            <a:schemeClr val="tx1"/>
                          </a:solidFill>
                        </a:rPr>
                        <a:t>188</a:t>
                      </a:r>
                    </a:p>
                  </a:txBody>
                  <a:tcPr marL="31750" marR="31750" marT="31750" marB="31750" anchor="ctr"/>
                </a:tc>
                <a:tc>
                  <a:txBody>
                    <a:bodyPr/>
                    <a:lstStyle/>
                    <a:p>
                      <a:r>
                        <a:rPr lang="en-US" u="none" strike="noStrike">
                          <a:solidFill>
                            <a:schemeClr val="tx1"/>
                          </a:solidFill>
                          <a:effectLst/>
                          <a:hlinkClick r:id="rId4" tooltip="Salta Argentina Temple (page does not exist)">
                            <a:extLst>
                              <a:ext uri="{A12FA001-AC4F-418D-AE19-62706E023703}">
                                <ahyp:hlinkClr xmlns:ahyp="http://schemas.microsoft.com/office/drawing/2018/hyperlinkcolor" val="tx"/>
                              </a:ext>
                            </a:extLst>
                          </a:hlinkClick>
                        </a:rPr>
                        <a:t>Salta Argentina Temple</a:t>
                      </a:r>
                      <a:endParaRPr lang="en-US">
                        <a:solidFill>
                          <a:schemeClr val="tx1"/>
                        </a:solidFill>
                      </a:endParaRPr>
                    </a:p>
                  </a:txBody>
                  <a:tcPr marL="31750" marR="31750" marT="31750" marB="31750" anchor="ctr"/>
                </a:tc>
                <a:tc>
                  <a:txBody>
                    <a:bodyPr/>
                    <a:lstStyle/>
                    <a:p>
                      <a:r>
                        <a:rPr lang="en-US">
                          <a:solidFill>
                            <a:schemeClr val="tx1"/>
                          </a:solidFill>
                        </a:rPr>
                        <a:t>1 April 2018</a:t>
                      </a:r>
                    </a:p>
                  </a:txBody>
                  <a:tcPr marL="31750" marR="31750" marT="31750" marB="31750" anchor="ctr"/>
                </a:tc>
                <a:tc>
                  <a:txBody>
                    <a:bodyPr/>
                    <a:lstStyle/>
                    <a:p>
                      <a:r>
                        <a:rPr lang="en-US" u="none" strike="noStrike">
                          <a:solidFill>
                            <a:schemeClr val="tx1"/>
                          </a:solidFill>
                          <a:effectLst/>
                          <a:hlinkClick r:id="rId3" tooltip="First Presidency">
                            <a:extLst>
                              <a:ext uri="{A12FA001-AC4F-418D-AE19-62706E023703}">
                                <ahyp:hlinkClr xmlns:ahyp="http://schemas.microsoft.com/office/drawing/2018/hyperlinkcolor" val="tx"/>
                              </a:ext>
                            </a:extLst>
                          </a:hlinkClick>
                        </a:rPr>
                        <a:t>First Presidency</a:t>
                      </a:r>
                      <a:endParaRPr lang="en-US">
                        <a:solidFill>
                          <a:schemeClr val="tx1"/>
                        </a:solidFill>
                      </a:endParaRPr>
                    </a:p>
                  </a:txBody>
                  <a:tcPr marL="31750" marR="31750" marT="31750" marB="31750" anchor="ctr"/>
                </a:tc>
                <a:extLst>
                  <a:ext uri="{0D108BD9-81ED-4DB2-BD59-A6C34878D82A}">
                    <a16:rowId xmlns:a16="http://schemas.microsoft.com/office/drawing/2014/main" val="1204926685"/>
                  </a:ext>
                </a:extLst>
              </a:tr>
              <a:tr h="370840">
                <a:tc>
                  <a:txBody>
                    <a:bodyPr/>
                    <a:lstStyle/>
                    <a:p>
                      <a:r>
                        <a:rPr lang="en-US">
                          <a:solidFill>
                            <a:schemeClr val="tx1"/>
                          </a:solidFill>
                        </a:rPr>
                        <a:t>189</a:t>
                      </a:r>
                    </a:p>
                  </a:txBody>
                  <a:tcPr marL="31750" marR="31750" marT="31750" marB="31750" anchor="ctr"/>
                </a:tc>
                <a:tc>
                  <a:txBody>
                    <a:bodyPr/>
                    <a:lstStyle/>
                    <a:p>
                      <a:r>
                        <a:rPr lang="en-US" u="none" strike="noStrike">
                          <a:solidFill>
                            <a:schemeClr val="tx1"/>
                          </a:solidFill>
                          <a:effectLst/>
                          <a:hlinkClick r:id="rId5" tooltip="(A major city in Russia to be announced) Temple (page does not exist)">
                            <a:extLst>
                              <a:ext uri="{A12FA001-AC4F-418D-AE19-62706E023703}">
                                <ahyp:hlinkClr xmlns:ahyp="http://schemas.microsoft.com/office/drawing/2018/hyperlinkcolor" val="tx"/>
                              </a:ext>
                            </a:extLst>
                          </a:hlinkClick>
                        </a:rPr>
                        <a:t>(A major city in Russia to be announced) Temple</a:t>
                      </a:r>
                      <a:endParaRPr lang="en-US">
                        <a:solidFill>
                          <a:schemeClr val="tx1"/>
                        </a:solidFill>
                      </a:endParaRPr>
                    </a:p>
                  </a:txBody>
                  <a:tcPr marL="31750" marR="31750" marT="31750" marB="31750" anchor="ctr"/>
                </a:tc>
                <a:tc>
                  <a:txBody>
                    <a:bodyPr/>
                    <a:lstStyle/>
                    <a:p>
                      <a:r>
                        <a:rPr lang="en-US">
                          <a:solidFill>
                            <a:schemeClr val="tx1"/>
                          </a:solidFill>
                        </a:rPr>
                        <a:t>1 April 2018</a:t>
                      </a:r>
                    </a:p>
                  </a:txBody>
                  <a:tcPr marL="31750" marR="31750" marT="31750" marB="31750" anchor="ctr"/>
                </a:tc>
                <a:tc>
                  <a:txBody>
                    <a:bodyPr/>
                    <a:lstStyle/>
                    <a:p>
                      <a:r>
                        <a:rPr lang="en-US" u="none" strike="noStrike">
                          <a:solidFill>
                            <a:schemeClr val="tx1"/>
                          </a:solidFill>
                          <a:effectLst/>
                          <a:hlinkClick r:id="rId3" tooltip="First Presidency">
                            <a:extLst>
                              <a:ext uri="{A12FA001-AC4F-418D-AE19-62706E023703}">
                                <ahyp:hlinkClr xmlns:ahyp="http://schemas.microsoft.com/office/drawing/2018/hyperlinkcolor" val="tx"/>
                              </a:ext>
                            </a:extLst>
                          </a:hlinkClick>
                        </a:rPr>
                        <a:t>First Presidency</a:t>
                      </a:r>
                      <a:endParaRPr lang="en-US">
                        <a:solidFill>
                          <a:schemeClr val="tx1"/>
                        </a:solidFill>
                      </a:endParaRPr>
                    </a:p>
                  </a:txBody>
                  <a:tcPr marL="31750" marR="31750" marT="31750" marB="31750" anchor="ctr"/>
                </a:tc>
                <a:extLst>
                  <a:ext uri="{0D108BD9-81ED-4DB2-BD59-A6C34878D82A}">
                    <a16:rowId xmlns:a16="http://schemas.microsoft.com/office/drawing/2014/main" val="1097986393"/>
                  </a:ext>
                </a:extLst>
              </a:tr>
              <a:tr h="370840">
                <a:tc>
                  <a:txBody>
                    <a:bodyPr/>
                    <a:lstStyle/>
                    <a:p>
                      <a:r>
                        <a:rPr lang="en-US">
                          <a:solidFill>
                            <a:schemeClr val="tx1"/>
                          </a:solidFill>
                        </a:rPr>
                        <a:t>190</a:t>
                      </a:r>
                    </a:p>
                  </a:txBody>
                  <a:tcPr marL="31750" marR="31750" marT="31750" marB="31750" anchor="ctr"/>
                </a:tc>
                <a:tc>
                  <a:txBody>
                    <a:bodyPr/>
                    <a:lstStyle/>
                    <a:p>
                      <a:r>
                        <a:rPr lang="en-US" u="none" strike="noStrike">
                          <a:solidFill>
                            <a:schemeClr val="tx1"/>
                          </a:solidFill>
                          <a:effectLst/>
                          <a:hlinkClick r:id="rId6" tooltip="Mendoza Argentina Temple (page does not exist)">
                            <a:extLst>
                              <a:ext uri="{A12FA001-AC4F-418D-AE19-62706E023703}">
                                <ahyp:hlinkClr xmlns:ahyp="http://schemas.microsoft.com/office/drawing/2018/hyperlinkcolor" val="tx"/>
                              </a:ext>
                            </a:extLst>
                          </a:hlinkClick>
                        </a:rPr>
                        <a:t>Mendoza Argentina Temple</a:t>
                      </a:r>
                      <a:endParaRPr lang="en-US">
                        <a:solidFill>
                          <a:schemeClr val="tx1"/>
                        </a:solidFill>
                      </a:endParaRPr>
                    </a:p>
                  </a:txBody>
                  <a:tcPr marL="31750" marR="31750" marT="31750" marB="31750" anchor="ctr"/>
                </a:tc>
                <a:tc>
                  <a:txBody>
                    <a:bodyPr/>
                    <a:lstStyle/>
                    <a:p>
                      <a:r>
                        <a:rPr lang="en-US">
                          <a:solidFill>
                            <a:schemeClr val="tx1"/>
                          </a:solidFill>
                        </a:rPr>
                        <a:t>7 October 2018</a:t>
                      </a:r>
                    </a:p>
                  </a:txBody>
                  <a:tcPr marL="31750" marR="31750" marT="31750" marB="31750" anchor="ctr"/>
                </a:tc>
                <a:tc>
                  <a:txBody>
                    <a:bodyPr/>
                    <a:lstStyle/>
                    <a:p>
                      <a:r>
                        <a:rPr lang="en-US" u="none" strike="noStrike">
                          <a:solidFill>
                            <a:schemeClr val="tx1"/>
                          </a:solidFill>
                          <a:effectLst/>
                          <a:hlinkClick r:id="rId3" tooltip="First Presidency">
                            <a:extLst>
                              <a:ext uri="{A12FA001-AC4F-418D-AE19-62706E023703}">
                                <ahyp:hlinkClr xmlns:ahyp="http://schemas.microsoft.com/office/drawing/2018/hyperlinkcolor" val="tx"/>
                              </a:ext>
                            </a:extLst>
                          </a:hlinkClick>
                        </a:rPr>
                        <a:t>First Presidency</a:t>
                      </a:r>
                      <a:endParaRPr lang="en-US">
                        <a:solidFill>
                          <a:schemeClr val="tx1"/>
                        </a:solidFill>
                      </a:endParaRPr>
                    </a:p>
                  </a:txBody>
                  <a:tcPr marL="31750" marR="31750" marT="31750" marB="31750" anchor="ctr"/>
                </a:tc>
                <a:extLst>
                  <a:ext uri="{0D108BD9-81ED-4DB2-BD59-A6C34878D82A}">
                    <a16:rowId xmlns:a16="http://schemas.microsoft.com/office/drawing/2014/main" val="3586832844"/>
                  </a:ext>
                </a:extLst>
              </a:tr>
              <a:tr h="370840">
                <a:tc>
                  <a:txBody>
                    <a:bodyPr/>
                    <a:lstStyle/>
                    <a:p>
                      <a:r>
                        <a:rPr lang="en-US">
                          <a:solidFill>
                            <a:schemeClr val="tx1"/>
                          </a:solidFill>
                        </a:rPr>
                        <a:t>191</a:t>
                      </a:r>
                    </a:p>
                  </a:txBody>
                  <a:tcPr marL="31750" marR="31750" marT="31750" marB="31750" anchor="ctr"/>
                </a:tc>
                <a:tc>
                  <a:txBody>
                    <a:bodyPr/>
                    <a:lstStyle/>
                    <a:p>
                      <a:r>
                        <a:rPr lang="en-US" u="none" strike="noStrike">
                          <a:solidFill>
                            <a:schemeClr val="tx1"/>
                          </a:solidFill>
                          <a:effectLst/>
                          <a:hlinkClick r:id="rId7" tooltip="Yuba City California Temple (page does not exist)">
                            <a:extLst>
                              <a:ext uri="{A12FA001-AC4F-418D-AE19-62706E023703}">
                                <ahyp:hlinkClr xmlns:ahyp="http://schemas.microsoft.com/office/drawing/2018/hyperlinkcolor" val="tx"/>
                              </a:ext>
                            </a:extLst>
                          </a:hlinkClick>
                        </a:rPr>
                        <a:t>Yuba City California Temple</a:t>
                      </a:r>
                      <a:endParaRPr lang="en-US">
                        <a:solidFill>
                          <a:schemeClr val="tx1"/>
                        </a:solidFill>
                      </a:endParaRPr>
                    </a:p>
                  </a:txBody>
                  <a:tcPr marL="31750" marR="31750" marT="31750" marB="31750" anchor="ctr"/>
                </a:tc>
                <a:tc>
                  <a:txBody>
                    <a:bodyPr/>
                    <a:lstStyle/>
                    <a:p>
                      <a:r>
                        <a:rPr lang="en-US">
                          <a:solidFill>
                            <a:schemeClr val="tx1"/>
                          </a:solidFill>
                        </a:rPr>
                        <a:t>7 October 2018</a:t>
                      </a:r>
                    </a:p>
                  </a:txBody>
                  <a:tcPr marL="31750" marR="31750" marT="31750" marB="31750" anchor="ctr"/>
                </a:tc>
                <a:tc>
                  <a:txBody>
                    <a:bodyPr/>
                    <a:lstStyle/>
                    <a:p>
                      <a:r>
                        <a:rPr lang="en-US" u="none" strike="noStrike">
                          <a:solidFill>
                            <a:schemeClr val="tx1"/>
                          </a:solidFill>
                          <a:effectLst/>
                          <a:hlinkClick r:id="rId3" tooltip="First Presidency">
                            <a:extLst>
                              <a:ext uri="{A12FA001-AC4F-418D-AE19-62706E023703}">
                                <ahyp:hlinkClr xmlns:ahyp="http://schemas.microsoft.com/office/drawing/2018/hyperlinkcolor" val="tx"/>
                              </a:ext>
                            </a:extLst>
                          </a:hlinkClick>
                        </a:rPr>
                        <a:t>First Presidency</a:t>
                      </a:r>
                      <a:endParaRPr lang="en-US">
                        <a:solidFill>
                          <a:schemeClr val="tx1"/>
                        </a:solidFill>
                      </a:endParaRPr>
                    </a:p>
                  </a:txBody>
                  <a:tcPr marL="31750" marR="31750" marT="31750" marB="31750" anchor="ctr"/>
                </a:tc>
                <a:extLst>
                  <a:ext uri="{0D108BD9-81ED-4DB2-BD59-A6C34878D82A}">
                    <a16:rowId xmlns:a16="http://schemas.microsoft.com/office/drawing/2014/main" val="1677147400"/>
                  </a:ext>
                </a:extLst>
              </a:tr>
              <a:tr h="370840">
                <a:tc>
                  <a:txBody>
                    <a:bodyPr/>
                    <a:lstStyle/>
                    <a:p>
                      <a:r>
                        <a:rPr lang="en-US">
                          <a:solidFill>
                            <a:schemeClr val="tx1"/>
                          </a:solidFill>
                        </a:rPr>
                        <a:t>192</a:t>
                      </a:r>
                    </a:p>
                  </a:txBody>
                  <a:tcPr marL="31750" marR="31750" marT="31750" marB="31750" anchor="ctr"/>
                </a:tc>
                <a:tc>
                  <a:txBody>
                    <a:bodyPr/>
                    <a:lstStyle/>
                    <a:p>
                      <a:r>
                        <a:rPr lang="en-US" u="none" strike="noStrike">
                          <a:solidFill>
                            <a:schemeClr val="tx1"/>
                          </a:solidFill>
                          <a:effectLst/>
                          <a:hlinkClick r:id="rId8" tooltip="Phnom Penh Cambodia Temple (page does not exist)">
                            <a:extLst>
                              <a:ext uri="{A12FA001-AC4F-418D-AE19-62706E023703}">
                                <ahyp:hlinkClr xmlns:ahyp="http://schemas.microsoft.com/office/drawing/2018/hyperlinkcolor" val="tx"/>
                              </a:ext>
                            </a:extLst>
                          </a:hlinkClick>
                        </a:rPr>
                        <a:t>Phnom Penh Cambodia Temple</a:t>
                      </a:r>
                      <a:endParaRPr lang="en-US">
                        <a:solidFill>
                          <a:schemeClr val="tx1"/>
                        </a:solidFill>
                      </a:endParaRPr>
                    </a:p>
                  </a:txBody>
                  <a:tcPr marL="31750" marR="31750" marT="31750" marB="31750" anchor="ctr"/>
                </a:tc>
                <a:tc>
                  <a:txBody>
                    <a:bodyPr/>
                    <a:lstStyle/>
                    <a:p>
                      <a:r>
                        <a:rPr lang="en-US">
                          <a:solidFill>
                            <a:schemeClr val="tx1"/>
                          </a:solidFill>
                        </a:rPr>
                        <a:t>7 October 2018</a:t>
                      </a:r>
                    </a:p>
                  </a:txBody>
                  <a:tcPr marL="31750" marR="31750" marT="31750" marB="31750" anchor="ctr"/>
                </a:tc>
                <a:tc>
                  <a:txBody>
                    <a:bodyPr/>
                    <a:lstStyle/>
                    <a:p>
                      <a:r>
                        <a:rPr lang="en-US" u="none" strike="noStrike">
                          <a:solidFill>
                            <a:schemeClr val="tx1"/>
                          </a:solidFill>
                          <a:effectLst/>
                          <a:hlinkClick r:id="rId3" tooltip="First Presidency">
                            <a:extLst>
                              <a:ext uri="{A12FA001-AC4F-418D-AE19-62706E023703}">
                                <ahyp:hlinkClr xmlns:ahyp="http://schemas.microsoft.com/office/drawing/2018/hyperlinkcolor" val="tx"/>
                              </a:ext>
                            </a:extLst>
                          </a:hlinkClick>
                        </a:rPr>
                        <a:t>First Presidency</a:t>
                      </a:r>
                      <a:endParaRPr lang="en-US">
                        <a:solidFill>
                          <a:schemeClr val="tx1"/>
                        </a:solidFill>
                      </a:endParaRPr>
                    </a:p>
                  </a:txBody>
                  <a:tcPr marL="31750" marR="31750" marT="31750" marB="31750" anchor="ctr"/>
                </a:tc>
                <a:extLst>
                  <a:ext uri="{0D108BD9-81ED-4DB2-BD59-A6C34878D82A}">
                    <a16:rowId xmlns:a16="http://schemas.microsoft.com/office/drawing/2014/main" val="307687596"/>
                  </a:ext>
                </a:extLst>
              </a:tr>
              <a:tr h="370840">
                <a:tc>
                  <a:txBody>
                    <a:bodyPr/>
                    <a:lstStyle/>
                    <a:p>
                      <a:r>
                        <a:rPr lang="en-US">
                          <a:solidFill>
                            <a:schemeClr val="tx1"/>
                          </a:solidFill>
                        </a:rPr>
                        <a:t>193</a:t>
                      </a:r>
                    </a:p>
                  </a:txBody>
                  <a:tcPr marL="31750" marR="31750" marT="31750" marB="31750" anchor="ctr"/>
                </a:tc>
                <a:tc>
                  <a:txBody>
                    <a:bodyPr/>
                    <a:lstStyle/>
                    <a:p>
                      <a:r>
                        <a:rPr lang="en-US" u="none" strike="noStrike">
                          <a:solidFill>
                            <a:schemeClr val="tx1"/>
                          </a:solidFill>
                          <a:effectLst/>
                          <a:hlinkClick r:id="rId9" tooltip="Praia Cape Verde Temple (page does not exist)">
                            <a:extLst>
                              <a:ext uri="{A12FA001-AC4F-418D-AE19-62706E023703}">
                                <ahyp:hlinkClr xmlns:ahyp="http://schemas.microsoft.com/office/drawing/2018/hyperlinkcolor" val="tx"/>
                              </a:ext>
                            </a:extLst>
                          </a:hlinkClick>
                        </a:rPr>
                        <a:t>Praia Cape Verde Temple</a:t>
                      </a:r>
                      <a:endParaRPr lang="en-US">
                        <a:solidFill>
                          <a:schemeClr val="tx1"/>
                        </a:solidFill>
                      </a:endParaRPr>
                    </a:p>
                  </a:txBody>
                  <a:tcPr marL="31750" marR="31750" marT="31750" marB="31750" anchor="ctr"/>
                </a:tc>
                <a:tc>
                  <a:txBody>
                    <a:bodyPr/>
                    <a:lstStyle/>
                    <a:p>
                      <a:r>
                        <a:rPr lang="en-US">
                          <a:solidFill>
                            <a:schemeClr val="tx1"/>
                          </a:solidFill>
                        </a:rPr>
                        <a:t>7 October 2018</a:t>
                      </a:r>
                    </a:p>
                  </a:txBody>
                  <a:tcPr marL="31750" marR="31750" marT="31750" marB="31750" anchor="ctr"/>
                </a:tc>
                <a:tc>
                  <a:txBody>
                    <a:bodyPr/>
                    <a:lstStyle/>
                    <a:p>
                      <a:r>
                        <a:rPr lang="en-US" u="none" strike="noStrike">
                          <a:solidFill>
                            <a:schemeClr val="tx1"/>
                          </a:solidFill>
                          <a:effectLst/>
                          <a:hlinkClick r:id="rId3" tooltip="First Presidency">
                            <a:extLst>
                              <a:ext uri="{A12FA001-AC4F-418D-AE19-62706E023703}">
                                <ahyp:hlinkClr xmlns:ahyp="http://schemas.microsoft.com/office/drawing/2018/hyperlinkcolor" val="tx"/>
                              </a:ext>
                            </a:extLst>
                          </a:hlinkClick>
                        </a:rPr>
                        <a:t>First Presidency</a:t>
                      </a:r>
                      <a:endParaRPr lang="en-US">
                        <a:solidFill>
                          <a:schemeClr val="tx1"/>
                        </a:solidFill>
                      </a:endParaRPr>
                    </a:p>
                  </a:txBody>
                  <a:tcPr marL="31750" marR="31750" marT="31750" marB="31750" anchor="ctr"/>
                </a:tc>
                <a:extLst>
                  <a:ext uri="{0D108BD9-81ED-4DB2-BD59-A6C34878D82A}">
                    <a16:rowId xmlns:a16="http://schemas.microsoft.com/office/drawing/2014/main" val="3084961147"/>
                  </a:ext>
                </a:extLst>
              </a:tr>
              <a:tr h="370840">
                <a:tc>
                  <a:txBody>
                    <a:bodyPr/>
                    <a:lstStyle/>
                    <a:p>
                      <a:r>
                        <a:rPr lang="en-US">
                          <a:solidFill>
                            <a:schemeClr val="tx1"/>
                          </a:solidFill>
                        </a:rPr>
                        <a:t>194</a:t>
                      </a:r>
                    </a:p>
                  </a:txBody>
                  <a:tcPr marL="31750" marR="31750" marT="31750" marB="31750" anchor="ctr"/>
                </a:tc>
                <a:tc>
                  <a:txBody>
                    <a:bodyPr/>
                    <a:lstStyle/>
                    <a:p>
                      <a:r>
                        <a:rPr lang="en-US" u="none" strike="noStrike">
                          <a:solidFill>
                            <a:schemeClr val="tx1"/>
                          </a:solidFill>
                          <a:effectLst/>
                          <a:hlinkClick r:id="rId10" tooltip="Yigo Guam Temple (page does not exist)">
                            <a:extLst>
                              <a:ext uri="{A12FA001-AC4F-418D-AE19-62706E023703}">
                                <ahyp:hlinkClr xmlns:ahyp="http://schemas.microsoft.com/office/drawing/2018/hyperlinkcolor" val="tx"/>
                              </a:ext>
                            </a:extLst>
                          </a:hlinkClick>
                        </a:rPr>
                        <a:t>Yigo Guam Temple</a:t>
                      </a:r>
                      <a:endParaRPr lang="en-US">
                        <a:solidFill>
                          <a:schemeClr val="tx1"/>
                        </a:solidFill>
                      </a:endParaRPr>
                    </a:p>
                  </a:txBody>
                  <a:tcPr marL="31750" marR="31750" marT="31750" marB="31750" anchor="ctr"/>
                </a:tc>
                <a:tc>
                  <a:txBody>
                    <a:bodyPr/>
                    <a:lstStyle/>
                    <a:p>
                      <a:r>
                        <a:rPr lang="en-US">
                          <a:solidFill>
                            <a:schemeClr val="tx1"/>
                          </a:solidFill>
                        </a:rPr>
                        <a:t>7 October 2018</a:t>
                      </a:r>
                    </a:p>
                  </a:txBody>
                  <a:tcPr marL="31750" marR="31750" marT="31750" marB="31750" anchor="ctr"/>
                </a:tc>
                <a:tc>
                  <a:txBody>
                    <a:bodyPr/>
                    <a:lstStyle/>
                    <a:p>
                      <a:r>
                        <a:rPr lang="en-US" u="none" strike="noStrike" dirty="0">
                          <a:solidFill>
                            <a:schemeClr val="tx1"/>
                          </a:solidFill>
                          <a:effectLst/>
                          <a:hlinkClick r:id="rId3" tooltip="First Presidency">
                            <a:extLst>
                              <a:ext uri="{A12FA001-AC4F-418D-AE19-62706E023703}">
                                <ahyp:hlinkClr xmlns:ahyp="http://schemas.microsoft.com/office/drawing/2018/hyperlinkcolor" val="tx"/>
                              </a:ext>
                            </a:extLst>
                          </a:hlinkClick>
                        </a:rPr>
                        <a:t>First Presidency</a:t>
                      </a:r>
                      <a:endParaRPr lang="en-US" dirty="0">
                        <a:solidFill>
                          <a:schemeClr val="tx1"/>
                        </a:solidFill>
                      </a:endParaRPr>
                    </a:p>
                  </a:txBody>
                  <a:tcPr marL="31750" marR="31750" marT="31750" marB="31750" anchor="ctr"/>
                </a:tc>
                <a:extLst>
                  <a:ext uri="{0D108BD9-81ED-4DB2-BD59-A6C34878D82A}">
                    <a16:rowId xmlns:a16="http://schemas.microsoft.com/office/drawing/2014/main" val="2871190200"/>
                  </a:ext>
                </a:extLst>
              </a:tr>
            </a:tbl>
          </a:graphicData>
        </a:graphic>
      </p:graphicFrame>
      <p:graphicFrame>
        <p:nvGraphicFramePr>
          <p:cNvPr id="3" name="Table 2">
            <a:extLst>
              <a:ext uri="{FF2B5EF4-FFF2-40B4-BE49-F238E27FC236}">
                <a16:creationId xmlns:a16="http://schemas.microsoft.com/office/drawing/2014/main" id="{BFD303BF-0550-4A81-B698-55DE747E0B80}"/>
              </a:ext>
            </a:extLst>
          </p:cNvPr>
          <p:cNvGraphicFramePr>
            <a:graphicFrameLocks noGrp="1"/>
          </p:cNvGraphicFramePr>
          <p:nvPr>
            <p:extLst>
              <p:ext uri="{D42A27DB-BD31-4B8C-83A1-F6EECF244321}">
                <p14:modId xmlns:p14="http://schemas.microsoft.com/office/powerpoint/2010/main" val="1375682372"/>
              </p:ext>
            </p:extLst>
          </p:nvPr>
        </p:nvGraphicFramePr>
        <p:xfrm>
          <a:off x="614916" y="3186655"/>
          <a:ext cx="10962168" cy="2595880"/>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3439252266"/>
                    </a:ext>
                  </a:extLst>
                </a:gridCol>
                <a:gridCol w="4566684">
                  <a:extLst>
                    <a:ext uri="{9D8B030D-6E8A-4147-A177-3AD203B41FA5}">
                      <a16:colId xmlns:a16="http://schemas.microsoft.com/office/drawing/2014/main" val="2014982279"/>
                    </a:ext>
                  </a:extLst>
                </a:gridCol>
                <a:gridCol w="2740542">
                  <a:extLst>
                    <a:ext uri="{9D8B030D-6E8A-4147-A177-3AD203B41FA5}">
                      <a16:colId xmlns:a16="http://schemas.microsoft.com/office/drawing/2014/main" val="3252997764"/>
                    </a:ext>
                  </a:extLst>
                </a:gridCol>
                <a:gridCol w="2740542">
                  <a:extLst>
                    <a:ext uri="{9D8B030D-6E8A-4147-A177-3AD203B41FA5}">
                      <a16:colId xmlns:a16="http://schemas.microsoft.com/office/drawing/2014/main" val="4014285936"/>
                    </a:ext>
                  </a:extLst>
                </a:gridCol>
              </a:tblGrid>
              <a:tr h="370840">
                <a:tc>
                  <a:txBody>
                    <a:bodyPr/>
                    <a:lstStyle/>
                    <a:p>
                      <a:endParaRPr lang="en-US" dirty="0">
                        <a:solidFill>
                          <a:schemeClr val="tx1"/>
                        </a:solidFill>
                      </a:endParaRPr>
                    </a:p>
                  </a:txBody>
                  <a:tcPr/>
                </a:tc>
                <a:tc>
                  <a:txBody>
                    <a:bodyPr/>
                    <a:lstStyle/>
                    <a:p>
                      <a:endParaRPr lang="en-US">
                        <a:solidFill>
                          <a:schemeClr val="tx1"/>
                        </a:solidFill>
                      </a:endParaRPr>
                    </a:p>
                  </a:txBody>
                  <a:tcPr/>
                </a:tc>
                <a:tc>
                  <a:txBody>
                    <a:bodyPr/>
                    <a:lstStyle/>
                    <a:p>
                      <a:endParaRPr lang="en-US">
                        <a:solidFill>
                          <a:schemeClr val="tx1"/>
                        </a:solidFill>
                      </a:endParaRPr>
                    </a:p>
                  </a:txBody>
                  <a:tcPr/>
                </a:tc>
                <a:tc>
                  <a:txBody>
                    <a:bodyPr/>
                    <a:lstStyle/>
                    <a:p>
                      <a:endParaRPr lang="en-US">
                        <a:solidFill>
                          <a:schemeClr val="tx1"/>
                        </a:solidFill>
                      </a:endParaRPr>
                    </a:p>
                  </a:txBody>
                  <a:tcPr/>
                </a:tc>
                <a:extLst>
                  <a:ext uri="{0D108BD9-81ED-4DB2-BD59-A6C34878D82A}">
                    <a16:rowId xmlns:a16="http://schemas.microsoft.com/office/drawing/2014/main" val="3603989151"/>
                  </a:ext>
                </a:extLst>
              </a:tr>
              <a:tr h="370840">
                <a:tc>
                  <a:txBody>
                    <a:bodyPr/>
                    <a:lstStyle/>
                    <a:p>
                      <a:r>
                        <a:rPr lang="en-US" dirty="0">
                          <a:solidFill>
                            <a:schemeClr val="tx1"/>
                          </a:solidFill>
                        </a:rPr>
                        <a:t>195</a:t>
                      </a:r>
                    </a:p>
                  </a:txBody>
                  <a:tcPr marL="31750" marR="31750" marT="31750" marB="31750" anchor="ctr"/>
                </a:tc>
                <a:tc>
                  <a:txBody>
                    <a:bodyPr/>
                    <a:lstStyle/>
                    <a:p>
                      <a:r>
                        <a:rPr lang="en-US" u="none" strike="noStrike">
                          <a:solidFill>
                            <a:schemeClr val="tx1"/>
                          </a:solidFill>
                          <a:effectLst/>
                          <a:hlinkClick r:id="rId11" tooltip="Puebla México Temple (page does not exist)">
                            <a:extLst>
                              <a:ext uri="{A12FA001-AC4F-418D-AE19-62706E023703}">
                                <ahyp:hlinkClr xmlns:ahyp="http://schemas.microsoft.com/office/drawing/2018/hyperlinkcolor" val="tx"/>
                              </a:ext>
                            </a:extLst>
                          </a:hlinkClick>
                        </a:rPr>
                        <a:t>Puebla México Temple</a:t>
                      </a:r>
                      <a:endParaRPr lang="en-US">
                        <a:solidFill>
                          <a:schemeClr val="tx1"/>
                        </a:solidFill>
                      </a:endParaRPr>
                    </a:p>
                  </a:txBody>
                  <a:tcPr marL="31750" marR="31750" marT="31750" marB="31750" anchor="ctr"/>
                </a:tc>
                <a:tc>
                  <a:txBody>
                    <a:bodyPr/>
                    <a:lstStyle/>
                    <a:p>
                      <a:r>
                        <a:rPr lang="en-US">
                          <a:solidFill>
                            <a:schemeClr val="tx1"/>
                          </a:solidFill>
                        </a:rPr>
                        <a:t>7 October 2018</a:t>
                      </a:r>
                    </a:p>
                  </a:txBody>
                  <a:tcPr marL="31750" marR="31750" marT="31750" marB="31750" anchor="ctr"/>
                </a:tc>
                <a:tc>
                  <a:txBody>
                    <a:bodyPr/>
                    <a:lstStyle/>
                    <a:p>
                      <a:r>
                        <a:rPr lang="en-US" u="none" strike="noStrike">
                          <a:solidFill>
                            <a:schemeClr val="tx1"/>
                          </a:solidFill>
                          <a:effectLst/>
                          <a:hlinkClick r:id="rId3" tooltip="First Presidency">
                            <a:extLst>
                              <a:ext uri="{A12FA001-AC4F-418D-AE19-62706E023703}">
                                <ahyp:hlinkClr xmlns:ahyp="http://schemas.microsoft.com/office/drawing/2018/hyperlinkcolor" val="tx"/>
                              </a:ext>
                            </a:extLst>
                          </a:hlinkClick>
                        </a:rPr>
                        <a:t>First Presidency</a:t>
                      </a:r>
                      <a:endParaRPr lang="en-US">
                        <a:solidFill>
                          <a:schemeClr val="tx1"/>
                        </a:solidFill>
                      </a:endParaRPr>
                    </a:p>
                  </a:txBody>
                  <a:tcPr marL="31750" marR="31750" marT="31750" marB="31750" anchor="ctr"/>
                </a:tc>
                <a:extLst>
                  <a:ext uri="{0D108BD9-81ED-4DB2-BD59-A6C34878D82A}">
                    <a16:rowId xmlns:a16="http://schemas.microsoft.com/office/drawing/2014/main" val="1204926685"/>
                  </a:ext>
                </a:extLst>
              </a:tr>
              <a:tr h="370840">
                <a:tc>
                  <a:txBody>
                    <a:bodyPr/>
                    <a:lstStyle/>
                    <a:p>
                      <a:r>
                        <a:rPr lang="en-US">
                          <a:solidFill>
                            <a:schemeClr val="tx1"/>
                          </a:solidFill>
                        </a:rPr>
                        <a:t>196</a:t>
                      </a:r>
                    </a:p>
                  </a:txBody>
                  <a:tcPr marL="31750" marR="31750" marT="31750" marB="31750" anchor="ctr"/>
                </a:tc>
                <a:tc>
                  <a:txBody>
                    <a:bodyPr/>
                    <a:lstStyle/>
                    <a:p>
                      <a:r>
                        <a:rPr lang="en-US" u="none" strike="noStrike">
                          <a:solidFill>
                            <a:schemeClr val="tx1"/>
                          </a:solidFill>
                          <a:effectLst/>
                          <a:hlinkClick r:id="rId12" tooltip="Auckland New Zealand Temple (page does not exist)">
                            <a:extLst>
                              <a:ext uri="{A12FA001-AC4F-418D-AE19-62706E023703}">
                                <ahyp:hlinkClr xmlns:ahyp="http://schemas.microsoft.com/office/drawing/2018/hyperlinkcolor" val="tx"/>
                              </a:ext>
                            </a:extLst>
                          </a:hlinkClick>
                        </a:rPr>
                        <a:t>Auckland New Zealand Temple</a:t>
                      </a:r>
                      <a:endParaRPr lang="en-US">
                        <a:solidFill>
                          <a:schemeClr val="tx1"/>
                        </a:solidFill>
                      </a:endParaRPr>
                    </a:p>
                  </a:txBody>
                  <a:tcPr marL="31750" marR="31750" marT="31750" marB="31750" anchor="ctr"/>
                </a:tc>
                <a:tc>
                  <a:txBody>
                    <a:bodyPr/>
                    <a:lstStyle/>
                    <a:p>
                      <a:r>
                        <a:rPr lang="en-US">
                          <a:solidFill>
                            <a:schemeClr val="tx1"/>
                          </a:solidFill>
                        </a:rPr>
                        <a:t>7 October 2018</a:t>
                      </a:r>
                    </a:p>
                  </a:txBody>
                  <a:tcPr marL="31750" marR="31750" marT="31750" marB="31750" anchor="ctr"/>
                </a:tc>
                <a:tc>
                  <a:txBody>
                    <a:bodyPr/>
                    <a:lstStyle/>
                    <a:p>
                      <a:r>
                        <a:rPr lang="en-US" u="none" strike="noStrike">
                          <a:solidFill>
                            <a:schemeClr val="tx1"/>
                          </a:solidFill>
                          <a:effectLst/>
                          <a:hlinkClick r:id="rId3" tooltip="First Presidency">
                            <a:extLst>
                              <a:ext uri="{A12FA001-AC4F-418D-AE19-62706E023703}">
                                <ahyp:hlinkClr xmlns:ahyp="http://schemas.microsoft.com/office/drawing/2018/hyperlinkcolor" val="tx"/>
                              </a:ext>
                            </a:extLst>
                          </a:hlinkClick>
                        </a:rPr>
                        <a:t>First Presidency</a:t>
                      </a:r>
                      <a:endParaRPr lang="en-US">
                        <a:solidFill>
                          <a:schemeClr val="tx1"/>
                        </a:solidFill>
                      </a:endParaRPr>
                    </a:p>
                  </a:txBody>
                  <a:tcPr marL="31750" marR="31750" marT="31750" marB="31750" anchor="ctr"/>
                </a:tc>
                <a:extLst>
                  <a:ext uri="{0D108BD9-81ED-4DB2-BD59-A6C34878D82A}">
                    <a16:rowId xmlns:a16="http://schemas.microsoft.com/office/drawing/2014/main" val="1299314099"/>
                  </a:ext>
                </a:extLst>
              </a:tr>
              <a:tr h="370840">
                <a:tc>
                  <a:txBody>
                    <a:bodyPr/>
                    <a:lstStyle/>
                    <a:p>
                      <a:r>
                        <a:rPr lang="en-US" dirty="0">
                          <a:solidFill>
                            <a:schemeClr val="tx1"/>
                          </a:solidFill>
                        </a:rPr>
                        <a:t>197</a:t>
                      </a:r>
                    </a:p>
                  </a:txBody>
                  <a:tcPr marL="31750" marR="31750" marT="31750" marB="31750" anchor="ctr"/>
                </a:tc>
                <a:tc>
                  <a:txBody>
                    <a:bodyPr/>
                    <a:lstStyle/>
                    <a:p>
                      <a:r>
                        <a:rPr lang="en-US" u="none" strike="noStrike">
                          <a:solidFill>
                            <a:schemeClr val="tx1"/>
                          </a:solidFill>
                          <a:effectLst/>
                          <a:hlinkClick r:id="rId13" tooltip="Lagos Nigeria Temple (page does not exist)">
                            <a:extLst>
                              <a:ext uri="{A12FA001-AC4F-418D-AE19-62706E023703}">
                                <ahyp:hlinkClr xmlns:ahyp="http://schemas.microsoft.com/office/drawing/2018/hyperlinkcolor" val="tx"/>
                              </a:ext>
                            </a:extLst>
                          </a:hlinkClick>
                        </a:rPr>
                        <a:t>Lagos Nigeria Temple</a:t>
                      </a:r>
                      <a:endParaRPr lang="en-US">
                        <a:solidFill>
                          <a:schemeClr val="tx1"/>
                        </a:solidFill>
                      </a:endParaRPr>
                    </a:p>
                  </a:txBody>
                  <a:tcPr marL="31750" marR="31750" marT="31750" marB="31750" anchor="ctr"/>
                </a:tc>
                <a:tc>
                  <a:txBody>
                    <a:bodyPr/>
                    <a:lstStyle/>
                    <a:p>
                      <a:r>
                        <a:rPr lang="en-US">
                          <a:solidFill>
                            <a:schemeClr val="tx1"/>
                          </a:solidFill>
                        </a:rPr>
                        <a:t>7 October 2018</a:t>
                      </a:r>
                    </a:p>
                  </a:txBody>
                  <a:tcPr marL="31750" marR="31750" marT="31750" marB="31750" anchor="ctr"/>
                </a:tc>
                <a:tc>
                  <a:txBody>
                    <a:bodyPr/>
                    <a:lstStyle/>
                    <a:p>
                      <a:r>
                        <a:rPr lang="en-US" u="none" strike="noStrike">
                          <a:solidFill>
                            <a:schemeClr val="tx1"/>
                          </a:solidFill>
                          <a:effectLst/>
                          <a:hlinkClick r:id="rId3" tooltip="First Presidency">
                            <a:extLst>
                              <a:ext uri="{A12FA001-AC4F-418D-AE19-62706E023703}">
                                <ahyp:hlinkClr xmlns:ahyp="http://schemas.microsoft.com/office/drawing/2018/hyperlinkcolor" val="tx"/>
                              </a:ext>
                            </a:extLst>
                          </a:hlinkClick>
                        </a:rPr>
                        <a:t>First Presidency</a:t>
                      </a:r>
                      <a:endParaRPr lang="en-US">
                        <a:solidFill>
                          <a:schemeClr val="tx1"/>
                        </a:solidFill>
                      </a:endParaRPr>
                    </a:p>
                  </a:txBody>
                  <a:tcPr marL="31750" marR="31750" marT="31750" marB="31750" anchor="ctr"/>
                </a:tc>
                <a:extLst>
                  <a:ext uri="{0D108BD9-81ED-4DB2-BD59-A6C34878D82A}">
                    <a16:rowId xmlns:a16="http://schemas.microsoft.com/office/drawing/2014/main" val="1097986393"/>
                  </a:ext>
                </a:extLst>
              </a:tr>
              <a:tr h="370840">
                <a:tc>
                  <a:txBody>
                    <a:bodyPr/>
                    <a:lstStyle/>
                    <a:p>
                      <a:r>
                        <a:rPr lang="en-US">
                          <a:solidFill>
                            <a:schemeClr val="tx1"/>
                          </a:solidFill>
                        </a:rPr>
                        <a:t>198</a:t>
                      </a:r>
                    </a:p>
                  </a:txBody>
                  <a:tcPr marL="31750" marR="31750" marT="31750" marB="31750" anchor="ctr"/>
                </a:tc>
                <a:tc>
                  <a:txBody>
                    <a:bodyPr/>
                    <a:lstStyle/>
                    <a:p>
                      <a:r>
                        <a:rPr lang="en-US" u="none" strike="noStrike">
                          <a:solidFill>
                            <a:schemeClr val="tx1"/>
                          </a:solidFill>
                          <a:effectLst/>
                          <a:hlinkClick r:id="rId14" tooltip="Davao Philippines Temple (page does not exist)">
                            <a:extLst>
                              <a:ext uri="{A12FA001-AC4F-418D-AE19-62706E023703}">
                                <ahyp:hlinkClr xmlns:ahyp="http://schemas.microsoft.com/office/drawing/2018/hyperlinkcolor" val="tx"/>
                              </a:ext>
                            </a:extLst>
                          </a:hlinkClick>
                        </a:rPr>
                        <a:t>Davao Philippines Temple</a:t>
                      </a:r>
                      <a:endParaRPr lang="en-US">
                        <a:solidFill>
                          <a:schemeClr val="tx1"/>
                        </a:solidFill>
                      </a:endParaRPr>
                    </a:p>
                  </a:txBody>
                  <a:tcPr marL="31750" marR="31750" marT="31750" marB="31750" anchor="ctr"/>
                </a:tc>
                <a:tc>
                  <a:txBody>
                    <a:bodyPr/>
                    <a:lstStyle/>
                    <a:p>
                      <a:r>
                        <a:rPr lang="en-US">
                          <a:solidFill>
                            <a:schemeClr val="tx1"/>
                          </a:solidFill>
                        </a:rPr>
                        <a:t>7 October 2018</a:t>
                      </a:r>
                    </a:p>
                  </a:txBody>
                  <a:tcPr marL="31750" marR="31750" marT="31750" marB="31750" anchor="ctr"/>
                </a:tc>
                <a:tc>
                  <a:txBody>
                    <a:bodyPr/>
                    <a:lstStyle/>
                    <a:p>
                      <a:r>
                        <a:rPr lang="en-US" u="none" strike="noStrike">
                          <a:solidFill>
                            <a:schemeClr val="tx1"/>
                          </a:solidFill>
                          <a:effectLst/>
                          <a:hlinkClick r:id="rId3" tooltip="First Presidency">
                            <a:extLst>
                              <a:ext uri="{A12FA001-AC4F-418D-AE19-62706E023703}">
                                <ahyp:hlinkClr xmlns:ahyp="http://schemas.microsoft.com/office/drawing/2018/hyperlinkcolor" val="tx"/>
                              </a:ext>
                            </a:extLst>
                          </a:hlinkClick>
                        </a:rPr>
                        <a:t>First Presidency</a:t>
                      </a:r>
                      <a:endParaRPr lang="en-US">
                        <a:solidFill>
                          <a:schemeClr val="tx1"/>
                        </a:solidFill>
                      </a:endParaRPr>
                    </a:p>
                  </a:txBody>
                  <a:tcPr marL="31750" marR="31750" marT="31750" marB="31750" anchor="ctr"/>
                </a:tc>
                <a:extLst>
                  <a:ext uri="{0D108BD9-81ED-4DB2-BD59-A6C34878D82A}">
                    <a16:rowId xmlns:a16="http://schemas.microsoft.com/office/drawing/2014/main" val="3586832844"/>
                  </a:ext>
                </a:extLst>
              </a:tr>
              <a:tr h="370840">
                <a:tc>
                  <a:txBody>
                    <a:bodyPr/>
                    <a:lstStyle/>
                    <a:p>
                      <a:r>
                        <a:rPr lang="en-US">
                          <a:solidFill>
                            <a:schemeClr val="tx1"/>
                          </a:solidFill>
                        </a:rPr>
                        <a:t>199</a:t>
                      </a:r>
                    </a:p>
                  </a:txBody>
                  <a:tcPr marL="31750" marR="31750" marT="31750" marB="31750" anchor="ctr"/>
                </a:tc>
                <a:tc>
                  <a:txBody>
                    <a:bodyPr/>
                    <a:lstStyle/>
                    <a:p>
                      <a:r>
                        <a:rPr lang="es-ES" u="none" strike="noStrike">
                          <a:solidFill>
                            <a:schemeClr val="tx1"/>
                          </a:solidFill>
                          <a:effectLst/>
                          <a:hlinkClick r:id="rId15" tooltip="San Juan Puerto Rico Temple (page does not exist)">
                            <a:extLst>
                              <a:ext uri="{A12FA001-AC4F-418D-AE19-62706E023703}">
                                <ahyp:hlinkClr xmlns:ahyp="http://schemas.microsoft.com/office/drawing/2018/hyperlinkcolor" val="tx"/>
                              </a:ext>
                            </a:extLst>
                          </a:hlinkClick>
                        </a:rPr>
                        <a:t>San Juan Puerto Rico Temple</a:t>
                      </a:r>
                      <a:endParaRPr lang="es-ES">
                        <a:solidFill>
                          <a:schemeClr val="tx1"/>
                        </a:solidFill>
                      </a:endParaRPr>
                    </a:p>
                  </a:txBody>
                  <a:tcPr marL="31750" marR="31750" marT="31750" marB="31750" anchor="ctr"/>
                </a:tc>
                <a:tc>
                  <a:txBody>
                    <a:bodyPr/>
                    <a:lstStyle/>
                    <a:p>
                      <a:r>
                        <a:rPr lang="en-US">
                          <a:solidFill>
                            <a:schemeClr val="tx1"/>
                          </a:solidFill>
                        </a:rPr>
                        <a:t>7 October 2018</a:t>
                      </a:r>
                    </a:p>
                  </a:txBody>
                  <a:tcPr marL="31750" marR="31750" marT="31750" marB="31750" anchor="ctr"/>
                </a:tc>
                <a:tc>
                  <a:txBody>
                    <a:bodyPr/>
                    <a:lstStyle/>
                    <a:p>
                      <a:r>
                        <a:rPr lang="en-US" u="none" strike="noStrike">
                          <a:solidFill>
                            <a:schemeClr val="tx1"/>
                          </a:solidFill>
                          <a:effectLst/>
                          <a:hlinkClick r:id="rId3" tooltip="First Presidency">
                            <a:extLst>
                              <a:ext uri="{A12FA001-AC4F-418D-AE19-62706E023703}">
                                <ahyp:hlinkClr xmlns:ahyp="http://schemas.microsoft.com/office/drawing/2018/hyperlinkcolor" val="tx"/>
                              </a:ext>
                            </a:extLst>
                          </a:hlinkClick>
                        </a:rPr>
                        <a:t>First Presidency</a:t>
                      </a:r>
                      <a:endParaRPr lang="en-US">
                        <a:solidFill>
                          <a:schemeClr val="tx1"/>
                        </a:solidFill>
                      </a:endParaRPr>
                    </a:p>
                  </a:txBody>
                  <a:tcPr marL="31750" marR="31750" marT="31750" marB="31750" anchor="ctr"/>
                </a:tc>
                <a:extLst>
                  <a:ext uri="{0D108BD9-81ED-4DB2-BD59-A6C34878D82A}">
                    <a16:rowId xmlns:a16="http://schemas.microsoft.com/office/drawing/2014/main" val="1677147400"/>
                  </a:ext>
                </a:extLst>
              </a:tr>
              <a:tr h="370840">
                <a:tc>
                  <a:txBody>
                    <a:bodyPr/>
                    <a:lstStyle/>
                    <a:p>
                      <a:r>
                        <a:rPr lang="en-US">
                          <a:solidFill>
                            <a:schemeClr val="tx1"/>
                          </a:solidFill>
                        </a:rPr>
                        <a:t>200</a:t>
                      </a:r>
                    </a:p>
                  </a:txBody>
                  <a:tcPr marL="31750" marR="31750" marT="31750" marB="31750" anchor="ctr"/>
                </a:tc>
                <a:tc>
                  <a:txBody>
                    <a:bodyPr/>
                    <a:lstStyle/>
                    <a:p>
                      <a:r>
                        <a:rPr lang="en-US" u="none" strike="noStrike">
                          <a:solidFill>
                            <a:schemeClr val="tx1"/>
                          </a:solidFill>
                          <a:effectLst/>
                          <a:hlinkClick r:id="rId16" tooltip="Washington County Utah Temple (page does not exist)">
                            <a:extLst>
                              <a:ext uri="{A12FA001-AC4F-418D-AE19-62706E023703}">
                                <ahyp:hlinkClr xmlns:ahyp="http://schemas.microsoft.com/office/drawing/2018/hyperlinkcolor" val="tx"/>
                              </a:ext>
                            </a:extLst>
                          </a:hlinkClick>
                        </a:rPr>
                        <a:t>Washington County Utah Temple</a:t>
                      </a:r>
                      <a:endParaRPr lang="en-US">
                        <a:solidFill>
                          <a:schemeClr val="tx1"/>
                        </a:solidFill>
                      </a:endParaRPr>
                    </a:p>
                  </a:txBody>
                  <a:tcPr marL="31750" marR="31750" marT="31750" marB="31750" anchor="ctr"/>
                </a:tc>
                <a:tc>
                  <a:txBody>
                    <a:bodyPr/>
                    <a:lstStyle/>
                    <a:p>
                      <a:r>
                        <a:rPr lang="en-US">
                          <a:solidFill>
                            <a:schemeClr val="tx1"/>
                          </a:solidFill>
                        </a:rPr>
                        <a:t>7 October 2018</a:t>
                      </a:r>
                    </a:p>
                  </a:txBody>
                  <a:tcPr marL="31750" marR="31750" marT="31750" marB="31750" anchor="ctr"/>
                </a:tc>
                <a:tc>
                  <a:txBody>
                    <a:bodyPr/>
                    <a:lstStyle/>
                    <a:p>
                      <a:r>
                        <a:rPr lang="en-US" u="sng" dirty="0">
                          <a:solidFill>
                            <a:schemeClr val="tx1"/>
                          </a:solidFill>
                          <a:effectLst/>
                          <a:hlinkClick r:id="rId3" tooltip="First Presidency">
                            <a:extLst>
                              <a:ext uri="{A12FA001-AC4F-418D-AE19-62706E023703}">
                                <ahyp:hlinkClr xmlns:ahyp="http://schemas.microsoft.com/office/drawing/2018/hyperlinkcolor" val="tx"/>
                              </a:ext>
                            </a:extLst>
                          </a:hlinkClick>
                        </a:rPr>
                        <a:t>First Presidency</a:t>
                      </a:r>
                      <a:endParaRPr lang="en-US" dirty="0">
                        <a:solidFill>
                          <a:schemeClr val="tx1"/>
                        </a:solidFill>
                      </a:endParaRPr>
                    </a:p>
                  </a:txBody>
                  <a:tcPr marL="31750" marR="31750" marT="31750" marB="31750" anchor="ctr"/>
                </a:tc>
                <a:extLst>
                  <a:ext uri="{0D108BD9-81ED-4DB2-BD59-A6C34878D82A}">
                    <a16:rowId xmlns:a16="http://schemas.microsoft.com/office/drawing/2014/main" val="307687596"/>
                  </a:ext>
                </a:extLst>
              </a:tr>
            </a:tbl>
          </a:graphicData>
        </a:graphic>
      </p:graphicFrame>
    </p:spTree>
    <p:extLst>
      <p:ext uri="{BB962C8B-B14F-4D97-AF65-F5344CB8AC3E}">
        <p14:creationId xmlns:p14="http://schemas.microsoft.com/office/powerpoint/2010/main" val="1566886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90DC6D-DF0B-9478-D8BE-ACC087C458CC}"/>
              </a:ext>
            </a:extLst>
          </p:cNvPr>
          <p:cNvPicPr>
            <a:picLocks noChangeAspect="1"/>
          </p:cNvPicPr>
          <p:nvPr/>
        </p:nvPicPr>
        <p:blipFill>
          <a:blip r:embed="rId2"/>
          <a:stretch>
            <a:fillRect/>
          </a:stretch>
        </p:blipFill>
        <p:spPr>
          <a:xfrm>
            <a:off x="-1" y="0"/>
            <a:ext cx="12192001" cy="6877370"/>
          </a:xfrm>
          <a:prstGeom prst="rect">
            <a:avLst/>
          </a:prstGeom>
        </p:spPr>
      </p:pic>
      <p:sp>
        <p:nvSpPr>
          <p:cNvPr id="6" name="TextBox 5"/>
          <p:cNvSpPr txBox="1"/>
          <p:nvPr/>
        </p:nvSpPr>
        <p:spPr>
          <a:xfrm>
            <a:off x="-1" y="0"/>
            <a:ext cx="12339873" cy="1015663"/>
          </a:xfrm>
          <a:prstGeom prst="rect">
            <a:avLst/>
          </a:prstGeom>
          <a:noFill/>
        </p:spPr>
        <p:txBody>
          <a:bodyPr wrap="square" rtlCol="0">
            <a:spAutoFit/>
          </a:bodyPr>
          <a:lstStyle/>
          <a:p>
            <a:pPr algn="ctr"/>
            <a:r>
              <a:rPr lang="en-US" sz="6000" dirty="0">
                <a:solidFill>
                  <a:schemeClr val="bg1"/>
                </a:solidFill>
                <a:latin typeface="Angsana New" panose="02020603050405020304" pitchFamily="18" charset="-34"/>
              </a:rPr>
              <a:t>First Hymn Sung</a:t>
            </a:r>
            <a:endParaRPr lang="en-US" sz="4400" dirty="0">
              <a:solidFill>
                <a:schemeClr val="bg1"/>
              </a:solidFill>
              <a:latin typeface="Angsana New" panose="02020603050405020304" pitchFamily="18" charset="-34"/>
            </a:endParaRPr>
          </a:p>
        </p:txBody>
      </p:sp>
      <p:sp>
        <p:nvSpPr>
          <p:cNvPr id="12" name="TextBox 11"/>
          <p:cNvSpPr txBox="1"/>
          <p:nvPr/>
        </p:nvSpPr>
        <p:spPr>
          <a:xfrm>
            <a:off x="8775257" y="307776"/>
            <a:ext cx="3564616" cy="400110"/>
          </a:xfrm>
          <a:prstGeom prst="rect">
            <a:avLst/>
          </a:prstGeom>
          <a:noFill/>
        </p:spPr>
        <p:txBody>
          <a:bodyPr wrap="square" rtlCol="0">
            <a:spAutoFit/>
          </a:bodyPr>
          <a:lstStyle/>
          <a:p>
            <a:pPr algn="ctr"/>
            <a:r>
              <a:rPr lang="en-US" sz="2000" dirty="0">
                <a:solidFill>
                  <a:schemeClr val="bg1"/>
                </a:solidFill>
                <a:latin typeface="Angsana New" panose="02020603050405020304" pitchFamily="18" charset="-34"/>
              </a:rPr>
              <a:t>Author: Parley P. Pratt</a:t>
            </a:r>
          </a:p>
        </p:txBody>
      </p:sp>
      <p:grpSp>
        <p:nvGrpSpPr>
          <p:cNvPr id="16" name="Group 15">
            <a:extLst>
              <a:ext uri="{FF2B5EF4-FFF2-40B4-BE49-F238E27FC236}">
                <a16:creationId xmlns:a16="http://schemas.microsoft.com/office/drawing/2014/main" id="{5F64F124-5FA7-44F7-A0E3-9B6A26D023F3}"/>
              </a:ext>
            </a:extLst>
          </p:cNvPr>
          <p:cNvGrpSpPr/>
          <p:nvPr/>
        </p:nvGrpSpPr>
        <p:grpSpPr>
          <a:xfrm>
            <a:off x="4380743" y="2496015"/>
            <a:ext cx="4042937" cy="2480686"/>
            <a:chOff x="4380743" y="2496015"/>
            <a:chExt cx="4042937" cy="2480686"/>
          </a:xfrm>
        </p:grpSpPr>
        <p:grpSp>
          <p:nvGrpSpPr>
            <p:cNvPr id="2" name="Group 1"/>
            <p:cNvGrpSpPr/>
            <p:nvPr/>
          </p:nvGrpSpPr>
          <p:grpSpPr>
            <a:xfrm>
              <a:off x="4380743" y="3034684"/>
              <a:ext cx="4042937" cy="1107996"/>
              <a:chOff x="4380743" y="3034684"/>
              <a:chExt cx="4042937" cy="1107996"/>
            </a:xfrm>
          </p:grpSpPr>
          <p:sp>
            <p:nvSpPr>
              <p:cNvPr id="9" name="Rectangle 8"/>
              <p:cNvSpPr/>
              <p:nvPr/>
            </p:nvSpPr>
            <p:spPr>
              <a:xfrm>
                <a:off x="4380743" y="3034684"/>
                <a:ext cx="4038979" cy="11079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384702" y="3034684"/>
                <a:ext cx="4038978" cy="1107996"/>
              </a:xfrm>
              <a:prstGeom prst="rect">
                <a:avLst/>
              </a:prstGeom>
              <a:noFill/>
            </p:spPr>
            <p:txBody>
              <a:bodyPr wrap="square" rtlCol="0">
                <a:spAutoFit/>
              </a:bodyPr>
              <a:lstStyle/>
              <a:p>
                <a:pPr algn="ctr"/>
                <a:r>
                  <a:rPr lang="en-US" dirty="0">
                    <a:latin typeface="Angsana New" panose="02020603050405020304" pitchFamily="18" charset="-34"/>
                  </a:rPr>
                  <a:t>Our hearts and tongue shall join in one,</a:t>
                </a:r>
              </a:p>
              <a:p>
                <a:pPr algn="ctr"/>
                <a:r>
                  <a:rPr lang="en-US" sz="1600" dirty="0">
                    <a:latin typeface="Angsana New" panose="02020603050405020304" pitchFamily="18" charset="-34"/>
                  </a:rPr>
                  <a:t>To praise the Father and the Son,</a:t>
                </a:r>
              </a:p>
              <a:p>
                <a:pPr algn="ctr"/>
                <a:r>
                  <a:rPr lang="en-US" sz="1600" dirty="0">
                    <a:latin typeface="Angsana New" panose="02020603050405020304" pitchFamily="18" charset="-34"/>
                  </a:rPr>
                  <a:t>While all the heavens shall shout again,</a:t>
                </a:r>
              </a:p>
              <a:p>
                <a:pPr algn="ctr"/>
                <a:r>
                  <a:rPr lang="en-US" sz="1600" dirty="0">
                    <a:latin typeface="Angsana New" panose="02020603050405020304" pitchFamily="18" charset="-34"/>
                  </a:rPr>
                  <a:t>And all creatures say, Amen.</a:t>
                </a:r>
              </a:p>
            </p:txBody>
          </p:sp>
        </p:grpSp>
        <p:sp>
          <p:nvSpPr>
            <p:cNvPr id="10" name="TextBox 9"/>
            <p:cNvSpPr txBox="1"/>
            <p:nvPr/>
          </p:nvSpPr>
          <p:spPr>
            <a:xfrm>
              <a:off x="5273075" y="2496015"/>
              <a:ext cx="2254313" cy="461665"/>
            </a:xfrm>
            <a:prstGeom prst="rect">
              <a:avLst/>
            </a:prstGeom>
            <a:noFill/>
          </p:spPr>
          <p:txBody>
            <a:bodyPr wrap="square" rtlCol="0">
              <a:spAutoFit/>
            </a:bodyPr>
            <a:lstStyle/>
            <a:p>
              <a:pPr algn="ctr"/>
              <a:r>
                <a:rPr lang="en-US" sz="2400" dirty="0">
                  <a:solidFill>
                    <a:schemeClr val="bg1"/>
                  </a:solidFill>
                  <a:latin typeface="Angsana New" panose="02020603050405020304" pitchFamily="18" charset="-34"/>
                </a:rPr>
                <a:t>The last verse</a:t>
              </a:r>
            </a:p>
          </p:txBody>
        </p:sp>
        <p:sp>
          <p:nvSpPr>
            <p:cNvPr id="13" name="TextBox 12"/>
            <p:cNvSpPr txBox="1"/>
            <p:nvPr/>
          </p:nvSpPr>
          <p:spPr>
            <a:xfrm>
              <a:off x="4632729" y="4268815"/>
              <a:ext cx="3564616" cy="707886"/>
            </a:xfrm>
            <a:prstGeom prst="rect">
              <a:avLst/>
            </a:prstGeom>
            <a:noFill/>
          </p:spPr>
          <p:txBody>
            <a:bodyPr wrap="square" rtlCol="0">
              <a:spAutoFit/>
            </a:bodyPr>
            <a:lstStyle/>
            <a:p>
              <a:pPr algn="ctr"/>
              <a:r>
                <a:rPr lang="en-US" sz="2000" dirty="0">
                  <a:solidFill>
                    <a:schemeClr val="bg1"/>
                  </a:solidFill>
                  <a:latin typeface="Angsana New" panose="02020603050405020304" pitchFamily="18" charset="-34"/>
                </a:rPr>
                <a:t>Directed by:</a:t>
              </a:r>
            </a:p>
            <a:p>
              <a:pPr algn="ctr"/>
              <a:r>
                <a:rPr lang="en-US" sz="2000" dirty="0">
                  <a:solidFill>
                    <a:schemeClr val="bg1"/>
                  </a:solidFill>
                  <a:latin typeface="Angsana New" panose="02020603050405020304" pitchFamily="18" charset="-34"/>
                </a:rPr>
                <a:t>M.G. Davis</a:t>
              </a:r>
            </a:p>
          </p:txBody>
        </p:sp>
      </p:grpSp>
      <p:sp>
        <p:nvSpPr>
          <p:cNvPr id="14" name="TextBox 13"/>
          <p:cNvSpPr txBox="1"/>
          <p:nvPr/>
        </p:nvSpPr>
        <p:spPr>
          <a:xfrm>
            <a:off x="117126" y="6496773"/>
            <a:ext cx="3564616" cy="338554"/>
          </a:xfrm>
          <a:prstGeom prst="rect">
            <a:avLst/>
          </a:prstGeom>
          <a:noFill/>
        </p:spPr>
        <p:txBody>
          <a:bodyPr wrap="square" rtlCol="0">
            <a:spAutoFit/>
          </a:bodyPr>
          <a:lstStyle/>
          <a:p>
            <a:r>
              <a:rPr lang="en-US" sz="1600" dirty="0">
                <a:solidFill>
                  <a:schemeClr val="bg1"/>
                </a:solidFill>
                <a:latin typeface="Angsana New" panose="02020603050405020304" pitchFamily="18" charset="-34"/>
              </a:rPr>
              <a:t>HC</a:t>
            </a:r>
          </a:p>
        </p:txBody>
      </p:sp>
      <p:pic>
        <p:nvPicPr>
          <p:cNvPr id="5" name="Picture 4">
            <a:extLst>
              <a:ext uri="{FF2B5EF4-FFF2-40B4-BE49-F238E27FC236}">
                <a16:creationId xmlns:a16="http://schemas.microsoft.com/office/drawing/2014/main" id="{77C400C4-A8DB-4339-BCAA-D7D72BB0A6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998" y="1090091"/>
            <a:ext cx="3213100" cy="5130800"/>
          </a:xfrm>
          <a:prstGeom prst="rect">
            <a:avLst/>
          </a:prstGeom>
        </p:spPr>
      </p:pic>
      <p:pic>
        <p:nvPicPr>
          <p:cNvPr id="8" name="Picture 7">
            <a:extLst>
              <a:ext uri="{FF2B5EF4-FFF2-40B4-BE49-F238E27FC236}">
                <a16:creationId xmlns:a16="http://schemas.microsoft.com/office/drawing/2014/main" id="{4FD2F8B3-3132-4B22-87B3-088642F6DD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0739" y="2232322"/>
            <a:ext cx="2042160" cy="2712720"/>
          </a:xfrm>
          <a:prstGeom prst="rect">
            <a:avLst/>
          </a:prstGeom>
        </p:spPr>
      </p:pic>
    </p:spTree>
    <p:extLst>
      <p:ext uri="{BB962C8B-B14F-4D97-AF65-F5344CB8AC3E}">
        <p14:creationId xmlns:p14="http://schemas.microsoft.com/office/powerpoint/2010/main" val="3472780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893E3D-BD46-17EC-71CD-629310685F2D}"/>
              </a:ext>
            </a:extLst>
          </p:cNvPr>
          <p:cNvPicPr>
            <a:picLocks noChangeAspect="1"/>
          </p:cNvPicPr>
          <p:nvPr/>
        </p:nvPicPr>
        <p:blipFill>
          <a:blip r:embed="rId2"/>
          <a:stretch>
            <a:fillRect/>
          </a:stretch>
        </p:blipFill>
        <p:spPr>
          <a:xfrm>
            <a:off x="-1" y="0"/>
            <a:ext cx="12192001" cy="6877370"/>
          </a:xfrm>
          <a:prstGeom prst="rect">
            <a:avLst/>
          </a:prstGeom>
        </p:spPr>
      </p:pic>
      <p:sp>
        <p:nvSpPr>
          <p:cNvPr id="6" name="TextBox 5"/>
          <p:cNvSpPr txBox="1"/>
          <p:nvPr/>
        </p:nvSpPr>
        <p:spPr>
          <a:xfrm>
            <a:off x="-1" y="0"/>
            <a:ext cx="12339873" cy="1015663"/>
          </a:xfrm>
          <a:prstGeom prst="rect">
            <a:avLst/>
          </a:prstGeom>
          <a:noFill/>
        </p:spPr>
        <p:txBody>
          <a:bodyPr wrap="square" rtlCol="0">
            <a:spAutoFit/>
          </a:bodyPr>
          <a:lstStyle/>
          <a:p>
            <a:pPr algn="ctr"/>
            <a:r>
              <a:rPr lang="en-US" sz="6000" dirty="0">
                <a:solidFill>
                  <a:schemeClr val="bg1"/>
                </a:solidFill>
                <a:latin typeface="Angsana New" panose="02020603050405020304" pitchFamily="18" charset="-34"/>
              </a:rPr>
              <a:t>Sermon and Rest Hymn</a:t>
            </a:r>
            <a:endParaRPr lang="en-US" sz="4400" dirty="0">
              <a:solidFill>
                <a:schemeClr val="bg1"/>
              </a:solidFill>
              <a:latin typeface="Angsana New" panose="02020603050405020304" pitchFamily="18" charset="-34"/>
            </a:endParaRPr>
          </a:p>
        </p:txBody>
      </p:sp>
      <p:sp>
        <p:nvSpPr>
          <p:cNvPr id="14" name="TextBox 13"/>
          <p:cNvSpPr txBox="1"/>
          <p:nvPr/>
        </p:nvSpPr>
        <p:spPr>
          <a:xfrm>
            <a:off x="117126" y="6496773"/>
            <a:ext cx="3564616" cy="338554"/>
          </a:xfrm>
          <a:prstGeom prst="rect">
            <a:avLst/>
          </a:prstGeom>
          <a:noFill/>
        </p:spPr>
        <p:txBody>
          <a:bodyPr wrap="square" rtlCol="0">
            <a:spAutoFit/>
          </a:bodyPr>
          <a:lstStyle/>
          <a:p>
            <a:r>
              <a:rPr lang="en-US" sz="1600" dirty="0">
                <a:solidFill>
                  <a:schemeClr val="bg1"/>
                </a:solidFill>
                <a:latin typeface="Angsana New" panose="02020603050405020304" pitchFamily="18" charset="-34"/>
              </a:rPr>
              <a:t>HC</a:t>
            </a:r>
          </a:p>
        </p:txBody>
      </p:sp>
      <p:sp>
        <p:nvSpPr>
          <p:cNvPr id="21" name="Rectangle 20"/>
          <p:cNvSpPr/>
          <p:nvPr/>
        </p:nvSpPr>
        <p:spPr>
          <a:xfrm>
            <a:off x="8479820" y="1563508"/>
            <a:ext cx="3434540" cy="3908762"/>
          </a:xfrm>
          <a:prstGeom prst="rect">
            <a:avLst/>
          </a:prstGeom>
        </p:spPr>
        <p:txBody>
          <a:bodyPr wrap="square">
            <a:spAutoFit/>
          </a:bodyPr>
          <a:lstStyle/>
          <a:p>
            <a:r>
              <a:rPr lang="en-US" b="0" i="0" dirty="0">
                <a:solidFill>
                  <a:schemeClr val="bg1"/>
                </a:solidFill>
                <a:effectLst/>
                <a:latin typeface="Abadi" panose="020B0604020104020204" pitchFamily="34" charset="0"/>
              </a:rPr>
              <a:t>Sidney Rigdon then reads from Matthew chapters 18-20 with emphasis on chapter 20—</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He spoke 2 ½ hours</a:t>
            </a:r>
            <a:endParaRPr lang="en-US" b="0" i="0" dirty="0">
              <a:solidFill>
                <a:schemeClr val="bg1"/>
              </a:solidFill>
              <a:effectLst/>
              <a:latin typeface="Abadi" panose="020B0604020104020204" pitchFamily="34" charset="0"/>
            </a:endParaRP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“At one point, he drew tears from many eyes.”</a:t>
            </a:r>
            <a:endParaRPr lang="en-US" sz="1200" dirty="0">
              <a:solidFill>
                <a:schemeClr val="bg1"/>
              </a:solidFill>
              <a:latin typeface="Abadi" panose="020B0604020104020204" pitchFamily="34" charset="0"/>
            </a:endParaRPr>
          </a:p>
          <a:p>
            <a:endParaRPr lang="en-US" sz="1200" dirty="0">
              <a:solidFill>
                <a:schemeClr val="bg1"/>
              </a:solidFill>
              <a:latin typeface="Abadi" panose="020B0604020104020204" pitchFamily="34" charset="0"/>
            </a:endParaRPr>
          </a:p>
          <a:p>
            <a:r>
              <a:rPr lang="en-US" sz="1600" dirty="0">
                <a:solidFill>
                  <a:schemeClr val="bg1"/>
                </a:solidFill>
                <a:latin typeface="Abadi" panose="020B0604020104020204" pitchFamily="34" charset="0"/>
              </a:rPr>
              <a:t>“He admitted there are many houses…built for the worship of God, but not one except this, on the face of the whole earth, that was built by divine revelation…” </a:t>
            </a:r>
          </a:p>
          <a:p>
            <a:r>
              <a:rPr lang="en-US" sz="1200" dirty="0">
                <a:solidFill>
                  <a:schemeClr val="bg1"/>
                </a:solidFill>
                <a:latin typeface="Abadi" panose="020B0604020104020204" pitchFamily="34" charset="0"/>
              </a:rPr>
              <a:t>Joseph Smith</a:t>
            </a:r>
            <a:endParaRPr lang="en-US" sz="1200" dirty="0">
              <a:solidFill>
                <a:schemeClr val="bg1"/>
              </a:solidFill>
            </a:endParaRPr>
          </a:p>
        </p:txBody>
      </p:sp>
      <p:pic>
        <p:nvPicPr>
          <p:cNvPr id="9" name="Picture 8">
            <a:extLst>
              <a:ext uri="{FF2B5EF4-FFF2-40B4-BE49-F238E27FC236}">
                <a16:creationId xmlns:a16="http://schemas.microsoft.com/office/drawing/2014/main" id="{E0D697DC-8215-4960-AA89-5D506346B3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619" y="2166812"/>
            <a:ext cx="7852329" cy="4499238"/>
          </a:xfrm>
          <a:prstGeom prst="rect">
            <a:avLst/>
          </a:prstGeom>
        </p:spPr>
      </p:pic>
      <p:pic>
        <p:nvPicPr>
          <p:cNvPr id="16" name="Picture 15">
            <a:extLst>
              <a:ext uri="{FF2B5EF4-FFF2-40B4-BE49-F238E27FC236}">
                <a16:creationId xmlns:a16="http://schemas.microsoft.com/office/drawing/2014/main" id="{DF19ADA9-6A5E-4F27-AB58-986639D0C0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591" y="1090091"/>
            <a:ext cx="6511092" cy="2048434"/>
          </a:xfrm>
          <a:prstGeom prst="rect">
            <a:avLst/>
          </a:prstGeom>
        </p:spPr>
      </p:pic>
    </p:spTree>
    <p:extLst>
      <p:ext uri="{BB962C8B-B14F-4D97-AF65-F5344CB8AC3E}">
        <p14:creationId xmlns:p14="http://schemas.microsoft.com/office/powerpoint/2010/main" val="199500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7CFC86-5E1F-0DE2-6B1D-EB40C6D29DBE}"/>
              </a:ext>
            </a:extLst>
          </p:cNvPr>
          <p:cNvPicPr>
            <a:picLocks noChangeAspect="1"/>
          </p:cNvPicPr>
          <p:nvPr/>
        </p:nvPicPr>
        <p:blipFill>
          <a:blip r:embed="rId2"/>
          <a:stretch>
            <a:fillRect/>
          </a:stretch>
        </p:blipFill>
        <p:spPr>
          <a:xfrm>
            <a:off x="-1" y="0"/>
            <a:ext cx="12192001" cy="6877370"/>
          </a:xfrm>
          <a:prstGeom prst="rect">
            <a:avLst/>
          </a:prstGeom>
        </p:spPr>
      </p:pic>
      <p:sp>
        <p:nvSpPr>
          <p:cNvPr id="6" name="TextBox 5"/>
          <p:cNvSpPr txBox="1"/>
          <p:nvPr/>
        </p:nvSpPr>
        <p:spPr>
          <a:xfrm>
            <a:off x="-1" y="0"/>
            <a:ext cx="12339873" cy="1015663"/>
          </a:xfrm>
          <a:prstGeom prst="rect">
            <a:avLst/>
          </a:prstGeom>
          <a:noFill/>
        </p:spPr>
        <p:txBody>
          <a:bodyPr wrap="square" rtlCol="0">
            <a:spAutoFit/>
          </a:bodyPr>
          <a:lstStyle/>
          <a:p>
            <a:pPr algn="ctr"/>
            <a:r>
              <a:rPr lang="en-US" sz="6000" dirty="0">
                <a:solidFill>
                  <a:schemeClr val="bg1"/>
                </a:solidFill>
                <a:latin typeface="Angsana New" panose="02020603050405020304" pitchFamily="18" charset="-34"/>
              </a:rPr>
              <a:t>The Raising of Their Hands</a:t>
            </a:r>
            <a:endParaRPr lang="en-US" sz="4400" dirty="0">
              <a:solidFill>
                <a:schemeClr val="bg1"/>
              </a:solidFill>
              <a:latin typeface="Angsana New" panose="02020603050405020304" pitchFamily="18" charset="-34"/>
            </a:endParaRPr>
          </a:p>
        </p:txBody>
      </p:sp>
      <p:sp>
        <p:nvSpPr>
          <p:cNvPr id="14" name="TextBox 13"/>
          <p:cNvSpPr txBox="1"/>
          <p:nvPr/>
        </p:nvSpPr>
        <p:spPr>
          <a:xfrm>
            <a:off x="117126" y="6496773"/>
            <a:ext cx="3564616" cy="338554"/>
          </a:xfrm>
          <a:prstGeom prst="rect">
            <a:avLst/>
          </a:prstGeom>
          <a:noFill/>
        </p:spPr>
        <p:txBody>
          <a:bodyPr wrap="square" rtlCol="0">
            <a:spAutoFit/>
          </a:bodyPr>
          <a:lstStyle/>
          <a:p>
            <a:r>
              <a:rPr lang="en-US" sz="1600" dirty="0">
                <a:solidFill>
                  <a:schemeClr val="bg1"/>
                </a:solidFill>
                <a:latin typeface="Angsana New" panose="02020603050405020304" pitchFamily="18" charset="-34"/>
              </a:rPr>
              <a:t>HC</a:t>
            </a:r>
          </a:p>
        </p:txBody>
      </p:sp>
      <p:sp>
        <p:nvSpPr>
          <p:cNvPr id="21" name="Rectangle 20"/>
          <p:cNvSpPr/>
          <p:nvPr/>
        </p:nvSpPr>
        <p:spPr>
          <a:xfrm>
            <a:off x="356612" y="991750"/>
            <a:ext cx="3434540" cy="923330"/>
          </a:xfrm>
          <a:prstGeom prst="rect">
            <a:avLst/>
          </a:prstGeom>
        </p:spPr>
        <p:txBody>
          <a:bodyPr wrap="square">
            <a:spAutoFit/>
          </a:bodyPr>
          <a:lstStyle/>
          <a:p>
            <a:r>
              <a:rPr lang="en-US" b="0" i="0" dirty="0">
                <a:solidFill>
                  <a:schemeClr val="bg1"/>
                </a:solidFill>
                <a:effectLst/>
                <a:latin typeface="Abadi" panose="020B0604020104020204" pitchFamily="34" charset="0"/>
              </a:rPr>
              <a:t>The Prophet Joseph Smith </a:t>
            </a:r>
            <a:r>
              <a:rPr lang="en-US" dirty="0">
                <a:solidFill>
                  <a:schemeClr val="bg1"/>
                </a:solidFill>
                <a:latin typeface="Abadi" panose="020B0604020104020204" pitchFamily="34" charset="0"/>
              </a:rPr>
              <a:t>was</a:t>
            </a:r>
            <a:r>
              <a:rPr lang="en-US" b="0" i="0" dirty="0">
                <a:solidFill>
                  <a:schemeClr val="bg1"/>
                </a:solidFill>
                <a:effectLst/>
                <a:latin typeface="Abadi" panose="020B0604020104020204" pitchFamily="34" charset="0"/>
              </a:rPr>
              <a:t> sustained by the Quorum as Prophet and Seer</a:t>
            </a:r>
            <a:endParaRPr lang="en-US" sz="1200" dirty="0">
              <a:solidFill>
                <a:schemeClr val="bg1"/>
              </a:solidFill>
            </a:endParaRPr>
          </a:p>
        </p:txBody>
      </p:sp>
      <p:sp>
        <p:nvSpPr>
          <p:cNvPr id="22" name="Rectangle 21"/>
          <p:cNvSpPr/>
          <p:nvPr/>
        </p:nvSpPr>
        <p:spPr>
          <a:xfrm>
            <a:off x="714835" y="2512425"/>
            <a:ext cx="3434540" cy="1661993"/>
          </a:xfrm>
          <a:prstGeom prst="rect">
            <a:avLst/>
          </a:prstGeom>
        </p:spPr>
        <p:txBody>
          <a:bodyPr wrap="square">
            <a:spAutoFit/>
          </a:bodyPr>
          <a:lstStyle/>
          <a:p>
            <a:r>
              <a:rPr lang="en-US" b="0" i="0" dirty="0">
                <a:solidFill>
                  <a:schemeClr val="bg1"/>
                </a:solidFill>
                <a:effectLst/>
                <a:latin typeface="Abadi" panose="020B0604020104020204" pitchFamily="34" charset="0"/>
              </a:rPr>
              <a:t>“He then called upon all the congregation of Saints, also, to give their assent by rising on their feet, which they did unanimously.”</a:t>
            </a:r>
          </a:p>
          <a:p>
            <a:endParaRPr lang="en-US" sz="1200" dirty="0">
              <a:solidFill>
                <a:schemeClr val="bg1"/>
              </a:solidFill>
            </a:endParaRPr>
          </a:p>
        </p:txBody>
      </p:sp>
      <p:sp>
        <p:nvSpPr>
          <p:cNvPr id="23" name="Rectangle 22"/>
          <p:cNvSpPr/>
          <p:nvPr/>
        </p:nvSpPr>
        <p:spPr>
          <a:xfrm>
            <a:off x="609934" y="4578416"/>
            <a:ext cx="3434540" cy="1661993"/>
          </a:xfrm>
          <a:prstGeom prst="rect">
            <a:avLst/>
          </a:prstGeom>
        </p:spPr>
        <p:txBody>
          <a:bodyPr wrap="square">
            <a:spAutoFit/>
          </a:bodyPr>
          <a:lstStyle/>
          <a:p>
            <a:r>
              <a:rPr lang="en-US" b="0" i="0" dirty="0">
                <a:solidFill>
                  <a:schemeClr val="bg1"/>
                </a:solidFill>
                <a:effectLst/>
                <a:latin typeface="Abadi" panose="020B0604020104020204" pitchFamily="34" charset="0"/>
              </a:rPr>
              <a:t>The Hymn </a:t>
            </a:r>
            <a:r>
              <a:rPr lang="en-US" b="0" i="1" dirty="0">
                <a:solidFill>
                  <a:schemeClr val="bg1"/>
                </a:solidFill>
                <a:effectLst/>
                <a:latin typeface="Abadi" panose="020B0604020104020204" pitchFamily="34" charset="0"/>
              </a:rPr>
              <a:t>Now Let Us Rejoice </a:t>
            </a:r>
            <a:r>
              <a:rPr lang="en-US" b="0" dirty="0">
                <a:solidFill>
                  <a:schemeClr val="bg1"/>
                </a:solidFill>
                <a:effectLst/>
                <a:latin typeface="Abadi" panose="020B0604020104020204" pitchFamily="34" charset="0"/>
              </a:rPr>
              <a:t>was sung then there was a twenty-minute intermission during which the congregation kept their seats.</a:t>
            </a:r>
            <a:endParaRPr lang="en-US" b="0" i="0" dirty="0">
              <a:solidFill>
                <a:schemeClr val="bg1"/>
              </a:solidFill>
              <a:effectLst/>
              <a:latin typeface="Abadi" panose="020B0604020104020204" pitchFamily="34" charset="0"/>
            </a:endParaRPr>
          </a:p>
          <a:p>
            <a:endParaRPr lang="en-US" sz="1200" dirty="0">
              <a:solidFill>
                <a:schemeClr val="bg1"/>
              </a:solidFill>
            </a:endParaRPr>
          </a:p>
        </p:txBody>
      </p:sp>
      <p:sp>
        <p:nvSpPr>
          <p:cNvPr id="24" name="Rectangle 23"/>
          <p:cNvSpPr/>
          <p:nvPr/>
        </p:nvSpPr>
        <p:spPr>
          <a:xfrm>
            <a:off x="6169935" y="1287258"/>
            <a:ext cx="3434540" cy="1107996"/>
          </a:xfrm>
          <a:prstGeom prst="rect">
            <a:avLst/>
          </a:prstGeom>
        </p:spPr>
        <p:txBody>
          <a:bodyPr wrap="square">
            <a:spAutoFit/>
          </a:bodyPr>
          <a:lstStyle/>
          <a:p>
            <a:r>
              <a:rPr lang="en-US" b="0" i="0" dirty="0">
                <a:solidFill>
                  <a:schemeClr val="bg1"/>
                </a:solidFill>
                <a:effectLst/>
                <a:latin typeface="Abadi" panose="020B0604020104020204" pitchFamily="34" charset="0"/>
              </a:rPr>
              <a:t>The services of the day were resume by singing </a:t>
            </a:r>
            <a:r>
              <a:rPr lang="en-US" b="0" i="1" dirty="0">
                <a:solidFill>
                  <a:schemeClr val="bg1"/>
                </a:solidFill>
                <a:effectLst/>
                <a:latin typeface="Abadi" panose="020B0604020104020204" pitchFamily="34" charset="0"/>
              </a:rPr>
              <a:t>Adam-</a:t>
            </a:r>
            <a:r>
              <a:rPr lang="en-US" b="0" i="1" dirty="0" err="1">
                <a:solidFill>
                  <a:schemeClr val="bg1"/>
                </a:solidFill>
                <a:effectLst/>
                <a:latin typeface="Abadi" panose="020B0604020104020204" pitchFamily="34" charset="0"/>
              </a:rPr>
              <a:t>ondi</a:t>
            </a:r>
            <a:r>
              <a:rPr lang="en-US" b="0" i="1" dirty="0">
                <a:solidFill>
                  <a:schemeClr val="bg1"/>
                </a:solidFill>
                <a:effectLst/>
                <a:latin typeface="Abadi" panose="020B0604020104020204" pitchFamily="34" charset="0"/>
              </a:rPr>
              <a:t>-</a:t>
            </a:r>
            <a:r>
              <a:rPr lang="en-US" b="0" i="1" dirty="0" err="1">
                <a:solidFill>
                  <a:schemeClr val="bg1"/>
                </a:solidFill>
                <a:effectLst/>
                <a:latin typeface="Abadi" panose="020B0604020104020204" pitchFamily="34" charset="0"/>
              </a:rPr>
              <a:t>Ahman</a:t>
            </a:r>
            <a:r>
              <a:rPr lang="en-US" b="0" dirty="0">
                <a:solidFill>
                  <a:schemeClr val="bg1"/>
                </a:solidFill>
                <a:effectLst/>
                <a:latin typeface="Abadi" panose="020B0604020104020204" pitchFamily="34" charset="0"/>
              </a:rPr>
              <a:t>.</a:t>
            </a:r>
            <a:endParaRPr lang="en-US" b="0" i="0" dirty="0">
              <a:solidFill>
                <a:schemeClr val="bg1"/>
              </a:solidFill>
              <a:effectLst/>
              <a:latin typeface="Abadi" panose="020B0604020104020204" pitchFamily="34" charset="0"/>
            </a:endParaRPr>
          </a:p>
          <a:p>
            <a:endParaRPr lang="en-US" sz="1200" dirty="0">
              <a:solidFill>
                <a:schemeClr val="bg1"/>
              </a:solidFill>
            </a:endParaRPr>
          </a:p>
        </p:txBody>
      </p:sp>
      <p:sp>
        <p:nvSpPr>
          <p:cNvPr id="25" name="Rectangle 24"/>
          <p:cNvSpPr/>
          <p:nvPr/>
        </p:nvSpPr>
        <p:spPr>
          <a:xfrm>
            <a:off x="7887205" y="2549134"/>
            <a:ext cx="3434540" cy="1384995"/>
          </a:xfrm>
          <a:prstGeom prst="rect">
            <a:avLst/>
          </a:prstGeom>
        </p:spPr>
        <p:txBody>
          <a:bodyPr wrap="square">
            <a:spAutoFit/>
          </a:bodyPr>
          <a:lstStyle/>
          <a:p>
            <a:r>
              <a:rPr lang="en-US" dirty="0">
                <a:solidFill>
                  <a:schemeClr val="bg1"/>
                </a:solidFill>
                <a:latin typeface="Abadi" panose="020B0604020104020204" pitchFamily="34" charset="0"/>
              </a:rPr>
              <a:t>The Prophet Joseph Smith then made a short address and sustained the Presidency as prophets and Seers</a:t>
            </a:r>
            <a:endParaRPr lang="en-US" b="0" i="0" dirty="0">
              <a:solidFill>
                <a:schemeClr val="bg1"/>
              </a:solidFill>
              <a:effectLst/>
              <a:latin typeface="Abadi" panose="020B0604020104020204" pitchFamily="34" charset="0"/>
            </a:endParaRPr>
          </a:p>
          <a:p>
            <a:endParaRPr lang="en-US" sz="1200" dirty="0">
              <a:solidFill>
                <a:schemeClr val="bg1"/>
              </a:solidFill>
            </a:endParaRPr>
          </a:p>
        </p:txBody>
      </p:sp>
      <p:sp>
        <p:nvSpPr>
          <p:cNvPr id="26" name="Rectangle 25"/>
          <p:cNvSpPr/>
          <p:nvPr/>
        </p:nvSpPr>
        <p:spPr>
          <a:xfrm>
            <a:off x="7887205" y="4378636"/>
            <a:ext cx="3434540" cy="1661993"/>
          </a:xfrm>
          <a:prstGeom prst="rect">
            <a:avLst/>
          </a:prstGeom>
        </p:spPr>
        <p:txBody>
          <a:bodyPr wrap="square">
            <a:spAutoFit/>
          </a:bodyPr>
          <a:lstStyle/>
          <a:p>
            <a:r>
              <a:rPr lang="en-US" dirty="0">
                <a:solidFill>
                  <a:schemeClr val="bg1"/>
                </a:solidFill>
                <a:latin typeface="Abadi" panose="020B0604020104020204" pitchFamily="34" charset="0"/>
              </a:rPr>
              <a:t>The Prophet Joseph Smith then had the Quorum of the Twelve sustained as Prophets, Seers, Revelators, and special witnesses to all the nations of the earth.</a:t>
            </a:r>
            <a:endParaRPr lang="en-US" b="0" i="0" dirty="0">
              <a:solidFill>
                <a:schemeClr val="bg1"/>
              </a:solidFill>
              <a:effectLst/>
              <a:latin typeface="Abadi" panose="020B0604020104020204" pitchFamily="34" charset="0"/>
            </a:endParaRPr>
          </a:p>
          <a:p>
            <a:endParaRPr lang="en-US" sz="1200" dirty="0">
              <a:solidFill>
                <a:schemeClr val="bg1"/>
              </a:solidFill>
            </a:endParaRPr>
          </a:p>
        </p:txBody>
      </p:sp>
      <p:pic>
        <p:nvPicPr>
          <p:cNvPr id="3076" name="Picture 4" descr="http://www.lightplanet.com/mormons/images/leaders/js_portrait_gre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1152" y="1054416"/>
            <a:ext cx="1669054" cy="1573680"/>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p:cNvGrpSpPr/>
          <p:nvPr/>
        </p:nvGrpSpPr>
        <p:grpSpPr>
          <a:xfrm>
            <a:off x="3842775" y="4376464"/>
            <a:ext cx="1424175" cy="2057400"/>
            <a:chOff x="5401235" y="685800"/>
            <a:chExt cx="2752165" cy="3975848"/>
          </a:xfrm>
        </p:grpSpPr>
        <p:sp>
          <p:nvSpPr>
            <p:cNvPr id="29" name="Rectangle 28"/>
            <p:cNvSpPr/>
            <p:nvPr/>
          </p:nvSpPr>
          <p:spPr>
            <a:xfrm>
              <a:off x="5486400" y="685800"/>
              <a:ext cx="2667000" cy="3962400"/>
            </a:xfrm>
            <a:prstGeom prst="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ame 29"/>
            <p:cNvSpPr/>
            <p:nvPr/>
          </p:nvSpPr>
          <p:spPr>
            <a:xfrm>
              <a:off x="5638800" y="762000"/>
              <a:ext cx="2362200" cy="3810000"/>
            </a:xfrm>
            <a:prstGeom prst="frame">
              <a:avLst>
                <a:gd name="adj1" fmla="val 1873"/>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TextBox 30"/>
            <p:cNvSpPr txBox="1"/>
            <p:nvPr/>
          </p:nvSpPr>
          <p:spPr>
            <a:xfrm>
              <a:off x="5791200" y="914401"/>
              <a:ext cx="2057400" cy="1011103"/>
            </a:xfrm>
            <a:prstGeom prst="rect">
              <a:avLst/>
            </a:prstGeom>
            <a:noFill/>
            <a:ln w="12700">
              <a:noFill/>
            </a:ln>
          </p:spPr>
          <p:txBody>
            <a:bodyPr wrap="square" rtlCol="0">
              <a:spAutoFit/>
            </a:bodyPr>
            <a:lstStyle/>
            <a:p>
              <a:pPr algn="ctr"/>
              <a:r>
                <a:rPr lang="en-US" sz="2800" dirty="0">
                  <a:solidFill>
                    <a:schemeClr val="bg2">
                      <a:lumMod val="75000"/>
                    </a:schemeClr>
                  </a:solidFill>
                  <a:latin typeface="Angsana New" pitchFamily="18" charset="-34"/>
                  <a:cs typeface="Angsana New" pitchFamily="18" charset="-34"/>
                </a:rPr>
                <a:t>HYMNS</a:t>
              </a:r>
            </a:p>
          </p:txBody>
        </p:sp>
        <p:grpSp>
          <p:nvGrpSpPr>
            <p:cNvPr id="32" name="Group 80"/>
            <p:cNvGrpSpPr/>
            <p:nvPr/>
          </p:nvGrpSpPr>
          <p:grpSpPr>
            <a:xfrm>
              <a:off x="6199094" y="1676400"/>
              <a:ext cx="1219136" cy="745062"/>
              <a:chOff x="2931459" y="4937760"/>
              <a:chExt cx="4020670" cy="1965955"/>
            </a:xfrm>
          </p:grpSpPr>
          <p:grpSp>
            <p:nvGrpSpPr>
              <p:cNvPr id="34" name="Group 9"/>
              <p:cNvGrpSpPr/>
              <p:nvPr/>
            </p:nvGrpSpPr>
            <p:grpSpPr>
              <a:xfrm>
                <a:off x="2931459" y="5266765"/>
                <a:ext cx="381000" cy="1600200"/>
                <a:chOff x="3854824" y="4876800"/>
                <a:chExt cx="381000" cy="1600200"/>
              </a:xfrm>
            </p:grpSpPr>
            <p:sp>
              <p:nvSpPr>
                <p:cNvPr id="101" name="Rounded Rectangle 5"/>
                <p:cNvSpPr/>
                <p:nvPr/>
              </p:nvSpPr>
              <p:spPr>
                <a:xfrm>
                  <a:off x="3962400" y="5257800"/>
                  <a:ext cx="152400" cy="1219200"/>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6"/>
                <p:cNvSpPr/>
                <p:nvPr/>
              </p:nvSpPr>
              <p:spPr>
                <a:xfrm>
                  <a:off x="3962400" y="5105400"/>
                  <a:ext cx="1524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7"/>
                <p:cNvSpPr/>
                <p:nvPr/>
              </p:nvSpPr>
              <p:spPr>
                <a:xfrm>
                  <a:off x="3886200" y="4876800"/>
                  <a:ext cx="3048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8"/>
                <p:cNvSpPr/>
                <p:nvPr/>
              </p:nvSpPr>
              <p:spPr>
                <a:xfrm>
                  <a:off x="3854824" y="5087471"/>
                  <a:ext cx="381000" cy="1524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10"/>
              <p:cNvGrpSpPr/>
              <p:nvPr/>
            </p:nvGrpSpPr>
            <p:grpSpPr>
              <a:xfrm>
                <a:off x="6571129" y="5275729"/>
                <a:ext cx="381000" cy="1600200"/>
                <a:chOff x="3854824" y="4876800"/>
                <a:chExt cx="381000" cy="1600200"/>
              </a:xfrm>
            </p:grpSpPr>
            <p:sp>
              <p:nvSpPr>
                <p:cNvPr id="97" name="Rounded Rectangle 11"/>
                <p:cNvSpPr/>
                <p:nvPr/>
              </p:nvSpPr>
              <p:spPr>
                <a:xfrm>
                  <a:off x="3962400" y="5257800"/>
                  <a:ext cx="152400" cy="1219200"/>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12"/>
                <p:cNvSpPr/>
                <p:nvPr/>
              </p:nvSpPr>
              <p:spPr>
                <a:xfrm>
                  <a:off x="3962400" y="5105400"/>
                  <a:ext cx="1524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13"/>
                <p:cNvSpPr/>
                <p:nvPr/>
              </p:nvSpPr>
              <p:spPr>
                <a:xfrm>
                  <a:off x="3886200" y="4876800"/>
                  <a:ext cx="3048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14"/>
                <p:cNvSpPr/>
                <p:nvPr/>
              </p:nvSpPr>
              <p:spPr>
                <a:xfrm>
                  <a:off x="3854824" y="5087471"/>
                  <a:ext cx="381000" cy="1524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15"/>
              <p:cNvGrpSpPr/>
              <p:nvPr/>
            </p:nvGrpSpPr>
            <p:grpSpPr>
              <a:xfrm>
                <a:off x="4343400" y="4937760"/>
                <a:ext cx="457200" cy="1920240"/>
                <a:chOff x="3854824" y="4876800"/>
                <a:chExt cx="381000" cy="1600200"/>
              </a:xfrm>
            </p:grpSpPr>
            <p:sp>
              <p:nvSpPr>
                <p:cNvPr id="93" name="Rounded Rectangle 92"/>
                <p:cNvSpPr/>
                <p:nvPr/>
              </p:nvSpPr>
              <p:spPr>
                <a:xfrm>
                  <a:off x="3962400" y="5257800"/>
                  <a:ext cx="152400" cy="1219200"/>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3962400" y="5105400"/>
                  <a:ext cx="1524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3886200" y="4876800"/>
                  <a:ext cx="3048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3854824" y="5087471"/>
                  <a:ext cx="381000" cy="1524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20"/>
              <p:cNvGrpSpPr/>
              <p:nvPr/>
            </p:nvGrpSpPr>
            <p:grpSpPr>
              <a:xfrm>
                <a:off x="5029200" y="4937760"/>
                <a:ext cx="457200" cy="1920240"/>
                <a:chOff x="3854824" y="4876800"/>
                <a:chExt cx="381000" cy="1600200"/>
              </a:xfrm>
            </p:grpSpPr>
            <p:sp>
              <p:nvSpPr>
                <p:cNvPr id="89" name="Rounded Rectangle 88"/>
                <p:cNvSpPr/>
                <p:nvPr/>
              </p:nvSpPr>
              <p:spPr>
                <a:xfrm>
                  <a:off x="3962400" y="5257800"/>
                  <a:ext cx="152400" cy="1219200"/>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3962400" y="5105400"/>
                  <a:ext cx="1524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3886200" y="4876800"/>
                  <a:ext cx="3048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3854824" y="5087471"/>
                  <a:ext cx="381000" cy="1524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25"/>
              <p:cNvGrpSpPr/>
              <p:nvPr/>
            </p:nvGrpSpPr>
            <p:grpSpPr>
              <a:xfrm>
                <a:off x="3505200" y="5577840"/>
                <a:ext cx="304800" cy="1280160"/>
                <a:chOff x="3854824" y="4876800"/>
                <a:chExt cx="381000" cy="1600200"/>
              </a:xfrm>
            </p:grpSpPr>
            <p:sp>
              <p:nvSpPr>
                <p:cNvPr id="85" name="Rounded Rectangle 26"/>
                <p:cNvSpPr/>
                <p:nvPr/>
              </p:nvSpPr>
              <p:spPr>
                <a:xfrm>
                  <a:off x="3962400" y="5257800"/>
                  <a:ext cx="152400" cy="1219200"/>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27"/>
                <p:cNvSpPr/>
                <p:nvPr/>
              </p:nvSpPr>
              <p:spPr>
                <a:xfrm>
                  <a:off x="3962400" y="5105400"/>
                  <a:ext cx="1524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28"/>
                <p:cNvSpPr/>
                <p:nvPr/>
              </p:nvSpPr>
              <p:spPr>
                <a:xfrm>
                  <a:off x="3886200" y="4876800"/>
                  <a:ext cx="3048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3854824" y="5087471"/>
                  <a:ext cx="381000" cy="1524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0"/>
              <p:cNvGrpSpPr/>
              <p:nvPr/>
            </p:nvGrpSpPr>
            <p:grpSpPr>
              <a:xfrm>
                <a:off x="6042212" y="5586805"/>
                <a:ext cx="304800" cy="1280159"/>
                <a:chOff x="3854824" y="4876800"/>
                <a:chExt cx="381000" cy="1600199"/>
              </a:xfrm>
            </p:grpSpPr>
            <p:sp>
              <p:nvSpPr>
                <p:cNvPr id="81" name="Rounded Rectangle 80"/>
                <p:cNvSpPr/>
                <p:nvPr/>
              </p:nvSpPr>
              <p:spPr>
                <a:xfrm>
                  <a:off x="3962400" y="5257799"/>
                  <a:ext cx="152400" cy="1219200"/>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3962400" y="5105400"/>
                  <a:ext cx="1524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3886200" y="4876800"/>
                  <a:ext cx="3048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3854824" y="5087471"/>
                  <a:ext cx="381000" cy="1524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5"/>
              <p:cNvGrpSpPr/>
              <p:nvPr/>
            </p:nvGrpSpPr>
            <p:grpSpPr>
              <a:xfrm>
                <a:off x="4025153" y="5262281"/>
                <a:ext cx="367553" cy="1586753"/>
                <a:chOff x="3854824" y="4876800"/>
                <a:chExt cx="381000" cy="1600200"/>
              </a:xfrm>
            </p:grpSpPr>
            <p:sp>
              <p:nvSpPr>
                <p:cNvPr id="77" name="Rounded Rectangle 76"/>
                <p:cNvSpPr/>
                <p:nvPr/>
              </p:nvSpPr>
              <p:spPr>
                <a:xfrm>
                  <a:off x="3962400" y="5257800"/>
                  <a:ext cx="152400" cy="1219200"/>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3962400" y="5105400"/>
                  <a:ext cx="1524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3886200" y="4876800"/>
                  <a:ext cx="3048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3854824" y="5087471"/>
                  <a:ext cx="381000" cy="1524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p:cNvGrpSpPr/>
              <p:nvPr/>
            </p:nvGrpSpPr>
            <p:grpSpPr>
              <a:xfrm>
                <a:off x="5459506" y="5271246"/>
                <a:ext cx="389966" cy="1582271"/>
                <a:chOff x="3854824" y="4876800"/>
                <a:chExt cx="381000" cy="1600200"/>
              </a:xfrm>
            </p:grpSpPr>
            <p:sp>
              <p:nvSpPr>
                <p:cNvPr id="73" name="Rounded Rectangle 72"/>
                <p:cNvSpPr/>
                <p:nvPr/>
              </p:nvSpPr>
              <p:spPr>
                <a:xfrm>
                  <a:off x="3962400" y="5257800"/>
                  <a:ext cx="152400" cy="1219200"/>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3962400" y="5105400"/>
                  <a:ext cx="1524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3886200" y="4876800"/>
                  <a:ext cx="3048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3854824" y="5087471"/>
                  <a:ext cx="381000" cy="1524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Oval 41"/>
              <p:cNvSpPr/>
              <p:nvPr/>
            </p:nvSpPr>
            <p:spPr>
              <a:xfrm>
                <a:off x="4701988" y="5732930"/>
                <a:ext cx="381000" cy="1524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4648200" y="5867400"/>
                <a:ext cx="152400" cy="990600"/>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4809565" y="5867401"/>
                <a:ext cx="152400" cy="990600"/>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4979894" y="5867400"/>
                <a:ext cx="152400" cy="990600"/>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4688541" y="5862918"/>
                <a:ext cx="416859" cy="80682"/>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Block Arc 46"/>
              <p:cNvSpPr/>
              <p:nvPr/>
            </p:nvSpPr>
            <p:spPr>
              <a:xfrm rot="10800000">
                <a:off x="4724400" y="5410200"/>
                <a:ext cx="333375" cy="381000"/>
              </a:xfrm>
              <a:prstGeom prst="blockArc">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Rounded Rectangle 47"/>
              <p:cNvSpPr/>
              <p:nvPr/>
            </p:nvSpPr>
            <p:spPr>
              <a:xfrm>
                <a:off x="4267200" y="6042212"/>
                <a:ext cx="206187" cy="815788"/>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5351928" y="6033247"/>
                <a:ext cx="210671" cy="815788"/>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3989293" y="6060140"/>
                <a:ext cx="138953" cy="797859"/>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a:off x="3836893" y="6060140"/>
                <a:ext cx="138953" cy="797859"/>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a:off x="3720352" y="6069105"/>
                <a:ext cx="138953" cy="797859"/>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63"/>
              <p:cNvGrpSpPr/>
              <p:nvPr/>
            </p:nvGrpSpPr>
            <p:grpSpPr>
              <a:xfrm>
                <a:off x="3191434" y="6051175"/>
                <a:ext cx="407895" cy="797859"/>
                <a:chOff x="3191434" y="6051175"/>
                <a:chExt cx="407895" cy="797859"/>
              </a:xfrm>
            </p:grpSpPr>
            <p:sp>
              <p:nvSpPr>
                <p:cNvPr id="70" name="Rounded Rectangle 69"/>
                <p:cNvSpPr/>
                <p:nvPr/>
              </p:nvSpPr>
              <p:spPr>
                <a:xfrm>
                  <a:off x="3460376" y="6051175"/>
                  <a:ext cx="138953" cy="797859"/>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70"/>
                <p:cNvSpPr/>
                <p:nvPr/>
              </p:nvSpPr>
              <p:spPr>
                <a:xfrm>
                  <a:off x="3316940" y="6051175"/>
                  <a:ext cx="138953" cy="797859"/>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71"/>
                <p:cNvSpPr/>
                <p:nvPr/>
              </p:nvSpPr>
              <p:spPr>
                <a:xfrm>
                  <a:off x="3191434" y="6051175"/>
                  <a:ext cx="138953" cy="797859"/>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64"/>
              <p:cNvGrpSpPr/>
              <p:nvPr/>
            </p:nvGrpSpPr>
            <p:grpSpPr>
              <a:xfrm>
                <a:off x="6275294" y="6060141"/>
                <a:ext cx="407895" cy="797859"/>
                <a:chOff x="3191434" y="6051175"/>
                <a:chExt cx="407895" cy="797859"/>
              </a:xfrm>
            </p:grpSpPr>
            <p:sp>
              <p:nvSpPr>
                <p:cNvPr id="67" name="Rounded Rectangle 66"/>
                <p:cNvSpPr/>
                <p:nvPr/>
              </p:nvSpPr>
              <p:spPr>
                <a:xfrm>
                  <a:off x="3460376" y="6051175"/>
                  <a:ext cx="138953" cy="797859"/>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p:cNvSpPr/>
                <p:nvPr/>
              </p:nvSpPr>
              <p:spPr>
                <a:xfrm>
                  <a:off x="3316940" y="6051175"/>
                  <a:ext cx="138953" cy="797859"/>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8"/>
                <p:cNvSpPr/>
                <p:nvPr/>
              </p:nvSpPr>
              <p:spPr>
                <a:xfrm>
                  <a:off x="3191434" y="6051175"/>
                  <a:ext cx="138953" cy="797859"/>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68"/>
              <p:cNvGrpSpPr/>
              <p:nvPr/>
            </p:nvGrpSpPr>
            <p:grpSpPr>
              <a:xfrm>
                <a:off x="5715000" y="6060141"/>
                <a:ext cx="407895" cy="797859"/>
                <a:chOff x="3191434" y="6051175"/>
                <a:chExt cx="407895" cy="797859"/>
              </a:xfrm>
            </p:grpSpPr>
            <p:sp>
              <p:nvSpPr>
                <p:cNvPr id="64" name="Rounded Rectangle 63"/>
                <p:cNvSpPr/>
                <p:nvPr/>
              </p:nvSpPr>
              <p:spPr>
                <a:xfrm>
                  <a:off x="3460376" y="6051175"/>
                  <a:ext cx="138953" cy="797859"/>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p:cNvSpPr/>
                <p:nvPr/>
              </p:nvSpPr>
              <p:spPr>
                <a:xfrm>
                  <a:off x="3316940" y="6051175"/>
                  <a:ext cx="138953" cy="797859"/>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p:cNvSpPr/>
                <p:nvPr/>
              </p:nvSpPr>
              <p:spPr>
                <a:xfrm>
                  <a:off x="3191434" y="6051175"/>
                  <a:ext cx="138953" cy="797859"/>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Rounded Rectangle 55"/>
              <p:cNvSpPr/>
              <p:nvPr/>
            </p:nvSpPr>
            <p:spPr>
              <a:xfrm flipV="1">
                <a:off x="3048000" y="6750423"/>
                <a:ext cx="3810000" cy="153292"/>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flipV="1">
                <a:off x="3200400" y="6042211"/>
                <a:ext cx="376518" cy="125506"/>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p:cNvSpPr/>
              <p:nvPr/>
            </p:nvSpPr>
            <p:spPr>
              <a:xfrm flipV="1">
                <a:off x="6275294" y="6033246"/>
                <a:ext cx="376518" cy="125506"/>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p:cNvSpPr/>
              <p:nvPr/>
            </p:nvSpPr>
            <p:spPr>
              <a:xfrm flipV="1">
                <a:off x="3729318" y="6024282"/>
                <a:ext cx="376518" cy="125506"/>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p:cNvSpPr/>
              <p:nvPr/>
            </p:nvSpPr>
            <p:spPr>
              <a:xfrm flipV="1">
                <a:off x="5728447" y="6024282"/>
                <a:ext cx="376518" cy="125506"/>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flipV="1">
                <a:off x="4262718" y="6033246"/>
                <a:ext cx="197224" cy="89648"/>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p:cNvSpPr/>
              <p:nvPr/>
            </p:nvSpPr>
            <p:spPr>
              <a:xfrm flipV="1">
                <a:off x="5342965" y="6019799"/>
                <a:ext cx="215153" cy="58272"/>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4648200" y="6615952"/>
                <a:ext cx="533400" cy="242047"/>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p:cNvSpPr/>
            <p:nvPr/>
          </p:nvSpPr>
          <p:spPr>
            <a:xfrm flipH="1">
              <a:off x="5401235" y="699248"/>
              <a:ext cx="85165" cy="3962400"/>
            </a:xfrm>
            <a:prstGeom prst="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E35480B2-D3B6-490B-966E-9A9A5BFA24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7197" y="2628096"/>
            <a:ext cx="2206752" cy="2029968"/>
          </a:xfrm>
          <a:prstGeom prst="rect">
            <a:avLst/>
          </a:prstGeom>
        </p:spPr>
      </p:pic>
    </p:spTree>
    <p:extLst>
      <p:ext uri="{BB962C8B-B14F-4D97-AF65-F5344CB8AC3E}">
        <p14:creationId xmlns:p14="http://schemas.microsoft.com/office/powerpoint/2010/main" val="299585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C96773-2B7A-AE17-F675-FFFBBC23546B}"/>
              </a:ext>
            </a:extLst>
          </p:cNvPr>
          <p:cNvPicPr>
            <a:picLocks noChangeAspect="1"/>
          </p:cNvPicPr>
          <p:nvPr/>
        </p:nvPicPr>
        <p:blipFill>
          <a:blip r:embed="rId2"/>
          <a:stretch>
            <a:fillRect/>
          </a:stretch>
        </p:blipFill>
        <p:spPr>
          <a:xfrm>
            <a:off x="-1" y="0"/>
            <a:ext cx="12192001" cy="6877370"/>
          </a:xfrm>
          <a:prstGeom prst="rect">
            <a:avLst/>
          </a:prstGeom>
        </p:spPr>
      </p:pic>
      <p:sp>
        <p:nvSpPr>
          <p:cNvPr id="6" name="TextBox 5"/>
          <p:cNvSpPr txBox="1"/>
          <p:nvPr/>
        </p:nvSpPr>
        <p:spPr>
          <a:xfrm>
            <a:off x="239485" y="-61945"/>
            <a:ext cx="12339873" cy="1015663"/>
          </a:xfrm>
          <a:prstGeom prst="rect">
            <a:avLst/>
          </a:prstGeom>
          <a:noFill/>
        </p:spPr>
        <p:txBody>
          <a:bodyPr wrap="square" rtlCol="0">
            <a:spAutoFit/>
          </a:bodyPr>
          <a:lstStyle/>
          <a:p>
            <a:pPr algn="ctr"/>
            <a:r>
              <a:rPr lang="en-US" sz="6000" dirty="0">
                <a:solidFill>
                  <a:schemeClr val="bg1"/>
                </a:solidFill>
                <a:latin typeface="Angsana New" panose="02020603050405020304" pitchFamily="18" charset="-34"/>
              </a:rPr>
              <a:t>Dedicatory Prayer</a:t>
            </a:r>
            <a:endParaRPr lang="en-US" sz="4400" dirty="0">
              <a:solidFill>
                <a:schemeClr val="bg1"/>
              </a:solidFill>
              <a:latin typeface="Angsana New" panose="02020603050405020304" pitchFamily="18" charset="-34"/>
            </a:endParaRPr>
          </a:p>
        </p:txBody>
      </p:sp>
      <p:sp>
        <p:nvSpPr>
          <p:cNvPr id="13" name="TextBox 12"/>
          <p:cNvSpPr txBox="1"/>
          <p:nvPr/>
        </p:nvSpPr>
        <p:spPr>
          <a:xfrm>
            <a:off x="117126" y="6496773"/>
            <a:ext cx="3564616" cy="338554"/>
          </a:xfrm>
          <a:prstGeom prst="rect">
            <a:avLst/>
          </a:prstGeom>
          <a:noFill/>
        </p:spPr>
        <p:txBody>
          <a:bodyPr wrap="square" rtlCol="0">
            <a:spAutoFit/>
          </a:bodyPr>
          <a:lstStyle/>
          <a:p>
            <a:r>
              <a:rPr lang="en-US" sz="1600" dirty="0">
                <a:solidFill>
                  <a:schemeClr val="bg1"/>
                </a:solidFill>
              </a:rPr>
              <a:t>D&amp;C 109  Church News</a:t>
            </a:r>
          </a:p>
        </p:txBody>
      </p:sp>
      <p:sp>
        <p:nvSpPr>
          <p:cNvPr id="14" name="TextBox 13"/>
          <p:cNvSpPr txBox="1"/>
          <p:nvPr/>
        </p:nvSpPr>
        <p:spPr>
          <a:xfrm>
            <a:off x="359641" y="1746914"/>
            <a:ext cx="3089219" cy="3416320"/>
          </a:xfrm>
          <a:prstGeom prst="rect">
            <a:avLst/>
          </a:prstGeom>
          <a:noFill/>
        </p:spPr>
        <p:txBody>
          <a:bodyPr wrap="square" rtlCol="0">
            <a:spAutoFit/>
          </a:bodyPr>
          <a:lstStyle/>
          <a:p>
            <a:r>
              <a:rPr lang="en-US" sz="2400" dirty="0">
                <a:solidFill>
                  <a:schemeClr val="bg1"/>
                </a:solidFill>
              </a:rPr>
              <a:t>“When we dedicate a house to the Lord, what we really do is dedicate ourselves to the lord’s service, with a covenant that we shall use the house in the way He intends that it shall be used.”</a:t>
            </a:r>
          </a:p>
        </p:txBody>
      </p:sp>
      <p:sp>
        <p:nvSpPr>
          <p:cNvPr id="15" name="TextBox 14"/>
          <p:cNvSpPr txBox="1"/>
          <p:nvPr/>
        </p:nvSpPr>
        <p:spPr>
          <a:xfrm>
            <a:off x="8891011" y="1469915"/>
            <a:ext cx="2789360" cy="3970318"/>
          </a:xfrm>
          <a:prstGeom prst="rect">
            <a:avLst/>
          </a:prstGeom>
          <a:noFill/>
        </p:spPr>
        <p:txBody>
          <a:bodyPr wrap="square" rtlCol="0">
            <a:spAutoFit/>
          </a:bodyPr>
          <a:lstStyle/>
          <a:p>
            <a:r>
              <a:rPr lang="en-US" dirty="0">
                <a:solidFill>
                  <a:schemeClr val="bg1"/>
                </a:solidFill>
              </a:rPr>
              <a:t>“This pattern was set by the Prophet Joseph Smith in the dedication of the Kirtland Temple.</a:t>
            </a:r>
          </a:p>
          <a:p>
            <a:endParaRPr lang="en-US" dirty="0">
              <a:solidFill>
                <a:schemeClr val="bg1"/>
              </a:solidFill>
            </a:endParaRPr>
          </a:p>
          <a:p>
            <a:r>
              <a:rPr lang="en-US" dirty="0">
                <a:solidFill>
                  <a:schemeClr val="bg1"/>
                </a:solidFill>
              </a:rPr>
              <a:t>The prayer given on that occasion was revealed to him (Joseph Smith) by the Lord; all prayers used since then have been written by the spirit of inspiration and have been read by such of the Brethren as have been appointed to do so.”</a:t>
            </a:r>
          </a:p>
        </p:txBody>
      </p:sp>
      <p:pic>
        <p:nvPicPr>
          <p:cNvPr id="3" name="Picture 2">
            <a:extLst>
              <a:ext uri="{FF2B5EF4-FFF2-40B4-BE49-F238E27FC236}">
                <a16:creationId xmlns:a16="http://schemas.microsoft.com/office/drawing/2014/main" id="{9B2D24DD-433A-49F0-A2F9-F72BA037E5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0544" y="1450848"/>
            <a:ext cx="5010912" cy="3956304"/>
          </a:xfrm>
          <a:prstGeom prst="rect">
            <a:avLst/>
          </a:prstGeom>
        </p:spPr>
      </p:pic>
    </p:spTree>
    <p:extLst>
      <p:ext uri="{BB962C8B-B14F-4D97-AF65-F5344CB8AC3E}">
        <p14:creationId xmlns:p14="http://schemas.microsoft.com/office/powerpoint/2010/main" val="61856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6113B8-B531-DEA0-3977-A543F8F2C140}"/>
              </a:ext>
            </a:extLst>
          </p:cNvPr>
          <p:cNvPicPr>
            <a:picLocks noChangeAspect="1"/>
          </p:cNvPicPr>
          <p:nvPr/>
        </p:nvPicPr>
        <p:blipFill>
          <a:blip r:embed="rId2"/>
          <a:stretch>
            <a:fillRect/>
          </a:stretch>
        </p:blipFill>
        <p:spPr>
          <a:xfrm>
            <a:off x="-1" y="0"/>
            <a:ext cx="12192001" cy="6877370"/>
          </a:xfrm>
          <a:prstGeom prst="rect">
            <a:avLst/>
          </a:prstGeom>
        </p:spPr>
      </p:pic>
      <p:sp>
        <p:nvSpPr>
          <p:cNvPr id="6" name="TextBox 5"/>
          <p:cNvSpPr txBox="1"/>
          <p:nvPr/>
        </p:nvSpPr>
        <p:spPr>
          <a:xfrm>
            <a:off x="239485" y="-61945"/>
            <a:ext cx="12339873" cy="1015663"/>
          </a:xfrm>
          <a:prstGeom prst="rect">
            <a:avLst/>
          </a:prstGeom>
          <a:noFill/>
        </p:spPr>
        <p:txBody>
          <a:bodyPr wrap="square" rtlCol="0">
            <a:spAutoFit/>
          </a:bodyPr>
          <a:lstStyle/>
          <a:p>
            <a:pPr algn="ctr"/>
            <a:r>
              <a:rPr lang="en-US" sz="6000" dirty="0">
                <a:solidFill>
                  <a:schemeClr val="bg1"/>
                </a:solidFill>
                <a:latin typeface="Angsana New" panose="02020603050405020304" pitchFamily="18" charset="-34"/>
              </a:rPr>
              <a:t>Why Temples?</a:t>
            </a:r>
            <a:endParaRPr lang="en-US" sz="4400" dirty="0">
              <a:solidFill>
                <a:schemeClr val="bg1"/>
              </a:solidFill>
              <a:latin typeface="Angsana New" panose="02020603050405020304" pitchFamily="18" charset="-34"/>
            </a:endParaRPr>
          </a:p>
        </p:txBody>
      </p:sp>
      <p:sp>
        <p:nvSpPr>
          <p:cNvPr id="13" name="TextBox 12"/>
          <p:cNvSpPr txBox="1"/>
          <p:nvPr/>
        </p:nvSpPr>
        <p:spPr>
          <a:xfrm>
            <a:off x="117126" y="6496773"/>
            <a:ext cx="3564616" cy="338554"/>
          </a:xfrm>
          <a:prstGeom prst="rect">
            <a:avLst/>
          </a:prstGeom>
          <a:noFill/>
        </p:spPr>
        <p:txBody>
          <a:bodyPr wrap="square" rtlCol="0">
            <a:spAutoFit/>
          </a:bodyPr>
          <a:lstStyle/>
          <a:p>
            <a:r>
              <a:rPr lang="en-US" sz="1600" dirty="0">
                <a:solidFill>
                  <a:schemeClr val="bg1"/>
                </a:solidFill>
              </a:rPr>
              <a:t>D&amp;C 109:1-4  </a:t>
            </a:r>
            <a:r>
              <a:rPr lang="en-US" sz="1600" dirty="0" err="1">
                <a:solidFill>
                  <a:schemeClr val="bg1"/>
                </a:solidFill>
              </a:rPr>
              <a:t>Otten</a:t>
            </a:r>
            <a:r>
              <a:rPr lang="en-US" sz="1600" dirty="0">
                <a:solidFill>
                  <a:schemeClr val="bg1"/>
                </a:solidFill>
              </a:rPr>
              <a:t> and Caldwell</a:t>
            </a:r>
          </a:p>
        </p:txBody>
      </p:sp>
      <p:sp>
        <p:nvSpPr>
          <p:cNvPr id="14" name="TextBox 13"/>
          <p:cNvSpPr txBox="1"/>
          <p:nvPr/>
        </p:nvSpPr>
        <p:spPr>
          <a:xfrm>
            <a:off x="354823" y="758377"/>
            <a:ext cx="5098919" cy="1569660"/>
          </a:xfrm>
          <a:prstGeom prst="rect">
            <a:avLst/>
          </a:prstGeom>
          <a:noFill/>
        </p:spPr>
        <p:txBody>
          <a:bodyPr wrap="square" rtlCol="0">
            <a:spAutoFit/>
          </a:bodyPr>
          <a:lstStyle/>
          <a:p>
            <a:r>
              <a:rPr lang="en-US" sz="2400" dirty="0">
                <a:solidFill>
                  <a:schemeClr val="bg1"/>
                </a:solidFill>
              </a:rPr>
              <a:t>“Whenever the Lord has given His people access to the fullness of the gospel, He has also commanded His people to build a house unto Him.”</a:t>
            </a:r>
          </a:p>
        </p:txBody>
      </p:sp>
      <p:pic>
        <p:nvPicPr>
          <p:cNvPr id="10" name="Picture 9">
            <a:extLst>
              <a:ext uri="{FF2B5EF4-FFF2-40B4-BE49-F238E27FC236}">
                <a16:creationId xmlns:a16="http://schemas.microsoft.com/office/drawing/2014/main" id="{89318EAE-25DF-4A52-8334-967E46332F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485" y="1278255"/>
            <a:ext cx="11760203" cy="5255207"/>
          </a:xfrm>
          <a:prstGeom prst="rect">
            <a:avLst/>
          </a:prstGeom>
        </p:spPr>
      </p:pic>
      <p:sp>
        <p:nvSpPr>
          <p:cNvPr id="11" name="Rectangle 10">
            <a:extLst>
              <a:ext uri="{FF2B5EF4-FFF2-40B4-BE49-F238E27FC236}">
                <a16:creationId xmlns:a16="http://schemas.microsoft.com/office/drawing/2014/main" id="{1BC18558-42E3-4F33-B47E-E2472D4CDF31}"/>
              </a:ext>
            </a:extLst>
          </p:cNvPr>
          <p:cNvSpPr/>
          <p:nvPr/>
        </p:nvSpPr>
        <p:spPr>
          <a:xfrm>
            <a:off x="8199012" y="5018750"/>
            <a:ext cx="3379844" cy="1384995"/>
          </a:xfrm>
          <a:prstGeom prst="rect">
            <a:avLst/>
          </a:prstGeom>
        </p:spPr>
        <p:txBody>
          <a:bodyPr wrap="square">
            <a:spAutoFit/>
          </a:bodyPr>
          <a:lstStyle/>
          <a:p>
            <a:pPr algn="ctr"/>
            <a:r>
              <a:rPr lang="en-US" sz="2800" b="1" dirty="0">
                <a:solidFill>
                  <a:srgbClr val="FFFF00"/>
                </a:solidFill>
                <a:latin typeface="Open Sans"/>
              </a:rPr>
              <a:t>The Lord commands us to build temples</a:t>
            </a:r>
            <a:endParaRPr lang="en-US" sz="2800" dirty="0">
              <a:solidFill>
                <a:srgbClr val="FFFF00"/>
              </a:solidFill>
            </a:endParaRPr>
          </a:p>
        </p:txBody>
      </p:sp>
    </p:spTree>
    <p:extLst>
      <p:ext uri="{BB962C8B-B14F-4D97-AF65-F5344CB8AC3E}">
        <p14:creationId xmlns:p14="http://schemas.microsoft.com/office/powerpoint/2010/main" val="311356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8E5181-C7A6-1732-5667-49387191811C}"/>
              </a:ext>
            </a:extLst>
          </p:cNvPr>
          <p:cNvPicPr>
            <a:picLocks noChangeAspect="1"/>
          </p:cNvPicPr>
          <p:nvPr/>
        </p:nvPicPr>
        <p:blipFill>
          <a:blip r:embed="rId2"/>
          <a:stretch>
            <a:fillRect/>
          </a:stretch>
        </p:blipFill>
        <p:spPr>
          <a:xfrm>
            <a:off x="-1" y="0"/>
            <a:ext cx="12192001" cy="6877370"/>
          </a:xfrm>
          <a:prstGeom prst="rect">
            <a:avLst/>
          </a:prstGeom>
        </p:spPr>
      </p:pic>
      <p:sp>
        <p:nvSpPr>
          <p:cNvPr id="6" name="TextBox 5"/>
          <p:cNvSpPr txBox="1"/>
          <p:nvPr/>
        </p:nvSpPr>
        <p:spPr>
          <a:xfrm>
            <a:off x="239485" y="-61945"/>
            <a:ext cx="12339873" cy="1015663"/>
          </a:xfrm>
          <a:prstGeom prst="rect">
            <a:avLst/>
          </a:prstGeom>
          <a:noFill/>
        </p:spPr>
        <p:txBody>
          <a:bodyPr wrap="square" rtlCol="0">
            <a:spAutoFit/>
          </a:bodyPr>
          <a:lstStyle/>
          <a:p>
            <a:pPr algn="ctr"/>
            <a:r>
              <a:rPr lang="en-US" sz="6000" dirty="0">
                <a:solidFill>
                  <a:schemeClr val="bg1"/>
                </a:solidFill>
                <a:latin typeface="Angsana New" panose="02020603050405020304" pitchFamily="18" charset="-34"/>
              </a:rPr>
              <a:t>Other Sacrifices for the Temple</a:t>
            </a:r>
            <a:endParaRPr lang="en-US" sz="4400" dirty="0">
              <a:solidFill>
                <a:schemeClr val="bg1"/>
              </a:solidFill>
              <a:latin typeface="Angsana New" panose="02020603050405020304" pitchFamily="18" charset="-34"/>
            </a:endParaRPr>
          </a:p>
        </p:txBody>
      </p:sp>
      <p:sp>
        <p:nvSpPr>
          <p:cNvPr id="13" name="TextBox 12"/>
          <p:cNvSpPr txBox="1"/>
          <p:nvPr/>
        </p:nvSpPr>
        <p:spPr>
          <a:xfrm>
            <a:off x="117126" y="6496773"/>
            <a:ext cx="3564616" cy="338554"/>
          </a:xfrm>
          <a:prstGeom prst="rect">
            <a:avLst/>
          </a:prstGeom>
          <a:noFill/>
        </p:spPr>
        <p:txBody>
          <a:bodyPr wrap="square" rtlCol="0">
            <a:spAutoFit/>
          </a:bodyPr>
          <a:lstStyle/>
          <a:p>
            <a:r>
              <a:rPr lang="en-US" sz="1600" dirty="0">
                <a:solidFill>
                  <a:schemeClr val="bg1"/>
                </a:solidFill>
              </a:rPr>
              <a:t>D&amp;C 109:5</a:t>
            </a:r>
          </a:p>
        </p:txBody>
      </p:sp>
      <p:sp>
        <p:nvSpPr>
          <p:cNvPr id="7" name="Rectangle 6"/>
          <p:cNvSpPr/>
          <p:nvPr/>
        </p:nvSpPr>
        <p:spPr>
          <a:xfrm>
            <a:off x="392121" y="2944101"/>
            <a:ext cx="5328516" cy="1754326"/>
          </a:xfrm>
          <a:prstGeom prst="rect">
            <a:avLst/>
          </a:prstGeom>
        </p:spPr>
        <p:txBody>
          <a:bodyPr wrap="square">
            <a:spAutoFit/>
          </a:bodyPr>
          <a:lstStyle/>
          <a:p>
            <a:r>
              <a:rPr lang="en-US" b="0" i="0" dirty="0">
                <a:solidFill>
                  <a:schemeClr val="bg1"/>
                </a:solidFill>
                <a:effectLst/>
              </a:rPr>
              <a:t>When many of the men were away with Zion’s Camp, some women continued the work on the temple. </a:t>
            </a:r>
          </a:p>
          <a:p>
            <a:endParaRPr lang="en-US" dirty="0">
              <a:solidFill>
                <a:schemeClr val="bg1"/>
              </a:solidFill>
            </a:endParaRPr>
          </a:p>
          <a:p>
            <a:r>
              <a:rPr lang="en-US" b="0" i="0" dirty="0">
                <a:solidFill>
                  <a:schemeClr val="bg1"/>
                </a:solidFill>
                <a:effectLst/>
              </a:rPr>
              <a:t>Some Latter-day Saints, like John Tanner and Vienna Jacques, gave much of their wealth for the building of the temple. </a:t>
            </a:r>
            <a:endParaRPr lang="en-US" dirty="0">
              <a:solidFill>
                <a:schemeClr val="bg1"/>
              </a:solidFill>
            </a:endParaRPr>
          </a:p>
        </p:txBody>
      </p:sp>
      <p:pic>
        <p:nvPicPr>
          <p:cNvPr id="14" name="Picture 13">
            <a:extLst>
              <a:ext uri="{FF2B5EF4-FFF2-40B4-BE49-F238E27FC236}">
                <a16:creationId xmlns:a16="http://schemas.microsoft.com/office/drawing/2014/main" id="{2714D328-7927-474F-9642-9AD503CCE6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4411" y="1390079"/>
            <a:ext cx="2262599" cy="2266597"/>
          </a:xfrm>
          <a:prstGeom prst="rect">
            <a:avLst/>
          </a:prstGeom>
        </p:spPr>
      </p:pic>
      <p:grpSp>
        <p:nvGrpSpPr>
          <p:cNvPr id="18" name="Group 17">
            <a:extLst>
              <a:ext uri="{FF2B5EF4-FFF2-40B4-BE49-F238E27FC236}">
                <a16:creationId xmlns:a16="http://schemas.microsoft.com/office/drawing/2014/main" id="{34E29AEE-80F2-4063-8051-48744AA822C2}"/>
              </a:ext>
            </a:extLst>
          </p:cNvPr>
          <p:cNvGrpSpPr/>
          <p:nvPr/>
        </p:nvGrpSpPr>
        <p:grpSpPr>
          <a:xfrm>
            <a:off x="8462793" y="924274"/>
            <a:ext cx="2918254" cy="2966484"/>
            <a:chOff x="7272917" y="894829"/>
            <a:chExt cx="2918254" cy="2966484"/>
          </a:xfrm>
        </p:grpSpPr>
        <p:pic>
          <p:nvPicPr>
            <p:cNvPr id="16" name="Picture 15">
              <a:extLst>
                <a:ext uri="{FF2B5EF4-FFF2-40B4-BE49-F238E27FC236}">
                  <a16:creationId xmlns:a16="http://schemas.microsoft.com/office/drawing/2014/main" id="{CB11E3C4-5045-4D56-BFCF-E0136DE5D614}"/>
                </a:ext>
              </a:extLst>
            </p:cNvPr>
            <p:cNvPicPr>
              <a:picLocks noChangeAspect="1"/>
            </p:cNvPicPr>
            <p:nvPr/>
          </p:nvPicPr>
          <p:blipFill rotWithShape="1">
            <a:blip r:embed="rId4">
              <a:extLst>
                <a:ext uri="{28A0092B-C50C-407E-A947-70E740481C1C}">
                  <a14:useLocalDpi xmlns:a14="http://schemas.microsoft.com/office/drawing/2010/main" val="0"/>
                </a:ext>
              </a:extLst>
            </a:blip>
            <a:srcRect t="8719" b="18567"/>
            <a:stretch/>
          </p:blipFill>
          <p:spPr>
            <a:xfrm>
              <a:off x="7387258" y="894829"/>
              <a:ext cx="2803913" cy="2966484"/>
            </a:xfrm>
            <a:prstGeom prst="rect">
              <a:avLst/>
            </a:prstGeom>
          </p:spPr>
        </p:pic>
        <p:sp>
          <p:nvSpPr>
            <p:cNvPr id="17" name="TextBox 16">
              <a:extLst>
                <a:ext uri="{FF2B5EF4-FFF2-40B4-BE49-F238E27FC236}">
                  <a16:creationId xmlns:a16="http://schemas.microsoft.com/office/drawing/2014/main" id="{79EECD15-F730-41D6-AF6C-8774CCC909EA}"/>
                </a:ext>
              </a:extLst>
            </p:cNvPr>
            <p:cNvSpPr txBox="1"/>
            <p:nvPr/>
          </p:nvSpPr>
          <p:spPr>
            <a:xfrm>
              <a:off x="7272917" y="3594440"/>
              <a:ext cx="2803913" cy="261610"/>
            </a:xfrm>
            <a:prstGeom prst="rect">
              <a:avLst/>
            </a:prstGeom>
            <a:noFill/>
          </p:spPr>
          <p:txBody>
            <a:bodyPr wrap="square" rtlCol="0">
              <a:spAutoFit/>
            </a:bodyPr>
            <a:lstStyle/>
            <a:p>
              <a:r>
                <a:rPr lang="en-US" sz="1100" dirty="0">
                  <a:solidFill>
                    <a:schemeClr val="bg1"/>
                  </a:solidFill>
                </a:rPr>
                <a:t>George and Emelia Funk</a:t>
              </a:r>
            </a:p>
          </p:txBody>
        </p:sp>
      </p:grpSp>
      <p:sp>
        <p:nvSpPr>
          <p:cNvPr id="4" name="TextBox 3">
            <a:extLst>
              <a:ext uri="{FF2B5EF4-FFF2-40B4-BE49-F238E27FC236}">
                <a16:creationId xmlns:a16="http://schemas.microsoft.com/office/drawing/2014/main" id="{1129AFF6-F6FD-BB39-11D2-346507895D5F}"/>
              </a:ext>
            </a:extLst>
          </p:cNvPr>
          <p:cNvSpPr txBox="1"/>
          <p:nvPr/>
        </p:nvSpPr>
        <p:spPr>
          <a:xfrm>
            <a:off x="380558" y="778430"/>
            <a:ext cx="5093294" cy="2031325"/>
          </a:xfrm>
          <a:prstGeom prst="rect">
            <a:avLst/>
          </a:prstGeom>
          <a:noFill/>
        </p:spPr>
        <p:txBody>
          <a:bodyPr wrap="square">
            <a:spAutoFit/>
          </a:bodyPr>
          <a:lstStyle/>
          <a:p>
            <a:pPr algn="l" fontAlgn="base"/>
            <a:r>
              <a:rPr lang="en-US" b="0" i="0" dirty="0">
                <a:solidFill>
                  <a:schemeClr val="bg1"/>
                </a:solidFill>
                <a:effectLst/>
              </a:rPr>
              <a:t>‘Between June 1833 and March 1836, Church members sacrificed time, money, and possessions to help build the first temple in this dispensation. Men provided skilled labor for the building’s construction, and women made clothing and provided lodging for the workers. Some Latter-day Saints donated much of their wealth to the building of the temple.</a:t>
            </a:r>
          </a:p>
        </p:txBody>
      </p:sp>
      <p:pic>
        <p:nvPicPr>
          <p:cNvPr id="8" name="Picture 7">
            <a:extLst>
              <a:ext uri="{FF2B5EF4-FFF2-40B4-BE49-F238E27FC236}">
                <a16:creationId xmlns:a16="http://schemas.microsoft.com/office/drawing/2014/main" id="{876EC608-A2A8-B4A8-6401-93DE43C20579}"/>
              </a:ext>
            </a:extLst>
          </p:cNvPr>
          <p:cNvPicPr>
            <a:picLocks noChangeAspect="1"/>
          </p:cNvPicPr>
          <p:nvPr/>
        </p:nvPicPr>
        <p:blipFill>
          <a:blip r:embed="rId5"/>
          <a:srcRect t="3028"/>
          <a:stretch/>
        </p:blipFill>
        <p:spPr>
          <a:xfrm>
            <a:off x="1250571" y="5015461"/>
            <a:ext cx="3353268" cy="1450340"/>
          </a:xfrm>
          <a:prstGeom prst="rect">
            <a:avLst/>
          </a:prstGeom>
        </p:spPr>
      </p:pic>
      <p:sp>
        <p:nvSpPr>
          <p:cNvPr id="10" name="TextBox 9">
            <a:extLst>
              <a:ext uri="{FF2B5EF4-FFF2-40B4-BE49-F238E27FC236}">
                <a16:creationId xmlns:a16="http://schemas.microsoft.com/office/drawing/2014/main" id="{B8E79356-333F-A6EE-253C-E5DA9E559F5F}"/>
              </a:ext>
            </a:extLst>
          </p:cNvPr>
          <p:cNvSpPr txBox="1"/>
          <p:nvPr/>
        </p:nvSpPr>
        <p:spPr>
          <a:xfrm>
            <a:off x="5251948" y="4632411"/>
            <a:ext cx="6291942" cy="1754326"/>
          </a:xfrm>
          <a:prstGeom prst="rect">
            <a:avLst/>
          </a:prstGeom>
          <a:noFill/>
        </p:spPr>
        <p:txBody>
          <a:bodyPr wrap="square">
            <a:spAutoFit/>
          </a:bodyPr>
          <a:lstStyle/>
          <a:p>
            <a:pPr algn="l" fontAlgn="base"/>
            <a:r>
              <a:rPr lang="en-US" b="0" i="0" dirty="0">
                <a:solidFill>
                  <a:schemeClr val="bg1"/>
                </a:solidFill>
                <a:effectLst/>
              </a:rPr>
              <a:t>The temple cost approximately 60,000 United States dollars—an incredible sum for that time, especially considering the poverty of the Saints.</a:t>
            </a:r>
          </a:p>
          <a:p>
            <a:pPr algn="l" fontAlgn="base"/>
            <a:endParaRPr lang="en-US" dirty="0">
              <a:solidFill>
                <a:schemeClr val="bg1"/>
              </a:solidFill>
            </a:endParaRPr>
          </a:p>
          <a:p>
            <a:pPr fontAlgn="base"/>
            <a:r>
              <a:rPr lang="en-US" dirty="0">
                <a:solidFill>
                  <a:schemeClr val="bg1"/>
                </a:solidFill>
              </a:rPr>
              <a:t>By comparison, that amount would be worth well over 1,000,000 United States dollars today.</a:t>
            </a:r>
          </a:p>
        </p:txBody>
      </p:sp>
    </p:spTree>
    <p:extLst>
      <p:ext uri="{BB962C8B-B14F-4D97-AF65-F5344CB8AC3E}">
        <p14:creationId xmlns:p14="http://schemas.microsoft.com/office/powerpoint/2010/main" val="243592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416</TotalTime>
  <Words>6786</Words>
  <Application>Microsoft Office PowerPoint</Application>
  <PresentationFormat>Widescreen</PresentationFormat>
  <Paragraphs>1038</Paragraphs>
  <Slides>36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Cambria</vt:lpstr>
      <vt:lpstr>Angsana New</vt:lpstr>
      <vt:lpstr>Open Sans</vt:lpstr>
      <vt:lpstr>Calibri</vt:lpstr>
      <vt:lpstr>Arial</vt:lpstr>
      <vt:lpstr>Abadi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45</cp:revision>
  <dcterms:created xsi:type="dcterms:W3CDTF">2015-02-02T13:09:10Z</dcterms:created>
  <dcterms:modified xsi:type="dcterms:W3CDTF">2024-12-02T15:31:37Z</dcterms:modified>
</cp:coreProperties>
</file>