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0" r:id="rId2"/>
    <p:sldId id="265" r:id="rId3"/>
    <p:sldId id="276" r:id="rId4"/>
    <p:sldId id="259" r:id="rId5"/>
    <p:sldId id="281" r:id="rId6"/>
    <p:sldId id="264" r:id="rId7"/>
    <p:sldId id="266" r:id="rId8"/>
    <p:sldId id="274" r:id="rId9"/>
    <p:sldId id="260" r:id="rId10"/>
    <p:sldId id="261" r:id="rId11"/>
    <p:sldId id="279" r:id="rId12"/>
    <p:sldId id="277" r:id="rId13"/>
    <p:sldId id="278" r:id="rId14"/>
    <p:sldId id="267" r:id="rId15"/>
    <p:sldId id="269" r:id="rId16"/>
    <p:sldId id="268" r:id="rId17"/>
    <p:sldId id="270" r:id="rId18"/>
    <p:sldId id="271" r:id="rId19"/>
    <p:sldId id="272" r:id="rId20"/>
    <p:sldId id="258" r:id="rId21"/>
    <p:sldId id="262" r:id="rId22"/>
    <p:sldId id="273" r:id="rId23"/>
  </p:sldIdLst>
  <p:sldSz cx="12192000" cy="6858000"/>
  <p:notesSz cx="6858000" cy="9144000"/>
  <p:embeddedFontLst>
    <p:embeddedFont>
      <p:font typeface="Abadi" panose="020B0604020104020204" pitchFamily="34" charset="0"/>
      <p:regular r:id="rId24"/>
    </p:embeddedFont>
    <p:embeddedFont>
      <p:font typeface="Candara" panose="020E0502030303020204" pitchFamily="34" charset="0"/>
      <p:regular r:id="rId25"/>
      <p:bold r:id="rId26"/>
      <p:italic r:id="rId27"/>
      <p:boldItalic r:id="rId28"/>
    </p:embeddedFont>
    <p:embeddedFont>
      <p:font typeface="Georgia" panose="02040502050405020303" pitchFamily="18"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41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p:cViewPr varScale="1">
        <p:scale>
          <a:sx n="111" d="100"/>
          <a:sy n="111"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D72C8-5458-4F5F-8302-634EF61DE0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25B4A2-7B2D-4A7B-AC5B-3074E8CEB2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B9B6F7-0A40-4FD6-B7B6-3996191139B8}"/>
              </a:ext>
            </a:extLst>
          </p:cNvPr>
          <p:cNvSpPr>
            <a:spLocks noGrp="1"/>
          </p:cNvSpPr>
          <p:nvPr>
            <p:ph type="dt" sz="half" idx="10"/>
          </p:nvPr>
        </p:nvSpPr>
        <p:spPr/>
        <p:txBody>
          <a:bodyPr/>
          <a:lstStyle/>
          <a:p>
            <a:fld id="{B46F044D-D58F-4A22-8DC5-6ECD5455363A}" type="datetimeFigureOut">
              <a:rPr lang="en-US" smtClean="0"/>
              <a:t>1/1/2025</a:t>
            </a:fld>
            <a:endParaRPr lang="en-US"/>
          </a:p>
        </p:txBody>
      </p:sp>
      <p:sp>
        <p:nvSpPr>
          <p:cNvPr id="5" name="Footer Placeholder 4">
            <a:extLst>
              <a:ext uri="{FF2B5EF4-FFF2-40B4-BE49-F238E27FC236}">
                <a16:creationId xmlns:a16="http://schemas.microsoft.com/office/drawing/2014/main" id="{E7C145F0-4F94-413C-B18E-C8D233B47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9E963-ABBF-4776-92E8-2BCACC4A69E5}"/>
              </a:ext>
            </a:extLst>
          </p:cNvPr>
          <p:cNvSpPr>
            <a:spLocks noGrp="1"/>
          </p:cNvSpPr>
          <p:nvPr>
            <p:ph type="sldNum" sz="quarter" idx="12"/>
          </p:nvPr>
        </p:nvSpPr>
        <p:spPr/>
        <p:txBody>
          <a:bodyPr/>
          <a:lstStyle/>
          <a:p>
            <a:fld id="{C7D17D2A-8700-48D3-B8EC-2488DD8763A0}" type="slidenum">
              <a:rPr lang="en-US" smtClean="0"/>
              <a:t>‹#›</a:t>
            </a:fld>
            <a:endParaRPr lang="en-US"/>
          </a:p>
        </p:txBody>
      </p:sp>
    </p:spTree>
    <p:extLst>
      <p:ext uri="{BB962C8B-B14F-4D97-AF65-F5344CB8AC3E}">
        <p14:creationId xmlns:p14="http://schemas.microsoft.com/office/powerpoint/2010/main" val="151081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414-4797-4024-BE37-1AE844EB79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9B1E23-8A57-4F83-BCB3-778A2766B4E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C48BB-ABA4-406D-A71B-4E7DF6DFB557}"/>
              </a:ext>
            </a:extLst>
          </p:cNvPr>
          <p:cNvSpPr>
            <a:spLocks noGrp="1"/>
          </p:cNvSpPr>
          <p:nvPr>
            <p:ph type="dt" sz="half" idx="10"/>
          </p:nvPr>
        </p:nvSpPr>
        <p:spPr/>
        <p:txBody>
          <a:bodyPr/>
          <a:lstStyle/>
          <a:p>
            <a:fld id="{B46F044D-D58F-4A22-8DC5-6ECD5455363A}" type="datetimeFigureOut">
              <a:rPr lang="en-US" smtClean="0"/>
              <a:t>1/1/2025</a:t>
            </a:fld>
            <a:endParaRPr lang="en-US"/>
          </a:p>
        </p:txBody>
      </p:sp>
      <p:sp>
        <p:nvSpPr>
          <p:cNvPr id="5" name="Footer Placeholder 4">
            <a:extLst>
              <a:ext uri="{FF2B5EF4-FFF2-40B4-BE49-F238E27FC236}">
                <a16:creationId xmlns:a16="http://schemas.microsoft.com/office/drawing/2014/main" id="{3ACCDA19-3E2F-4029-935C-889673016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E49D1-DF10-4CD1-836A-3210BC6FE7D2}"/>
              </a:ext>
            </a:extLst>
          </p:cNvPr>
          <p:cNvSpPr>
            <a:spLocks noGrp="1"/>
          </p:cNvSpPr>
          <p:nvPr>
            <p:ph type="sldNum" sz="quarter" idx="12"/>
          </p:nvPr>
        </p:nvSpPr>
        <p:spPr/>
        <p:txBody>
          <a:bodyPr/>
          <a:lstStyle/>
          <a:p>
            <a:fld id="{C7D17D2A-8700-48D3-B8EC-2488DD8763A0}" type="slidenum">
              <a:rPr lang="en-US" smtClean="0"/>
              <a:t>‹#›</a:t>
            </a:fld>
            <a:endParaRPr lang="en-US"/>
          </a:p>
        </p:txBody>
      </p:sp>
    </p:spTree>
    <p:extLst>
      <p:ext uri="{BB962C8B-B14F-4D97-AF65-F5344CB8AC3E}">
        <p14:creationId xmlns:p14="http://schemas.microsoft.com/office/powerpoint/2010/main" val="2644411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FC2496-A441-4301-866A-1D0D63027C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14D400-12E0-422D-BE02-89063D439BE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71E30-CBAA-460D-A54D-8B174668DACF}"/>
              </a:ext>
            </a:extLst>
          </p:cNvPr>
          <p:cNvSpPr>
            <a:spLocks noGrp="1"/>
          </p:cNvSpPr>
          <p:nvPr>
            <p:ph type="dt" sz="half" idx="10"/>
          </p:nvPr>
        </p:nvSpPr>
        <p:spPr/>
        <p:txBody>
          <a:bodyPr/>
          <a:lstStyle/>
          <a:p>
            <a:fld id="{B46F044D-D58F-4A22-8DC5-6ECD5455363A}" type="datetimeFigureOut">
              <a:rPr lang="en-US" smtClean="0"/>
              <a:t>1/1/2025</a:t>
            </a:fld>
            <a:endParaRPr lang="en-US"/>
          </a:p>
        </p:txBody>
      </p:sp>
      <p:sp>
        <p:nvSpPr>
          <p:cNvPr id="5" name="Footer Placeholder 4">
            <a:extLst>
              <a:ext uri="{FF2B5EF4-FFF2-40B4-BE49-F238E27FC236}">
                <a16:creationId xmlns:a16="http://schemas.microsoft.com/office/drawing/2014/main" id="{ADC117A3-0327-4988-916F-8102A4928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491EC-4CA4-4676-BEA4-61E654776E13}"/>
              </a:ext>
            </a:extLst>
          </p:cNvPr>
          <p:cNvSpPr>
            <a:spLocks noGrp="1"/>
          </p:cNvSpPr>
          <p:nvPr>
            <p:ph type="sldNum" sz="quarter" idx="12"/>
          </p:nvPr>
        </p:nvSpPr>
        <p:spPr/>
        <p:txBody>
          <a:bodyPr/>
          <a:lstStyle/>
          <a:p>
            <a:fld id="{C7D17D2A-8700-48D3-B8EC-2488DD8763A0}" type="slidenum">
              <a:rPr lang="en-US" smtClean="0"/>
              <a:t>‹#›</a:t>
            </a:fld>
            <a:endParaRPr lang="en-US"/>
          </a:p>
        </p:txBody>
      </p:sp>
    </p:spTree>
    <p:extLst>
      <p:ext uri="{BB962C8B-B14F-4D97-AF65-F5344CB8AC3E}">
        <p14:creationId xmlns:p14="http://schemas.microsoft.com/office/powerpoint/2010/main" val="2113449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BA8E-AE19-4384-9400-413CDA866B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88192D-53F9-4804-BF58-59B101180B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5301D-41BC-49A5-ADD8-C2CFAAB332DC}"/>
              </a:ext>
            </a:extLst>
          </p:cNvPr>
          <p:cNvSpPr>
            <a:spLocks noGrp="1"/>
          </p:cNvSpPr>
          <p:nvPr>
            <p:ph type="dt" sz="half" idx="10"/>
          </p:nvPr>
        </p:nvSpPr>
        <p:spPr/>
        <p:txBody>
          <a:bodyPr/>
          <a:lstStyle/>
          <a:p>
            <a:fld id="{B46F044D-D58F-4A22-8DC5-6ECD5455363A}" type="datetimeFigureOut">
              <a:rPr lang="en-US" smtClean="0"/>
              <a:t>1/1/2025</a:t>
            </a:fld>
            <a:endParaRPr lang="en-US"/>
          </a:p>
        </p:txBody>
      </p:sp>
      <p:sp>
        <p:nvSpPr>
          <p:cNvPr id="5" name="Footer Placeholder 4">
            <a:extLst>
              <a:ext uri="{FF2B5EF4-FFF2-40B4-BE49-F238E27FC236}">
                <a16:creationId xmlns:a16="http://schemas.microsoft.com/office/drawing/2014/main" id="{B3B69613-202C-44B0-A930-CDE2B5E5A6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029DC-F5F0-4B3C-9380-4BA3558BA11C}"/>
              </a:ext>
            </a:extLst>
          </p:cNvPr>
          <p:cNvSpPr>
            <a:spLocks noGrp="1"/>
          </p:cNvSpPr>
          <p:nvPr>
            <p:ph type="sldNum" sz="quarter" idx="12"/>
          </p:nvPr>
        </p:nvSpPr>
        <p:spPr/>
        <p:txBody>
          <a:bodyPr/>
          <a:lstStyle/>
          <a:p>
            <a:fld id="{C7D17D2A-8700-48D3-B8EC-2488DD8763A0}" type="slidenum">
              <a:rPr lang="en-US" smtClean="0"/>
              <a:t>‹#›</a:t>
            </a:fld>
            <a:endParaRPr lang="en-US"/>
          </a:p>
        </p:txBody>
      </p:sp>
    </p:spTree>
    <p:extLst>
      <p:ext uri="{BB962C8B-B14F-4D97-AF65-F5344CB8AC3E}">
        <p14:creationId xmlns:p14="http://schemas.microsoft.com/office/powerpoint/2010/main" val="1128516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D5EE-9590-4E7A-8255-AE9109E3F8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695CD9-4A56-4C1B-AEF0-91C59AA462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9FA6FD-970C-4ECA-A243-E5E9F682196B}"/>
              </a:ext>
            </a:extLst>
          </p:cNvPr>
          <p:cNvSpPr>
            <a:spLocks noGrp="1"/>
          </p:cNvSpPr>
          <p:nvPr>
            <p:ph type="dt" sz="half" idx="10"/>
          </p:nvPr>
        </p:nvSpPr>
        <p:spPr/>
        <p:txBody>
          <a:bodyPr/>
          <a:lstStyle/>
          <a:p>
            <a:fld id="{B46F044D-D58F-4A22-8DC5-6ECD5455363A}" type="datetimeFigureOut">
              <a:rPr lang="en-US" smtClean="0"/>
              <a:t>1/1/2025</a:t>
            </a:fld>
            <a:endParaRPr lang="en-US"/>
          </a:p>
        </p:txBody>
      </p:sp>
      <p:sp>
        <p:nvSpPr>
          <p:cNvPr id="5" name="Footer Placeholder 4">
            <a:extLst>
              <a:ext uri="{FF2B5EF4-FFF2-40B4-BE49-F238E27FC236}">
                <a16:creationId xmlns:a16="http://schemas.microsoft.com/office/drawing/2014/main" id="{CA995068-4C74-4A47-9CFA-6FCAC31152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8AF73-E068-48C3-8481-D1CC5C2AD6BE}"/>
              </a:ext>
            </a:extLst>
          </p:cNvPr>
          <p:cNvSpPr>
            <a:spLocks noGrp="1"/>
          </p:cNvSpPr>
          <p:nvPr>
            <p:ph type="sldNum" sz="quarter" idx="12"/>
          </p:nvPr>
        </p:nvSpPr>
        <p:spPr/>
        <p:txBody>
          <a:bodyPr/>
          <a:lstStyle/>
          <a:p>
            <a:fld id="{C7D17D2A-8700-48D3-B8EC-2488DD8763A0}" type="slidenum">
              <a:rPr lang="en-US" smtClean="0"/>
              <a:t>‹#›</a:t>
            </a:fld>
            <a:endParaRPr lang="en-US"/>
          </a:p>
        </p:txBody>
      </p:sp>
    </p:spTree>
    <p:extLst>
      <p:ext uri="{BB962C8B-B14F-4D97-AF65-F5344CB8AC3E}">
        <p14:creationId xmlns:p14="http://schemas.microsoft.com/office/powerpoint/2010/main" val="2271178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E64C-8863-41DF-89AF-7E5BF350B2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CC859A-1419-4301-8210-3E64FE69E85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7B4B1D-66BD-42F4-95CC-6518A63C111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964FBA-C040-44B3-A443-A4362C4DC572}"/>
              </a:ext>
            </a:extLst>
          </p:cNvPr>
          <p:cNvSpPr>
            <a:spLocks noGrp="1"/>
          </p:cNvSpPr>
          <p:nvPr>
            <p:ph type="dt" sz="half" idx="10"/>
          </p:nvPr>
        </p:nvSpPr>
        <p:spPr/>
        <p:txBody>
          <a:bodyPr/>
          <a:lstStyle/>
          <a:p>
            <a:fld id="{B46F044D-D58F-4A22-8DC5-6ECD5455363A}" type="datetimeFigureOut">
              <a:rPr lang="en-US" smtClean="0"/>
              <a:t>1/1/2025</a:t>
            </a:fld>
            <a:endParaRPr lang="en-US"/>
          </a:p>
        </p:txBody>
      </p:sp>
      <p:sp>
        <p:nvSpPr>
          <p:cNvPr id="6" name="Footer Placeholder 5">
            <a:extLst>
              <a:ext uri="{FF2B5EF4-FFF2-40B4-BE49-F238E27FC236}">
                <a16:creationId xmlns:a16="http://schemas.microsoft.com/office/drawing/2014/main" id="{000138C6-6A53-43F1-9EC5-263819CFA4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56740-0050-4C04-B394-9F3EF1D51977}"/>
              </a:ext>
            </a:extLst>
          </p:cNvPr>
          <p:cNvSpPr>
            <a:spLocks noGrp="1"/>
          </p:cNvSpPr>
          <p:nvPr>
            <p:ph type="sldNum" sz="quarter" idx="12"/>
          </p:nvPr>
        </p:nvSpPr>
        <p:spPr/>
        <p:txBody>
          <a:bodyPr/>
          <a:lstStyle/>
          <a:p>
            <a:fld id="{C7D17D2A-8700-48D3-B8EC-2488DD8763A0}" type="slidenum">
              <a:rPr lang="en-US" smtClean="0"/>
              <a:t>‹#›</a:t>
            </a:fld>
            <a:endParaRPr lang="en-US"/>
          </a:p>
        </p:txBody>
      </p:sp>
    </p:spTree>
    <p:extLst>
      <p:ext uri="{BB962C8B-B14F-4D97-AF65-F5344CB8AC3E}">
        <p14:creationId xmlns:p14="http://schemas.microsoft.com/office/powerpoint/2010/main" val="2362188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77E9-29E3-4E25-9900-E4FA2BA30D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42E570-CDD1-42AC-974D-0E17E9E2EC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6D27DC-242A-4F95-B659-A3ADFCF735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482A86-A672-4E69-9881-F4539FC9FD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5C8C15-6364-4EB1-9701-6193D0D416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08E230-78C2-46D0-B70B-2D15C56D35C2}"/>
              </a:ext>
            </a:extLst>
          </p:cNvPr>
          <p:cNvSpPr>
            <a:spLocks noGrp="1"/>
          </p:cNvSpPr>
          <p:nvPr>
            <p:ph type="dt" sz="half" idx="10"/>
          </p:nvPr>
        </p:nvSpPr>
        <p:spPr/>
        <p:txBody>
          <a:bodyPr/>
          <a:lstStyle/>
          <a:p>
            <a:fld id="{B46F044D-D58F-4A22-8DC5-6ECD5455363A}" type="datetimeFigureOut">
              <a:rPr lang="en-US" smtClean="0"/>
              <a:t>1/1/2025</a:t>
            </a:fld>
            <a:endParaRPr lang="en-US"/>
          </a:p>
        </p:txBody>
      </p:sp>
      <p:sp>
        <p:nvSpPr>
          <p:cNvPr id="8" name="Footer Placeholder 7">
            <a:extLst>
              <a:ext uri="{FF2B5EF4-FFF2-40B4-BE49-F238E27FC236}">
                <a16:creationId xmlns:a16="http://schemas.microsoft.com/office/drawing/2014/main" id="{9832B403-B4D8-4DAE-8C65-CABD08C0C1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001B2B-78F2-42B0-92F0-498092E04BDD}"/>
              </a:ext>
            </a:extLst>
          </p:cNvPr>
          <p:cNvSpPr>
            <a:spLocks noGrp="1"/>
          </p:cNvSpPr>
          <p:nvPr>
            <p:ph type="sldNum" sz="quarter" idx="12"/>
          </p:nvPr>
        </p:nvSpPr>
        <p:spPr/>
        <p:txBody>
          <a:bodyPr/>
          <a:lstStyle/>
          <a:p>
            <a:fld id="{C7D17D2A-8700-48D3-B8EC-2488DD8763A0}" type="slidenum">
              <a:rPr lang="en-US" smtClean="0"/>
              <a:t>‹#›</a:t>
            </a:fld>
            <a:endParaRPr lang="en-US"/>
          </a:p>
        </p:txBody>
      </p:sp>
    </p:spTree>
    <p:extLst>
      <p:ext uri="{BB962C8B-B14F-4D97-AF65-F5344CB8AC3E}">
        <p14:creationId xmlns:p14="http://schemas.microsoft.com/office/powerpoint/2010/main" val="34609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80B92-E6FA-4002-BCA1-11764AFF3B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318545-66C3-45F4-A466-D20590C472A7}"/>
              </a:ext>
            </a:extLst>
          </p:cNvPr>
          <p:cNvSpPr>
            <a:spLocks noGrp="1"/>
          </p:cNvSpPr>
          <p:nvPr>
            <p:ph type="dt" sz="half" idx="10"/>
          </p:nvPr>
        </p:nvSpPr>
        <p:spPr/>
        <p:txBody>
          <a:bodyPr/>
          <a:lstStyle/>
          <a:p>
            <a:fld id="{B46F044D-D58F-4A22-8DC5-6ECD5455363A}" type="datetimeFigureOut">
              <a:rPr lang="en-US" smtClean="0"/>
              <a:t>1/1/2025</a:t>
            </a:fld>
            <a:endParaRPr lang="en-US"/>
          </a:p>
        </p:txBody>
      </p:sp>
      <p:sp>
        <p:nvSpPr>
          <p:cNvPr id="4" name="Footer Placeholder 3">
            <a:extLst>
              <a:ext uri="{FF2B5EF4-FFF2-40B4-BE49-F238E27FC236}">
                <a16:creationId xmlns:a16="http://schemas.microsoft.com/office/drawing/2014/main" id="{06A36966-18B7-40C2-A202-5ACD50EC98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EFE5BE-834F-47B8-9079-F69BDEACDD16}"/>
              </a:ext>
            </a:extLst>
          </p:cNvPr>
          <p:cNvSpPr>
            <a:spLocks noGrp="1"/>
          </p:cNvSpPr>
          <p:nvPr>
            <p:ph type="sldNum" sz="quarter" idx="12"/>
          </p:nvPr>
        </p:nvSpPr>
        <p:spPr/>
        <p:txBody>
          <a:bodyPr/>
          <a:lstStyle/>
          <a:p>
            <a:fld id="{C7D17D2A-8700-48D3-B8EC-2488DD8763A0}" type="slidenum">
              <a:rPr lang="en-US" smtClean="0"/>
              <a:t>‹#›</a:t>
            </a:fld>
            <a:endParaRPr lang="en-US"/>
          </a:p>
        </p:txBody>
      </p:sp>
    </p:spTree>
    <p:extLst>
      <p:ext uri="{BB962C8B-B14F-4D97-AF65-F5344CB8AC3E}">
        <p14:creationId xmlns:p14="http://schemas.microsoft.com/office/powerpoint/2010/main" val="380491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408A52-6D63-47C5-A163-13016C1A6389}"/>
              </a:ext>
            </a:extLst>
          </p:cNvPr>
          <p:cNvSpPr>
            <a:spLocks noGrp="1"/>
          </p:cNvSpPr>
          <p:nvPr>
            <p:ph type="dt" sz="half" idx="10"/>
          </p:nvPr>
        </p:nvSpPr>
        <p:spPr/>
        <p:txBody>
          <a:bodyPr/>
          <a:lstStyle/>
          <a:p>
            <a:fld id="{B46F044D-D58F-4A22-8DC5-6ECD5455363A}" type="datetimeFigureOut">
              <a:rPr lang="en-US" smtClean="0"/>
              <a:t>1/1/2025</a:t>
            </a:fld>
            <a:endParaRPr lang="en-US"/>
          </a:p>
        </p:txBody>
      </p:sp>
      <p:sp>
        <p:nvSpPr>
          <p:cNvPr id="3" name="Footer Placeholder 2">
            <a:extLst>
              <a:ext uri="{FF2B5EF4-FFF2-40B4-BE49-F238E27FC236}">
                <a16:creationId xmlns:a16="http://schemas.microsoft.com/office/drawing/2014/main" id="{0FFB425A-D31D-48F9-B3FE-C6FF0E8993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05D2CF-B816-4D57-9777-457A9B1CCF44}"/>
              </a:ext>
            </a:extLst>
          </p:cNvPr>
          <p:cNvSpPr>
            <a:spLocks noGrp="1"/>
          </p:cNvSpPr>
          <p:nvPr>
            <p:ph type="sldNum" sz="quarter" idx="12"/>
          </p:nvPr>
        </p:nvSpPr>
        <p:spPr/>
        <p:txBody>
          <a:bodyPr/>
          <a:lstStyle/>
          <a:p>
            <a:fld id="{C7D17D2A-8700-48D3-B8EC-2488DD8763A0}" type="slidenum">
              <a:rPr lang="en-US" smtClean="0"/>
              <a:t>‹#›</a:t>
            </a:fld>
            <a:endParaRPr lang="en-US"/>
          </a:p>
        </p:txBody>
      </p:sp>
    </p:spTree>
    <p:extLst>
      <p:ext uri="{BB962C8B-B14F-4D97-AF65-F5344CB8AC3E}">
        <p14:creationId xmlns:p14="http://schemas.microsoft.com/office/powerpoint/2010/main" val="4092337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90192-B51D-453A-B2E0-B7625E5444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14BCE2-5C69-47CD-A36E-B75EF4C6C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AF14D9-1BF3-45DB-B4EF-5997E7FAD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F6B5DD-B292-46FA-B1A4-AD78387D7CB3}"/>
              </a:ext>
            </a:extLst>
          </p:cNvPr>
          <p:cNvSpPr>
            <a:spLocks noGrp="1"/>
          </p:cNvSpPr>
          <p:nvPr>
            <p:ph type="dt" sz="half" idx="10"/>
          </p:nvPr>
        </p:nvSpPr>
        <p:spPr/>
        <p:txBody>
          <a:bodyPr/>
          <a:lstStyle/>
          <a:p>
            <a:fld id="{B46F044D-D58F-4A22-8DC5-6ECD5455363A}" type="datetimeFigureOut">
              <a:rPr lang="en-US" smtClean="0"/>
              <a:t>1/1/2025</a:t>
            </a:fld>
            <a:endParaRPr lang="en-US"/>
          </a:p>
        </p:txBody>
      </p:sp>
      <p:sp>
        <p:nvSpPr>
          <p:cNvPr id="6" name="Footer Placeholder 5">
            <a:extLst>
              <a:ext uri="{FF2B5EF4-FFF2-40B4-BE49-F238E27FC236}">
                <a16:creationId xmlns:a16="http://schemas.microsoft.com/office/drawing/2014/main" id="{B5E64607-82FF-42C7-B6E9-B767A36F6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5662F5-3535-4ACC-B746-589611822B3F}"/>
              </a:ext>
            </a:extLst>
          </p:cNvPr>
          <p:cNvSpPr>
            <a:spLocks noGrp="1"/>
          </p:cNvSpPr>
          <p:nvPr>
            <p:ph type="sldNum" sz="quarter" idx="12"/>
          </p:nvPr>
        </p:nvSpPr>
        <p:spPr/>
        <p:txBody>
          <a:bodyPr/>
          <a:lstStyle/>
          <a:p>
            <a:fld id="{C7D17D2A-8700-48D3-B8EC-2488DD8763A0}" type="slidenum">
              <a:rPr lang="en-US" smtClean="0"/>
              <a:t>‹#›</a:t>
            </a:fld>
            <a:endParaRPr lang="en-US"/>
          </a:p>
        </p:txBody>
      </p:sp>
    </p:spTree>
    <p:extLst>
      <p:ext uri="{BB962C8B-B14F-4D97-AF65-F5344CB8AC3E}">
        <p14:creationId xmlns:p14="http://schemas.microsoft.com/office/powerpoint/2010/main" val="1203502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FA784-5FBA-4ED5-BD4A-86EEFDAA81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391712-0FC0-4505-BA33-BFFE8A6651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2B3D4A-6C1B-49A9-B6A6-6C3EE031C0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EEB809-9DAB-4E18-B34C-087E12346787}"/>
              </a:ext>
            </a:extLst>
          </p:cNvPr>
          <p:cNvSpPr>
            <a:spLocks noGrp="1"/>
          </p:cNvSpPr>
          <p:nvPr>
            <p:ph type="dt" sz="half" idx="10"/>
          </p:nvPr>
        </p:nvSpPr>
        <p:spPr/>
        <p:txBody>
          <a:bodyPr/>
          <a:lstStyle/>
          <a:p>
            <a:fld id="{B46F044D-D58F-4A22-8DC5-6ECD5455363A}" type="datetimeFigureOut">
              <a:rPr lang="en-US" smtClean="0"/>
              <a:t>1/1/2025</a:t>
            </a:fld>
            <a:endParaRPr lang="en-US"/>
          </a:p>
        </p:txBody>
      </p:sp>
      <p:sp>
        <p:nvSpPr>
          <p:cNvPr id="6" name="Footer Placeholder 5">
            <a:extLst>
              <a:ext uri="{FF2B5EF4-FFF2-40B4-BE49-F238E27FC236}">
                <a16:creationId xmlns:a16="http://schemas.microsoft.com/office/drawing/2014/main" id="{4CE7093F-A87C-42AA-8000-AD8B1BCD8B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7DFCF8-ACB7-455B-B2AF-9E704C23B798}"/>
              </a:ext>
            </a:extLst>
          </p:cNvPr>
          <p:cNvSpPr>
            <a:spLocks noGrp="1"/>
          </p:cNvSpPr>
          <p:nvPr>
            <p:ph type="sldNum" sz="quarter" idx="12"/>
          </p:nvPr>
        </p:nvSpPr>
        <p:spPr/>
        <p:txBody>
          <a:bodyPr/>
          <a:lstStyle/>
          <a:p>
            <a:fld id="{C7D17D2A-8700-48D3-B8EC-2488DD8763A0}" type="slidenum">
              <a:rPr lang="en-US" smtClean="0"/>
              <a:t>‹#›</a:t>
            </a:fld>
            <a:endParaRPr lang="en-US"/>
          </a:p>
        </p:txBody>
      </p:sp>
    </p:spTree>
    <p:extLst>
      <p:ext uri="{BB962C8B-B14F-4D97-AF65-F5344CB8AC3E}">
        <p14:creationId xmlns:p14="http://schemas.microsoft.com/office/powerpoint/2010/main" val="3057781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A0ED5A-0A30-4226-BBAE-554FEBCA0F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F01270-AAEC-4B61-89AE-DE344578B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B52326-DC92-4FAD-8FD4-FD55B87AE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6F044D-D58F-4A22-8DC5-6ECD5455363A}" type="datetimeFigureOut">
              <a:rPr lang="en-US" smtClean="0"/>
              <a:t>1/1/2025</a:t>
            </a:fld>
            <a:endParaRPr lang="en-US"/>
          </a:p>
        </p:txBody>
      </p:sp>
      <p:sp>
        <p:nvSpPr>
          <p:cNvPr id="5" name="Footer Placeholder 4">
            <a:extLst>
              <a:ext uri="{FF2B5EF4-FFF2-40B4-BE49-F238E27FC236}">
                <a16:creationId xmlns:a16="http://schemas.microsoft.com/office/drawing/2014/main" id="{199E8BB2-1013-44CD-812B-8649EC251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097C9C-8E31-4499-ADA2-DFAF4F3CCF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17D2A-8700-48D3-B8EC-2488DD8763A0}" type="slidenum">
              <a:rPr lang="en-US" smtClean="0"/>
              <a:t>‹#›</a:t>
            </a:fld>
            <a:endParaRPr lang="en-US"/>
          </a:p>
        </p:txBody>
      </p:sp>
    </p:spTree>
    <p:extLst>
      <p:ext uri="{BB962C8B-B14F-4D97-AF65-F5344CB8AC3E}">
        <p14:creationId xmlns:p14="http://schemas.microsoft.com/office/powerpoint/2010/main" val="53212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A28AEB-F210-1099-9F7F-B7595664E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TextBox 2">
            <a:extLst>
              <a:ext uri="{FF2B5EF4-FFF2-40B4-BE49-F238E27FC236}">
                <a16:creationId xmlns:a16="http://schemas.microsoft.com/office/drawing/2014/main" id="{CF4A7BEF-AC13-2BC8-8500-7EE6B60EDE60}"/>
              </a:ext>
            </a:extLst>
          </p:cNvPr>
          <p:cNvSpPr txBox="1"/>
          <p:nvPr/>
        </p:nvSpPr>
        <p:spPr>
          <a:xfrm>
            <a:off x="1535967" y="1000462"/>
            <a:ext cx="8909108" cy="2123658"/>
          </a:xfrm>
          <a:prstGeom prst="rect">
            <a:avLst/>
          </a:prstGeom>
          <a:noFill/>
        </p:spPr>
        <p:txBody>
          <a:bodyPr wrap="square" rtlCol="0">
            <a:spAutoFit/>
          </a:bodyPr>
          <a:lstStyle/>
          <a:p>
            <a:pPr algn="ctr"/>
            <a:r>
              <a:rPr lang="en-US" sz="4400" dirty="0">
                <a:solidFill>
                  <a:schemeClr val="bg2"/>
                </a:solidFill>
                <a:latin typeface="Candara" panose="020E0502030303020204" pitchFamily="34" charset="0"/>
              </a:rPr>
              <a:t>Doctrine and Covenants 64:20-43</a:t>
            </a:r>
          </a:p>
          <a:p>
            <a:pPr algn="ctr"/>
            <a:endParaRPr lang="en-US" sz="4400" dirty="0">
              <a:solidFill>
                <a:schemeClr val="bg2"/>
              </a:solidFill>
              <a:latin typeface="Candara" panose="020E0502030303020204" pitchFamily="34" charset="0"/>
            </a:endParaRPr>
          </a:p>
          <a:p>
            <a:pPr algn="ctr"/>
            <a:r>
              <a:rPr lang="en-US" sz="4400" dirty="0">
                <a:solidFill>
                  <a:schemeClr val="bg2"/>
                </a:solidFill>
                <a:latin typeface="Candara" panose="020E0502030303020204" pitchFamily="34" charset="0"/>
              </a:rPr>
              <a:t>The Heart and Willing Mind</a:t>
            </a:r>
          </a:p>
        </p:txBody>
      </p:sp>
      <p:grpSp>
        <p:nvGrpSpPr>
          <p:cNvPr id="26" name="Group 25">
            <a:extLst>
              <a:ext uri="{FF2B5EF4-FFF2-40B4-BE49-F238E27FC236}">
                <a16:creationId xmlns:a16="http://schemas.microsoft.com/office/drawing/2014/main" id="{15EC25A7-9E55-40AD-E1A6-2D76B71D1100}"/>
              </a:ext>
            </a:extLst>
          </p:cNvPr>
          <p:cNvGrpSpPr/>
          <p:nvPr/>
        </p:nvGrpSpPr>
        <p:grpSpPr>
          <a:xfrm>
            <a:off x="9064963" y="1439077"/>
            <a:ext cx="2667000" cy="5029200"/>
            <a:chOff x="4491681" y="632254"/>
            <a:chExt cx="2667000" cy="5029200"/>
          </a:xfrm>
        </p:grpSpPr>
        <p:grpSp>
          <p:nvGrpSpPr>
            <p:cNvPr id="5" name="Group 4">
              <a:extLst>
                <a:ext uri="{FF2B5EF4-FFF2-40B4-BE49-F238E27FC236}">
                  <a16:creationId xmlns:a16="http://schemas.microsoft.com/office/drawing/2014/main" id="{94FC071B-BA7B-723B-0D84-25F545E63281}"/>
                </a:ext>
              </a:extLst>
            </p:cNvPr>
            <p:cNvGrpSpPr/>
            <p:nvPr/>
          </p:nvGrpSpPr>
          <p:grpSpPr>
            <a:xfrm>
              <a:off x="4491681" y="632254"/>
              <a:ext cx="2667000" cy="5029200"/>
              <a:chOff x="838200" y="76200"/>
              <a:chExt cx="2667000" cy="5029200"/>
            </a:xfrm>
          </p:grpSpPr>
          <p:grpSp>
            <p:nvGrpSpPr>
              <p:cNvPr id="6" name="Group 17">
                <a:extLst>
                  <a:ext uri="{FF2B5EF4-FFF2-40B4-BE49-F238E27FC236}">
                    <a16:creationId xmlns:a16="http://schemas.microsoft.com/office/drawing/2014/main" id="{18547B63-3E2C-DFF1-D82C-D0E433722820}"/>
                  </a:ext>
                </a:extLst>
              </p:cNvPr>
              <p:cNvGrpSpPr/>
              <p:nvPr/>
            </p:nvGrpSpPr>
            <p:grpSpPr>
              <a:xfrm>
                <a:off x="838200" y="76200"/>
                <a:ext cx="2667000" cy="5029200"/>
                <a:chOff x="838200" y="76200"/>
                <a:chExt cx="2667000" cy="5029200"/>
              </a:xfrm>
            </p:grpSpPr>
            <p:grpSp>
              <p:nvGrpSpPr>
                <p:cNvPr id="8" name="Group 17">
                  <a:extLst>
                    <a:ext uri="{FF2B5EF4-FFF2-40B4-BE49-F238E27FC236}">
                      <a16:creationId xmlns:a16="http://schemas.microsoft.com/office/drawing/2014/main" id="{12E102E8-DD13-584F-E372-E9E679D32B66}"/>
                    </a:ext>
                  </a:extLst>
                </p:cNvPr>
                <p:cNvGrpSpPr/>
                <p:nvPr/>
              </p:nvGrpSpPr>
              <p:grpSpPr>
                <a:xfrm flipH="1">
                  <a:off x="2209800" y="1447800"/>
                  <a:ext cx="1295400" cy="3429000"/>
                  <a:chOff x="685800" y="1447800"/>
                  <a:chExt cx="1295400" cy="3124200"/>
                </a:xfrm>
              </p:grpSpPr>
              <p:sp>
                <p:nvSpPr>
                  <p:cNvPr id="24" name="Bent Arrow 24">
                    <a:extLst>
                      <a:ext uri="{FF2B5EF4-FFF2-40B4-BE49-F238E27FC236}">
                        <a16:creationId xmlns:a16="http://schemas.microsoft.com/office/drawing/2014/main" id="{8E626D17-E7CB-A564-4645-064ED379522C}"/>
                      </a:ext>
                    </a:extLst>
                  </p:cNvPr>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ent Arrow 25">
                    <a:extLst>
                      <a:ext uri="{FF2B5EF4-FFF2-40B4-BE49-F238E27FC236}">
                        <a16:creationId xmlns:a16="http://schemas.microsoft.com/office/drawing/2014/main" id="{D5DDEAB1-93E1-5B36-87C9-68421BD4E61E}"/>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16">
                  <a:extLst>
                    <a:ext uri="{FF2B5EF4-FFF2-40B4-BE49-F238E27FC236}">
                      <a16:creationId xmlns:a16="http://schemas.microsoft.com/office/drawing/2014/main" id="{5E356E65-8922-E584-3B64-0E1C0427EAEA}"/>
                    </a:ext>
                  </a:extLst>
                </p:cNvPr>
                <p:cNvGrpSpPr/>
                <p:nvPr/>
              </p:nvGrpSpPr>
              <p:grpSpPr>
                <a:xfrm>
                  <a:off x="838200" y="1447800"/>
                  <a:ext cx="1295400" cy="3429000"/>
                  <a:chOff x="685800" y="1447800"/>
                  <a:chExt cx="1295400" cy="3429000"/>
                </a:xfrm>
              </p:grpSpPr>
              <p:sp>
                <p:nvSpPr>
                  <p:cNvPr id="22" name="Bent Arrow 22">
                    <a:extLst>
                      <a:ext uri="{FF2B5EF4-FFF2-40B4-BE49-F238E27FC236}">
                        <a16:creationId xmlns:a16="http://schemas.microsoft.com/office/drawing/2014/main" id="{8678D2CF-824C-3BB8-3E71-111B9743B71D}"/>
                      </a:ext>
                    </a:extLst>
                  </p:cNvPr>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ent Arrow 14">
                    <a:extLst>
                      <a:ext uri="{FF2B5EF4-FFF2-40B4-BE49-F238E27FC236}">
                        <a16:creationId xmlns:a16="http://schemas.microsoft.com/office/drawing/2014/main" id="{B1A5C83E-D8A7-6C34-C263-4DA213AA22EA}"/>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Oval 2">
                  <a:extLst>
                    <a:ext uri="{FF2B5EF4-FFF2-40B4-BE49-F238E27FC236}">
                      <a16:creationId xmlns:a16="http://schemas.microsoft.com/office/drawing/2014/main" id="{50FC4687-45CE-C6FB-9662-D0E7654AC2A3}"/>
                    </a:ext>
                  </a:extLst>
                </p:cNvPr>
                <p:cNvSpPr/>
                <p:nvPr/>
              </p:nvSpPr>
              <p:spPr>
                <a:xfrm>
                  <a:off x="1219199" y="1741449"/>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3">
                  <a:extLst>
                    <a:ext uri="{FF2B5EF4-FFF2-40B4-BE49-F238E27FC236}">
                      <a16:creationId xmlns:a16="http://schemas.microsoft.com/office/drawing/2014/main" id="{651F23FA-1A48-B3EE-1E62-38861DF53B9A}"/>
                    </a:ext>
                  </a:extLst>
                </p:cNvPr>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4">
                  <a:extLst>
                    <a:ext uri="{FF2B5EF4-FFF2-40B4-BE49-F238E27FC236}">
                      <a16:creationId xmlns:a16="http://schemas.microsoft.com/office/drawing/2014/main" id="{26BCF4DC-7A30-D7A3-DC7D-078B66554BB7}"/>
                    </a:ext>
                  </a:extLst>
                </p:cNvPr>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3">
                  <a:extLst>
                    <a:ext uri="{FF2B5EF4-FFF2-40B4-BE49-F238E27FC236}">
                      <a16:creationId xmlns:a16="http://schemas.microsoft.com/office/drawing/2014/main" id="{1B108391-AC7D-72A6-A3D2-16DFB3195533}"/>
                    </a:ext>
                  </a:extLst>
                </p:cNvPr>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5">
                  <a:extLst>
                    <a:ext uri="{FF2B5EF4-FFF2-40B4-BE49-F238E27FC236}">
                      <a16:creationId xmlns:a16="http://schemas.microsoft.com/office/drawing/2014/main" id="{06D7231B-6305-4231-2C47-4EBA999D5220}"/>
                    </a:ext>
                  </a:extLst>
                </p:cNvPr>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nut 15">
                  <a:extLst>
                    <a:ext uri="{FF2B5EF4-FFF2-40B4-BE49-F238E27FC236}">
                      <a16:creationId xmlns:a16="http://schemas.microsoft.com/office/drawing/2014/main" id="{950170FB-5A85-0043-F566-44F97D7C4F44}"/>
                    </a:ext>
                  </a:extLst>
                </p:cNvPr>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ounded Rectangle 7">
                  <a:extLst>
                    <a:ext uri="{FF2B5EF4-FFF2-40B4-BE49-F238E27FC236}">
                      <a16:creationId xmlns:a16="http://schemas.microsoft.com/office/drawing/2014/main" id="{2878393E-B4E5-3060-A690-B728FD8D51BF}"/>
                    </a:ext>
                  </a:extLst>
                </p:cNvPr>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0CAF62EC-F2F6-243A-6CA5-B186A2985DFD}"/>
                    </a:ext>
                  </a:extLst>
                </p:cNvPr>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0">
                  <a:extLst>
                    <a:ext uri="{FF2B5EF4-FFF2-40B4-BE49-F238E27FC236}">
                      <a16:creationId xmlns:a16="http://schemas.microsoft.com/office/drawing/2014/main" id="{F1D829F6-4351-9BA1-CAFB-109F1981D552}"/>
                    </a:ext>
                  </a:extLst>
                </p:cNvPr>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1">
                  <a:extLst>
                    <a:ext uri="{FF2B5EF4-FFF2-40B4-BE49-F238E27FC236}">
                      <a16:creationId xmlns:a16="http://schemas.microsoft.com/office/drawing/2014/main" id="{4B2F0AE5-438B-249E-048F-8ED966AD2F66}"/>
                    </a:ext>
                  </a:extLst>
                </p:cNvPr>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2">
                  <a:extLst>
                    <a:ext uri="{FF2B5EF4-FFF2-40B4-BE49-F238E27FC236}">
                      <a16:creationId xmlns:a16="http://schemas.microsoft.com/office/drawing/2014/main" id="{E9404562-120F-D39E-BBF1-E03EE16D5E43}"/>
                    </a:ext>
                  </a:extLst>
                </p:cNvPr>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13">
                  <a:extLst>
                    <a:ext uri="{FF2B5EF4-FFF2-40B4-BE49-F238E27FC236}">
                      <a16:creationId xmlns:a16="http://schemas.microsoft.com/office/drawing/2014/main" id="{A54BACED-51BD-357E-851A-5DD5D84719A4}"/>
                    </a:ext>
                  </a:extLst>
                </p:cNvPr>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6425C0E8-03D4-EE40-0498-66BB097D93BF}"/>
                  </a:ext>
                </a:extLst>
              </p:cNvPr>
              <p:cNvSpPr/>
              <p:nvPr/>
            </p:nvSpPr>
            <p:spPr>
              <a:xfrm>
                <a:off x="1248335" y="2489795"/>
                <a:ext cx="1905000" cy="369332"/>
              </a:xfrm>
              <a:prstGeom prst="rect">
                <a:avLst/>
              </a:prstGeom>
            </p:spPr>
            <p:txBody>
              <a:bodyPr wrap="square">
                <a:spAutoFit/>
              </a:bodyPr>
              <a:lstStyle/>
              <a:p>
                <a:pPr algn="ctr"/>
                <a:r>
                  <a:rPr lang="en-US" dirty="0"/>
                  <a:t> </a:t>
                </a:r>
                <a:endParaRPr lang="en-US" dirty="0">
                  <a:solidFill>
                    <a:schemeClr val="bg1"/>
                  </a:solidFill>
                </a:endParaRPr>
              </a:p>
            </p:txBody>
          </p:sp>
        </p:grpSp>
        <p:sp>
          <p:nvSpPr>
            <p:cNvPr id="4" name="Heart 3">
              <a:extLst>
                <a:ext uri="{FF2B5EF4-FFF2-40B4-BE49-F238E27FC236}">
                  <a16:creationId xmlns:a16="http://schemas.microsoft.com/office/drawing/2014/main" id="{0316BAE1-AA0D-2AD3-98B2-42E07E23464D}"/>
                </a:ext>
              </a:extLst>
            </p:cNvPr>
            <p:cNvSpPr/>
            <p:nvPr/>
          </p:nvSpPr>
          <p:spPr>
            <a:xfrm>
              <a:off x="5311658" y="3679100"/>
              <a:ext cx="1085316" cy="897308"/>
            </a:xfrm>
            <a:prstGeom prst="heart">
              <a:avLst/>
            </a:prstGeom>
            <a:gradFill>
              <a:gsLst>
                <a:gs pos="86000">
                  <a:srgbClr val="FFFF00"/>
                </a:gs>
                <a:gs pos="12000">
                  <a:srgbClr val="C00000"/>
                </a:gs>
                <a:gs pos="29000">
                  <a:srgbClr val="FF0000"/>
                </a:gs>
                <a:gs pos="66000">
                  <a:srgbClr val="FFC000"/>
                </a:gs>
              </a:gsLst>
              <a:lin ang="5400000" scaled="1"/>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525C34B6-602F-625C-2BE4-7656B312059D}"/>
              </a:ext>
            </a:extLst>
          </p:cNvPr>
          <p:cNvGrpSpPr/>
          <p:nvPr/>
        </p:nvGrpSpPr>
        <p:grpSpPr>
          <a:xfrm>
            <a:off x="4686273" y="3669657"/>
            <a:ext cx="1296565" cy="2860851"/>
            <a:chOff x="4556150" y="1229987"/>
            <a:chExt cx="2382299" cy="4789125"/>
          </a:xfrm>
        </p:grpSpPr>
        <p:sp>
          <p:nvSpPr>
            <p:cNvPr id="28" name="Oval 27">
              <a:extLst>
                <a:ext uri="{FF2B5EF4-FFF2-40B4-BE49-F238E27FC236}">
                  <a16:creationId xmlns:a16="http://schemas.microsoft.com/office/drawing/2014/main" id="{AA304B5A-4D12-2F41-3482-1B0DB8212270}"/>
                </a:ext>
              </a:extLst>
            </p:cNvPr>
            <p:cNvSpPr/>
            <p:nvPr/>
          </p:nvSpPr>
          <p:spPr>
            <a:xfrm rot="20496050">
              <a:off x="5829602" y="5336142"/>
              <a:ext cx="413292" cy="68297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E4E86B4-6439-6423-E8AD-EB5F10B6C4FD}"/>
                </a:ext>
              </a:extLst>
            </p:cNvPr>
            <p:cNvSpPr/>
            <p:nvPr/>
          </p:nvSpPr>
          <p:spPr>
            <a:xfrm rot="1700274">
              <a:off x="5275435" y="5306631"/>
              <a:ext cx="413292" cy="708549"/>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EEA5743-3064-0483-32CC-2AC758EF8938}"/>
                </a:ext>
              </a:extLst>
            </p:cNvPr>
            <p:cNvSpPr/>
            <p:nvPr/>
          </p:nvSpPr>
          <p:spPr>
            <a:xfrm rot="21336441">
              <a:off x="6466207" y="4516780"/>
              <a:ext cx="413292" cy="594142"/>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3FCA3A-7477-3FFC-FE80-168435907B64}"/>
                </a:ext>
              </a:extLst>
            </p:cNvPr>
            <p:cNvSpPr/>
            <p:nvPr/>
          </p:nvSpPr>
          <p:spPr>
            <a:xfrm rot="1700274">
              <a:off x="4717316" y="4516780"/>
              <a:ext cx="413292" cy="594142"/>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ardrop 31">
              <a:extLst>
                <a:ext uri="{FF2B5EF4-FFF2-40B4-BE49-F238E27FC236}">
                  <a16:creationId xmlns:a16="http://schemas.microsoft.com/office/drawing/2014/main" id="{599B0991-EBB1-580B-5778-CB7EB72700BE}"/>
                </a:ext>
              </a:extLst>
            </p:cNvPr>
            <p:cNvSpPr/>
            <p:nvPr/>
          </p:nvSpPr>
          <p:spPr>
            <a:xfrm rot="8031679">
              <a:off x="4932279" y="1226113"/>
              <a:ext cx="1796507" cy="1804255"/>
            </a:xfrm>
            <a:prstGeom prst="teardrop">
              <a:avLst/>
            </a:prstGeom>
            <a:solidFill>
              <a:srgbClr val="FFCC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ACE90C4A-C570-79C2-EE04-53198765E316}"/>
                </a:ext>
              </a:extLst>
            </p:cNvPr>
            <p:cNvGrpSpPr/>
            <p:nvPr/>
          </p:nvGrpSpPr>
          <p:grpSpPr>
            <a:xfrm rot="531639">
              <a:off x="4556150" y="3286354"/>
              <a:ext cx="1081696" cy="1648039"/>
              <a:chOff x="7695238" y="3863179"/>
              <a:chExt cx="1081696" cy="1648039"/>
            </a:xfrm>
          </p:grpSpPr>
          <p:pic>
            <p:nvPicPr>
              <p:cNvPr id="49" name="Picture 48">
                <a:extLst>
                  <a:ext uri="{FF2B5EF4-FFF2-40B4-BE49-F238E27FC236}">
                    <a16:creationId xmlns:a16="http://schemas.microsoft.com/office/drawing/2014/main" id="{B01EB3B0-E44B-1437-AF6B-771737E58363}"/>
                  </a:ext>
                </a:extLst>
              </p:cNvPr>
              <p:cNvPicPr>
                <a:picLocks noChangeAspect="1"/>
              </p:cNvPicPr>
              <p:nvPr/>
            </p:nvPicPr>
            <p:blipFill>
              <a:blip r:embed="rId3"/>
              <a:srcRect l="21313" t="13157" r="33596" b="19675"/>
              <a:stretch>
                <a:fillRect/>
              </a:stretch>
            </p:blipFill>
            <p:spPr>
              <a:xfrm>
                <a:off x="7695238" y="3863179"/>
                <a:ext cx="1080764" cy="1648039"/>
              </a:xfrm>
              <a:custGeom>
                <a:avLst/>
                <a:gdLst>
                  <a:gd name="connsiteX0" fmla="*/ 725754 w 1080764"/>
                  <a:gd name="connsiteY0" fmla="*/ 0 h 1648039"/>
                  <a:gd name="connsiteX1" fmla="*/ 1080764 w 1080764"/>
                  <a:gd name="connsiteY1" fmla="*/ 124276 h 1648039"/>
                  <a:gd name="connsiteX2" fmla="*/ 789826 w 1080764"/>
                  <a:gd name="connsiteY2" fmla="*/ 1648039 h 1648039"/>
                  <a:gd name="connsiteX3" fmla="*/ 2803 w 1080764"/>
                  <a:gd name="connsiteY3" fmla="*/ 1372531 h 1648039"/>
                  <a:gd name="connsiteX4" fmla="*/ 725754 w 1080764"/>
                  <a:gd name="connsiteY4" fmla="*/ 0 h 1648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764" h="1648039">
                    <a:moveTo>
                      <a:pt x="725754" y="0"/>
                    </a:moveTo>
                    <a:lnTo>
                      <a:pt x="1080764" y="124276"/>
                    </a:lnTo>
                    <a:lnTo>
                      <a:pt x="789826" y="1648039"/>
                    </a:lnTo>
                    <a:lnTo>
                      <a:pt x="2803" y="1372531"/>
                    </a:lnTo>
                    <a:cubicBezTo>
                      <a:pt x="-43020" y="1022920"/>
                      <a:pt x="484770" y="457510"/>
                      <a:pt x="725754" y="0"/>
                    </a:cubicBezTo>
                    <a:close/>
                  </a:path>
                </a:pathLst>
              </a:custGeom>
            </p:spPr>
          </p:pic>
          <p:sp>
            <p:nvSpPr>
              <p:cNvPr id="50" name="Trapezoid 34">
                <a:extLst>
                  <a:ext uri="{FF2B5EF4-FFF2-40B4-BE49-F238E27FC236}">
                    <a16:creationId xmlns:a16="http://schemas.microsoft.com/office/drawing/2014/main" id="{9114E8F0-E7FB-BB97-A0D5-1DDD0BA9BFCF}"/>
                  </a:ext>
                </a:extLst>
              </p:cNvPr>
              <p:cNvSpPr/>
              <p:nvPr/>
            </p:nvSpPr>
            <p:spPr>
              <a:xfrm rot="1157600">
                <a:off x="7898593" y="3874883"/>
                <a:ext cx="878341" cy="1534315"/>
              </a:xfrm>
              <a:custGeom>
                <a:avLst/>
                <a:gdLst>
                  <a:gd name="connsiteX0" fmla="*/ 0 w 901482"/>
                  <a:gd name="connsiteY0" fmla="*/ 1534315 h 1534315"/>
                  <a:gd name="connsiteX1" fmla="*/ 247421 w 901482"/>
                  <a:gd name="connsiteY1" fmla="*/ 0 h 1534315"/>
                  <a:gd name="connsiteX2" fmla="*/ 654061 w 901482"/>
                  <a:gd name="connsiteY2" fmla="*/ 0 h 1534315"/>
                  <a:gd name="connsiteX3" fmla="*/ 901482 w 901482"/>
                  <a:gd name="connsiteY3" fmla="*/ 1534315 h 1534315"/>
                  <a:gd name="connsiteX4" fmla="*/ 0 w 901482"/>
                  <a:gd name="connsiteY4" fmla="*/ 1534315 h 1534315"/>
                  <a:gd name="connsiteX0" fmla="*/ 48097 w 949579"/>
                  <a:gd name="connsiteY0" fmla="*/ 1534315 h 1534315"/>
                  <a:gd name="connsiteX1" fmla="*/ 295518 w 949579"/>
                  <a:gd name="connsiteY1" fmla="*/ 0 h 1534315"/>
                  <a:gd name="connsiteX2" fmla="*/ 702158 w 949579"/>
                  <a:gd name="connsiteY2" fmla="*/ 0 h 1534315"/>
                  <a:gd name="connsiteX3" fmla="*/ 949579 w 949579"/>
                  <a:gd name="connsiteY3" fmla="*/ 1534315 h 1534315"/>
                  <a:gd name="connsiteX4" fmla="*/ 48097 w 949579"/>
                  <a:gd name="connsiteY4" fmla="*/ 1534315 h 153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579" h="1534315">
                    <a:moveTo>
                      <a:pt x="48097" y="1534315"/>
                    </a:moveTo>
                    <a:cubicBezTo>
                      <a:pt x="-123542" y="1219479"/>
                      <a:pt x="213044" y="511438"/>
                      <a:pt x="295518" y="0"/>
                    </a:cubicBezTo>
                    <a:lnTo>
                      <a:pt x="702158" y="0"/>
                    </a:lnTo>
                    <a:lnTo>
                      <a:pt x="949579" y="1534315"/>
                    </a:lnTo>
                    <a:lnTo>
                      <a:pt x="48097" y="1534315"/>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08D9B43F-AA2A-10A4-7FF5-7C6706958482}"/>
                </a:ext>
              </a:extLst>
            </p:cNvPr>
            <p:cNvGrpSpPr/>
            <p:nvPr/>
          </p:nvGrpSpPr>
          <p:grpSpPr>
            <a:xfrm>
              <a:off x="5857686" y="3345895"/>
              <a:ext cx="1080763" cy="1648039"/>
              <a:chOff x="9006934" y="1061755"/>
              <a:chExt cx="1080763" cy="1648039"/>
            </a:xfrm>
          </p:grpSpPr>
          <p:pic>
            <p:nvPicPr>
              <p:cNvPr id="47" name="Picture 46">
                <a:extLst>
                  <a:ext uri="{FF2B5EF4-FFF2-40B4-BE49-F238E27FC236}">
                    <a16:creationId xmlns:a16="http://schemas.microsoft.com/office/drawing/2014/main" id="{3293C1AD-7E10-7158-268B-C8B365CB119E}"/>
                  </a:ext>
                </a:extLst>
              </p:cNvPr>
              <p:cNvPicPr>
                <a:picLocks noChangeAspect="1"/>
              </p:cNvPicPr>
              <p:nvPr/>
            </p:nvPicPr>
            <p:blipFill>
              <a:blip r:embed="rId3"/>
              <a:srcRect l="26480" t="12386" r="28429" b="20447"/>
              <a:stretch>
                <a:fillRect/>
              </a:stretch>
            </p:blipFill>
            <p:spPr>
              <a:xfrm>
                <a:off x="9006934" y="1061755"/>
                <a:ext cx="1080763" cy="1648039"/>
              </a:xfrm>
              <a:custGeom>
                <a:avLst/>
                <a:gdLst>
                  <a:gd name="connsiteX0" fmla="*/ 355010 w 1080763"/>
                  <a:gd name="connsiteY0" fmla="*/ 0 h 1648039"/>
                  <a:gd name="connsiteX1" fmla="*/ 1077961 w 1080763"/>
                  <a:gd name="connsiteY1" fmla="*/ 1372530 h 1648039"/>
                  <a:gd name="connsiteX2" fmla="*/ 290938 w 1080763"/>
                  <a:gd name="connsiteY2" fmla="*/ 1648039 h 1648039"/>
                  <a:gd name="connsiteX3" fmla="*/ 0 w 1080763"/>
                  <a:gd name="connsiteY3" fmla="*/ 124276 h 1648039"/>
                </a:gdLst>
                <a:ahLst/>
                <a:cxnLst>
                  <a:cxn ang="0">
                    <a:pos x="connsiteX0" y="connsiteY0"/>
                  </a:cxn>
                  <a:cxn ang="0">
                    <a:pos x="connsiteX1" y="connsiteY1"/>
                  </a:cxn>
                  <a:cxn ang="0">
                    <a:pos x="connsiteX2" y="connsiteY2"/>
                  </a:cxn>
                  <a:cxn ang="0">
                    <a:pos x="connsiteX3" y="connsiteY3"/>
                  </a:cxn>
                </a:cxnLst>
                <a:rect l="l" t="t" r="r" b="b"/>
                <a:pathLst>
                  <a:path w="1080763" h="1648039">
                    <a:moveTo>
                      <a:pt x="355010" y="0"/>
                    </a:moveTo>
                    <a:cubicBezTo>
                      <a:pt x="595994" y="457509"/>
                      <a:pt x="1123784" y="1022920"/>
                      <a:pt x="1077961" y="1372530"/>
                    </a:cubicBezTo>
                    <a:lnTo>
                      <a:pt x="290938" y="1648039"/>
                    </a:lnTo>
                    <a:lnTo>
                      <a:pt x="0" y="124276"/>
                    </a:lnTo>
                    <a:close/>
                  </a:path>
                </a:pathLst>
              </a:custGeom>
            </p:spPr>
          </p:pic>
          <p:sp>
            <p:nvSpPr>
              <p:cNvPr id="48" name="Trapezoid 34">
                <a:extLst>
                  <a:ext uri="{FF2B5EF4-FFF2-40B4-BE49-F238E27FC236}">
                    <a16:creationId xmlns:a16="http://schemas.microsoft.com/office/drawing/2014/main" id="{48FF83B1-82FA-0745-C5DE-02A4BFF5D4F6}"/>
                  </a:ext>
                </a:extLst>
              </p:cNvPr>
              <p:cNvSpPr/>
              <p:nvPr/>
            </p:nvSpPr>
            <p:spPr>
              <a:xfrm rot="20442400" flipH="1">
                <a:off x="9007865" y="1073458"/>
                <a:ext cx="878341" cy="1534315"/>
              </a:xfrm>
              <a:custGeom>
                <a:avLst/>
                <a:gdLst>
                  <a:gd name="connsiteX0" fmla="*/ 0 w 901482"/>
                  <a:gd name="connsiteY0" fmla="*/ 1534315 h 1534315"/>
                  <a:gd name="connsiteX1" fmla="*/ 247421 w 901482"/>
                  <a:gd name="connsiteY1" fmla="*/ 0 h 1534315"/>
                  <a:gd name="connsiteX2" fmla="*/ 654061 w 901482"/>
                  <a:gd name="connsiteY2" fmla="*/ 0 h 1534315"/>
                  <a:gd name="connsiteX3" fmla="*/ 901482 w 901482"/>
                  <a:gd name="connsiteY3" fmla="*/ 1534315 h 1534315"/>
                  <a:gd name="connsiteX4" fmla="*/ 0 w 901482"/>
                  <a:gd name="connsiteY4" fmla="*/ 1534315 h 1534315"/>
                  <a:gd name="connsiteX0" fmla="*/ 48097 w 949579"/>
                  <a:gd name="connsiteY0" fmla="*/ 1534315 h 1534315"/>
                  <a:gd name="connsiteX1" fmla="*/ 295518 w 949579"/>
                  <a:gd name="connsiteY1" fmla="*/ 0 h 1534315"/>
                  <a:gd name="connsiteX2" fmla="*/ 702158 w 949579"/>
                  <a:gd name="connsiteY2" fmla="*/ 0 h 1534315"/>
                  <a:gd name="connsiteX3" fmla="*/ 949579 w 949579"/>
                  <a:gd name="connsiteY3" fmla="*/ 1534315 h 1534315"/>
                  <a:gd name="connsiteX4" fmla="*/ 48097 w 949579"/>
                  <a:gd name="connsiteY4" fmla="*/ 1534315 h 153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579" h="1534315">
                    <a:moveTo>
                      <a:pt x="48097" y="1534315"/>
                    </a:moveTo>
                    <a:cubicBezTo>
                      <a:pt x="-123542" y="1219479"/>
                      <a:pt x="213044" y="511438"/>
                      <a:pt x="295518" y="0"/>
                    </a:cubicBezTo>
                    <a:lnTo>
                      <a:pt x="702158" y="0"/>
                    </a:lnTo>
                    <a:lnTo>
                      <a:pt x="949579" y="1534315"/>
                    </a:lnTo>
                    <a:lnTo>
                      <a:pt x="48097" y="1534315"/>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F083DA78-4E6D-3FD0-ABAC-A6A33E8A0A64}"/>
                </a:ext>
              </a:extLst>
            </p:cNvPr>
            <p:cNvGrpSpPr/>
            <p:nvPr/>
          </p:nvGrpSpPr>
          <p:grpSpPr>
            <a:xfrm>
              <a:off x="5076350" y="3345895"/>
              <a:ext cx="1461113" cy="2372303"/>
              <a:chOff x="6229971" y="803364"/>
              <a:chExt cx="1461113" cy="2372303"/>
            </a:xfrm>
          </p:grpSpPr>
          <p:pic>
            <p:nvPicPr>
              <p:cNvPr id="45" name="Picture 44">
                <a:extLst>
                  <a:ext uri="{FF2B5EF4-FFF2-40B4-BE49-F238E27FC236}">
                    <a16:creationId xmlns:a16="http://schemas.microsoft.com/office/drawing/2014/main" id="{ECB4EAFA-A9AD-F503-75CD-BC4F3CC5781B}"/>
                  </a:ext>
                </a:extLst>
              </p:cNvPr>
              <p:cNvPicPr>
                <a:picLocks noChangeAspect="1"/>
              </p:cNvPicPr>
              <p:nvPr/>
            </p:nvPicPr>
            <p:blipFill>
              <a:blip r:embed="rId3"/>
              <a:srcRect l="18328" t="1877" r="20844" b="4753"/>
              <a:stretch>
                <a:fillRect/>
              </a:stretch>
            </p:blipFill>
            <p:spPr>
              <a:xfrm>
                <a:off x="6229971" y="803364"/>
                <a:ext cx="1457960" cy="2363699"/>
              </a:xfrm>
              <a:custGeom>
                <a:avLst/>
                <a:gdLst>
                  <a:gd name="connsiteX0" fmla="*/ 364490 w 1457960"/>
                  <a:gd name="connsiteY0" fmla="*/ 0 h 2290948"/>
                  <a:gd name="connsiteX1" fmla="*/ 1093470 w 1457960"/>
                  <a:gd name="connsiteY1" fmla="*/ 0 h 2290948"/>
                  <a:gd name="connsiteX2" fmla="*/ 1457960 w 1457960"/>
                  <a:gd name="connsiteY2" fmla="*/ 2290948 h 2290948"/>
                  <a:gd name="connsiteX3" fmla="*/ 0 w 1457960"/>
                  <a:gd name="connsiteY3" fmla="*/ 2290948 h 2290948"/>
                </a:gdLst>
                <a:ahLst/>
                <a:cxnLst>
                  <a:cxn ang="0">
                    <a:pos x="connsiteX0" y="connsiteY0"/>
                  </a:cxn>
                  <a:cxn ang="0">
                    <a:pos x="connsiteX1" y="connsiteY1"/>
                  </a:cxn>
                  <a:cxn ang="0">
                    <a:pos x="connsiteX2" y="connsiteY2"/>
                  </a:cxn>
                  <a:cxn ang="0">
                    <a:pos x="connsiteX3" y="connsiteY3"/>
                  </a:cxn>
                </a:cxnLst>
                <a:rect l="l" t="t" r="r" b="b"/>
                <a:pathLst>
                  <a:path w="1457960" h="2290948">
                    <a:moveTo>
                      <a:pt x="364490" y="0"/>
                    </a:moveTo>
                    <a:lnTo>
                      <a:pt x="1093470" y="0"/>
                    </a:lnTo>
                    <a:lnTo>
                      <a:pt x="1457960" y="2290948"/>
                    </a:lnTo>
                    <a:lnTo>
                      <a:pt x="0" y="2290948"/>
                    </a:lnTo>
                    <a:close/>
                  </a:path>
                </a:pathLst>
              </a:custGeom>
            </p:spPr>
          </p:pic>
          <p:sp>
            <p:nvSpPr>
              <p:cNvPr id="46" name="Trapezoid 45">
                <a:extLst>
                  <a:ext uri="{FF2B5EF4-FFF2-40B4-BE49-F238E27FC236}">
                    <a16:creationId xmlns:a16="http://schemas.microsoft.com/office/drawing/2014/main" id="{69F13F87-16D9-F4BD-1D54-D56F3B0792BF}"/>
                  </a:ext>
                </a:extLst>
              </p:cNvPr>
              <p:cNvSpPr/>
              <p:nvPr/>
            </p:nvSpPr>
            <p:spPr>
              <a:xfrm>
                <a:off x="6233124" y="803364"/>
                <a:ext cx="1457960" cy="2372303"/>
              </a:xfrm>
              <a:prstGeom prst="trapezoi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Oval 46">
              <a:extLst>
                <a:ext uri="{FF2B5EF4-FFF2-40B4-BE49-F238E27FC236}">
                  <a16:creationId xmlns:a16="http://schemas.microsoft.com/office/drawing/2014/main" id="{63D20BF8-2A59-7872-B0E6-8BD2DF714A77}"/>
                </a:ext>
              </a:extLst>
            </p:cNvPr>
            <p:cNvSpPr/>
            <p:nvPr/>
          </p:nvSpPr>
          <p:spPr>
            <a:xfrm rot="21336441">
              <a:off x="5113052" y="1861677"/>
              <a:ext cx="1381463" cy="1669084"/>
            </a:xfrm>
            <a:custGeom>
              <a:avLst/>
              <a:gdLst>
                <a:gd name="connsiteX0" fmla="*/ 0 w 1365016"/>
                <a:gd name="connsiteY0" fmla="*/ 834542 h 1669084"/>
                <a:gd name="connsiteX1" fmla="*/ 682508 w 1365016"/>
                <a:gd name="connsiteY1" fmla="*/ 0 h 1669084"/>
                <a:gd name="connsiteX2" fmla="*/ 1365016 w 1365016"/>
                <a:gd name="connsiteY2" fmla="*/ 834542 h 1669084"/>
                <a:gd name="connsiteX3" fmla="*/ 682508 w 1365016"/>
                <a:gd name="connsiteY3" fmla="*/ 1669084 h 1669084"/>
                <a:gd name="connsiteX4" fmla="*/ 0 w 1365016"/>
                <a:gd name="connsiteY4" fmla="*/ 834542 h 1669084"/>
                <a:gd name="connsiteX0" fmla="*/ 16447 w 1381463"/>
                <a:gd name="connsiteY0" fmla="*/ 834542 h 1669084"/>
                <a:gd name="connsiteX1" fmla="*/ 698955 w 1381463"/>
                <a:gd name="connsiteY1" fmla="*/ 0 h 1669084"/>
                <a:gd name="connsiteX2" fmla="*/ 1381463 w 1381463"/>
                <a:gd name="connsiteY2" fmla="*/ 834542 h 1669084"/>
                <a:gd name="connsiteX3" fmla="*/ 698955 w 1381463"/>
                <a:gd name="connsiteY3" fmla="*/ 1669084 h 1669084"/>
                <a:gd name="connsiteX4" fmla="*/ 16447 w 1381463"/>
                <a:gd name="connsiteY4" fmla="*/ 834542 h 1669084"/>
                <a:gd name="connsiteX0" fmla="*/ 16447 w 1381463"/>
                <a:gd name="connsiteY0" fmla="*/ 834542 h 1669084"/>
                <a:gd name="connsiteX1" fmla="*/ 698955 w 1381463"/>
                <a:gd name="connsiteY1" fmla="*/ 0 h 1669084"/>
                <a:gd name="connsiteX2" fmla="*/ 1381463 w 1381463"/>
                <a:gd name="connsiteY2" fmla="*/ 834542 h 1669084"/>
                <a:gd name="connsiteX3" fmla="*/ 698955 w 1381463"/>
                <a:gd name="connsiteY3" fmla="*/ 1669084 h 1669084"/>
                <a:gd name="connsiteX4" fmla="*/ 16447 w 1381463"/>
                <a:gd name="connsiteY4" fmla="*/ 834542 h 166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463" h="1669084">
                  <a:moveTo>
                    <a:pt x="16447" y="834542"/>
                  </a:moveTo>
                  <a:cubicBezTo>
                    <a:pt x="-87685" y="402692"/>
                    <a:pt x="322016" y="0"/>
                    <a:pt x="698955" y="0"/>
                  </a:cubicBezTo>
                  <a:cubicBezTo>
                    <a:pt x="1075894" y="0"/>
                    <a:pt x="1381463" y="373637"/>
                    <a:pt x="1381463" y="834542"/>
                  </a:cubicBezTo>
                  <a:cubicBezTo>
                    <a:pt x="1278026" y="1194867"/>
                    <a:pt x="1075894" y="1669084"/>
                    <a:pt x="698955" y="1669084"/>
                  </a:cubicBezTo>
                  <a:cubicBezTo>
                    <a:pt x="322016" y="1669084"/>
                    <a:pt x="120579" y="1266392"/>
                    <a:pt x="16447" y="834542"/>
                  </a:cubicBezTo>
                  <a:close/>
                </a:path>
              </a:pathLst>
            </a:cu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CE9251E9-6EBB-92BB-B424-14F8B9402645}"/>
                </a:ext>
              </a:extLst>
            </p:cNvPr>
            <p:cNvSpPr/>
            <p:nvPr/>
          </p:nvSpPr>
          <p:spPr>
            <a:xfrm rot="13294433">
              <a:off x="6022053" y="2805772"/>
              <a:ext cx="424428" cy="989930"/>
            </a:xfrm>
            <a:prstGeom prst="moon">
              <a:avLst>
                <a:gd name="adj" fmla="val 59713"/>
              </a:avLst>
            </a:prstGeom>
            <a:solidFill>
              <a:srgbClr val="FFCC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7A313D59-F192-4459-C918-975E5B86A459}"/>
                </a:ext>
              </a:extLst>
            </p:cNvPr>
            <p:cNvSpPr/>
            <p:nvPr/>
          </p:nvSpPr>
          <p:spPr>
            <a:xfrm rot="19903338">
              <a:off x="5141542" y="2710377"/>
              <a:ext cx="424428" cy="989930"/>
            </a:xfrm>
            <a:prstGeom prst="moon">
              <a:avLst>
                <a:gd name="adj" fmla="val 59713"/>
              </a:avLst>
            </a:prstGeom>
            <a:solidFill>
              <a:srgbClr val="FFCC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D48FF826-4D88-2488-395B-5F69F1EBA25F}"/>
                </a:ext>
              </a:extLst>
            </p:cNvPr>
            <p:cNvSpPr/>
            <p:nvPr/>
          </p:nvSpPr>
          <p:spPr>
            <a:xfrm rot="2943215">
              <a:off x="4893485" y="1875367"/>
              <a:ext cx="1727823" cy="1766311"/>
            </a:xfrm>
            <a:custGeom>
              <a:avLst/>
              <a:gdLst>
                <a:gd name="connsiteX0" fmla="*/ 438533 w 4762961"/>
                <a:gd name="connsiteY0" fmla="*/ 524666 h 4869057"/>
                <a:gd name="connsiteX1" fmla="*/ 1232328 w 4762961"/>
                <a:gd name="connsiteY1" fmla="*/ 150315 h 4869057"/>
                <a:gd name="connsiteX2" fmla="*/ 1603411 w 4762961"/>
                <a:gd name="connsiteY2" fmla="*/ 150315 h 4869057"/>
                <a:gd name="connsiteX3" fmla="*/ 1717074 w 4762961"/>
                <a:gd name="connsiteY3" fmla="*/ 99308 h 4869057"/>
                <a:gd name="connsiteX4" fmla="*/ 3149786 w 4762961"/>
                <a:gd name="connsiteY4" fmla="*/ 217222 h 4869057"/>
                <a:gd name="connsiteX5" fmla="*/ 4701899 w 4762961"/>
                <a:gd name="connsiteY5" fmla="*/ 850674 h 4869057"/>
                <a:gd name="connsiteX6" fmla="*/ 4205215 w 4762961"/>
                <a:gd name="connsiteY6" fmla="*/ 2067672 h 4869057"/>
                <a:gd name="connsiteX7" fmla="*/ 2653102 w 4762961"/>
                <a:gd name="connsiteY7" fmla="*/ 1434221 h 4869057"/>
                <a:gd name="connsiteX8" fmla="*/ 2257012 w 4762961"/>
                <a:gd name="connsiteY8" fmla="*/ 1484984 h 4869057"/>
                <a:gd name="connsiteX9" fmla="*/ 2217032 w 4762961"/>
                <a:gd name="connsiteY9" fmla="*/ 1464506 h 4869057"/>
                <a:gd name="connsiteX10" fmla="*/ 2198607 w 4762961"/>
                <a:gd name="connsiteY10" fmla="*/ 1532717 h 4869057"/>
                <a:gd name="connsiteX11" fmla="*/ 1439647 w 4762961"/>
                <a:gd name="connsiteY11" fmla="*/ 2186815 h 4869057"/>
                <a:gd name="connsiteX12" fmla="*/ 1357292 w 4762961"/>
                <a:gd name="connsiteY12" fmla="*/ 2199384 h 4869057"/>
                <a:gd name="connsiteX13" fmla="*/ 1415741 w 4762961"/>
                <a:gd name="connsiteY13" fmla="*/ 2253497 h 4869057"/>
                <a:gd name="connsiteX14" fmla="*/ 1500248 w 4762961"/>
                <a:gd name="connsiteY14" fmla="*/ 2755187 h 4869057"/>
                <a:gd name="connsiteX15" fmla="*/ 2363240 w 4762961"/>
                <a:gd name="connsiteY15" fmla="*/ 4192393 h 4869057"/>
                <a:gd name="connsiteX16" fmla="*/ 1236340 w 4762961"/>
                <a:gd name="connsiteY16" fmla="*/ 4869057 h 4869057"/>
                <a:gd name="connsiteX17" fmla="*/ 373348 w 4762961"/>
                <a:gd name="connsiteY17" fmla="*/ 3431851 h 4869057"/>
                <a:gd name="connsiteX18" fmla="*/ 132428 w 4762961"/>
                <a:gd name="connsiteY18" fmla="*/ 1737048 h 4869057"/>
                <a:gd name="connsiteX19" fmla="*/ 203628 w 4762961"/>
                <a:gd name="connsiteY19" fmla="*/ 1677944 h 4869057"/>
                <a:gd name="connsiteX20" fmla="*/ 203628 w 4762961"/>
                <a:gd name="connsiteY20" fmla="*/ 1179015 h 4869057"/>
                <a:gd name="connsiteX21" fmla="*/ 438533 w 4762961"/>
                <a:gd name="connsiteY21" fmla="*/ 524666 h 486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62961" h="4869057">
                  <a:moveTo>
                    <a:pt x="438533" y="524666"/>
                  </a:moveTo>
                  <a:cubicBezTo>
                    <a:pt x="627212" y="296041"/>
                    <a:pt x="912752" y="150315"/>
                    <a:pt x="1232328" y="150315"/>
                  </a:cubicBezTo>
                  <a:lnTo>
                    <a:pt x="1603411" y="150315"/>
                  </a:lnTo>
                  <a:lnTo>
                    <a:pt x="1717074" y="99308"/>
                  </a:lnTo>
                  <a:cubicBezTo>
                    <a:pt x="2327635" y="-145289"/>
                    <a:pt x="2673811" y="127857"/>
                    <a:pt x="3149786" y="217222"/>
                  </a:cubicBezTo>
                  <a:cubicBezTo>
                    <a:pt x="3693757" y="319355"/>
                    <a:pt x="3908592" y="1315634"/>
                    <a:pt x="4701899" y="850674"/>
                  </a:cubicBezTo>
                  <a:cubicBezTo>
                    <a:pt x="4536338" y="1256341"/>
                    <a:pt x="5189011" y="1577281"/>
                    <a:pt x="4205215" y="2067672"/>
                  </a:cubicBezTo>
                  <a:cubicBezTo>
                    <a:pt x="3411909" y="2532632"/>
                    <a:pt x="3446408" y="969261"/>
                    <a:pt x="2653102" y="1434221"/>
                  </a:cubicBezTo>
                  <a:cubicBezTo>
                    <a:pt x="2504356" y="1521401"/>
                    <a:pt x="2373946" y="1527593"/>
                    <a:pt x="2257012" y="1484984"/>
                  </a:cubicBezTo>
                  <a:lnTo>
                    <a:pt x="2217032" y="1464506"/>
                  </a:lnTo>
                  <a:lnTo>
                    <a:pt x="2198607" y="1532717"/>
                  </a:lnTo>
                  <a:cubicBezTo>
                    <a:pt x="2077459" y="1863586"/>
                    <a:pt x="1791218" y="2114873"/>
                    <a:pt x="1439647" y="2186815"/>
                  </a:cubicBezTo>
                  <a:lnTo>
                    <a:pt x="1357292" y="2199384"/>
                  </a:lnTo>
                  <a:lnTo>
                    <a:pt x="1415741" y="2253497"/>
                  </a:lnTo>
                  <a:cubicBezTo>
                    <a:pt x="1532131" y="2381883"/>
                    <a:pt x="1584846" y="2541438"/>
                    <a:pt x="1500248" y="2755187"/>
                  </a:cubicBezTo>
                  <a:cubicBezTo>
                    <a:pt x="1161856" y="3610180"/>
                    <a:pt x="2701632" y="3337399"/>
                    <a:pt x="2363240" y="4192393"/>
                  </a:cubicBezTo>
                  <a:cubicBezTo>
                    <a:pt x="2028797" y="5239525"/>
                    <a:pt x="1611973" y="4643502"/>
                    <a:pt x="1236340" y="4869057"/>
                  </a:cubicBezTo>
                  <a:cubicBezTo>
                    <a:pt x="1574731" y="4014064"/>
                    <a:pt x="557333" y="3953852"/>
                    <a:pt x="373348" y="3431851"/>
                  </a:cubicBezTo>
                  <a:cubicBezTo>
                    <a:pt x="189363" y="2909850"/>
                    <a:pt x="-205964" y="2592042"/>
                    <a:pt x="132428" y="1737048"/>
                  </a:cubicBezTo>
                  <a:lnTo>
                    <a:pt x="203628" y="1677944"/>
                  </a:lnTo>
                  <a:lnTo>
                    <a:pt x="203628" y="1179015"/>
                  </a:lnTo>
                  <a:cubicBezTo>
                    <a:pt x="203628" y="930456"/>
                    <a:pt x="291783" y="702486"/>
                    <a:pt x="438533" y="524666"/>
                  </a:cubicBezTo>
                  <a:close/>
                </a:path>
              </a:pathLst>
            </a:custGeom>
            <a:solidFill>
              <a:srgbClr val="884106"/>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Moon 39">
              <a:extLst>
                <a:ext uri="{FF2B5EF4-FFF2-40B4-BE49-F238E27FC236}">
                  <a16:creationId xmlns:a16="http://schemas.microsoft.com/office/drawing/2014/main" id="{3154CAB4-022C-07E1-EE83-8A2888F681D0}"/>
                </a:ext>
              </a:extLst>
            </p:cNvPr>
            <p:cNvSpPr/>
            <p:nvPr/>
          </p:nvSpPr>
          <p:spPr>
            <a:xfrm rot="5193798">
              <a:off x="5338410" y="1298440"/>
              <a:ext cx="840509" cy="1548977"/>
            </a:xfrm>
            <a:prstGeom prst="moon">
              <a:avLst/>
            </a:prstGeom>
            <a:solidFill>
              <a:srgbClr val="FFCC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549A907E-6B2F-F72B-C746-0FD08B73C389}"/>
                </a:ext>
              </a:extLst>
            </p:cNvPr>
            <p:cNvGrpSpPr/>
            <p:nvPr/>
          </p:nvGrpSpPr>
          <p:grpSpPr>
            <a:xfrm>
              <a:off x="5423906" y="3378497"/>
              <a:ext cx="703003" cy="506581"/>
              <a:chOff x="7138870" y="1973909"/>
              <a:chExt cx="1030209" cy="742364"/>
            </a:xfrm>
          </p:grpSpPr>
          <p:sp>
            <p:nvSpPr>
              <p:cNvPr id="42" name="Isosceles Triangle 41">
                <a:extLst>
                  <a:ext uri="{FF2B5EF4-FFF2-40B4-BE49-F238E27FC236}">
                    <a16:creationId xmlns:a16="http://schemas.microsoft.com/office/drawing/2014/main" id="{1601A6C2-F456-4EC7-C449-88FBE9BE1595}"/>
                  </a:ext>
                </a:extLst>
              </p:cNvPr>
              <p:cNvSpPr/>
              <p:nvPr/>
            </p:nvSpPr>
            <p:spPr>
              <a:xfrm rot="15956116">
                <a:off x="7549729" y="2079631"/>
                <a:ext cx="725071" cy="513628"/>
              </a:xfrm>
              <a:prstGeom prst="triangle">
                <a:avLst/>
              </a:prstGeom>
              <a:solidFill>
                <a:srgbClr val="FFCC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BCED00BA-9348-CA87-0A98-F4E92AFDCD33}"/>
                  </a:ext>
                </a:extLst>
              </p:cNvPr>
              <p:cNvSpPr/>
              <p:nvPr/>
            </p:nvSpPr>
            <p:spPr>
              <a:xfrm rot="5400000">
                <a:off x="7033148" y="2096924"/>
                <a:ext cx="725071" cy="513628"/>
              </a:xfrm>
              <a:prstGeom prst="triangle">
                <a:avLst/>
              </a:prstGeom>
              <a:solidFill>
                <a:srgbClr val="FFCC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2F0E774-ACFC-7B5B-D01C-EFA8DB07EA98}"/>
                  </a:ext>
                </a:extLst>
              </p:cNvPr>
              <p:cNvSpPr/>
              <p:nvPr/>
            </p:nvSpPr>
            <p:spPr>
              <a:xfrm>
                <a:off x="7350145" y="2183473"/>
                <a:ext cx="493495" cy="305945"/>
              </a:xfrm>
              <a:prstGeom prst="ellipse">
                <a:avLst/>
              </a:prstGeom>
              <a:solidFill>
                <a:srgbClr val="FFCC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Group 50">
            <a:extLst>
              <a:ext uri="{FF2B5EF4-FFF2-40B4-BE49-F238E27FC236}">
                <a16:creationId xmlns:a16="http://schemas.microsoft.com/office/drawing/2014/main" id="{4C2F7CD5-DBA2-CD31-40DE-B277CF730435}"/>
              </a:ext>
            </a:extLst>
          </p:cNvPr>
          <p:cNvGrpSpPr/>
          <p:nvPr/>
        </p:nvGrpSpPr>
        <p:grpSpPr>
          <a:xfrm>
            <a:off x="5998108" y="3341121"/>
            <a:ext cx="1265028" cy="3190870"/>
            <a:chOff x="8893023" y="1072103"/>
            <a:chExt cx="2237257" cy="5643193"/>
          </a:xfrm>
        </p:grpSpPr>
        <p:grpSp>
          <p:nvGrpSpPr>
            <p:cNvPr id="52" name="Group 51">
              <a:extLst>
                <a:ext uri="{FF2B5EF4-FFF2-40B4-BE49-F238E27FC236}">
                  <a16:creationId xmlns:a16="http://schemas.microsoft.com/office/drawing/2014/main" id="{ECFEE735-E5CF-117F-3B87-33742FFF6BC4}"/>
                </a:ext>
              </a:extLst>
            </p:cNvPr>
            <p:cNvGrpSpPr/>
            <p:nvPr/>
          </p:nvGrpSpPr>
          <p:grpSpPr>
            <a:xfrm>
              <a:off x="9483565" y="1072103"/>
              <a:ext cx="1241865" cy="935444"/>
              <a:chOff x="6295435" y="3394444"/>
              <a:chExt cx="1141423" cy="721096"/>
            </a:xfrm>
          </p:grpSpPr>
          <p:grpSp>
            <p:nvGrpSpPr>
              <p:cNvPr id="78" name="Group 77">
                <a:extLst>
                  <a:ext uri="{FF2B5EF4-FFF2-40B4-BE49-F238E27FC236}">
                    <a16:creationId xmlns:a16="http://schemas.microsoft.com/office/drawing/2014/main" id="{909B1C45-ECC6-2663-0C86-5963414D10CA}"/>
                  </a:ext>
                </a:extLst>
              </p:cNvPr>
              <p:cNvGrpSpPr/>
              <p:nvPr/>
            </p:nvGrpSpPr>
            <p:grpSpPr>
              <a:xfrm>
                <a:off x="6295435" y="3394444"/>
                <a:ext cx="1141423" cy="721096"/>
                <a:chOff x="4122480" y="257531"/>
                <a:chExt cx="1141423" cy="721096"/>
              </a:xfrm>
              <a:solidFill>
                <a:schemeClr val="bg1">
                  <a:lumMod val="95000"/>
                </a:schemeClr>
              </a:solidFill>
            </p:grpSpPr>
            <p:sp>
              <p:nvSpPr>
                <p:cNvPr id="80" name="Round Diagonal Corner Rectangle 61">
                  <a:extLst>
                    <a:ext uri="{FF2B5EF4-FFF2-40B4-BE49-F238E27FC236}">
                      <a16:creationId xmlns:a16="http://schemas.microsoft.com/office/drawing/2014/main" id="{4D966CCA-5D78-3057-F021-801C5B69E893}"/>
                    </a:ext>
                  </a:extLst>
                </p:cNvPr>
                <p:cNvSpPr/>
                <p:nvPr/>
              </p:nvSpPr>
              <p:spPr>
                <a:xfrm rot="6566490">
                  <a:off x="4683671" y="398396"/>
                  <a:ext cx="563133" cy="59733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Diagonal Corner Rectangle 62">
                  <a:extLst>
                    <a:ext uri="{FF2B5EF4-FFF2-40B4-BE49-F238E27FC236}">
                      <a16:creationId xmlns:a16="http://schemas.microsoft.com/office/drawing/2014/main" id="{3D1D8B5F-3C7E-3A9A-7024-BD9F62911636}"/>
                    </a:ext>
                  </a:extLst>
                </p:cNvPr>
                <p:cNvSpPr/>
                <p:nvPr/>
              </p:nvSpPr>
              <p:spPr>
                <a:xfrm>
                  <a:off x="4122480" y="328770"/>
                  <a:ext cx="678414" cy="53939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 Diagonal Corner Rectangle 63">
                  <a:extLst>
                    <a:ext uri="{FF2B5EF4-FFF2-40B4-BE49-F238E27FC236}">
                      <a16:creationId xmlns:a16="http://schemas.microsoft.com/office/drawing/2014/main" id="{D42848A9-7316-EA6C-379B-DCF7C41FE911}"/>
                    </a:ext>
                  </a:extLst>
                </p:cNvPr>
                <p:cNvSpPr/>
                <p:nvPr/>
              </p:nvSpPr>
              <p:spPr>
                <a:xfrm rot="11549398" flipH="1">
                  <a:off x="4314588" y="257531"/>
                  <a:ext cx="690878" cy="343939"/>
                </a:xfrm>
                <a:prstGeom prst="round2DiagRect">
                  <a:avLst>
                    <a:gd name="adj1" fmla="val 0"/>
                    <a:gd name="adj2" fmla="val 4615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Oval 78">
                <a:extLst>
                  <a:ext uri="{FF2B5EF4-FFF2-40B4-BE49-F238E27FC236}">
                    <a16:creationId xmlns:a16="http://schemas.microsoft.com/office/drawing/2014/main" id="{0D1BE19F-681B-7591-3C75-E38EE9FC9FF9}"/>
                  </a:ext>
                </a:extLst>
              </p:cNvPr>
              <p:cNvSpPr/>
              <p:nvPr/>
            </p:nvSpPr>
            <p:spPr>
              <a:xfrm>
                <a:off x="6425296" y="3493792"/>
                <a:ext cx="861395" cy="41980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Oval 52">
              <a:extLst>
                <a:ext uri="{FF2B5EF4-FFF2-40B4-BE49-F238E27FC236}">
                  <a16:creationId xmlns:a16="http://schemas.microsoft.com/office/drawing/2014/main" id="{673F71EE-FDCA-6476-EFA8-052E8D52A3DE}"/>
                </a:ext>
              </a:extLst>
            </p:cNvPr>
            <p:cNvSpPr/>
            <p:nvPr/>
          </p:nvSpPr>
          <p:spPr>
            <a:xfrm rot="20363515">
              <a:off x="10788012" y="3875009"/>
              <a:ext cx="274093" cy="59249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F14B797F-71B5-5762-9C41-EC042ABB43EA}"/>
                </a:ext>
              </a:extLst>
            </p:cNvPr>
            <p:cNvSpPr/>
            <p:nvPr/>
          </p:nvSpPr>
          <p:spPr>
            <a:xfrm rot="20302250">
              <a:off x="10598763" y="3594607"/>
              <a:ext cx="531517" cy="589347"/>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a:extLst>
                <a:ext uri="{FF2B5EF4-FFF2-40B4-BE49-F238E27FC236}">
                  <a16:creationId xmlns:a16="http://schemas.microsoft.com/office/drawing/2014/main" id="{0F0A40A7-0F7C-EC1A-A0A4-A5477FCB2885}"/>
                </a:ext>
              </a:extLst>
            </p:cNvPr>
            <p:cNvSpPr/>
            <p:nvPr/>
          </p:nvSpPr>
          <p:spPr>
            <a:xfrm rot="20337671">
              <a:off x="10207995" y="2396299"/>
              <a:ext cx="649152" cy="1623528"/>
            </a:xfrm>
            <a:prstGeom prst="trapezoid">
              <a:avLst>
                <a:gd name="adj" fmla="val 29378"/>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apezoid 55">
              <a:extLst>
                <a:ext uri="{FF2B5EF4-FFF2-40B4-BE49-F238E27FC236}">
                  <a16:creationId xmlns:a16="http://schemas.microsoft.com/office/drawing/2014/main" id="{D3CB9262-E050-CA71-C13A-CD70C8307709}"/>
                </a:ext>
              </a:extLst>
            </p:cNvPr>
            <p:cNvSpPr/>
            <p:nvPr/>
          </p:nvSpPr>
          <p:spPr>
            <a:xfrm>
              <a:off x="9684564" y="2398300"/>
              <a:ext cx="871638" cy="2383317"/>
            </a:xfrm>
            <a:prstGeom prst="trapezoid">
              <a:avLst>
                <a:gd name="adj" fmla="val 26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E03CD3F-B4DD-AAEB-0014-421BF998165C}"/>
                </a:ext>
              </a:extLst>
            </p:cNvPr>
            <p:cNvSpPr/>
            <p:nvPr/>
          </p:nvSpPr>
          <p:spPr>
            <a:xfrm rot="1933618">
              <a:off x="8920352" y="3897027"/>
              <a:ext cx="293760" cy="59249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B5D1DEAD-EB42-98DE-68AD-F5BF54973D83}"/>
                </a:ext>
              </a:extLst>
            </p:cNvPr>
            <p:cNvSpPr/>
            <p:nvPr/>
          </p:nvSpPr>
          <p:spPr>
            <a:xfrm rot="1611750" flipH="1">
              <a:off x="8893023" y="3637574"/>
              <a:ext cx="589261" cy="589347"/>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D1B1707-9269-9135-12CF-A26DE15A7E77}"/>
                </a:ext>
              </a:extLst>
            </p:cNvPr>
            <p:cNvSpPr/>
            <p:nvPr/>
          </p:nvSpPr>
          <p:spPr>
            <a:xfrm rot="20575878">
              <a:off x="10210336" y="5682015"/>
              <a:ext cx="452039" cy="986395"/>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5A5FA33-5C9C-00A2-3705-BF7D02E794DF}"/>
                </a:ext>
              </a:extLst>
            </p:cNvPr>
            <p:cNvSpPr/>
            <p:nvPr/>
          </p:nvSpPr>
          <p:spPr>
            <a:xfrm rot="2393332">
              <a:off x="9629033" y="5834876"/>
              <a:ext cx="354409" cy="880420"/>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08A1DFF6-406C-2704-BFF1-00C87243FDCF}"/>
                </a:ext>
              </a:extLst>
            </p:cNvPr>
            <p:cNvSpPr/>
            <p:nvPr/>
          </p:nvSpPr>
          <p:spPr>
            <a:xfrm>
              <a:off x="9337549" y="4167692"/>
              <a:ext cx="1571223" cy="2190026"/>
            </a:xfrm>
            <a:prstGeom prst="trapezoid">
              <a:avLst>
                <a:gd name="adj" fmla="val 12898"/>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654EAC7A-2840-85FC-E245-DDA82D1C6BC2}"/>
                </a:ext>
              </a:extLst>
            </p:cNvPr>
            <p:cNvSpPr/>
            <p:nvPr/>
          </p:nvSpPr>
          <p:spPr>
            <a:xfrm rot="1527662">
              <a:off x="9169731" y="2289164"/>
              <a:ext cx="625264" cy="1786940"/>
            </a:xfrm>
            <a:prstGeom prst="trapezoid">
              <a:avLst>
                <a:gd name="adj" fmla="val 34464"/>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234F883E-A05B-0559-1C1F-A957EFF477A1}"/>
                </a:ext>
              </a:extLst>
            </p:cNvPr>
            <p:cNvSpPr/>
            <p:nvPr/>
          </p:nvSpPr>
          <p:spPr>
            <a:xfrm rot="15873315">
              <a:off x="9808958" y="4028372"/>
              <a:ext cx="437484" cy="1279985"/>
            </a:xfrm>
            <a:prstGeom prst="ellipse">
              <a:avLst/>
            </a:prstGeom>
            <a:solidFill>
              <a:srgbClr val="4C1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4F79AB6-580F-6D05-4667-41667AFF2A19}"/>
                </a:ext>
              </a:extLst>
            </p:cNvPr>
            <p:cNvSpPr/>
            <p:nvPr/>
          </p:nvSpPr>
          <p:spPr>
            <a:xfrm>
              <a:off x="9536441" y="3908653"/>
              <a:ext cx="1159666" cy="290650"/>
            </a:xfrm>
            <a:prstGeom prst="rect">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1A64073F-16AB-9F67-898F-846CF9189636}"/>
                </a:ext>
              </a:extLst>
            </p:cNvPr>
            <p:cNvSpPr/>
            <p:nvPr/>
          </p:nvSpPr>
          <p:spPr>
            <a:xfrm rot="21408159">
              <a:off x="9961763" y="2448184"/>
              <a:ext cx="871638" cy="2726968"/>
            </a:xfrm>
            <a:prstGeom prst="trapezoid">
              <a:avLst>
                <a:gd name="adj" fmla="val 4023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EC93F569-446E-0BA6-B511-27DA565A9B93}"/>
                </a:ext>
              </a:extLst>
            </p:cNvPr>
            <p:cNvSpPr/>
            <p:nvPr/>
          </p:nvSpPr>
          <p:spPr>
            <a:xfrm rot="278956">
              <a:off x="9370512" y="2483672"/>
              <a:ext cx="729951" cy="2676609"/>
            </a:xfrm>
            <a:prstGeom prst="trapezoid">
              <a:avLst>
                <a:gd name="adj" fmla="val 28696"/>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101B64B-DCF6-FA07-A339-08CEB2196042}"/>
                </a:ext>
              </a:extLst>
            </p:cNvPr>
            <p:cNvSpPr/>
            <p:nvPr/>
          </p:nvSpPr>
          <p:spPr>
            <a:xfrm>
              <a:off x="9771093" y="2083079"/>
              <a:ext cx="635551" cy="74727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a:extLst>
                <a:ext uri="{FF2B5EF4-FFF2-40B4-BE49-F238E27FC236}">
                  <a16:creationId xmlns:a16="http://schemas.microsoft.com/office/drawing/2014/main" id="{346184FA-4085-5420-E128-24F1B7F384F5}"/>
                </a:ext>
              </a:extLst>
            </p:cNvPr>
            <p:cNvSpPr/>
            <p:nvPr/>
          </p:nvSpPr>
          <p:spPr>
            <a:xfrm rot="16200000">
              <a:off x="9066138" y="2673891"/>
              <a:ext cx="1984977" cy="711324"/>
            </a:xfrm>
            <a:prstGeom prst="moon">
              <a:avLst>
                <a:gd name="adj" fmla="val 6008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7939D9F-5738-C98A-1DA0-291D0FD04898}"/>
                </a:ext>
              </a:extLst>
            </p:cNvPr>
            <p:cNvSpPr/>
            <p:nvPr/>
          </p:nvSpPr>
          <p:spPr>
            <a:xfrm>
              <a:off x="9522341" y="1181672"/>
              <a:ext cx="1159985" cy="14948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1AE63B4A-950B-E978-BEC6-6E84BA1254BA}"/>
                </a:ext>
              </a:extLst>
            </p:cNvPr>
            <p:cNvGrpSpPr/>
            <p:nvPr/>
          </p:nvGrpSpPr>
          <p:grpSpPr>
            <a:xfrm>
              <a:off x="9803105" y="2632449"/>
              <a:ext cx="565513" cy="725971"/>
              <a:chOff x="6509910" y="2757941"/>
              <a:chExt cx="435931" cy="559622"/>
            </a:xfrm>
          </p:grpSpPr>
          <p:grpSp>
            <p:nvGrpSpPr>
              <p:cNvPr id="72" name="Group 275">
                <a:extLst>
                  <a:ext uri="{FF2B5EF4-FFF2-40B4-BE49-F238E27FC236}">
                    <a16:creationId xmlns:a16="http://schemas.microsoft.com/office/drawing/2014/main" id="{0B159FB3-B735-4B6F-2C26-7B36A7BD2B38}"/>
                  </a:ext>
                </a:extLst>
              </p:cNvPr>
              <p:cNvGrpSpPr/>
              <p:nvPr/>
            </p:nvGrpSpPr>
            <p:grpSpPr>
              <a:xfrm>
                <a:off x="6509910" y="2757941"/>
                <a:ext cx="435931" cy="320296"/>
                <a:chOff x="5791200" y="2209800"/>
                <a:chExt cx="703093" cy="622345"/>
              </a:xfrm>
            </p:grpSpPr>
            <p:sp>
              <p:nvSpPr>
                <p:cNvPr id="76" name="Isosceles Triangle 75">
                  <a:extLst>
                    <a:ext uri="{FF2B5EF4-FFF2-40B4-BE49-F238E27FC236}">
                      <a16:creationId xmlns:a16="http://schemas.microsoft.com/office/drawing/2014/main" id="{EE42EA0B-101E-EAE8-9D3C-078B88186BFB}"/>
                    </a:ext>
                  </a:extLst>
                </p:cNvPr>
                <p:cNvSpPr/>
                <p:nvPr/>
              </p:nvSpPr>
              <p:spPr>
                <a:xfrm rot="5400000">
                  <a:off x="57150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388593CA-67A4-1B6E-34D7-B77DCAF0A7DD}"/>
                    </a:ext>
                  </a:extLst>
                </p:cNvPr>
                <p:cNvSpPr/>
                <p:nvPr/>
              </p:nvSpPr>
              <p:spPr>
                <a:xfrm rot="16399489">
                  <a:off x="5960893" y="2298745"/>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Rounded Rectangle 68">
                <a:extLst>
                  <a:ext uri="{FF2B5EF4-FFF2-40B4-BE49-F238E27FC236}">
                    <a16:creationId xmlns:a16="http://schemas.microsoft.com/office/drawing/2014/main" id="{1975764E-2F2C-0299-9229-83259F97F2E8}"/>
                  </a:ext>
                </a:extLst>
              </p:cNvPr>
              <p:cNvSpPr/>
              <p:nvPr/>
            </p:nvSpPr>
            <p:spPr>
              <a:xfrm>
                <a:off x="6613576" y="2849189"/>
                <a:ext cx="228600" cy="152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83">
                <a:extLst>
                  <a:ext uri="{FF2B5EF4-FFF2-40B4-BE49-F238E27FC236}">
                    <a16:creationId xmlns:a16="http://schemas.microsoft.com/office/drawing/2014/main" id="{C4130A6A-DA8D-F454-31E7-4CFE2ED5DD59}"/>
                  </a:ext>
                </a:extLst>
              </p:cNvPr>
              <p:cNvSpPr/>
              <p:nvPr/>
            </p:nvSpPr>
            <p:spPr>
              <a:xfrm rot="17089073">
                <a:off x="6465837" y="3085572"/>
                <a:ext cx="329045" cy="13493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84">
                <a:extLst>
                  <a:ext uri="{FF2B5EF4-FFF2-40B4-BE49-F238E27FC236}">
                    <a16:creationId xmlns:a16="http://schemas.microsoft.com/office/drawing/2014/main" id="{5998BDC6-CC14-EDA0-974A-2D4B4FC4CF93}"/>
                  </a:ext>
                </a:extLst>
              </p:cNvPr>
              <p:cNvSpPr/>
              <p:nvPr/>
            </p:nvSpPr>
            <p:spPr>
              <a:xfrm rot="14259947">
                <a:off x="6645174" y="3056469"/>
                <a:ext cx="329045" cy="13493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1" name="Straight Connector 70">
              <a:extLst>
                <a:ext uri="{FF2B5EF4-FFF2-40B4-BE49-F238E27FC236}">
                  <a16:creationId xmlns:a16="http://schemas.microsoft.com/office/drawing/2014/main" id="{F89448AD-A8AE-3937-4EDF-AFD068C5A25C}"/>
                </a:ext>
              </a:extLst>
            </p:cNvPr>
            <p:cNvCxnSpPr>
              <a:cxnSpLocks/>
            </p:cNvCxnSpPr>
            <p:nvPr/>
          </p:nvCxnSpPr>
          <p:spPr>
            <a:xfrm flipH="1">
              <a:off x="10119897" y="5185462"/>
              <a:ext cx="3263" cy="11888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EFC1686F-F95E-CAE8-F4A8-5D95004D4813}"/>
              </a:ext>
            </a:extLst>
          </p:cNvPr>
          <p:cNvGrpSpPr/>
          <p:nvPr/>
        </p:nvGrpSpPr>
        <p:grpSpPr>
          <a:xfrm>
            <a:off x="7385196" y="3194583"/>
            <a:ext cx="1448174" cy="3182143"/>
            <a:chOff x="1060920" y="591455"/>
            <a:chExt cx="1947193" cy="4453506"/>
          </a:xfrm>
        </p:grpSpPr>
        <p:grpSp>
          <p:nvGrpSpPr>
            <p:cNvPr id="84" name="Group 83">
              <a:extLst>
                <a:ext uri="{FF2B5EF4-FFF2-40B4-BE49-F238E27FC236}">
                  <a16:creationId xmlns:a16="http://schemas.microsoft.com/office/drawing/2014/main" id="{5F28CCE4-BA6E-DFB2-CB7E-EF96D9A8DEE0}"/>
                </a:ext>
              </a:extLst>
            </p:cNvPr>
            <p:cNvGrpSpPr/>
            <p:nvPr/>
          </p:nvGrpSpPr>
          <p:grpSpPr>
            <a:xfrm>
              <a:off x="1219200" y="591455"/>
              <a:ext cx="1788913" cy="4453506"/>
              <a:chOff x="1981200" y="118495"/>
              <a:chExt cx="1788913" cy="4453506"/>
            </a:xfrm>
          </p:grpSpPr>
          <p:sp>
            <p:nvSpPr>
              <p:cNvPr id="97" name="Round Diagonal Corner Rectangle 25">
                <a:extLst>
                  <a:ext uri="{FF2B5EF4-FFF2-40B4-BE49-F238E27FC236}">
                    <a16:creationId xmlns:a16="http://schemas.microsoft.com/office/drawing/2014/main" id="{D42C8D7C-6624-4039-66AD-DF102028CAFA}"/>
                  </a:ext>
                </a:extLst>
              </p:cNvPr>
              <p:cNvSpPr/>
              <p:nvPr/>
            </p:nvSpPr>
            <p:spPr>
              <a:xfrm rot="15873051">
                <a:off x="2861423" y="242358"/>
                <a:ext cx="663246" cy="508760"/>
              </a:xfrm>
              <a:prstGeom prst="round2DiagRect">
                <a:avLst>
                  <a:gd name="adj1" fmla="val 38391"/>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 Diagonal Corner Rectangle 26">
                <a:extLst>
                  <a:ext uri="{FF2B5EF4-FFF2-40B4-BE49-F238E27FC236}">
                    <a16:creationId xmlns:a16="http://schemas.microsoft.com/office/drawing/2014/main" id="{2443B154-DA8C-60FF-C588-F26B36AC71E3}"/>
                  </a:ext>
                </a:extLst>
              </p:cNvPr>
              <p:cNvSpPr/>
              <p:nvPr/>
            </p:nvSpPr>
            <p:spPr>
              <a:xfrm rot="20996071">
                <a:off x="2231341" y="284640"/>
                <a:ext cx="514409" cy="574556"/>
              </a:xfrm>
              <a:prstGeom prst="round2DiagRect">
                <a:avLst>
                  <a:gd name="adj1" fmla="val 38391"/>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0DDF9457-8A67-81D8-8A4D-D5E77C773BBC}"/>
                  </a:ext>
                </a:extLst>
              </p:cNvPr>
              <p:cNvSpPr/>
              <p:nvPr/>
            </p:nvSpPr>
            <p:spPr>
              <a:xfrm rot="1499614">
                <a:off x="1981200" y="2438400"/>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37F0137D-8034-4DE4-3893-F0DD63BF96D4}"/>
                  </a:ext>
                </a:extLst>
              </p:cNvPr>
              <p:cNvSpPr/>
              <p:nvPr/>
            </p:nvSpPr>
            <p:spPr>
              <a:xfrm rot="20218618">
                <a:off x="3450073" y="2402377"/>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DBACCF29-4624-8B6D-D5F3-FB0D51FB2F8E}"/>
                  </a:ext>
                </a:extLst>
              </p:cNvPr>
              <p:cNvSpPr/>
              <p:nvPr/>
            </p:nvSpPr>
            <p:spPr>
              <a:xfrm rot="1297584">
                <a:off x="2133600" y="1447800"/>
                <a:ext cx="457200" cy="12954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AF8D64A7-C7AE-3370-4C2C-A71C047735AD}"/>
                  </a:ext>
                </a:extLst>
              </p:cNvPr>
              <p:cNvSpPr/>
              <p:nvPr/>
            </p:nvSpPr>
            <p:spPr>
              <a:xfrm rot="20443541">
                <a:off x="3111828" y="1443411"/>
                <a:ext cx="457200" cy="12954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16CC55ED-9FC7-BCDE-68C9-9631BAB07E21}"/>
                  </a:ext>
                </a:extLst>
              </p:cNvPr>
              <p:cNvSpPr/>
              <p:nvPr/>
            </p:nvSpPr>
            <p:spPr>
              <a:xfrm rot="2704841" flipH="1">
                <a:off x="2323021" y="4098045"/>
                <a:ext cx="394574" cy="55333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a:extLst>
                  <a:ext uri="{FF2B5EF4-FFF2-40B4-BE49-F238E27FC236}">
                    <a16:creationId xmlns:a16="http://schemas.microsoft.com/office/drawing/2014/main" id="{C81ADF64-12D2-DF5D-BC1B-5326D1368075}"/>
                  </a:ext>
                </a:extLst>
              </p:cNvPr>
              <p:cNvSpPr/>
              <p:nvPr/>
            </p:nvSpPr>
            <p:spPr>
              <a:xfrm>
                <a:off x="2438400" y="1600200"/>
                <a:ext cx="914400" cy="12954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8DF712A2-5401-ECA9-0355-ACA5236CCA75}"/>
                  </a:ext>
                </a:extLst>
              </p:cNvPr>
              <p:cNvSpPr/>
              <p:nvPr/>
            </p:nvSpPr>
            <p:spPr>
              <a:xfrm rot="17610301" flipH="1">
                <a:off x="2901719" y="4045856"/>
                <a:ext cx="394574" cy="55333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Manual Operation 105">
                <a:extLst>
                  <a:ext uri="{FF2B5EF4-FFF2-40B4-BE49-F238E27FC236}">
                    <a16:creationId xmlns:a16="http://schemas.microsoft.com/office/drawing/2014/main" id="{481F7381-6EA9-1FC3-0449-95BBEAC355C4}"/>
                  </a:ext>
                </a:extLst>
              </p:cNvPr>
              <p:cNvSpPr/>
              <p:nvPr/>
            </p:nvSpPr>
            <p:spPr>
              <a:xfrm rot="10800000">
                <a:off x="2325624" y="2965469"/>
                <a:ext cx="704088" cy="1336208"/>
              </a:xfrm>
              <a:prstGeom prst="flowChartManualOperati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lowchart: Manual Operation 106">
                <a:extLst>
                  <a:ext uri="{FF2B5EF4-FFF2-40B4-BE49-F238E27FC236}">
                    <a16:creationId xmlns:a16="http://schemas.microsoft.com/office/drawing/2014/main" id="{7DD1A996-DB39-759E-C46A-E0A513E72C3C}"/>
                  </a:ext>
                </a:extLst>
              </p:cNvPr>
              <p:cNvSpPr/>
              <p:nvPr/>
            </p:nvSpPr>
            <p:spPr>
              <a:xfrm rot="10800000">
                <a:off x="2773680" y="2965469"/>
                <a:ext cx="704088" cy="1336208"/>
              </a:xfrm>
              <a:prstGeom prst="flowChartManualOperati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253AF8BC-7E71-BB2C-9D5A-84B5440D4974}"/>
                  </a:ext>
                </a:extLst>
              </p:cNvPr>
              <p:cNvSpPr/>
              <p:nvPr/>
            </p:nvSpPr>
            <p:spPr>
              <a:xfrm>
                <a:off x="2743200" y="2971800"/>
                <a:ext cx="3810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108">
                <a:extLst>
                  <a:ext uri="{FF2B5EF4-FFF2-40B4-BE49-F238E27FC236}">
                    <a16:creationId xmlns:a16="http://schemas.microsoft.com/office/drawing/2014/main" id="{E8E791E8-B7BC-479A-5B58-0555A725F724}"/>
                  </a:ext>
                </a:extLst>
              </p:cNvPr>
              <p:cNvSpPr/>
              <p:nvPr/>
            </p:nvSpPr>
            <p:spPr>
              <a:xfrm rot="16200000">
                <a:off x="2362200" y="2133600"/>
                <a:ext cx="1066800" cy="457200"/>
              </a:xfrm>
              <a:prstGeom prst="moon">
                <a:avLst>
                  <a:gd name="adj" fmla="val 60084"/>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a:extLst>
                  <a:ext uri="{FF2B5EF4-FFF2-40B4-BE49-F238E27FC236}">
                    <a16:creationId xmlns:a16="http://schemas.microsoft.com/office/drawing/2014/main" id="{CFBE1A04-A8CF-E00F-D7AA-E599FA920BDA}"/>
                  </a:ext>
                </a:extLst>
              </p:cNvPr>
              <p:cNvSpPr/>
              <p:nvPr/>
            </p:nvSpPr>
            <p:spPr>
              <a:xfrm>
                <a:off x="2919549" y="1532708"/>
                <a:ext cx="457200" cy="1295400"/>
              </a:xfrm>
              <a:prstGeom prst="trapezoid">
                <a:avLst>
                  <a:gd name="adj" fmla="val 30882"/>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a:extLst>
                  <a:ext uri="{FF2B5EF4-FFF2-40B4-BE49-F238E27FC236}">
                    <a16:creationId xmlns:a16="http://schemas.microsoft.com/office/drawing/2014/main" id="{05CE9CCA-2920-EA79-8594-743807585FB1}"/>
                  </a:ext>
                </a:extLst>
              </p:cNvPr>
              <p:cNvSpPr/>
              <p:nvPr/>
            </p:nvSpPr>
            <p:spPr>
              <a:xfrm>
                <a:off x="2388326" y="1532708"/>
                <a:ext cx="457200" cy="12954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E0E369F3-5795-EFBC-908C-F053DABAD6CA}"/>
                  </a:ext>
                </a:extLst>
              </p:cNvPr>
              <p:cNvSpPr/>
              <p:nvPr/>
            </p:nvSpPr>
            <p:spPr>
              <a:xfrm>
                <a:off x="2438400" y="2824816"/>
                <a:ext cx="914400" cy="146984"/>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CF6CB3A9-397C-11EC-1C74-3666EF7CCFE3}"/>
                  </a:ext>
                </a:extLst>
              </p:cNvPr>
              <p:cNvSpPr/>
              <p:nvPr/>
            </p:nvSpPr>
            <p:spPr>
              <a:xfrm>
                <a:off x="2819400" y="2286000"/>
                <a:ext cx="134471" cy="13447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26A83A6A-B93E-0D99-0A47-149A012E7E3B}"/>
                  </a:ext>
                </a:extLst>
              </p:cNvPr>
              <p:cNvSpPr/>
              <p:nvPr/>
            </p:nvSpPr>
            <p:spPr>
              <a:xfrm>
                <a:off x="2819400" y="2590800"/>
                <a:ext cx="134471" cy="13447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5">
                <a:extLst>
                  <a:ext uri="{FF2B5EF4-FFF2-40B4-BE49-F238E27FC236}">
                    <a16:creationId xmlns:a16="http://schemas.microsoft.com/office/drawing/2014/main" id="{4AC64301-AD8D-644D-B532-0FE345F412AB}"/>
                  </a:ext>
                </a:extLst>
              </p:cNvPr>
              <p:cNvSpPr/>
              <p:nvPr/>
            </p:nvSpPr>
            <p:spPr>
              <a:xfrm>
                <a:off x="2255519" y="214174"/>
                <a:ext cx="1204831" cy="128356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05792369-3247-4F20-3014-B6F3636D0262}"/>
                  </a:ext>
                </a:extLst>
              </p:cNvPr>
              <p:cNvGrpSpPr/>
              <p:nvPr/>
            </p:nvGrpSpPr>
            <p:grpSpPr>
              <a:xfrm>
                <a:off x="2518998" y="1449909"/>
                <a:ext cx="709032" cy="144599"/>
                <a:chOff x="4495800" y="1831030"/>
                <a:chExt cx="1033713" cy="210814"/>
              </a:xfrm>
            </p:grpSpPr>
            <p:grpSp>
              <p:nvGrpSpPr>
                <p:cNvPr id="118" name="Group 117">
                  <a:extLst>
                    <a:ext uri="{FF2B5EF4-FFF2-40B4-BE49-F238E27FC236}">
                      <a16:creationId xmlns:a16="http://schemas.microsoft.com/office/drawing/2014/main" id="{BA5813F7-7B39-721B-3A36-FC4B1CA9C996}"/>
                    </a:ext>
                  </a:extLst>
                </p:cNvPr>
                <p:cNvGrpSpPr/>
                <p:nvPr/>
              </p:nvGrpSpPr>
              <p:grpSpPr>
                <a:xfrm>
                  <a:off x="4495800" y="1831030"/>
                  <a:ext cx="1033713" cy="210814"/>
                  <a:chOff x="4378664" y="1933672"/>
                  <a:chExt cx="1033713" cy="210814"/>
                </a:xfrm>
              </p:grpSpPr>
              <p:sp>
                <p:nvSpPr>
                  <p:cNvPr id="120" name="Flowchart: Data 119">
                    <a:extLst>
                      <a:ext uri="{FF2B5EF4-FFF2-40B4-BE49-F238E27FC236}">
                        <a16:creationId xmlns:a16="http://schemas.microsoft.com/office/drawing/2014/main" id="{735A2A0B-0F86-4D72-3782-EAFD0EE197B2}"/>
                      </a:ext>
                    </a:extLst>
                  </p:cNvPr>
                  <p:cNvSpPr/>
                  <p:nvPr/>
                </p:nvSpPr>
                <p:spPr>
                  <a:xfrm>
                    <a:off x="4835864" y="1933672"/>
                    <a:ext cx="576513" cy="210814"/>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Data 120">
                    <a:extLst>
                      <a:ext uri="{FF2B5EF4-FFF2-40B4-BE49-F238E27FC236}">
                        <a16:creationId xmlns:a16="http://schemas.microsoft.com/office/drawing/2014/main" id="{E8E24001-A987-8E6C-0B72-3F8B467682F5}"/>
                      </a:ext>
                    </a:extLst>
                  </p:cNvPr>
                  <p:cNvSpPr/>
                  <p:nvPr/>
                </p:nvSpPr>
                <p:spPr>
                  <a:xfrm flipH="1">
                    <a:off x="4378664" y="1933672"/>
                    <a:ext cx="576513" cy="210814"/>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Rounded Rectangle 47">
                  <a:extLst>
                    <a:ext uri="{FF2B5EF4-FFF2-40B4-BE49-F238E27FC236}">
                      <a16:creationId xmlns:a16="http://schemas.microsoft.com/office/drawing/2014/main" id="{11140850-4E0B-355D-897F-8380AE123E9C}"/>
                    </a:ext>
                  </a:extLst>
                </p:cNvPr>
                <p:cNvSpPr/>
                <p:nvPr/>
              </p:nvSpPr>
              <p:spPr>
                <a:xfrm>
                  <a:off x="4911759" y="1898469"/>
                  <a:ext cx="191464" cy="13498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Round Diagonal Corner Rectangle 45">
                <a:extLst>
                  <a:ext uri="{FF2B5EF4-FFF2-40B4-BE49-F238E27FC236}">
                    <a16:creationId xmlns:a16="http://schemas.microsoft.com/office/drawing/2014/main" id="{9A8FDBC4-30C4-49B4-1FA8-7ADB1F07FDA2}"/>
                  </a:ext>
                </a:extLst>
              </p:cNvPr>
              <p:cNvSpPr/>
              <p:nvPr/>
            </p:nvSpPr>
            <p:spPr>
              <a:xfrm rot="1110603">
                <a:off x="2496207" y="118495"/>
                <a:ext cx="487218" cy="443562"/>
              </a:xfrm>
              <a:prstGeom prst="round2DiagRect">
                <a:avLst>
                  <a:gd name="adj1" fmla="val 38391"/>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219">
              <a:extLst>
                <a:ext uri="{FF2B5EF4-FFF2-40B4-BE49-F238E27FC236}">
                  <a16:creationId xmlns:a16="http://schemas.microsoft.com/office/drawing/2014/main" id="{2BC35723-4259-2F6B-C241-3488E145E8E7}"/>
                </a:ext>
              </a:extLst>
            </p:cNvPr>
            <p:cNvGrpSpPr/>
            <p:nvPr/>
          </p:nvGrpSpPr>
          <p:grpSpPr>
            <a:xfrm rot="20667034">
              <a:off x="1060920" y="1769914"/>
              <a:ext cx="596337" cy="2111985"/>
              <a:chOff x="5187482" y="1600200"/>
              <a:chExt cx="2101851" cy="5027905"/>
            </a:xfrm>
          </p:grpSpPr>
          <p:sp>
            <p:nvSpPr>
              <p:cNvPr id="87" name="Block Arc 86">
                <a:extLst>
                  <a:ext uri="{FF2B5EF4-FFF2-40B4-BE49-F238E27FC236}">
                    <a16:creationId xmlns:a16="http://schemas.microsoft.com/office/drawing/2014/main" id="{B58BC1A3-C6D1-951F-AAD4-45B9CA4D0918}"/>
                  </a:ext>
                </a:extLst>
              </p:cNvPr>
              <p:cNvSpPr/>
              <p:nvPr/>
            </p:nvSpPr>
            <p:spPr>
              <a:xfrm rot="10800000">
                <a:off x="5334000" y="1600200"/>
                <a:ext cx="1752600" cy="4114800"/>
              </a:xfrm>
              <a:prstGeom prst="blockArc">
                <a:avLst>
                  <a:gd name="adj1" fmla="val 10527483"/>
                  <a:gd name="adj2" fmla="val 21191137"/>
                  <a:gd name="adj3" fmla="val 678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8" name="Group 209">
                <a:extLst>
                  <a:ext uri="{FF2B5EF4-FFF2-40B4-BE49-F238E27FC236}">
                    <a16:creationId xmlns:a16="http://schemas.microsoft.com/office/drawing/2014/main" id="{30192381-C5B5-A35F-79FD-6A01CDB85841}"/>
                  </a:ext>
                </a:extLst>
              </p:cNvPr>
              <p:cNvGrpSpPr/>
              <p:nvPr/>
            </p:nvGrpSpPr>
            <p:grpSpPr>
              <a:xfrm rot="12048576">
                <a:off x="6462847" y="3330867"/>
                <a:ext cx="826486" cy="501067"/>
                <a:chOff x="7467600" y="2971800"/>
                <a:chExt cx="914400" cy="685800"/>
              </a:xfrm>
            </p:grpSpPr>
            <p:sp>
              <p:nvSpPr>
                <p:cNvPr id="95" name="Oval 94">
                  <a:extLst>
                    <a:ext uri="{FF2B5EF4-FFF2-40B4-BE49-F238E27FC236}">
                      <a16:creationId xmlns:a16="http://schemas.microsoft.com/office/drawing/2014/main" id="{B45AAD7B-ACF4-BED8-E927-D46BEC0ADFC6}"/>
                    </a:ext>
                  </a:extLst>
                </p:cNvPr>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B8734589-9CA4-C2A0-C790-BC9E58085BD8}"/>
                    </a:ext>
                  </a:extLst>
                </p:cNvPr>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210">
                <a:extLst>
                  <a:ext uri="{FF2B5EF4-FFF2-40B4-BE49-F238E27FC236}">
                    <a16:creationId xmlns:a16="http://schemas.microsoft.com/office/drawing/2014/main" id="{9FFED41E-C51B-52B7-8B2C-85F12E7D4598}"/>
                  </a:ext>
                </a:extLst>
              </p:cNvPr>
              <p:cNvGrpSpPr/>
              <p:nvPr/>
            </p:nvGrpSpPr>
            <p:grpSpPr>
              <a:xfrm rot="20265966">
                <a:off x="5187482" y="3324981"/>
                <a:ext cx="773604" cy="585862"/>
                <a:chOff x="7467600" y="2971800"/>
                <a:chExt cx="914400" cy="685800"/>
              </a:xfrm>
            </p:grpSpPr>
            <p:sp>
              <p:nvSpPr>
                <p:cNvPr id="93" name="Oval 92">
                  <a:extLst>
                    <a:ext uri="{FF2B5EF4-FFF2-40B4-BE49-F238E27FC236}">
                      <a16:creationId xmlns:a16="http://schemas.microsoft.com/office/drawing/2014/main" id="{BA456128-3A3F-B03A-9BE5-3FFF1D8A671D}"/>
                    </a:ext>
                  </a:extLst>
                </p:cNvPr>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1E55106F-4330-0B73-A503-54CF9BB79F5C}"/>
                    </a:ext>
                  </a:extLst>
                </p:cNvPr>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rapezoid 89">
                <a:extLst>
                  <a:ext uri="{FF2B5EF4-FFF2-40B4-BE49-F238E27FC236}">
                    <a16:creationId xmlns:a16="http://schemas.microsoft.com/office/drawing/2014/main" id="{8A980DF6-41B6-4376-9764-BA81FA5B152F}"/>
                  </a:ext>
                </a:extLst>
              </p:cNvPr>
              <p:cNvSpPr/>
              <p:nvPr/>
            </p:nvSpPr>
            <p:spPr>
              <a:xfrm>
                <a:off x="5791200" y="5562600"/>
                <a:ext cx="838200" cy="9144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64A8563F-4257-775E-F4FC-D1FB13CE0ED1}"/>
                  </a:ext>
                </a:extLst>
              </p:cNvPr>
              <p:cNvSpPr/>
              <p:nvPr/>
            </p:nvSpPr>
            <p:spPr>
              <a:xfrm rot="10800000">
                <a:off x="5791200" y="6324600"/>
                <a:ext cx="865692" cy="30350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B74C334-7280-97C7-4D5F-1946EB66576E}"/>
                  </a:ext>
                </a:extLst>
              </p:cNvPr>
              <p:cNvSpPr/>
              <p:nvPr/>
            </p:nvSpPr>
            <p:spPr>
              <a:xfrm rot="10800000">
                <a:off x="5867400" y="5562600"/>
                <a:ext cx="658318" cy="152399"/>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Oval 85">
              <a:extLst>
                <a:ext uri="{FF2B5EF4-FFF2-40B4-BE49-F238E27FC236}">
                  <a16:creationId xmlns:a16="http://schemas.microsoft.com/office/drawing/2014/main" id="{6EB5C8F3-BAA1-DADD-C6FB-769EECBF9858}"/>
                </a:ext>
              </a:extLst>
            </p:cNvPr>
            <p:cNvSpPr/>
            <p:nvPr/>
          </p:nvSpPr>
          <p:spPr>
            <a:xfrm rot="1499614">
              <a:off x="1304534" y="3268606"/>
              <a:ext cx="138992" cy="20532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800FD001-3338-0ADD-9F0F-1F985B58114D}"/>
              </a:ext>
            </a:extLst>
          </p:cNvPr>
          <p:cNvGrpSpPr/>
          <p:nvPr/>
        </p:nvGrpSpPr>
        <p:grpSpPr>
          <a:xfrm>
            <a:off x="3287638" y="3819289"/>
            <a:ext cx="1192252" cy="2619453"/>
            <a:chOff x="3890207" y="2198909"/>
            <a:chExt cx="1971986" cy="4078432"/>
          </a:xfrm>
        </p:grpSpPr>
        <p:sp>
          <p:nvSpPr>
            <p:cNvPr id="123" name="Teardrop 122">
              <a:extLst>
                <a:ext uri="{FF2B5EF4-FFF2-40B4-BE49-F238E27FC236}">
                  <a16:creationId xmlns:a16="http://schemas.microsoft.com/office/drawing/2014/main" id="{6612E079-7B3D-7E76-04F3-E05FBEDF873A}"/>
                </a:ext>
              </a:extLst>
            </p:cNvPr>
            <p:cNvSpPr/>
            <p:nvPr/>
          </p:nvSpPr>
          <p:spPr>
            <a:xfrm rot="8137994">
              <a:off x="3890207" y="2198909"/>
              <a:ext cx="1971986" cy="1830487"/>
            </a:xfrm>
            <a:prstGeom prst="teardrop">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a:extLst>
                <a:ext uri="{FF2B5EF4-FFF2-40B4-BE49-F238E27FC236}">
                  <a16:creationId xmlns:a16="http://schemas.microsoft.com/office/drawing/2014/main" id="{2E4FB0DD-7D57-7C8C-6351-4394BD2F4692}"/>
                </a:ext>
              </a:extLst>
            </p:cNvPr>
            <p:cNvGrpSpPr/>
            <p:nvPr/>
          </p:nvGrpSpPr>
          <p:grpSpPr>
            <a:xfrm>
              <a:off x="4067361" y="2331946"/>
              <a:ext cx="1666689" cy="3945395"/>
              <a:chOff x="4049661" y="2416153"/>
              <a:chExt cx="1666689" cy="3945395"/>
            </a:xfrm>
          </p:grpSpPr>
          <p:sp>
            <p:nvSpPr>
              <p:cNvPr id="125" name="Oval 124">
                <a:extLst>
                  <a:ext uri="{FF2B5EF4-FFF2-40B4-BE49-F238E27FC236}">
                    <a16:creationId xmlns:a16="http://schemas.microsoft.com/office/drawing/2014/main" id="{26528A0B-1906-2F34-5B76-C333A9519981}"/>
                  </a:ext>
                </a:extLst>
              </p:cNvPr>
              <p:cNvSpPr/>
              <p:nvPr/>
            </p:nvSpPr>
            <p:spPr>
              <a:xfrm rot="4050661">
                <a:off x="4868768" y="5796794"/>
                <a:ext cx="371165" cy="68583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0F37711F-1A99-4CBA-4246-C2BF1EECC316}"/>
                  </a:ext>
                </a:extLst>
              </p:cNvPr>
              <p:cNvSpPr/>
              <p:nvPr/>
            </p:nvSpPr>
            <p:spPr>
              <a:xfrm rot="4050661">
                <a:off x="4383989" y="5833047"/>
                <a:ext cx="371165" cy="68583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75A5B8A8-4029-4A08-EBB2-2FE2F8E7E92B}"/>
                  </a:ext>
                </a:extLst>
              </p:cNvPr>
              <p:cNvSpPr/>
              <p:nvPr/>
            </p:nvSpPr>
            <p:spPr>
              <a:xfrm>
                <a:off x="5278686" y="4643983"/>
                <a:ext cx="367761" cy="58426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5D292ED3-4D0D-994F-92D3-0CB410670C0C}"/>
                  </a:ext>
                </a:extLst>
              </p:cNvPr>
              <p:cNvSpPr/>
              <p:nvPr/>
            </p:nvSpPr>
            <p:spPr>
              <a:xfrm>
                <a:off x="4049661" y="4691725"/>
                <a:ext cx="386075" cy="58426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a:extLst>
                  <a:ext uri="{FF2B5EF4-FFF2-40B4-BE49-F238E27FC236}">
                    <a16:creationId xmlns:a16="http://schemas.microsoft.com/office/drawing/2014/main" id="{6F16765E-724F-24DC-3AFD-84E7E66DD5BD}"/>
                  </a:ext>
                </a:extLst>
              </p:cNvPr>
              <p:cNvSpPr/>
              <p:nvPr/>
            </p:nvSpPr>
            <p:spPr>
              <a:xfrm rot="20029742">
                <a:off x="4921427" y="3826004"/>
                <a:ext cx="562834" cy="1187898"/>
              </a:xfrm>
              <a:prstGeom prst="trapezoid">
                <a:avLst/>
              </a:prstGeom>
              <a:solidFill>
                <a:srgbClr val="809C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a:extLst>
                  <a:ext uri="{FF2B5EF4-FFF2-40B4-BE49-F238E27FC236}">
                    <a16:creationId xmlns:a16="http://schemas.microsoft.com/office/drawing/2014/main" id="{1BF6E9B8-FE96-921D-7008-CB0B17BBD2DF}"/>
                  </a:ext>
                </a:extLst>
              </p:cNvPr>
              <p:cNvSpPr/>
              <p:nvPr/>
            </p:nvSpPr>
            <p:spPr>
              <a:xfrm rot="1403006">
                <a:off x="4115658" y="3940175"/>
                <a:ext cx="562834" cy="1102376"/>
              </a:xfrm>
              <a:prstGeom prst="trapezoid">
                <a:avLst/>
              </a:prstGeom>
              <a:solidFill>
                <a:srgbClr val="809C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a:extLst>
                  <a:ext uri="{FF2B5EF4-FFF2-40B4-BE49-F238E27FC236}">
                    <a16:creationId xmlns:a16="http://schemas.microsoft.com/office/drawing/2014/main" id="{85B375F2-F28A-4919-BADF-C2A2C3CF3D28}"/>
                  </a:ext>
                </a:extLst>
              </p:cNvPr>
              <p:cNvSpPr/>
              <p:nvPr/>
            </p:nvSpPr>
            <p:spPr>
              <a:xfrm>
                <a:off x="4270574" y="3990607"/>
                <a:ext cx="1168530" cy="2103354"/>
              </a:xfrm>
              <a:prstGeom prst="trapezoid">
                <a:avLst/>
              </a:prstGeom>
              <a:solidFill>
                <a:srgbClr val="809C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hord 131">
                <a:extLst>
                  <a:ext uri="{FF2B5EF4-FFF2-40B4-BE49-F238E27FC236}">
                    <a16:creationId xmlns:a16="http://schemas.microsoft.com/office/drawing/2014/main" id="{91DD3660-6B13-9FF3-4561-DDBAD5ECBD12}"/>
                  </a:ext>
                </a:extLst>
              </p:cNvPr>
              <p:cNvSpPr/>
              <p:nvPr/>
            </p:nvSpPr>
            <p:spPr>
              <a:xfrm rot="19522476">
                <a:off x="4502535" y="3928690"/>
                <a:ext cx="354052" cy="515516"/>
              </a:xfrm>
              <a:prstGeom prst="chor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hord 132">
                <a:extLst>
                  <a:ext uri="{FF2B5EF4-FFF2-40B4-BE49-F238E27FC236}">
                    <a16:creationId xmlns:a16="http://schemas.microsoft.com/office/drawing/2014/main" id="{21D96BE6-D694-1045-FB55-5767280DFD50}"/>
                  </a:ext>
                </a:extLst>
              </p:cNvPr>
              <p:cNvSpPr/>
              <p:nvPr/>
            </p:nvSpPr>
            <p:spPr>
              <a:xfrm rot="2077524" flipH="1">
                <a:off x="4853092" y="3928690"/>
                <a:ext cx="354052" cy="515516"/>
              </a:xfrm>
              <a:prstGeom prst="chor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43">
                <a:extLst>
                  <a:ext uri="{FF2B5EF4-FFF2-40B4-BE49-F238E27FC236}">
                    <a16:creationId xmlns:a16="http://schemas.microsoft.com/office/drawing/2014/main" id="{CADF8A68-FB2E-C59E-4F77-867D3CFC5782}"/>
                  </a:ext>
                </a:extLst>
              </p:cNvPr>
              <p:cNvGrpSpPr/>
              <p:nvPr/>
            </p:nvGrpSpPr>
            <p:grpSpPr>
              <a:xfrm>
                <a:off x="4504280" y="5392843"/>
                <a:ext cx="233706" cy="233706"/>
                <a:chOff x="1524000" y="2401957"/>
                <a:chExt cx="314739" cy="341243"/>
              </a:xfrm>
            </p:grpSpPr>
            <p:sp>
              <p:nvSpPr>
                <p:cNvPr id="186" name="Oval 185">
                  <a:extLst>
                    <a:ext uri="{FF2B5EF4-FFF2-40B4-BE49-F238E27FC236}">
                      <a16:creationId xmlns:a16="http://schemas.microsoft.com/office/drawing/2014/main" id="{DC8DEFCE-9A5E-2CCC-4BFD-B155DEB12D7B}"/>
                    </a:ext>
                  </a:extLst>
                </p:cNvPr>
                <p:cNvSpPr/>
                <p:nvPr/>
              </p:nvSpPr>
              <p:spPr>
                <a:xfrm>
                  <a:off x="1524000" y="24384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785C0C7A-7A44-C0D4-E804-4B2A34B6075B}"/>
                    </a:ext>
                  </a:extLst>
                </p:cNvPr>
                <p:cNvSpPr/>
                <p:nvPr/>
              </p:nvSpPr>
              <p:spPr>
                <a:xfrm>
                  <a:off x="1686339" y="2401957"/>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067B6AE6-6102-7634-6732-FE4D797BA910}"/>
                    </a:ext>
                  </a:extLst>
                </p:cNvPr>
                <p:cNvSpPr/>
                <p:nvPr/>
              </p:nvSpPr>
              <p:spPr>
                <a:xfrm>
                  <a:off x="1676400" y="25908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DFF341D3-83A8-102D-A274-6BE8F9845582}"/>
                    </a:ext>
                  </a:extLst>
                </p:cNvPr>
                <p:cNvSpPr/>
                <p:nvPr/>
              </p:nvSpPr>
              <p:spPr>
                <a:xfrm>
                  <a:off x="1600200" y="2514600"/>
                  <a:ext cx="145774" cy="53009"/>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48">
                <a:extLst>
                  <a:ext uri="{FF2B5EF4-FFF2-40B4-BE49-F238E27FC236}">
                    <a16:creationId xmlns:a16="http://schemas.microsoft.com/office/drawing/2014/main" id="{49644076-2E39-A80E-4646-DD53B14B8B5D}"/>
                  </a:ext>
                </a:extLst>
              </p:cNvPr>
              <p:cNvGrpSpPr/>
              <p:nvPr/>
            </p:nvGrpSpPr>
            <p:grpSpPr>
              <a:xfrm>
                <a:off x="4737986" y="4925431"/>
                <a:ext cx="233706" cy="233706"/>
                <a:chOff x="1524000" y="2401957"/>
                <a:chExt cx="314739" cy="341243"/>
              </a:xfrm>
            </p:grpSpPr>
            <p:sp>
              <p:nvSpPr>
                <p:cNvPr id="182" name="Oval 181">
                  <a:extLst>
                    <a:ext uri="{FF2B5EF4-FFF2-40B4-BE49-F238E27FC236}">
                      <a16:creationId xmlns:a16="http://schemas.microsoft.com/office/drawing/2014/main" id="{4BBB65E0-E833-F7C8-E086-A6E5BECF3F7B}"/>
                    </a:ext>
                  </a:extLst>
                </p:cNvPr>
                <p:cNvSpPr/>
                <p:nvPr/>
              </p:nvSpPr>
              <p:spPr>
                <a:xfrm>
                  <a:off x="1524000" y="24384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0407913C-5608-57B4-1CFD-72D49F9F6CB4}"/>
                    </a:ext>
                  </a:extLst>
                </p:cNvPr>
                <p:cNvSpPr/>
                <p:nvPr/>
              </p:nvSpPr>
              <p:spPr>
                <a:xfrm>
                  <a:off x="1686339" y="2401957"/>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1C43C0E8-BACF-FBEB-EB68-401A92FFD38D}"/>
                    </a:ext>
                  </a:extLst>
                </p:cNvPr>
                <p:cNvSpPr/>
                <p:nvPr/>
              </p:nvSpPr>
              <p:spPr>
                <a:xfrm>
                  <a:off x="1676400" y="25908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E18D0354-62A6-557C-C3EA-F6B218874982}"/>
                    </a:ext>
                  </a:extLst>
                </p:cNvPr>
                <p:cNvSpPr/>
                <p:nvPr/>
              </p:nvSpPr>
              <p:spPr>
                <a:xfrm>
                  <a:off x="1600200" y="2514600"/>
                  <a:ext cx="145774" cy="53009"/>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53">
                <a:extLst>
                  <a:ext uri="{FF2B5EF4-FFF2-40B4-BE49-F238E27FC236}">
                    <a16:creationId xmlns:a16="http://schemas.microsoft.com/office/drawing/2014/main" id="{EA895F89-6A0B-59EE-BAB6-ABC358424909}"/>
                  </a:ext>
                </a:extLst>
              </p:cNvPr>
              <p:cNvGrpSpPr/>
              <p:nvPr/>
            </p:nvGrpSpPr>
            <p:grpSpPr>
              <a:xfrm>
                <a:off x="4971692" y="5509696"/>
                <a:ext cx="233706" cy="233706"/>
                <a:chOff x="1524000" y="2401957"/>
                <a:chExt cx="314739" cy="341243"/>
              </a:xfrm>
            </p:grpSpPr>
            <p:sp>
              <p:nvSpPr>
                <p:cNvPr id="178" name="Oval 177">
                  <a:extLst>
                    <a:ext uri="{FF2B5EF4-FFF2-40B4-BE49-F238E27FC236}">
                      <a16:creationId xmlns:a16="http://schemas.microsoft.com/office/drawing/2014/main" id="{3ABFCC4E-C07C-CABC-7B38-7A703524F964}"/>
                    </a:ext>
                  </a:extLst>
                </p:cNvPr>
                <p:cNvSpPr/>
                <p:nvPr/>
              </p:nvSpPr>
              <p:spPr>
                <a:xfrm>
                  <a:off x="1524000" y="24384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FC5FA3AF-4DFB-700E-B72E-8764979992C1}"/>
                    </a:ext>
                  </a:extLst>
                </p:cNvPr>
                <p:cNvSpPr/>
                <p:nvPr/>
              </p:nvSpPr>
              <p:spPr>
                <a:xfrm>
                  <a:off x="1686339" y="2401957"/>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3B640026-5446-EAD3-7CD0-5476A27AA831}"/>
                    </a:ext>
                  </a:extLst>
                </p:cNvPr>
                <p:cNvSpPr/>
                <p:nvPr/>
              </p:nvSpPr>
              <p:spPr>
                <a:xfrm>
                  <a:off x="1676400" y="25908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8DBBE91A-9DA7-111C-2B33-270D2A778EB9}"/>
                    </a:ext>
                  </a:extLst>
                </p:cNvPr>
                <p:cNvSpPr/>
                <p:nvPr/>
              </p:nvSpPr>
              <p:spPr>
                <a:xfrm>
                  <a:off x="1600200" y="2514600"/>
                  <a:ext cx="145774" cy="53009"/>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58">
                <a:extLst>
                  <a:ext uri="{FF2B5EF4-FFF2-40B4-BE49-F238E27FC236}">
                    <a16:creationId xmlns:a16="http://schemas.microsoft.com/office/drawing/2014/main" id="{E92F7B31-4AC2-F6E9-1DFC-A26043B33A9E}"/>
                  </a:ext>
                </a:extLst>
              </p:cNvPr>
              <p:cNvGrpSpPr/>
              <p:nvPr/>
            </p:nvGrpSpPr>
            <p:grpSpPr>
              <a:xfrm>
                <a:off x="4153721" y="4574872"/>
                <a:ext cx="233706" cy="233706"/>
                <a:chOff x="1524000" y="2401957"/>
                <a:chExt cx="314739" cy="341243"/>
              </a:xfrm>
            </p:grpSpPr>
            <p:sp>
              <p:nvSpPr>
                <p:cNvPr id="174" name="Oval 173">
                  <a:extLst>
                    <a:ext uri="{FF2B5EF4-FFF2-40B4-BE49-F238E27FC236}">
                      <a16:creationId xmlns:a16="http://schemas.microsoft.com/office/drawing/2014/main" id="{1BE83E35-5D96-D567-514A-99C72E5DAEFF}"/>
                    </a:ext>
                  </a:extLst>
                </p:cNvPr>
                <p:cNvSpPr/>
                <p:nvPr/>
              </p:nvSpPr>
              <p:spPr>
                <a:xfrm>
                  <a:off x="1524000" y="24384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9F5D540C-A033-4D9E-F81C-10AF3D629967}"/>
                    </a:ext>
                  </a:extLst>
                </p:cNvPr>
                <p:cNvSpPr/>
                <p:nvPr/>
              </p:nvSpPr>
              <p:spPr>
                <a:xfrm>
                  <a:off x="1686339" y="2401957"/>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FE640E36-DEB0-CEEE-5CFF-E43D48C43E6A}"/>
                    </a:ext>
                  </a:extLst>
                </p:cNvPr>
                <p:cNvSpPr/>
                <p:nvPr/>
              </p:nvSpPr>
              <p:spPr>
                <a:xfrm>
                  <a:off x="1676400" y="25908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B8E6FBDA-A3E3-DF5A-2B6A-D8E159372349}"/>
                    </a:ext>
                  </a:extLst>
                </p:cNvPr>
                <p:cNvSpPr/>
                <p:nvPr/>
              </p:nvSpPr>
              <p:spPr>
                <a:xfrm>
                  <a:off x="1600200" y="2514600"/>
                  <a:ext cx="145774" cy="53009"/>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63">
                <a:extLst>
                  <a:ext uri="{FF2B5EF4-FFF2-40B4-BE49-F238E27FC236}">
                    <a16:creationId xmlns:a16="http://schemas.microsoft.com/office/drawing/2014/main" id="{5958BBFA-229E-9734-D97E-53B293D66F6B}"/>
                  </a:ext>
                </a:extLst>
              </p:cNvPr>
              <p:cNvGrpSpPr/>
              <p:nvPr/>
            </p:nvGrpSpPr>
            <p:grpSpPr>
              <a:xfrm>
                <a:off x="4621133" y="4458019"/>
                <a:ext cx="233706" cy="233706"/>
                <a:chOff x="1524000" y="2401957"/>
                <a:chExt cx="314739" cy="341243"/>
              </a:xfrm>
            </p:grpSpPr>
            <p:sp>
              <p:nvSpPr>
                <p:cNvPr id="170" name="Oval 169">
                  <a:extLst>
                    <a:ext uri="{FF2B5EF4-FFF2-40B4-BE49-F238E27FC236}">
                      <a16:creationId xmlns:a16="http://schemas.microsoft.com/office/drawing/2014/main" id="{3E1B7CB9-49B0-334C-5A1C-5A07042A063C}"/>
                    </a:ext>
                  </a:extLst>
                </p:cNvPr>
                <p:cNvSpPr/>
                <p:nvPr/>
              </p:nvSpPr>
              <p:spPr>
                <a:xfrm>
                  <a:off x="1524000" y="24384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3080FEF1-DE25-A0CC-D893-E34F082C29AE}"/>
                    </a:ext>
                  </a:extLst>
                </p:cNvPr>
                <p:cNvSpPr/>
                <p:nvPr/>
              </p:nvSpPr>
              <p:spPr>
                <a:xfrm>
                  <a:off x="1686339" y="2401957"/>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C85EF955-01AF-A6A1-F2B5-6252B06DF24D}"/>
                    </a:ext>
                  </a:extLst>
                </p:cNvPr>
                <p:cNvSpPr/>
                <p:nvPr/>
              </p:nvSpPr>
              <p:spPr>
                <a:xfrm>
                  <a:off x="1676400" y="25908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DB550564-8DF4-4C06-850C-BBD50B48FCC2}"/>
                    </a:ext>
                  </a:extLst>
                </p:cNvPr>
                <p:cNvSpPr/>
                <p:nvPr/>
              </p:nvSpPr>
              <p:spPr>
                <a:xfrm>
                  <a:off x="1600200" y="2514600"/>
                  <a:ext cx="145774" cy="53009"/>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68">
                <a:extLst>
                  <a:ext uri="{FF2B5EF4-FFF2-40B4-BE49-F238E27FC236}">
                    <a16:creationId xmlns:a16="http://schemas.microsoft.com/office/drawing/2014/main" id="{9B2ACFD6-D5FD-AD34-3ED3-55F3CB0D7B0F}"/>
                  </a:ext>
                </a:extLst>
              </p:cNvPr>
              <p:cNvGrpSpPr/>
              <p:nvPr/>
            </p:nvGrpSpPr>
            <p:grpSpPr>
              <a:xfrm>
                <a:off x="5322251" y="4574872"/>
                <a:ext cx="233706" cy="233706"/>
                <a:chOff x="1524000" y="2401957"/>
                <a:chExt cx="314739" cy="341243"/>
              </a:xfrm>
            </p:grpSpPr>
            <p:sp>
              <p:nvSpPr>
                <p:cNvPr id="166" name="Oval 165">
                  <a:extLst>
                    <a:ext uri="{FF2B5EF4-FFF2-40B4-BE49-F238E27FC236}">
                      <a16:creationId xmlns:a16="http://schemas.microsoft.com/office/drawing/2014/main" id="{4C18DFB5-D339-3C98-31C8-88D5FA160EB4}"/>
                    </a:ext>
                  </a:extLst>
                </p:cNvPr>
                <p:cNvSpPr/>
                <p:nvPr/>
              </p:nvSpPr>
              <p:spPr>
                <a:xfrm>
                  <a:off x="1524000" y="24384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877A6A53-B937-6CC5-302A-B281170EEC46}"/>
                    </a:ext>
                  </a:extLst>
                </p:cNvPr>
                <p:cNvSpPr/>
                <p:nvPr/>
              </p:nvSpPr>
              <p:spPr>
                <a:xfrm>
                  <a:off x="1686339" y="2401957"/>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C2C7D018-2AC5-86DE-146D-AB873A1DD9B0}"/>
                    </a:ext>
                  </a:extLst>
                </p:cNvPr>
                <p:cNvSpPr/>
                <p:nvPr/>
              </p:nvSpPr>
              <p:spPr>
                <a:xfrm>
                  <a:off x="1676400" y="25908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BFD753E8-7EF3-6CF3-7A91-E2DA13DD53F1}"/>
                    </a:ext>
                  </a:extLst>
                </p:cNvPr>
                <p:cNvSpPr/>
                <p:nvPr/>
              </p:nvSpPr>
              <p:spPr>
                <a:xfrm>
                  <a:off x="1600200" y="2514600"/>
                  <a:ext cx="145774" cy="53009"/>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73">
                <a:extLst>
                  <a:ext uri="{FF2B5EF4-FFF2-40B4-BE49-F238E27FC236}">
                    <a16:creationId xmlns:a16="http://schemas.microsoft.com/office/drawing/2014/main" id="{736D2F27-9C7F-3C49-E3E2-91B4B78AC033}"/>
                  </a:ext>
                </a:extLst>
              </p:cNvPr>
              <p:cNvGrpSpPr/>
              <p:nvPr/>
            </p:nvGrpSpPr>
            <p:grpSpPr>
              <a:xfrm>
                <a:off x="4387427" y="5743402"/>
                <a:ext cx="233706" cy="233706"/>
                <a:chOff x="1524000" y="2401957"/>
                <a:chExt cx="314739" cy="341243"/>
              </a:xfrm>
            </p:grpSpPr>
            <p:sp>
              <p:nvSpPr>
                <p:cNvPr id="162" name="Oval 161">
                  <a:extLst>
                    <a:ext uri="{FF2B5EF4-FFF2-40B4-BE49-F238E27FC236}">
                      <a16:creationId xmlns:a16="http://schemas.microsoft.com/office/drawing/2014/main" id="{A4DCFB9F-4E5B-9970-DB15-86464D98345B}"/>
                    </a:ext>
                  </a:extLst>
                </p:cNvPr>
                <p:cNvSpPr/>
                <p:nvPr/>
              </p:nvSpPr>
              <p:spPr>
                <a:xfrm>
                  <a:off x="1524000" y="24384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9688E73A-D248-D58A-6F91-D4390EFD52A6}"/>
                    </a:ext>
                  </a:extLst>
                </p:cNvPr>
                <p:cNvSpPr/>
                <p:nvPr/>
              </p:nvSpPr>
              <p:spPr>
                <a:xfrm>
                  <a:off x="1686339" y="2401957"/>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A667461F-87BA-BCE1-D7D1-AAAD7CBE3CA3}"/>
                    </a:ext>
                  </a:extLst>
                </p:cNvPr>
                <p:cNvSpPr/>
                <p:nvPr/>
              </p:nvSpPr>
              <p:spPr>
                <a:xfrm>
                  <a:off x="1676400" y="25908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1D3E5987-C259-9111-63AD-DBEFCAA10A0C}"/>
                    </a:ext>
                  </a:extLst>
                </p:cNvPr>
                <p:cNvSpPr/>
                <p:nvPr/>
              </p:nvSpPr>
              <p:spPr>
                <a:xfrm>
                  <a:off x="1600200" y="2514600"/>
                  <a:ext cx="145774" cy="53009"/>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89">
                <a:extLst>
                  <a:ext uri="{FF2B5EF4-FFF2-40B4-BE49-F238E27FC236}">
                    <a16:creationId xmlns:a16="http://schemas.microsoft.com/office/drawing/2014/main" id="{CBC4D8FA-9E91-1350-1F47-A6EBD1A2DBF5}"/>
                  </a:ext>
                </a:extLst>
              </p:cNvPr>
              <p:cNvGrpSpPr/>
              <p:nvPr/>
            </p:nvGrpSpPr>
            <p:grpSpPr>
              <a:xfrm>
                <a:off x="4092266" y="3708953"/>
                <a:ext cx="1549742" cy="1560501"/>
                <a:chOff x="4479704" y="4365352"/>
                <a:chExt cx="1940681" cy="1425848"/>
              </a:xfrm>
              <a:solidFill>
                <a:schemeClr val="accent5">
                  <a:lumMod val="40000"/>
                  <a:lumOff val="60000"/>
                </a:schemeClr>
              </a:solidFill>
            </p:grpSpPr>
            <p:sp>
              <p:nvSpPr>
                <p:cNvPr id="156" name="Diagonal Stripe 155">
                  <a:extLst>
                    <a:ext uri="{FF2B5EF4-FFF2-40B4-BE49-F238E27FC236}">
                      <a16:creationId xmlns:a16="http://schemas.microsoft.com/office/drawing/2014/main" id="{9514117A-4863-3B88-B145-0AEA8B7742E6}"/>
                    </a:ext>
                  </a:extLst>
                </p:cNvPr>
                <p:cNvSpPr/>
                <p:nvPr/>
              </p:nvSpPr>
              <p:spPr>
                <a:xfrm flipH="1">
                  <a:off x="5562600" y="5029200"/>
                  <a:ext cx="152400" cy="762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Diagonal Stripe 156">
                  <a:extLst>
                    <a:ext uri="{FF2B5EF4-FFF2-40B4-BE49-F238E27FC236}">
                      <a16:creationId xmlns:a16="http://schemas.microsoft.com/office/drawing/2014/main" id="{0FEAB0B6-8943-D5C5-CC5B-CA344E6C044C}"/>
                    </a:ext>
                  </a:extLst>
                </p:cNvPr>
                <p:cNvSpPr/>
                <p:nvPr/>
              </p:nvSpPr>
              <p:spPr>
                <a:xfrm>
                  <a:off x="5410200" y="5029200"/>
                  <a:ext cx="152400" cy="762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Moon 157">
                  <a:extLst>
                    <a:ext uri="{FF2B5EF4-FFF2-40B4-BE49-F238E27FC236}">
                      <a16:creationId xmlns:a16="http://schemas.microsoft.com/office/drawing/2014/main" id="{1BA4F697-70E3-9BC0-9A69-7561B816366E}"/>
                    </a:ext>
                  </a:extLst>
                </p:cNvPr>
                <p:cNvSpPr/>
                <p:nvPr/>
              </p:nvSpPr>
              <p:spPr>
                <a:xfrm rot="18802910">
                  <a:off x="4899589" y="4052758"/>
                  <a:ext cx="392263" cy="1232034"/>
                </a:xfrm>
                <a:prstGeom prst="moon">
                  <a:avLst>
                    <a:gd name="adj" fmla="val 328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oon 158">
                  <a:extLst>
                    <a:ext uri="{FF2B5EF4-FFF2-40B4-BE49-F238E27FC236}">
                      <a16:creationId xmlns:a16="http://schemas.microsoft.com/office/drawing/2014/main" id="{0008A675-C359-FAF0-AAAC-88FB89A1A0DD}"/>
                    </a:ext>
                  </a:extLst>
                </p:cNvPr>
                <p:cNvSpPr/>
                <p:nvPr/>
              </p:nvSpPr>
              <p:spPr>
                <a:xfrm rot="13582152">
                  <a:off x="5568050" y="3960658"/>
                  <a:ext cx="447642" cy="1257029"/>
                </a:xfrm>
                <a:prstGeom prst="moon">
                  <a:avLst>
                    <a:gd name="adj" fmla="val 328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lowchart: Collate 159">
                  <a:extLst>
                    <a:ext uri="{FF2B5EF4-FFF2-40B4-BE49-F238E27FC236}">
                      <a16:creationId xmlns:a16="http://schemas.microsoft.com/office/drawing/2014/main" id="{C632F1F2-3C43-B74C-02BA-F220AFD1ABC3}"/>
                    </a:ext>
                  </a:extLst>
                </p:cNvPr>
                <p:cNvSpPr/>
                <p:nvPr/>
              </p:nvSpPr>
              <p:spPr>
                <a:xfrm rot="5400000">
                  <a:off x="5372100" y="4838700"/>
                  <a:ext cx="419100" cy="342900"/>
                </a:xfrm>
                <a:prstGeom prst="flowChartCol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Rounded Rectangle 137">
                  <a:extLst>
                    <a:ext uri="{FF2B5EF4-FFF2-40B4-BE49-F238E27FC236}">
                      <a16:creationId xmlns:a16="http://schemas.microsoft.com/office/drawing/2014/main" id="{896B06C0-FD29-CC6E-BCF3-2D8EA63A962A}"/>
                    </a:ext>
                  </a:extLst>
                </p:cNvPr>
                <p:cNvSpPr/>
                <p:nvPr/>
              </p:nvSpPr>
              <p:spPr>
                <a:xfrm>
                  <a:off x="5486400" y="4876800"/>
                  <a:ext cx="1524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Oval 141">
                <a:extLst>
                  <a:ext uri="{FF2B5EF4-FFF2-40B4-BE49-F238E27FC236}">
                    <a16:creationId xmlns:a16="http://schemas.microsoft.com/office/drawing/2014/main" id="{88F3808A-7BDF-FFDC-2321-B21DD74DEEDD}"/>
                  </a:ext>
                </a:extLst>
              </p:cNvPr>
              <p:cNvSpPr/>
              <p:nvPr/>
            </p:nvSpPr>
            <p:spPr>
              <a:xfrm>
                <a:off x="4318544" y="2830637"/>
                <a:ext cx="1120559" cy="139367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a:extLst>
                  <a:ext uri="{FF2B5EF4-FFF2-40B4-BE49-F238E27FC236}">
                    <a16:creationId xmlns:a16="http://schemas.microsoft.com/office/drawing/2014/main" id="{3DA33195-996A-D5AD-608A-DA653A8B2A3E}"/>
                  </a:ext>
                </a:extLst>
              </p:cNvPr>
              <p:cNvGrpSpPr/>
              <p:nvPr/>
            </p:nvGrpSpPr>
            <p:grpSpPr>
              <a:xfrm rot="21284816">
                <a:off x="4097587" y="3272920"/>
                <a:ext cx="456726" cy="1406363"/>
                <a:chOff x="3049895" y="1184505"/>
                <a:chExt cx="916902" cy="2823349"/>
              </a:xfrm>
            </p:grpSpPr>
            <p:sp>
              <p:nvSpPr>
                <p:cNvPr id="152" name="Rectangle: Diagonal Corners Rounded 151">
                  <a:extLst>
                    <a:ext uri="{FF2B5EF4-FFF2-40B4-BE49-F238E27FC236}">
                      <a16:creationId xmlns:a16="http://schemas.microsoft.com/office/drawing/2014/main" id="{604D3AEE-B3DA-587B-FD4B-90D6142B38A9}"/>
                    </a:ext>
                  </a:extLst>
                </p:cNvPr>
                <p:cNvSpPr/>
                <p:nvPr/>
              </p:nvSpPr>
              <p:spPr>
                <a:xfrm rot="19171904">
                  <a:off x="3273059" y="1184505"/>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Diagonal Corners Rounded 152">
                  <a:extLst>
                    <a:ext uri="{FF2B5EF4-FFF2-40B4-BE49-F238E27FC236}">
                      <a16:creationId xmlns:a16="http://schemas.microsoft.com/office/drawing/2014/main" id="{8F144535-F4ED-31D5-C043-E8BAD1F071DC}"/>
                    </a:ext>
                  </a:extLst>
                </p:cNvPr>
                <p:cNvSpPr/>
                <p:nvPr/>
              </p:nvSpPr>
              <p:spPr>
                <a:xfrm rot="19277942">
                  <a:off x="3216222" y="1902538"/>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Diagonal Corners Rounded 153">
                  <a:extLst>
                    <a:ext uri="{FF2B5EF4-FFF2-40B4-BE49-F238E27FC236}">
                      <a16:creationId xmlns:a16="http://schemas.microsoft.com/office/drawing/2014/main" id="{8F984BAA-6184-B9C5-192B-6268F54430B6}"/>
                    </a:ext>
                  </a:extLst>
                </p:cNvPr>
                <p:cNvSpPr/>
                <p:nvPr/>
              </p:nvSpPr>
              <p:spPr>
                <a:xfrm rot="19277942">
                  <a:off x="3125963" y="2608755"/>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Diagonal Corners Rounded 154">
                  <a:extLst>
                    <a:ext uri="{FF2B5EF4-FFF2-40B4-BE49-F238E27FC236}">
                      <a16:creationId xmlns:a16="http://schemas.microsoft.com/office/drawing/2014/main" id="{B8169576-124C-A11C-84CF-FE2B9A3DA3D2}"/>
                    </a:ext>
                  </a:extLst>
                </p:cNvPr>
                <p:cNvSpPr/>
                <p:nvPr/>
              </p:nvSpPr>
              <p:spPr>
                <a:xfrm rot="19277942">
                  <a:off x="3049895" y="3314116"/>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16E1C21D-C30D-6B87-4732-E4A3012F4464}"/>
                  </a:ext>
                </a:extLst>
              </p:cNvPr>
              <p:cNvGrpSpPr/>
              <p:nvPr/>
            </p:nvGrpSpPr>
            <p:grpSpPr>
              <a:xfrm rot="21284816">
                <a:off x="5180987" y="3232561"/>
                <a:ext cx="456726" cy="1406363"/>
                <a:chOff x="3049895" y="1184505"/>
                <a:chExt cx="916902" cy="2823349"/>
              </a:xfrm>
            </p:grpSpPr>
            <p:sp>
              <p:nvSpPr>
                <p:cNvPr id="148" name="Rectangle: Diagonal Corners Rounded 147">
                  <a:extLst>
                    <a:ext uri="{FF2B5EF4-FFF2-40B4-BE49-F238E27FC236}">
                      <a16:creationId xmlns:a16="http://schemas.microsoft.com/office/drawing/2014/main" id="{E3CB379B-BA07-7254-0FF4-BE0AEAD01497}"/>
                    </a:ext>
                  </a:extLst>
                </p:cNvPr>
                <p:cNvSpPr/>
                <p:nvPr/>
              </p:nvSpPr>
              <p:spPr>
                <a:xfrm rot="19171904">
                  <a:off x="3273059" y="1184505"/>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Diagonal Corners Rounded 148">
                  <a:extLst>
                    <a:ext uri="{FF2B5EF4-FFF2-40B4-BE49-F238E27FC236}">
                      <a16:creationId xmlns:a16="http://schemas.microsoft.com/office/drawing/2014/main" id="{A88F4CFB-4A68-9254-1513-5EA5185BB520}"/>
                    </a:ext>
                  </a:extLst>
                </p:cNvPr>
                <p:cNvSpPr/>
                <p:nvPr/>
              </p:nvSpPr>
              <p:spPr>
                <a:xfrm rot="19277942">
                  <a:off x="3216222" y="1902538"/>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Diagonal Corners Rounded 149">
                  <a:extLst>
                    <a:ext uri="{FF2B5EF4-FFF2-40B4-BE49-F238E27FC236}">
                      <a16:creationId xmlns:a16="http://schemas.microsoft.com/office/drawing/2014/main" id="{883D099B-5926-6913-4016-9D2034A050B2}"/>
                    </a:ext>
                  </a:extLst>
                </p:cNvPr>
                <p:cNvSpPr/>
                <p:nvPr/>
              </p:nvSpPr>
              <p:spPr>
                <a:xfrm rot="19277942">
                  <a:off x="3125963" y="2608755"/>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Diagonal Corners Rounded 150">
                  <a:extLst>
                    <a:ext uri="{FF2B5EF4-FFF2-40B4-BE49-F238E27FC236}">
                      <a16:creationId xmlns:a16="http://schemas.microsoft.com/office/drawing/2014/main" id="{01A56B24-36AB-8183-E532-3FB2D644FEC2}"/>
                    </a:ext>
                  </a:extLst>
                </p:cNvPr>
                <p:cNvSpPr/>
                <p:nvPr/>
              </p:nvSpPr>
              <p:spPr>
                <a:xfrm rot="19277942">
                  <a:off x="3049895" y="3314116"/>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 name="Rectangle: Diagonal Corners Rounded 144">
                <a:extLst>
                  <a:ext uri="{FF2B5EF4-FFF2-40B4-BE49-F238E27FC236}">
                    <a16:creationId xmlns:a16="http://schemas.microsoft.com/office/drawing/2014/main" id="{1B07F5F6-CC7E-F017-AA34-7DA2630C01BF}"/>
                  </a:ext>
                </a:extLst>
              </p:cNvPr>
              <p:cNvSpPr/>
              <p:nvPr/>
            </p:nvSpPr>
            <p:spPr>
              <a:xfrm>
                <a:off x="4160984" y="2724466"/>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Diagonal Corners Rounded 145">
                <a:extLst>
                  <a:ext uri="{FF2B5EF4-FFF2-40B4-BE49-F238E27FC236}">
                    <a16:creationId xmlns:a16="http://schemas.microsoft.com/office/drawing/2014/main" id="{C3C3C208-B09B-141B-E3D5-111FF32EB5EC}"/>
                  </a:ext>
                </a:extLst>
              </p:cNvPr>
              <p:cNvSpPr/>
              <p:nvPr/>
            </p:nvSpPr>
            <p:spPr>
              <a:xfrm rot="4384947">
                <a:off x="4851149" y="2649335"/>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a:extLst>
                  <a:ext uri="{FF2B5EF4-FFF2-40B4-BE49-F238E27FC236}">
                    <a16:creationId xmlns:a16="http://schemas.microsoft.com/office/drawing/2014/main" id="{8CBADEC9-7A00-6892-D7E7-7A24FF0C4E6E}"/>
                  </a:ext>
                </a:extLst>
              </p:cNvPr>
              <p:cNvSpPr/>
              <p:nvPr/>
            </p:nvSpPr>
            <p:spPr>
              <a:xfrm rot="5619258">
                <a:off x="4348369" y="2154617"/>
                <a:ext cx="1106446" cy="1629517"/>
              </a:xfrm>
              <a:prstGeom prst="moon">
                <a:avLst>
                  <a:gd name="adj" fmla="val 49526"/>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0" name="Group 189">
            <a:extLst>
              <a:ext uri="{FF2B5EF4-FFF2-40B4-BE49-F238E27FC236}">
                <a16:creationId xmlns:a16="http://schemas.microsoft.com/office/drawing/2014/main" id="{0E480EA8-C9C3-B343-90EF-71ACA6E56DEE}"/>
              </a:ext>
            </a:extLst>
          </p:cNvPr>
          <p:cNvGrpSpPr/>
          <p:nvPr/>
        </p:nvGrpSpPr>
        <p:grpSpPr>
          <a:xfrm>
            <a:off x="2015096" y="3204373"/>
            <a:ext cx="1058238" cy="3290579"/>
            <a:chOff x="1139268" y="708052"/>
            <a:chExt cx="1914717" cy="5953787"/>
          </a:xfrm>
        </p:grpSpPr>
        <p:grpSp>
          <p:nvGrpSpPr>
            <p:cNvPr id="191" name="Group 190">
              <a:extLst>
                <a:ext uri="{FF2B5EF4-FFF2-40B4-BE49-F238E27FC236}">
                  <a16:creationId xmlns:a16="http://schemas.microsoft.com/office/drawing/2014/main" id="{06383FAD-675E-09AA-6908-CA9FD20B5929}"/>
                </a:ext>
              </a:extLst>
            </p:cNvPr>
            <p:cNvGrpSpPr/>
            <p:nvPr/>
          </p:nvGrpSpPr>
          <p:grpSpPr>
            <a:xfrm>
              <a:off x="1139268" y="708052"/>
              <a:ext cx="1914717" cy="5953787"/>
              <a:chOff x="914400" y="228600"/>
              <a:chExt cx="1788913" cy="5562601"/>
            </a:xfrm>
          </p:grpSpPr>
          <p:grpSp>
            <p:nvGrpSpPr>
              <p:cNvPr id="193" name="Group 192">
                <a:extLst>
                  <a:ext uri="{FF2B5EF4-FFF2-40B4-BE49-F238E27FC236}">
                    <a16:creationId xmlns:a16="http://schemas.microsoft.com/office/drawing/2014/main" id="{D8D44AB1-DA6F-334D-9DBA-C30693DC13BB}"/>
                  </a:ext>
                </a:extLst>
              </p:cNvPr>
              <p:cNvGrpSpPr/>
              <p:nvPr/>
            </p:nvGrpSpPr>
            <p:grpSpPr>
              <a:xfrm>
                <a:off x="914400" y="1295400"/>
                <a:ext cx="1788913" cy="4495801"/>
                <a:chOff x="914400" y="1295400"/>
                <a:chExt cx="1788913" cy="4495801"/>
              </a:xfrm>
            </p:grpSpPr>
            <p:sp>
              <p:nvSpPr>
                <p:cNvPr id="197" name="Round Diagonal Corner Rectangle 32">
                  <a:extLst>
                    <a:ext uri="{FF2B5EF4-FFF2-40B4-BE49-F238E27FC236}">
                      <a16:creationId xmlns:a16="http://schemas.microsoft.com/office/drawing/2014/main" id="{951443D0-A928-FBF0-5753-02C63985B86D}"/>
                    </a:ext>
                  </a:extLst>
                </p:cNvPr>
                <p:cNvSpPr/>
                <p:nvPr/>
              </p:nvSpPr>
              <p:spPr>
                <a:xfrm rot="10320391">
                  <a:off x="1100593" y="1488696"/>
                  <a:ext cx="625179" cy="529700"/>
                </a:xfrm>
                <a:prstGeom prst="round2DiagRect">
                  <a:avLst>
                    <a:gd name="adj1" fmla="val 50000"/>
                    <a:gd name="adj2" fmla="val 0"/>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63C3FDA6-978E-E983-28B4-D3EE2F687C17}"/>
                    </a:ext>
                  </a:extLst>
                </p:cNvPr>
                <p:cNvSpPr/>
                <p:nvPr/>
              </p:nvSpPr>
              <p:spPr>
                <a:xfrm rot="1499614">
                  <a:off x="914400" y="3657600"/>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835EB934-D9AD-3077-5D92-9C9037B5BE87}"/>
                    </a:ext>
                  </a:extLst>
                </p:cNvPr>
                <p:cNvSpPr/>
                <p:nvPr/>
              </p:nvSpPr>
              <p:spPr>
                <a:xfrm rot="20218618">
                  <a:off x="2383273" y="3621577"/>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rapezoid 199">
                  <a:extLst>
                    <a:ext uri="{FF2B5EF4-FFF2-40B4-BE49-F238E27FC236}">
                      <a16:creationId xmlns:a16="http://schemas.microsoft.com/office/drawing/2014/main" id="{5255CBF3-652D-6AA9-77A7-DE73F97C8372}"/>
                    </a:ext>
                  </a:extLst>
                </p:cNvPr>
                <p:cNvSpPr/>
                <p:nvPr/>
              </p:nvSpPr>
              <p:spPr>
                <a:xfrm rot="1297584">
                  <a:off x="1063454" y="2684511"/>
                  <a:ext cx="552222" cy="12954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rapezoid 200">
                  <a:extLst>
                    <a:ext uri="{FF2B5EF4-FFF2-40B4-BE49-F238E27FC236}">
                      <a16:creationId xmlns:a16="http://schemas.microsoft.com/office/drawing/2014/main" id="{5DB57A4F-AC4D-DF29-10AD-F0C55DF46B24}"/>
                    </a:ext>
                  </a:extLst>
                </p:cNvPr>
                <p:cNvSpPr/>
                <p:nvPr/>
              </p:nvSpPr>
              <p:spPr>
                <a:xfrm rot="20443541">
                  <a:off x="2105988" y="2706154"/>
                  <a:ext cx="457200" cy="12954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3C54AFAC-6AF2-7EA6-E1AC-1AA5D6644A3E}"/>
                    </a:ext>
                  </a:extLst>
                </p:cNvPr>
                <p:cNvSpPr/>
                <p:nvPr/>
              </p:nvSpPr>
              <p:spPr>
                <a:xfrm rot="2704841" flipH="1">
                  <a:off x="1256221" y="5317245"/>
                  <a:ext cx="394574" cy="55333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rapezoid 202">
                  <a:extLst>
                    <a:ext uri="{FF2B5EF4-FFF2-40B4-BE49-F238E27FC236}">
                      <a16:creationId xmlns:a16="http://schemas.microsoft.com/office/drawing/2014/main" id="{36FBDBB7-BEF7-EFD0-57E4-D702297E3AEC}"/>
                    </a:ext>
                  </a:extLst>
                </p:cNvPr>
                <p:cNvSpPr/>
                <p:nvPr/>
              </p:nvSpPr>
              <p:spPr>
                <a:xfrm>
                  <a:off x="1371600" y="2819400"/>
                  <a:ext cx="914400" cy="12954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ABC15A6-24CE-12B9-5935-096222028054}"/>
                    </a:ext>
                  </a:extLst>
                </p:cNvPr>
                <p:cNvSpPr/>
                <p:nvPr/>
              </p:nvSpPr>
              <p:spPr>
                <a:xfrm rot="17610301" flipH="1">
                  <a:off x="1834919" y="5265056"/>
                  <a:ext cx="394574" cy="55333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Flowchart: Manual Operation 204">
                  <a:extLst>
                    <a:ext uri="{FF2B5EF4-FFF2-40B4-BE49-F238E27FC236}">
                      <a16:creationId xmlns:a16="http://schemas.microsoft.com/office/drawing/2014/main" id="{EEB2A050-E62A-A4D6-B75E-7CFC9CF04BEF}"/>
                    </a:ext>
                  </a:extLst>
                </p:cNvPr>
                <p:cNvSpPr/>
                <p:nvPr/>
              </p:nvSpPr>
              <p:spPr>
                <a:xfrm rot="10800000">
                  <a:off x="1217587" y="3927493"/>
                  <a:ext cx="1187673" cy="1593836"/>
                </a:xfrm>
                <a:prstGeom prst="flowChartManualOperati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15">
                  <a:extLst>
                    <a:ext uri="{FF2B5EF4-FFF2-40B4-BE49-F238E27FC236}">
                      <a16:creationId xmlns:a16="http://schemas.microsoft.com/office/drawing/2014/main" id="{6D8B745A-9B1B-EB1F-FBEB-CB0B366E0694}"/>
                    </a:ext>
                  </a:extLst>
                </p:cNvPr>
                <p:cNvSpPr/>
                <p:nvPr/>
              </p:nvSpPr>
              <p:spPr>
                <a:xfrm>
                  <a:off x="1219200" y="1447800"/>
                  <a:ext cx="1219200" cy="12954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Moon 206">
                  <a:extLst>
                    <a:ext uri="{FF2B5EF4-FFF2-40B4-BE49-F238E27FC236}">
                      <a16:creationId xmlns:a16="http://schemas.microsoft.com/office/drawing/2014/main" id="{18E58A91-88AC-312C-0589-4E23EB063A4F}"/>
                    </a:ext>
                  </a:extLst>
                </p:cNvPr>
                <p:cNvSpPr/>
                <p:nvPr/>
              </p:nvSpPr>
              <p:spPr>
                <a:xfrm rot="16200000">
                  <a:off x="1295400" y="3352800"/>
                  <a:ext cx="1066800" cy="457200"/>
                </a:xfrm>
                <a:prstGeom prst="moon">
                  <a:avLst>
                    <a:gd name="adj" fmla="val 60084"/>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207">
                  <a:extLst>
                    <a:ext uri="{FF2B5EF4-FFF2-40B4-BE49-F238E27FC236}">
                      <a16:creationId xmlns:a16="http://schemas.microsoft.com/office/drawing/2014/main" id="{2EFE6F6D-2602-6B29-759B-DC165247A5CC}"/>
                    </a:ext>
                  </a:extLst>
                </p:cNvPr>
                <p:cNvSpPr/>
                <p:nvPr/>
              </p:nvSpPr>
              <p:spPr>
                <a:xfrm>
                  <a:off x="1905000" y="2743200"/>
                  <a:ext cx="457200" cy="1905000"/>
                </a:xfrm>
                <a:prstGeom prst="trapezoid">
                  <a:avLst>
                    <a:gd name="adj" fmla="val 30882"/>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rapezoid 208">
                  <a:extLst>
                    <a:ext uri="{FF2B5EF4-FFF2-40B4-BE49-F238E27FC236}">
                      <a16:creationId xmlns:a16="http://schemas.microsoft.com/office/drawing/2014/main" id="{37F52F16-98BC-6DC1-928C-4E773BA627DB}"/>
                    </a:ext>
                  </a:extLst>
                </p:cNvPr>
                <p:cNvSpPr/>
                <p:nvPr/>
              </p:nvSpPr>
              <p:spPr>
                <a:xfrm>
                  <a:off x="1295400" y="2743200"/>
                  <a:ext cx="457200" cy="19050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F1B2DC39-4C04-E91A-44BB-5524046292BA}"/>
                    </a:ext>
                  </a:extLst>
                </p:cNvPr>
                <p:cNvSpPr/>
                <p:nvPr/>
              </p:nvSpPr>
              <p:spPr>
                <a:xfrm>
                  <a:off x="1752600" y="3505200"/>
                  <a:ext cx="134471" cy="13447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C20F247D-650D-B26F-EFCA-CBDE65E1357D}"/>
                    </a:ext>
                  </a:extLst>
                </p:cNvPr>
                <p:cNvSpPr/>
                <p:nvPr/>
              </p:nvSpPr>
              <p:spPr>
                <a:xfrm>
                  <a:off x="1752600" y="3810000"/>
                  <a:ext cx="134471" cy="13447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Diagonal Stripe 211">
                  <a:extLst>
                    <a:ext uri="{FF2B5EF4-FFF2-40B4-BE49-F238E27FC236}">
                      <a16:creationId xmlns:a16="http://schemas.microsoft.com/office/drawing/2014/main" id="{9D42E28A-8779-58A1-8EFC-F81119AA4FF2}"/>
                    </a:ext>
                  </a:extLst>
                </p:cNvPr>
                <p:cNvSpPr/>
                <p:nvPr/>
              </p:nvSpPr>
              <p:spPr>
                <a:xfrm rot="7239654" flipH="1">
                  <a:off x="1857763" y="2594479"/>
                  <a:ext cx="331753" cy="256338"/>
                </a:xfrm>
                <a:prstGeom prst="diagStripe">
                  <a:avLst>
                    <a:gd name="adj" fmla="val 44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3" name="Diagonal Stripe 212">
                  <a:extLst>
                    <a:ext uri="{FF2B5EF4-FFF2-40B4-BE49-F238E27FC236}">
                      <a16:creationId xmlns:a16="http://schemas.microsoft.com/office/drawing/2014/main" id="{8E9FEB51-0591-D1C7-88FE-08420743DAA8}"/>
                    </a:ext>
                  </a:extLst>
                </p:cNvPr>
                <p:cNvSpPr/>
                <p:nvPr/>
              </p:nvSpPr>
              <p:spPr>
                <a:xfrm rot="14360346">
                  <a:off x="1476764" y="2594478"/>
                  <a:ext cx="331753" cy="256338"/>
                </a:xfrm>
                <a:prstGeom prst="diagStripe">
                  <a:avLst>
                    <a:gd name="adj" fmla="val 44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14" name="Group 47">
                  <a:extLst>
                    <a:ext uri="{FF2B5EF4-FFF2-40B4-BE49-F238E27FC236}">
                      <a16:creationId xmlns:a16="http://schemas.microsoft.com/office/drawing/2014/main" id="{B3BB5160-51D8-670E-C903-A545FD7FB3EB}"/>
                    </a:ext>
                  </a:extLst>
                </p:cNvPr>
                <p:cNvGrpSpPr/>
                <p:nvPr/>
              </p:nvGrpSpPr>
              <p:grpSpPr>
                <a:xfrm>
                  <a:off x="1371600" y="2819400"/>
                  <a:ext cx="864127" cy="228600"/>
                  <a:chOff x="2971800" y="2971800"/>
                  <a:chExt cx="864127" cy="228600"/>
                </a:xfrm>
              </p:grpSpPr>
              <p:sp>
                <p:nvSpPr>
                  <p:cNvPr id="219" name="Double Wave 218">
                    <a:extLst>
                      <a:ext uri="{FF2B5EF4-FFF2-40B4-BE49-F238E27FC236}">
                        <a16:creationId xmlns:a16="http://schemas.microsoft.com/office/drawing/2014/main" id="{0EA6FA5E-B392-3B5E-D4E8-C6E0700C0404}"/>
                      </a:ext>
                    </a:extLst>
                  </p:cNvPr>
                  <p:cNvSpPr/>
                  <p:nvPr/>
                </p:nvSpPr>
                <p:spPr>
                  <a:xfrm rot="20544645">
                    <a:off x="2971800" y="3048000"/>
                    <a:ext cx="457200" cy="152400"/>
                  </a:xfrm>
                  <a:prstGeom prst="doubleWave">
                    <a:avLst>
                      <a:gd name="adj1" fmla="val 6250"/>
                      <a:gd name="adj2" fmla="val -1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Double Wave 219">
                    <a:extLst>
                      <a:ext uri="{FF2B5EF4-FFF2-40B4-BE49-F238E27FC236}">
                        <a16:creationId xmlns:a16="http://schemas.microsoft.com/office/drawing/2014/main" id="{FFE3386C-BDC3-842F-AD74-7B5DACCF2BFA}"/>
                      </a:ext>
                    </a:extLst>
                  </p:cNvPr>
                  <p:cNvSpPr/>
                  <p:nvPr/>
                </p:nvSpPr>
                <p:spPr>
                  <a:xfrm rot="1849731">
                    <a:off x="3378727" y="3041898"/>
                    <a:ext cx="457200" cy="152400"/>
                  </a:xfrm>
                  <a:prstGeom prst="doubleWave">
                    <a:avLst>
                      <a:gd name="adj1" fmla="val 6250"/>
                      <a:gd name="adj2" fmla="val -1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47E2CB3E-6D15-434B-996D-5FE8F8586BA3}"/>
                      </a:ext>
                    </a:extLst>
                  </p:cNvPr>
                  <p:cNvSpPr/>
                  <p:nvPr/>
                </p:nvSpPr>
                <p:spPr>
                  <a:xfrm>
                    <a:off x="3276600" y="2971800"/>
                    <a:ext cx="2286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5" name="Wave 214">
                  <a:extLst>
                    <a:ext uri="{FF2B5EF4-FFF2-40B4-BE49-F238E27FC236}">
                      <a16:creationId xmlns:a16="http://schemas.microsoft.com/office/drawing/2014/main" id="{03253C52-08F2-0884-D8C0-1B09CF1C4434}"/>
                    </a:ext>
                  </a:extLst>
                </p:cNvPr>
                <p:cNvSpPr/>
                <p:nvPr/>
              </p:nvSpPr>
              <p:spPr>
                <a:xfrm>
                  <a:off x="1295400" y="1295400"/>
                  <a:ext cx="1143000" cy="609600"/>
                </a:xfrm>
                <a:prstGeom prst="wave">
                  <a:avLst>
                    <a:gd name="adj1" fmla="val 20000"/>
                    <a:gd name="adj2" fmla="val -10000"/>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 Diagonal Corner Rectangle 31">
                  <a:extLst>
                    <a:ext uri="{FF2B5EF4-FFF2-40B4-BE49-F238E27FC236}">
                      <a16:creationId xmlns:a16="http://schemas.microsoft.com/office/drawing/2014/main" id="{4489C96E-7139-267C-0127-D45EF58F0327}"/>
                    </a:ext>
                  </a:extLst>
                </p:cNvPr>
                <p:cNvSpPr/>
                <p:nvPr/>
              </p:nvSpPr>
              <p:spPr>
                <a:xfrm rot="4974440">
                  <a:off x="1970031" y="1449650"/>
                  <a:ext cx="625179" cy="529700"/>
                </a:xfrm>
                <a:prstGeom prst="round2DiagRect">
                  <a:avLst>
                    <a:gd name="adj1" fmla="val 50000"/>
                    <a:gd name="adj2" fmla="val 0"/>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660B48F6-724F-3E92-1433-FD4D6F5AABA7}"/>
                    </a:ext>
                  </a:extLst>
                </p:cNvPr>
                <p:cNvSpPr/>
                <p:nvPr/>
              </p:nvSpPr>
              <p:spPr>
                <a:xfrm>
                  <a:off x="1828800" y="1447800"/>
                  <a:ext cx="381000" cy="457200"/>
                </a:xfrm>
                <a:prstGeom prst="ellipse">
                  <a:avLst/>
                </a:prstGeom>
                <a:solidFill>
                  <a:srgbClr val="977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D0349DB7-171D-94AE-4183-FA8CDB53D0BF}"/>
                    </a:ext>
                  </a:extLst>
                </p:cNvPr>
                <p:cNvSpPr/>
                <p:nvPr/>
              </p:nvSpPr>
              <p:spPr>
                <a:xfrm>
                  <a:off x="1295400" y="1447800"/>
                  <a:ext cx="381000" cy="228600"/>
                </a:xfrm>
                <a:prstGeom prst="ellipse">
                  <a:avLst/>
                </a:prstGeom>
                <a:solidFill>
                  <a:srgbClr val="977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193">
                <a:extLst>
                  <a:ext uri="{FF2B5EF4-FFF2-40B4-BE49-F238E27FC236}">
                    <a16:creationId xmlns:a16="http://schemas.microsoft.com/office/drawing/2014/main" id="{2475160F-92CA-22F0-3EC0-CE1BD2C855F3}"/>
                  </a:ext>
                </a:extLst>
              </p:cNvPr>
              <p:cNvGrpSpPr/>
              <p:nvPr/>
            </p:nvGrpSpPr>
            <p:grpSpPr>
              <a:xfrm>
                <a:off x="1143000" y="228600"/>
                <a:ext cx="1447800" cy="1447800"/>
                <a:chOff x="2362200" y="2209800"/>
                <a:chExt cx="1828800" cy="1600200"/>
              </a:xfrm>
            </p:grpSpPr>
            <p:sp>
              <p:nvSpPr>
                <p:cNvPr id="195" name="Oval 194">
                  <a:extLst>
                    <a:ext uri="{FF2B5EF4-FFF2-40B4-BE49-F238E27FC236}">
                      <a16:creationId xmlns:a16="http://schemas.microsoft.com/office/drawing/2014/main" id="{B6EE3984-73F3-605A-FC1D-B4A153CFE936}"/>
                    </a:ext>
                  </a:extLst>
                </p:cNvPr>
                <p:cNvSpPr/>
                <p:nvPr/>
              </p:nvSpPr>
              <p:spPr>
                <a:xfrm>
                  <a:off x="2362200" y="3429000"/>
                  <a:ext cx="1828800" cy="381000"/>
                </a:xfrm>
                <a:prstGeom prst="ellipse">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lowchart: Magnetic Disk 195">
                  <a:extLst>
                    <a:ext uri="{FF2B5EF4-FFF2-40B4-BE49-F238E27FC236}">
                      <a16:creationId xmlns:a16="http://schemas.microsoft.com/office/drawing/2014/main" id="{9C82E493-3C96-9187-D785-230EECDE2200}"/>
                    </a:ext>
                  </a:extLst>
                </p:cNvPr>
                <p:cNvSpPr/>
                <p:nvPr/>
              </p:nvSpPr>
              <p:spPr>
                <a:xfrm>
                  <a:off x="2667000" y="2209800"/>
                  <a:ext cx="1219200" cy="1447800"/>
                </a:xfrm>
                <a:prstGeom prst="flowChartMagneticDisk">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92" name="Straight Connector 191">
              <a:extLst>
                <a:ext uri="{FF2B5EF4-FFF2-40B4-BE49-F238E27FC236}">
                  <a16:creationId xmlns:a16="http://schemas.microsoft.com/office/drawing/2014/main" id="{87ECD2D8-0996-6F16-EC94-62F66FCAB0C6}"/>
                </a:ext>
              </a:extLst>
            </p:cNvPr>
            <p:cNvCxnSpPr>
              <a:cxnSpLocks/>
            </p:cNvCxnSpPr>
            <p:nvPr/>
          </p:nvCxnSpPr>
          <p:spPr>
            <a:xfrm flipH="1">
              <a:off x="2018543" y="5492656"/>
              <a:ext cx="45505" cy="844402"/>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23" name="TextBox 222">
            <a:extLst>
              <a:ext uri="{FF2B5EF4-FFF2-40B4-BE49-F238E27FC236}">
                <a16:creationId xmlns:a16="http://schemas.microsoft.com/office/drawing/2014/main" id="{68E57AB9-A802-5277-ABA9-DBC0473ADE32}"/>
              </a:ext>
            </a:extLst>
          </p:cNvPr>
          <p:cNvSpPr txBox="1"/>
          <p:nvPr/>
        </p:nvSpPr>
        <p:spPr>
          <a:xfrm>
            <a:off x="70141" y="6451863"/>
            <a:ext cx="6094562" cy="261610"/>
          </a:xfrm>
          <a:prstGeom prst="rect">
            <a:avLst/>
          </a:prstGeom>
          <a:noFill/>
        </p:spPr>
        <p:txBody>
          <a:bodyPr wrap="square">
            <a:spAutoFit/>
          </a:bodyPr>
          <a:lstStyle/>
          <a:p>
            <a:pPr algn="l"/>
            <a:r>
              <a:rPr lang="en-US" sz="1100" dirty="0">
                <a:solidFill>
                  <a:schemeClr val="bg1"/>
                </a:solidFill>
              </a:rPr>
              <a:t>Presentation by ©http://fashionsbylynda.com/blog/</a:t>
            </a:r>
          </a:p>
        </p:txBody>
      </p:sp>
    </p:spTree>
    <p:extLst>
      <p:ext uri="{BB962C8B-B14F-4D97-AF65-F5344CB8AC3E}">
        <p14:creationId xmlns:p14="http://schemas.microsoft.com/office/powerpoint/2010/main" val="151254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998E71B-D039-4F5E-8862-6FA899463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p:cNvSpPr txBox="1"/>
          <p:nvPr/>
        </p:nvSpPr>
        <p:spPr>
          <a:xfrm>
            <a:off x="128841" y="6359745"/>
            <a:ext cx="9144000" cy="369332"/>
          </a:xfrm>
          <a:prstGeom prst="rect">
            <a:avLst/>
          </a:prstGeom>
          <a:noFill/>
        </p:spPr>
        <p:txBody>
          <a:bodyPr wrap="square" rtlCol="0">
            <a:spAutoFit/>
          </a:bodyPr>
          <a:lstStyle/>
          <a:p>
            <a:r>
              <a:rPr lang="en-US" dirty="0">
                <a:solidFill>
                  <a:schemeClr val="bg1"/>
                </a:solidFill>
              </a:rPr>
              <a:t>D&amp;C 64:22—Bible Dictionary</a:t>
            </a:r>
          </a:p>
        </p:txBody>
      </p:sp>
      <p:sp>
        <p:nvSpPr>
          <p:cNvPr id="5" name="TextBox 4"/>
          <p:cNvSpPr txBox="1"/>
          <p:nvPr/>
        </p:nvSpPr>
        <p:spPr>
          <a:xfrm>
            <a:off x="1570839" y="1"/>
            <a:ext cx="9237677" cy="1015663"/>
          </a:xfrm>
          <a:prstGeom prst="rect">
            <a:avLst/>
          </a:prstGeom>
          <a:noFill/>
        </p:spPr>
        <p:txBody>
          <a:bodyPr wrap="square" rtlCol="0">
            <a:spAutoFit/>
          </a:bodyPr>
          <a:lstStyle/>
          <a:p>
            <a:pPr algn="ctr"/>
            <a:r>
              <a:rPr lang="en-US" sz="6000" dirty="0">
                <a:solidFill>
                  <a:schemeClr val="bg1"/>
                </a:solidFill>
                <a:latin typeface="Candara" panose="020E0502030303020204" pitchFamily="34" charset="0"/>
              </a:rPr>
              <a:t>The Heart</a:t>
            </a:r>
          </a:p>
        </p:txBody>
      </p:sp>
      <p:sp>
        <p:nvSpPr>
          <p:cNvPr id="3" name="Rectangle 2"/>
          <p:cNvSpPr/>
          <p:nvPr/>
        </p:nvSpPr>
        <p:spPr>
          <a:xfrm>
            <a:off x="1617676" y="899368"/>
            <a:ext cx="4572000" cy="369332"/>
          </a:xfrm>
          <a:prstGeom prst="rect">
            <a:avLst/>
          </a:prstGeom>
        </p:spPr>
        <p:txBody>
          <a:bodyPr>
            <a:spAutoFit/>
          </a:bodyPr>
          <a:lstStyle/>
          <a:p>
            <a:r>
              <a:rPr lang="en-US" dirty="0">
                <a:solidFill>
                  <a:schemeClr val="bg1"/>
                </a:solidFill>
                <a:latin typeface="Abadi" panose="020B0604020104020204" pitchFamily="34" charset="0"/>
              </a:rPr>
              <a:t>The “innermost center” of man</a:t>
            </a:r>
            <a:endParaRPr lang="en-US" dirty="0">
              <a:solidFill>
                <a:schemeClr val="bg1"/>
              </a:solidFill>
            </a:endParaRPr>
          </a:p>
        </p:txBody>
      </p:sp>
      <p:sp>
        <p:nvSpPr>
          <p:cNvPr id="6" name="Rectangle 5"/>
          <p:cNvSpPr/>
          <p:nvPr/>
        </p:nvSpPr>
        <p:spPr>
          <a:xfrm>
            <a:off x="1947644" y="1868999"/>
            <a:ext cx="4572000" cy="369332"/>
          </a:xfrm>
          <a:prstGeom prst="rect">
            <a:avLst/>
          </a:prstGeom>
        </p:spPr>
        <p:txBody>
          <a:bodyPr>
            <a:spAutoFit/>
          </a:bodyPr>
          <a:lstStyle/>
          <a:p>
            <a:pPr fontAlgn="base"/>
            <a:r>
              <a:rPr lang="en-US" dirty="0">
                <a:solidFill>
                  <a:schemeClr val="bg1"/>
                </a:solidFill>
                <a:latin typeface="Abadi" panose="020B0604020104020204" pitchFamily="34" charset="0"/>
              </a:rPr>
              <a:t>1. Giving life and power</a:t>
            </a:r>
          </a:p>
        </p:txBody>
      </p:sp>
      <p:sp>
        <p:nvSpPr>
          <p:cNvPr id="8" name="Rectangle 7"/>
          <p:cNvSpPr/>
          <p:nvPr/>
        </p:nvSpPr>
        <p:spPr>
          <a:xfrm>
            <a:off x="5715697" y="3116306"/>
            <a:ext cx="4572000" cy="1200329"/>
          </a:xfrm>
          <a:prstGeom prst="rect">
            <a:avLst/>
          </a:prstGeom>
        </p:spPr>
        <p:txBody>
          <a:bodyPr>
            <a:spAutoFit/>
          </a:bodyPr>
          <a:lstStyle/>
          <a:p>
            <a:pPr fontAlgn="base"/>
            <a:r>
              <a:rPr lang="en-US" dirty="0">
                <a:solidFill>
                  <a:schemeClr val="bg1"/>
                </a:solidFill>
                <a:latin typeface="Abadi" panose="020B0604020104020204" pitchFamily="34" charset="0"/>
              </a:rPr>
              <a:t>2. Rational and emotional nature of man</a:t>
            </a:r>
          </a:p>
          <a:p>
            <a:pPr fontAlgn="base"/>
            <a:r>
              <a:rPr lang="en-US" dirty="0">
                <a:solidFill>
                  <a:schemeClr val="bg1"/>
                </a:solidFill>
                <a:latin typeface="Abadi" panose="020B0604020104020204" pitchFamily="34" charset="0"/>
              </a:rPr>
              <a:t>Seat of love and hate</a:t>
            </a:r>
          </a:p>
          <a:p>
            <a:pPr fontAlgn="base"/>
            <a:r>
              <a:rPr lang="en-US" dirty="0">
                <a:solidFill>
                  <a:schemeClr val="bg1"/>
                </a:solidFill>
                <a:latin typeface="Abadi" panose="020B0604020104020204" pitchFamily="34" charset="0"/>
              </a:rPr>
              <a:t>Thought and knowledge</a:t>
            </a:r>
          </a:p>
          <a:p>
            <a:pPr fontAlgn="base"/>
            <a:r>
              <a:rPr lang="en-US" dirty="0">
                <a:solidFill>
                  <a:schemeClr val="bg1"/>
                </a:solidFill>
                <a:latin typeface="Abadi" panose="020B0604020104020204" pitchFamily="34" charset="0"/>
              </a:rPr>
              <a:t>Feelings and affections</a:t>
            </a:r>
          </a:p>
        </p:txBody>
      </p:sp>
      <p:sp>
        <p:nvSpPr>
          <p:cNvPr id="9" name="Rectangle 8"/>
          <p:cNvSpPr/>
          <p:nvPr/>
        </p:nvSpPr>
        <p:spPr>
          <a:xfrm>
            <a:off x="2077672" y="4847616"/>
            <a:ext cx="4572000" cy="1754326"/>
          </a:xfrm>
          <a:prstGeom prst="rect">
            <a:avLst/>
          </a:prstGeom>
        </p:spPr>
        <p:txBody>
          <a:bodyPr>
            <a:spAutoFit/>
          </a:bodyPr>
          <a:lstStyle/>
          <a:p>
            <a:pPr fontAlgn="base"/>
            <a:r>
              <a:rPr lang="en-US" dirty="0">
                <a:solidFill>
                  <a:schemeClr val="bg1"/>
                </a:solidFill>
                <a:latin typeface="Abadi" panose="020B0604020104020204" pitchFamily="34" charset="0"/>
              </a:rPr>
              <a:t>3. Moral life</a:t>
            </a:r>
          </a:p>
          <a:p>
            <a:pPr fontAlgn="base"/>
            <a:r>
              <a:rPr lang="en-US" dirty="0">
                <a:solidFill>
                  <a:schemeClr val="bg1"/>
                </a:solidFill>
                <a:latin typeface="Abadi" panose="020B0604020104020204" pitchFamily="34" charset="0"/>
              </a:rPr>
              <a:t>Spiritual growth</a:t>
            </a:r>
          </a:p>
          <a:p>
            <a:pPr fontAlgn="base"/>
            <a:r>
              <a:rPr lang="en-US" dirty="0">
                <a:solidFill>
                  <a:schemeClr val="bg1"/>
                </a:solidFill>
                <a:latin typeface="Abadi" panose="020B0604020104020204" pitchFamily="34" charset="0"/>
              </a:rPr>
              <a:t>Dwelling place of either Christ or Satan</a:t>
            </a:r>
          </a:p>
          <a:p>
            <a:pPr fontAlgn="base"/>
            <a:r>
              <a:rPr lang="en-US" dirty="0">
                <a:solidFill>
                  <a:schemeClr val="bg1"/>
                </a:solidFill>
                <a:latin typeface="Abadi" panose="020B0604020104020204" pitchFamily="34" charset="0"/>
              </a:rPr>
              <a:t>Hard or broken</a:t>
            </a:r>
          </a:p>
          <a:p>
            <a:pPr fontAlgn="base"/>
            <a:r>
              <a:rPr lang="en-US" dirty="0">
                <a:solidFill>
                  <a:schemeClr val="bg1"/>
                </a:solidFill>
                <a:latin typeface="Abadi" panose="020B0604020104020204" pitchFamily="34" charset="0"/>
              </a:rPr>
              <a:t>Harboring Good or Evil</a:t>
            </a:r>
          </a:p>
          <a:p>
            <a:pPr fontAlgn="base"/>
            <a:endParaRPr lang="en-US" dirty="0">
              <a:solidFill>
                <a:schemeClr val="bg1"/>
              </a:solidFill>
              <a:latin typeface="Abadi" panose="020B0604020104020204" pitchFamily="34" charset="0"/>
            </a:endParaRPr>
          </a:p>
        </p:txBody>
      </p:sp>
      <p:pic>
        <p:nvPicPr>
          <p:cNvPr id="5122" name="Picture 2" descr="http://stream1.gifsoup.com/view/80119/flatline-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35685" y="962332"/>
            <a:ext cx="2837156" cy="18884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45DAC3D-FF38-4BCB-A64F-B2608EC00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784" y="2492505"/>
            <a:ext cx="2952750" cy="2124075"/>
          </a:xfrm>
          <a:prstGeom prst="rect">
            <a:avLst/>
          </a:prstGeom>
        </p:spPr>
      </p:pic>
      <p:pic>
        <p:nvPicPr>
          <p:cNvPr id="11" name="Picture 10">
            <a:extLst>
              <a:ext uri="{FF2B5EF4-FFF2-40B4-BE49-F238E27FC236}">
                <a16:creationId xmlns:a16="http://schemas.microsoft.com/office/drawing/2014/main" id="{944D5D0B-EAB0-484D-9159-02CE7DACD3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8512" y="4383652"/>
            <a:ext cx="2197514" cy="2197514"/>
          </a:xfrm>
          <a:prstGeom prst="rect">
            <a:avLst/>
          </a:prstGeom>
        </p:spPr>
      </p:pic>
    </p:spTree>
    <p:extLst>
      <p:ext uri="{BB962C8B-B14F-4D97-AF65-F5344CB8AC3E}">
        <p14:creationId xmlns:p14="http://schemas.microsoft.com/office/powerpoint/2010/main" val="215764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C03252-78D4-85C5-DDFF-8F0C956A8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TextBox 4">
            <a:extLst>
              <a:ext uri="{FF2B5EF4-FFF2-40B4-BE49-F238E27FC236}">
                <a16:creationId xmlns:a16="http://schemas.microsoft.com/office/drawing/2014/main" id="{CD094BF0-9354-8124-FA14-F6A38AE7E4FB}"/>
              </a:ext>
            </a:extLst>
          </p:cNvPr>
          <p:cNvSpPr txBox="1"/>
          <p:nvPr/>
        </p:nvSpPr>
        <p:spPr>
          <a:xfrm>
            <a:off x="519055" y="1275464"/>
            <a:ext cx="6860689" cy="4370427"/>
          </a:xfrm>
          <a:prstGeom prst="rect">
            <a:avLst/>
          </a:prstGeom>
          <a:noFill/>
        </p:spPr>
        <p:txBody>
          <a:bodyPr wrap="square">
            <a:spAutoFit/>
          </a:bodyPr>
          <a:lstStyle/>
          <a:p>
            <a:r>
              <a:rPr lang="en-US" sz="2400" b="0" i="0" dirty="0">
                <a:solidFill>
                  <a:schemeClr val="bg1"/>
                </a:solidFill>
                <a:effectLst/>
              </a:rPr>
              <a:t>…The Lord, who “</a:t>
            </a:r>
            <a:r>
              <a:rPr lang="en-US" sz="2400" b="0" i="0" dirty="0" err="1">
                <a:solidFill>
                  <a:schemeClr val="bg1"/>
                </a:solidFill>
                <a:effectLst/>
              </a:rPr>
              <a:t>requireth</a:t>
            </a:r>
            <a:r>
              <a:rPr lang="en-US" sz="2400" b="0" i="0" dirty="0">
                <a:solidFill>
                  <a:schemeClr val="bg1"/>
                </a:solidFill>
                <a:effectLst/>
              </a:rPr>
              <a:t> the heart and a willing mind” and who “is a discerner of the thoughts and intents of the heart” , knows why you go to church—whether you are present in body only or truly worshipping. … </a:t>
            </a:r>
          </a:p>
          <a:p>
            <a:endParaRPr lang="en-US" sz="2400" dirty="0">
              <a:solidFill>
                <a:schemeClr val="bg1"/>
              </a:solidFill>
            </a:endParaRPr>
          </a:p>
          <a:p>
            <a:r>
              <a:rPr lang="en-US" sz="2400" b="0" i="0" dirty="0">
                <a:solidFill>
                  <a:schemeClr val="bg1"/>
                </a:solidFill>
                <a:effectLst/>
              </a:rPr>
              <a:t>Remember that casualness in spiritual matters never was happiness. </a:t>
            </a:r>
          </a:p>
          <a:p>
            <a:endParaRPr lang="en-US" sz="2400" dirty="0">
              <a:solidFill>
                <a:schemeClr val="bg1"/>
              </a:solidFill>
            </a:endParaRPr>
          </a:p>
          <a:p>
            <a:r>
              <a:rPr lang="en-US" sz="2400" b="0" i="0" dirty="0">
                <a:solidFill>
                  <a:schemeClr val="bg1"/>
                </a:solidFill>
                <a:effectLst/>
              </a:rPr>
              <a:t>Make the Church and the restored gospel your whole life, not just a part of your outward or social life. </a:t>
            </a:r>
          </a:p>
          <a:p>
            <a:r>
              <a:rPr lang="en-US" sz="1400" b="0" i="0" dirty="0">
                <a:solidFill>
                  <a:schemeClr val="bg1"/>
                </a:solidFill>
                <a:effectLst/>
              </a:rPr>
              <a:t>Jörg </a:t>
            </a:r>
            <a:r>
              <a:rPr lang="en-US" sz="1400" b="0" i="0" dirty="0" err="1">
                <a:solidFill>
                  <a:schemeClr val="bg1"/>
                </a:solidFill>
                <a:effectLst/>
              </a:rPr>
              <a:t>Klebingat</a:t>
            </a:r>
            <a:endParaRPr lang="en-US" sz="1400" dirty="0">
              <a:solidFill>
                <a:schemeClr val="bg1"/>
              </a:solidFill>
            </a:endParaRPr>
          </a:p>
        </p:txBody>
      </p:sp>
      <p:sp>
        <p:nvSpPr>
          <p:cNvPr id="6" name="TextBox 5">
            <a:extLst>
              <a:ext uri="{FF2B5EF4-FFF2-40B4-BE49-F238E27FC236}">
                <a16:creationId xmlns:a16="http://schemas.microsoft.com/office/drawing/2014/main" id="{8CBA861E-6590-7DCD-E013-14B97444892E}"/>
              </a:ext>
            </a:extLst>
          </p:cNvPr>
          <p:cNvSpPr txBox="1"/>
          <p:nvPr/>
        </p:nvSpPr>
        <p:spPr>
          <a:xfrm>
            <a:off x="128841" y="6359745"/>
            <a:ext cx="9144000" cy="369332"/>
          </a:xfrm>
          <a:prstGeom prst="rect">
            <a:avLst/>
          </a:prstGeom>
          <a:noFill/>
        </p:spPr>
        <p:txBody>
          <a:bodyPr wrap="square" rtlCol="0">
            <a:spAutoFit/>
          </a:bodyPr>
          <a:lstStyle/>
          <a:p>
            <a:r>
              <a:rPr lang="en-US" dirty="0">
                <a:solidFill>
                  <a:schemeClr val="bg1"/>
                </a:solidFill>
              </a:rPr>
              <a:t>D&amp;C 64:22; D&amp;C 64:34; D&amp;C 33:1</a:t>
            </a:r>
          </a:p>
        </p:txBody>
      </p:sp>
      <p:sp>
        <p:nvSpPr>
          <p:cNvPr id="7" name="TextBox 6">
            <a:extLst>
              <a:ext uri="{FF2B5EF4-FFF2-40B4-BE49-F238E27FC236}">
                <a16:creationId xmlns:a16="http://schemas.microsoft.com/office/drawing/2014/main" id="{65713C66-8312-D3CA-DB68-26892275A36B}"/>
              </a:ext>
            </a:extLst>
          </p:cNvPr>
          <p:cNvSpPr txBox="1"/>
          <p:nvPr/>
        </p:nvSpPr>
        <p:spPr>
          <a:xfrm>
            <a:off x="128841" y="1"/>
            <a:ext cx="11919724" cy="769441"/>
          </a:xfrm>
          <a:prstGeom prst="rect">
            <a:avLst/>
          </a:prstGeom>
          <a:noFill/>
        </p:spPr>
        <p:txBody>
          <a:bodyPr wrap="square" rtlCol="0">
            <a:spAutoFit/>
          </a:bodyPr>
          <a:lstStyle/>
          <a:p>
            <a:pPr algn="ctr"/>
            <a:r>
              <a:rPr lang="en-US" sz="4400" dirty="0">
                <a:solidFill>
                  <a:schemeClr val="bg2"/>
                </a:solidFill>
                <a:latin typeface="Candara" panose="020E0502030303020204" pitchFamily="34" charset="0"/>
              </a:rPr>
              <a:t>Do the Right Things for the Right Reasons…</a:t>
            </a:r>
          </a:p>
        </p:txBody>
      </p:sp>
      <p:pic>
        <p:nvPicPr>
          <p:cNvPr id="9" name="Picture 8">
            <a:extLst>
              <a:ext uri="{FF2B5EF4-FFF2-40B4-BE49-F238E27FC236}">
                <a16:creationId xmlns:a16="http://schemas.microsoft.com/office/drawing/2014/main" id="{BAA734C2-0484-CA44-843A-5C1158E738DA}"/>
              </a:ext>
            </a:extLst>
          </p:cNvPr>
          <p:cNvPicPr>
            <a:picLocks noChangeAspect="1"/>
          </p:cNvPicPr>
          <p:nvPr/>
        </p:nvPicPr>
        <p:blipFill>
          <a:blip r:embed="rId3"/>
          <a:stretch>
            <a:fillRect/>
          </a:stretch>
        </p:blipFill>
        <p:spPr>
          <a:xfrm>
            <a:off x="8019643" y="1941227"/>
            <a:ext cx="2248214" cy="3038899"/>
          </a:xfrm>
          <a:prstGeom prst="rect">
            <a:avLst/>
          </a:prstGeom>
        </p:spPr>
      </p:pic>
    </p:spTree>
    <p:extLst>
      <p:ext uri="{BB962C8B-B14F-4D97-AF65-F5344CB8AC3E}">
        <p14:creationId xmlns:p14="http://schemas.microsoft.com/office/powerpoint/2010/main" val="37533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DFB6BC-B07B-BCC1-E4DE-4DD4A3022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TextBox 2">
            <a:extLst>
              <a:ext uri="{FF2B5EF4-FFF2-40B4-BE49-F238E27FC236}">
                <a16:creationId xmlns:a16="http://schemas.microsoft.com/office/drawing/2014/main" id="{CFC4F679-C0B4-4227-C07F-7C209C5C7A3A}"/>
              </a:ext>
            </a:extLst>
          </p:cNvPr>
          <p:cNvSpPr txBox="1"/>
          <p:nvPr/>
        </p:nvSpPr>
        <p:spPr>
          <a:xfrm>
            <a:off x="1643543" y="1"/>
            <a:ext cx="8909108" cy="769441"/>
          </a:xfrm>
          <a:prstGeom prst="rect">
            <a:avLst/>
          </a:prstGeom>
          <a:noFill/>
        </p:spPr>
        <p:txBody>
          <a:bodyPr wrap="square" rtlCol="0">
            <a:spAutoFit/>
          </a:bodyPr>
          <a:lstStyle/>
          <a:p>
            <a:pPr algn="ctr"/>
            <a:r>
              <a:rPr lang="en-US" sz="4400" dirty="0">
                <a:solidFill>
                  <a:schemeClr val="bg2"/>
                </a:solidFill>
                <a:latin typeface="Candara" panose="020E0502030303020204" pitchFamily="34" charset="0"/>
              </a:rPr>
              <a:t>Teachings in the Scriptures</a:t>
            </a:r>
          </a:p>
        </p:txBody>
      </p:sp>
      <p:sp>
        <p:nvSpPr>
          <p:cNvPr id="6" name="TextBox 5">
            <a:extLst>
              <a:ext uri="{FF2B5EF4-FFF2-40B4-BE49-F238E27FC236}">
                <a16:creationId xmlns:a16="http://schemas.microsoft.com/office/drawing/2014/main" id="{B544D4DD-584F-951C-B621-8679DDD43CCE}"/>
              </a:ext>
            </a:extLst>
          </p:cNvPr>
          <p:cNvSpPr txBox="1"/>
          <p:nvPr/>
        </p:nvSpPr>
        <p:spPr>
          <a:xfrm>
            <a:off x="555809" y="1261121"/>
            <a:ext cx="2485016" cy="369332"/>
          </a:xfrm>
          <a:prstGeom prst="rect">
            <a:avLst/>
          </a:prstGeom>
          <a:solidFill>
            <a:srgbClr val="92D050"/>
          </a:solidFill>
          <a:ln>
            <a:solidFill>
              <a:schemeClr val="tx1"/>
            </a:solidFill>
          </a:ln>
        </p:spPr>
        <p:txBody>
          <a:bodyPr wrap="square" rtlCol="0">
            <a:spAutoFit/>
          </a:bodyPr>
          <a:lstStyle/>
          <a:p>
            <a:pPr algn="ctr"/>
            <a:r>
              <a:rPr lang="en-US" dirty="0"/>
              <a:t>Proverbs 3:5-6</a:t>
            </a:r>
          </a:p>
        </p:txBody>
      </p:sp>
      <p:sp>
        <p:nvSpPr>
          <p:cNvPr id="7" name="TextBox 6">
            <a:extLst>
              <a:ext uri="{FF2B5EF4-FFF2-40B4-BE49-F238E27FC236}">
                <a16:creationId xmlns:a16="http://schemas.microsoft.com/office/drawing/2014/main" id="{6FB8B583-0FF4-A17B-D355-6F6A5D0CF0DF}"/>
              </a:ext>
            </a:extLst>
          </p:cNvPr>
          <p:cNvSpPr txBox="1"/>
          <p:nvPr/>
        </p:nvSpPr>
        <p:spPr>
          <a:xfrm>
            <a:off x="555809" y="2716602"/>
            <a:ext cx="2485016" cy="369332"/>
          </a:xfrm>
          <a:prstGeom prst="rect">
            <a:avLst/>
          </a:prstGeom>
          <a:solidFill>
            <a:srgbClr val="92D050"/>
          </a:solidFill>
          <a:ln>
            <a:solidFill>
              <a:schemeClr val="tx1"/>
            </a:solidFill>
          </a:ln>
        </p:spPr>
        <p:txBody>
          <a:bodyPr wrap="square" rtlCol="0">
            <a:spAutoFit/>
          </a:bodyPr>
          <a:lstStyle/>
          <a:p>
            <a:pPr algn="ctr"/>
            <a:r>
              <a:rPr lang="en-US" dirty="0"/>
              <a:t>Matthew 22:36-39</a:t>
            </a:r>
          </a:p>
        </p:txBody>
      </p:sp>
      <p:sp>
        <p:nvSpPr>
          <p:cNvPr id="8" name="TextBox 7">
            <a:extLst>
              <a:ext uri="{FF2B5EF4-FFF2-40B4-BE49-F238E27FC236}">
                <a16:creationId xmlns:a16="http://schemas.microsoft.com/office/drawing/2014/main" id="{8B496C41-FF73-56F6-2DD6-D76993A0AED5}"/>
              </a:ext>
            </a:extLst>
          </p:cNvPr>
          <p:cNvSpPr txBox="1"/>
          <p:nvPr/>
        </p:nvSpPr>
        <p:spPr>
          <a:xfrm>
            <a:off x="555809" y="4172083"/>
            <a:ext cx="2485016" cy="369332"/>
          </a:xfrm>
          <a:prstGeom prst="rect">
            <a:avLst/>
          </a:prstGeom>
          <a:solidFill>
            <a:srgbClr val="92D050"/>
          </a:solidFill>
          <a:ln>
            <a:solidFill>
              <a:schemeClr val="tx1"/>
            </a:solidFill>
          </a:ln>
        </p:spPr>
        <p:txBody>
          <a:bodyPr wrap="square" rtlCol="0">
            <a:spAutoFit/>
          </a:bodyPr>
          <a:lstStyle/>
          <a:p>
            <a:pPr algn="ctr"/>
            <a:r>
              <a:rPr lang="en-US" dirty="0"/>
              <a:t>Mosiah 3:19</a:t>
            </a:r>
          </a:p>
        </p:txBody>
      </p:sp>
      <p:sp>
        <p:nvSpPr>
          <p:cNvPr id="9" name="TextBox 8">
            <a:extLst>
              <a:ext uri="{FF2B5EF4-FFF2-40B4-BE49-F238E27FC236}">
                <a16:creationId xmlns:a16="http://schemas.microsoft.com/office/drawing/2014/main" id="{40E46E48-2A21-EDA8-7647-0FCFEF35F0F4}"/>
              </a:ext>
            </a:extLst>
          </p:cNvPr>
          <p:cNvSpPr txBox="1"/>
          <p:nvPr/>
        </p:nvSpPr>
        <p:spPr>
          <a:xfrm>
            <a:off x="555809" y="5627563"/>
            <a:ext cx="2485016" cy="369332"/>
          </a:xfrm>
          <a:prstGeom prst="rect">
            <a:avLst/>
          </a:prstGeom>
          <a:solidFill>
            <a:srgbClr val="92D050"/>
          </a:solidFill>
          <a:ln>
            <a:solidFill>
              <a:schemeClr val="tx1"/>
            </a:solidFill>
          </a:ln>
        </p:spPr>
        <p:txBody>
          <a:bodyPr wrap="square" rtlCol="0">
            <a:spAutoFit/>
          </a:bodyPr>
          <a:lstStyle/>
          <a:p>
            <a:pPr algn="ctr"/>
            <a:r>
              <a:rPr lang="en-US" dirty="0"/>
              <a:t>D&amp;C 20:77,79</a:t>
            </a:r>
          </a:p>
        </p:txBody>
      </p:sp>
      <p:sp>
        <p:nvSpPr>
          <p:cNvPr id="11" name="TextBox 10">
            <a:extLst>
              <a:ext uri="{FF2B5EF4-FFF2-40B4-BE49-F238E27FC236}">
                <a16:creationId xmlns:a16="http://schemas.microsoft.com/office/drawing/2014/main" id="{39D1605C-7794-B148-3418-6DC0B31D15B3}"/>
              </a:ext>
            </a:extLst>
          </p:cNvPr>
          <p:cNvSpPr txBox="1"/>
          <p:nvPr/>
        </p:nvSpPr>
        <p:spPr>
          <a:xfrm>
            <a:off x="3496235" y="1066855"/>
            <a:ext cx="3204585" cy="923330"/>
          </a:xfrm>
          <a:prstGeom prst="rect">
            <a:avLst/>
          </a:prstGeom>
          <a:solidFill>
            <a:srgbClr val="00B050"/>
          </a:solidFill>
        </p:spPr>
        <p:txBody>
          <a:bodyPr wrap="square">
            <a:spAutoFit/>
          </a:bodyPr>
          <a:lstStyle/>
          <a:p>
            <a:pPr algn="ctr"/>
            <a:r>
              <a:rPr lang="en-US" b="0" i="1" dirty="0">
                <a:solidFill>
                  <a:schemeClr val="bg1"/>
                </a:solidFill>
                <a:effectLst/>
              </a:rPr>
              <a:t>Trust in the </a:t>
            </a:r>
            <a:r>
              <a:rPr lang="en-US" b="0" i="1" cap="small" dirty="0">
                <a:solidFill>
                  <a:schemeClr val="bg1"/>
                </a:solidFill>
                <a:effectLst/>
              </a:rPr>
              <a:t>Lord</a:t>
            </a:r>
            <a:r>
              <a:rPr lang="en-US" b="0" i="1" dirty="0">
                <a:solidFill>
                  <a:schemeClr val="bg1"/>
                </a:solidFill>
                <a:effectLst/>
              </a:rPr>
              <a:t> with all thine heart; and lean not unto thine own understanding.</a:t>
            </a:r>
            <a:endParaRPr lang="en-US" i="1" dirty="0">
              <a:solidFill>
                <a:schemeClr val="bg1"/>
              </a:solidFill>
            </a:endParaRPr>
          </a:p>
        </p:txBody>
      </p:sp>
      <p:sp>
        <p:nvSpPr>
          <p:cNvPr id="12" name="TextBox 11">
            <a:extLst>
              <a:ext uri="{FF2B5EF4-FFF2-40B4-BE49-F238E27FC236}">
                <a16:creationId xmlns:a16="http://schemas.microsoft.com/office/drawing/2014/main" id="{F25CA62D-A586-EA0F-1A8B-E2FBA5F12813}"/>
              </a:ext>
            </a:extLst>
          </p:cNvPr>
          <p:cNvSpPr txBox="1"/>
          <p:nvPr/>
        </p:nvSpPr>
        <p:spPr>
          <a:xfrm>
            <a:off x="3428698" y="2505670"/>
            <a:ext cx="3204585" cy="923330"/>
          </a:xfrm>
          <a:prstGeom prst="rect">
            <a:avLst/>
          </a:prstGeom>
          <a:solidFill>
            <a:srgbClr val="00B050"/>
          </a:solidFill>
        </p:spPr>
        <p:txBody>
          <a:bodyPr wrap="square">
            <a:spAutoFit/>
          </a:bodyPr>
          <a:lstStyle/>
          <a:p>
            <a:pPr algn="ctr"/>
            <a:r>
              <a:rPr lang="en-US" b="0" i="1" dirty="0">
                <a:solidFill>
                  <a:schemeClr val="bg1"/>
                </a:solidFill>
                <a:effectLst/>
              </a:rPr>
              <a:t>Thou shalt love the Lord thy God with all thy heart, and with all thy soul, and with all thy mind..</a:t>
            </a:r>
            <a:endParaRPr lang="en-US" i="1" dirty="0">
              <a:solidFill>
                <a:schemeClr val="bg1"/>
              </a:solidFill>
            </a:endParaRPr>
          </a:p>
        </p:txBody>
      </p:sp>
      <p:sp>
        <p:nvSpPr>
          <p:cNvPr id="13" name="TextBox 12">
            <a:extLst>
              <a:ext uri="{FF2B5EF4-FFF2-40B4-BE49-F238E27FC236}">
                <a16:creationId xmlns:a16="http://schemas.microsoft.com/office/drawing/2014/main" id="{4AA3A8D3-C39B-84B2-F661-99AF28B57DAB}"/>
              </a:ext>
            </a:extLst>
          </p:cNvPr>
          <p:cNvSpPr txBox="1"/>
          <p:nvPr/>
        </p:nvSpPr>
        <p:spPr>
          <a:xfrm>
            <a:off x="3428698" y="3823928"/>
            <a:ext cx="3204585" cy="1200329"/>
          </a:xfrm>
          <a:prstGeom prst="rect">
            <a:avLst/>
          </a:prstGeom>
          <a:solidFill>
            <a:srgbClr val="00B050"/>
          </a:solidFill>
        </p:spPr>
        <p:txBody>
          <a:bodyPr wrap="square">
            <a:spAutoFit/>
          </a:bodyPr>
          <a:lstStyle/>
          <a:p>
            <a:pPr algn="ctr"/>
            <a:r>
              <a:rPr lang="en-US" b="0" i="1" dirty="0">
                <a:solidFill>
                  <a:schemeClr val="bg1"/>
                </a:solidFill>
                <a:effectLst/>
              </a:rPr>
              <a:t>…and becometh as a child, submissive, meek, humble, patient, full of love, willing to submit to all things…</a:t>
            </a:r>
            <a:endParaRPr lang="en-US" i="1" dirty="0">
              <a:solidFill>
                <a:schemeClr val="bg1"/>
              </a:solidFill>
            </a:endParaRPr>
          </a:p>
        </p:txBody>
      </p:sp>
      <p:sp>
        <p:nvSpPr>
          <p:cNvPr id="14" name="TextBox 13">
            <a:extLst>
              <a:ext uri="{FF2B5EF4-FFF2-40B4-BE49-F238E27FC236}">
                <a16:creationId xmlns:a16="http://schemas.microsoft.com/office/drawing/2014/main" id="{8474EBEB-41B6-A0D7-5671-F5965B8072E5}"/>
              </a:ext>
            </a:extLst>
          </p:cNvPr>
          <p:cNvSpPr txBox="1"/>
          <p:nvPr/>
        </p:nvSpPr>
        <p:spPr>
          <a:xfrm>
            <a:off x="3428698" y="5463469"/>
            <a:ext cx="3204585" cy="646331"/>
          </a:xfrm>
          <a:prstGeom prst="rect">
            <a:avLst/>
          </a:prstGeom>
          <a:solidFill>
            <a:srgbClr val="00B050"/>
          </a:solidFill>
        </p:spPr>
        <p:txBody>
          <a:bodyPr wrap="square">
            <a:spAutoFit/>
          </a:bodyPr>
          <a:lstStyle/>
          <a:p>
            <a:pPr algn="ctr"/>
            <a:r>
              <a:rPr lang="en-US" b="0" i="1" dirty="0">
                <a:solidFill>
                  <a:schemeClr val="bg1"/>
                </a:solidFill>
                <a:effectLst/>
              </a:rPr>
              <a:t>…willing to take upon them the name of thy Son…</a:t>
            </a:r>
            <a:endParaRPr lang="en-US" i="1" dirty="0">
              <a:solidFill>
                <a:schemeClr val="bg1"/>
              </a:solidFill>
            </a:endParaRPr>
          </a:p>
        </p:txBody>
      </p:sp>
      <p:pic>
        <p:nvPicPr>
          <p:cNvPr id="16" name="Picture 15" descr="A person walking with children in a field&#10;&#10;Description automatically generated">
            <a:extLst>
              <a:ext uri="{FF2B5EF4-FFF2-40B4-BE49-F238E27FC236}">
                <a16:creationId xmlns:a16="http://schemas.microsoft.com/office/drawing/2014/main" id="{1DBEB2A5-F4DE-0B69-2192-C67506ACF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139" y="3367487"/>
            <a:ext cx="1708335" cy="2267283"/>
          </a:xfrm>
          <a:prstGeom prst="rect">
            <a:avLst/>
          </a:prstGeom>
        </p:spPr>
      </p:pic>
      <p:pic>
        <p:nvPicPr>
          <p:cNvPr id="20" name="Picture 19" descr="A painting of a person in a wave&#10;&#10;Description automatically generated">
            <a:extLst>
              <a:ext uri="{FF2B5EF4-FFF2-40B4-BE49-F238E27FC236}">
                <a16:creationId xmlns:a16="http://schemas.microsoft.com/office/drawing/2014/main" id="{19A4F065-630A-E8F7-8315-C02BC4C7C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7205" y="659986"/>
            <a:ext cx="1550528" cy="2302764"/>
          </a:xfrm>
          <a:prstGeom prst="rect">
            <a:avLst/>
          </a:prstGeom>
        </p:spPr>
      </p:pic>
      <p:pic>
        <p:nvPicPr>
          <p:cNvPr id="22" name="Picture 21" descr="A person sitting in a tree&#10;&#10;Description automatically generated">
            <a:extLst>
              <a:ext uri="{FF2B5EF4-FFF2-40B4-BE49-F238E27FC236}">
                <a16:creationId xmlns:a16="http://schemas.microsoft.com/office/drawing/2014/main" id="{F92CF4B3-4C2E-1085-9D27-5EDB513E69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4833" y="1015235"/>
            <a:ext cx="2216375" cy="3156848"/>
          </a:xfrm>
          <a:prstGeom prst="rect">
            <a:avLst/>
          </a:prstGeom>
        </p:spPr>
      </p:pic>
      <p:pic>
        <p:nvPicPr>
          <p:cNvPr id="26" name="Picture 25">
            <a:extLst>
              <a:ext uri="{FF2B5EF4-FFF2-40B4-BE49-F238E27FC236}">
                <a16:creationId xmlns:a16="http://schemas.microsoft.com/office/drawing/2014/main" id="{E4E5AFDC-9A89-E7F9-B055-EE8E5BB21510}"/>
              </a:ext>
            </a:extLst>
          </p:cNvPr>
          <p:cNvPicPr>
            <a:picLocks noChangeAspect="1"/>
          </p:cNvPicPr>
          <p:nvPr/>
        </p:nvPicPr>
        <p:blipFill>
          <a:blip r:embed="rId6"/>
          <a:stretch>
            <a:fillRect/>
          </a:stretch>
        </p:blipFill>
        <p:spPr>
          <a:xfrm>
            <a:off x="9185092" y="4619821"/>
            <a:ext cx="2795147" cy="1790440"/>
          </a:xfrm>
          <a:prstGeom prst="rect">
            <a:avLst/>
          </a:prstGeom>
        </p:spPr>
      </p:pic>
    </p:spTree>
    <p:extLst>
      <p:ext uri="{BB962C8B-B14F-4D97-AF65-F5344CB8AC3E}">
        <p14:creationId xmlns:p14="http://schemas.microsoft.com/office/powerpoint/2010/main" val="51514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0" presetClass="exit" presetSubtype="0" fill="hold" grpId="0"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0" presetClass="exit" presetSubtype="0" fill="hold" grpId="1" nodeType="with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11" grpId="0" animBg="1"/>
      <p:bldP spid="12" grpId="0" animBg="1"/>
      <p:bldP spid="12" grpId="1" animBg="1"/>
      <p:bldP spid="13" grpId="0" animBg="1"/>
      <p:bldP spid="13" grpId="1"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D57205-A412-4B26-5E27-2C11BC80E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TextBox 2">
            <a:extLst>
              <a:ext uri="{FF2B5EF4-FFF2-40B4-BE49-F238E27FC236}">
                <a16:creationId xmlns:a16="http://schemas.microsoft.com/office/drawing/2014/main" id="{A3565F31-B1AC-D445-1AA2-F36349E4287E}"/>
              </a:ext>
            </a:extLst>
          </p:cNvPr>
          <p:cNvSpPr txBox="1"/>
          <p:nvPr/>
        </p:nvSpPr>
        <p:spPr>
          <a:xfrm>
            <a:off x="1643543" y="1"/>
            <a:ext cx="8909108" cy="769441"/>
          </a:xfrm>
          <a:prstGeom prst="rect">
            <a:avLst/>
          </a:prstGeom>
          <a:noFill/>
        </p:spPr>
        <p:txBody>
          <a:bodyPr wrap="square" rtlCol="0">
            <a:spAutoFit/>
          </a:bodyPr>
          <a:lstStyle/>
          <a:p>
            <a:pPr algn="ctr"/>
            <a:r>
              <a:rPr lang="en-US" sz="4400" dirty="0">
                <a:solidFill>
                  <a:schemeClr val="bg2"/>
                </a:solidFill>
                <a:latin typeface="Candara" panose="020E0502030303020204" pitchFamily="34" charset="0"/>
              </a:rPr>
              <a:t>Examples of the Saviors Life</a:t>
            </a:r>
          </a:p>
        </p:txBody>
      </p:sp>
      <p:sp>
        <p:nvSpPr>
          <p:cNvPr id="6" name="TextBox 5">
            <a:extLst>
              <a:ext uri="{FF2B5EF4-FFF2-40B4-BE49-F238E27FC236}">
                <a16:creationId xmlns:a16="http://schemas.microsoft.com/office/drawing/2014/main" id="{D5559F23-A8FC-609D-5D0B-63AF435EBB3F}"/>
              </a:ext>
            </a:extLst>
          </p:cNvPr>
          <p:cNvSpPr txBox="1"/>
          <p:nvPr/>
        </p:nvSpPr>
        <p:spPr>
          <a:xfrm>
            <a:off x="805037" y="884180"/>
            <a:ext cx="1301675" cy="369332"/>
          </a:xfrm>
          <a:prstGeom prst="rect">
            <a:avLst/>
          </a:prstGeom>
          <a:solidFill>
            <a:srgbClr val="FFC000"/>
          </a:solidFill>
          <a:ln>
            <a:solidFill>
              <a:schemeClr val="tx1"/>
            </a:solidFill>
          </a:ln>
        </p:spPr>
        <p:txBody>
          <a:bodyPr wrap="square" rtlCol="0">
            <a:spAutoFit/>
          </a:bodyPr>
          <a:lstStyle/>
          <a:p>
            <a:pPr algn="ctr"/>
            <a:r>
              <a:rPr lang="en-US" dirty="0"/>
              <a:t>John 6:38</a:t>
            </a:r>
          </a:p>
        </p:txBody>
      </p:sp>
      <p:sp>
        <p:nvSpPr>
          <p:cNvPr id="7" name="TextBox 6">
            <a:extLst>
              <a:ext uri="{FF2B5EF4-FFF2-40B4-BE49-F238E27FC236}">
                <a16:creationId xmlns:a16="http://schemas.microsoft.com/office/drawing/2014/main" id="{10D0C467-3740-A64A-27F1-6B3760BFEEC3}"/>
              </a:ext>
            </a:extLst>
          </p:cNvPr>
          <p:cNvSpPr txBox="1"/>
          <p:nvPr/>
        </p:nvSpPr>
        <p:spPr>
          <a:xfrm>
            <a:off x="3702721" y="863347"/>
            <a:ext cx="1301675" cy="369332"/>
          </a:xfrm>
          <a:prstGeom prst="rect">
            <a:avLst/>
          </a:prstGeom>
          <a:solidFill>
            <a:srgbClr val="FFC000"/>
          </a:solidFill>
          <a:ln>
            <a:solidFill>
              <a:schemeClr val="tx1"/>
            </a:solidFill>
          </a:ln>
        </p:spPr>
        <p:txBody>
          <a:bodyPr wrap="square" rtlCol="0">
            <a:spAutoFit/>
          </a:bodyPr>
          <a:lstStyle/>
          <a:p>
            <a:pPr algn="ctr"/>
            <a:r>
              <a:rPr lang="en-US" dirty="0"/>
              <a:t>Luke 22:42</a:t>
            </a:r>
          </a:p>
        </p:txBody>
      </p:sp>
      <p:sp>
        <p:nvSpPr>
          <p:cNvPr id="8" name="TextBox 7">
            <a:extLst>
              <a:ext uri="{FF2B5EF4-FFF2-40B4-BE49-F238E27FC236}">
                <a16:creationId xmlns:a16="http://schemas.microsoft.com/office/drawing/2014/main" id="{3DEA8DB5-825E-79D7-6158-42F026AE596C}"/>
              </a:ext>
            </a:extLst>
          </p:cNvPr>
          <p:cNvSpPr txBox="1"/>
          <p:nvPr/>
        </p:nvSpPr>
        <p:spPr>
          <a:xfrm>
            <a:off x="6755803" y="884180"/>
            <a:ext cx="2086986" cy="369332"/>
          </a:xfrm>
          <a:prstGeom prst="rect">
            <a:avLst/>
          </a:prstGeom>
          <a:solidFill>
            <a:srgbClr val="FFC000"/>
          </a:solidFill>
          <a:ln>
            <a:solidFill>
              <a:schemeClr val="tx1"/>
            </a:solidFill>
          </a:ln>
        </p:spPr>
        <p:txBody>
          <a:bodyPr wrap="square" rtlCol="0">
            <a:spAutoFit/>
          </a:bodyPr>
          <a:lstStyle/>
          <a:p>
            <a:pPr algn="ctr"/>
            <a:r>
              <a:rPr lang="en-US" dirty="0"/>
              <a:t>3 Nephi 27:13-14</a:t>
            </a:r>
          </a:p>
        </p:txBody>
      </p:sp>
      <p:sp>
        <p:nvSpPr>
          <p:cNvPr id="9" name="TextBox 8">
            <a:extLst>
              <a:ext uri="{FF2B5EF4-FFF2-40B4-BE49-F238E27FC236}">
                <a16:creationId xmlns:a16="http://schemas.microsoft.com/office/drawing/2014/main" id="{0E816A4D-F5EF-2EE5-11DA-41F63B2D5635}"/>
              </a:ext>
            </a:extLst>
          </p:cNvPr>
          <p:cNvSpPr txBox="1"/>
          <p:nvPr/>
        </p:nvSpPr>
        <p:spPr>
          <a:xfrm>
            <a:off x="10085288" y="884180"/>
            <a:ext cx="1301675" cy="369332"/>
          </a:xfrm>
          <a:prstGeom prst="rect">
            <a:avLst/>
          </a:prstGeom>
          <a:solidFill>
            <a:srgbClr val="FFC000"/>
          </a:solidFill>
          <a:ln>
            <a:solidFill>
              <a:schemeClr val="tx1"/>
            </a:solidFill>
          </a:ln>
        </p:spPr>
        <p:txBody>
          <a:bodyPr wrap="square" rtlCol="0">
            <a:spAutoFit/>
          </a:bodyPr>
          <a:lstStyle/>
          <a:p>
            <a:pPr algn="ctr"/>
            <a:r>
              <a:rPr lang="en-US" dirty="0"/>
              <a:t>D&amp;C 19:24</a:t>
            </a:r>
          </a:p>
        </p:txBody>
      </p:sp>
      <p:sp>
        <p:nvSpPr>
          <p:cNvPr id="11" name="TextBox 10">
            <a:extLst>
              <a:ext uri="{FF2B5EF4-FFF2-40B4-BE49-F238E27FC236}">
                <a16:creationId xmlns:a16="http://schemas.microsoft.com/office/drawing/2014/main" id="{54D6227B-4309-DB38-C10E-2FEC21706DE4}"/>
              </a:ext>
            </a:extLst>
          </p:cNvPr>
          <p:cNvSpPr txBox="1"/>
          <p:nvPr/>
        </p:nvSpPr>
        <p:spPr>
          <a:xfrm>
            <a:off x="274334" y="1547147"/>
            <a:ext cx="2189168" cy="1477328"/>
          </a:xfrm>
          <a:prstGeom prst="rect">
            <a:avLst/>
          </a:prstGeom>
          <a:solidFill>
            <a:srgbClr val="FFFF00"/>
          </a:solidFill>
        </p:spPr>
        <p:txBody>
          <a:bodyPr wrap="square">
            <a:spAutoFit/>
          </a:bodyPr>
          <a:lstStyle/>
          <a:p>
            <a:pPr algn="ctr"/>
            <a:r>
              <a:rPr lang="en-US" b="0" i="1">
                <a:solidFill>
                  <a:srgbClr val="212225"/>
                </a:solidFill>
                <a:effectLst/>
              </a:rPr>
              <a:t>For I came down from heaven, not to do mine own will, but the will of him that sent me.</a:t>
            </a:r>
            <a:endParaRPr lang="en-US" i="1" dirty="0">
              <a:solidFill>
                <a:schemeClr val="bg1"/>
              </a:solidFill>
            </a:endParaRPr>
          </a:p>
        </p:txBody>
      </p:sp>
      <p:sp>
        <p:nvSpPr>
          <p:cNvPr id="12" name="TextBox 11">
            <a:extLst>
              <a:ext uri="{FF2B5EF4-FFF2-40B4-BE49-F238E27FC236}">
                <a16:creationId xmlns:a16="http://schemas.microsoft.com/office/drawing/2014/main" id="{EC055A93-C4AC-A90F-8A5E-EA3930FA6ABC}"/>
              </a:ext>
            </a:extLst>
          </p:cNvPr>
          <p:cNvSpPr txBox="1"/>
          <p:nvPr/>
        </p:nvSpPr>
        <p:spPr>
          <a:xfrm>
            <a:off x="3054873" y="1583224"/>
            <a:ext cx="2597373" cy="1477328"/>
          </a:xfrm>
          <a:prstGeom prst="rect">
            <a:avLst/>
          </a:prstGeom>
          <a:solidFill>
            <a:srgbClr val="FFFF00"/>
          </a:solidFill>
        </p:spPr>
        <p:txBody>
          <a:bodyPr wrap="square">
            <a:spAutoFit/>
          </a:bodyPr>
          <a:lstStyle/>
          <a:p>
            <a:pPr algn="ctr"/>
            <a:r>
              <a:rPr lang="en-US" b="0" i="1" dirty="0">
                <a:solidFill>
                  <a:srgbClr val="212225"/>
                </a:solidFill>
                <a:effectLst/>
              </a:rPr>
              <a:t>…Father, if thou be willing, remove this cup from me: nevertheless not my will, but thine, be done.</a:t>
            </a:r>
            <a:endParaRPr lang="en-US" i="1" dirty="0">
              <a:solidFill>
                <a:schemeClr val="bg1"/>
              </a:solidFill>
            </a:endParaRPr>
          </a:p>
        </p:txBody>
      </p:sp>
      <p:sp>
        <p:nvSpPr>
          <p:cNvPr id="13" name="TextBox 12">
            <a:extLst>
              <a:ext uri="{FF2B5EF4-FFF2-40B4-BE49-F238E27FC236}">
                <a16:creationId xmlns:a16="http://schemas.microsoft.com/office/drawing/2014/main" id="{6543BCCD-67DA-96CD-31BA-7EE81A819767}"/>
              </a:ext>
            </a:extLst>
          </p:cNvPr>
          <p:cNvSpPr txBox="1"/>
          <p:nvPr/>
        </p:nvSpPr>
        <p:spPr>
          <a:xfrm>
            <a:off x="6243618" y="1567418"/>
            <a:ext cx="3204585" cy="1477328"/>
          </a:xfrm>
          <a:prstGeom prst="rect">
            <a:avLst/>
          </a:prstGeom>
          <a:solidFill>
            <a:srgbClr val="FFFF00"/>
          </a:solidFill>
        </p:spPr>
        <p:txBody>
          <a:bodyPr wrap="square">
            <a:spAutoFit/>
          </a:bodyPr>
          <a:lstStyle/>
          <a:p>
            <a:pPr algn="ctr"/>
            <a:r>
              <a:rPr lang="en-US" b="0" i="1" dirty="0">
                <a:solidFill>
                  <a:srgbClr val="212225"/>
                </a:solidFill>
                <a:effectLst/>
              </a:rPr>
              <a:t>…I came into the world to do the will of my Father, because my Father sent me…</a:t>
            </a:r>
          </a:p>
          <a:p>
            <a:pPr algn="ctr"/>
            <a:r>
              <a:rPr lang="en-US" b="0" i="1" dirty="0">
                <a:solidFill>
                  <a:srgbClr val="212225"/>
                </a:solidFill>
                <a:effectLst/>
              </a:rPr>
              <a:t>my Father sent me that I might be lifted up upon the cross</a:t>
            </a:r>
            <a:endParaRPr lang="en-US" i="1" dirty="0">
              <a:solidFill>
                <a:schemeClr val="bg1"/>
              </a:solidFill>
            </a:endParaRPr>
          </a:p>
        </p:txBody>
      </p:sp>
      <p:sp>
        <p:nvSpPr>
          <p:cNvPr id="14" name="TextBox 13">
            <a:extLst>
              <a:ext uri="{FF2B5EF4-FFF2-40B4-BE49-F238E27FC236}">
                <a16:creationId xmlns:a16="http://schemas.microsoft.com/office/drawing/2014/main" id="{85692653-B659-1F13-11D0-A4B54FC9B17D}"/>
              </a:ext>
            </a:extLst>
          </p:cNvPr>
          <p:cNvSpPr txBox="1"/>
          <p:nvPr/>
        </p:nvSpPr>
        <p:spPr>
          <a:xfrm>
            <a:off x="9748805" y="1586020"/>
            <a:ext cx="2168861" cy="1200329"/>
          </a:xfrm>
          <a:prstGeom prst="rect">
            <a:avLst/>
          </a:prstGeom>
          <a:solidFill>
            <a:srgbClr val="FFFF00"/>
          </a:solidFill>
        </p:spPr>
        <p:txBody>
          <a:bodyPr wrap="square">
            <a:spAutoFit/>
          </a:bodyPr>
          <a:lstStyle/>
          <a:p>
            <a:pPr algn="ctr"/>
            <a:r>
              <a:rPr lang="en-US" b="0" i="1" dirty="0">
                <a:solidFill>
                  <a:srgbClr val="212225"/>
                </a:solidFill>
                <a:effectLst/>
              </a:rPr>
              <a:t>I am Jesus Christ; I came by the will of the Father, and I do his will.</a:t>
            </a:r>
            <a:endParaRPr lang="en-US" i="1" dirty="0">
              <a:solidFill>
                <a:schemeClr val="bg1"/>
              </a:solidFill>
            </a:endParaRPr>
          </a:p>
        </p:txBody>
      </p:sp>
      <p:pic>
        <p:nvPicPr>
          <p:cNvPr id="17" name="Picture 16">
            <a:extLst>
              <a:ext uri="{FF2B5EF4-FFF2-40B4-BE49-F238E27FC236}">
                <a16:creationId xmlns:a16="http://schemas.microsoft.com/office/drawing/2014/main" id="{65870BAB-4311-A634-5D8E-E8BBCA51BB81}"/>
              </a:ext>
            </a:extLst>
          </p:cNvPr>
          <p:cNvPicPr>
            <a:picLocks noChangeAspect="1"/>
          </p:cNvPicPr>
          <p:nvPr/>
        </p:nvPicPr>
        <p:blipFill>
          <a:blip r:embed="rId3"/>
          <a:stretch>
            <a:fillRect/>
          </a:stretch>
        </p:blipFill>
        <p:spPr>
          <a:xfrm>
            <a:off x="224035" y="3443546"/>
            <a:ext cx="2239467" cy="2298869"/>
          </a:xfrm>
          <a:prstGeom prst="rect">
            <a:avLst/>
          </a:prstGeom>
        </p:spPr>
      </p:pic>
      <p:pic>
        <p:nvPicPr>
          <p:cNvPr id="19" name="Picture 18">
            <a:extLst>
              <a:ext uri="{FF2B5EF4-FFF2-40B4-BE49-F238E27FC236}">
                <a16:creationId xmlns:a16="http://schemas.microsoft.com/office/drawing/2014/main" id="{13104062-D31E-5A92-8CB8-DD26E7EA76C7}"/>
              </a:ext>
            </a:extLst>
          </p:cNvPr>
          <p:cNvPicPr>
            <a:picLocks noChangeAspect="1"/>
          </p:cNvPicPr>
          <p:nvPr/>
        </p:nvPicPr>
        <p:blipFill>
          <a:blip r:embed="rId4"/>
          <a:stretch>
            <a:fillRect/>
          </a:stretch>
        </p:blipFill>
        <p:spPr>
          <a:xfrm>
            <a:off x="3087747" y="3578492"/>
            <a:ext cx="2272340" cy="1889921"/>
          </a:xfrm>
          <a:prstGeom prst="rect">
            <a:avLst/>
          </a:prstGeom>
        </p:spPr>
      </p:pic>
      <p:pic>
        <p:nvPicPr>
          <p:cNvPr id="21" name="Picture 20">
            <a:extLst>
              <a:ext uri="{FF2B5EF4-FFF2-40B4-BE49-F238E27FC236}">
                <a16:creationId xmlns:a16="http://schemas.microsoft.com/office/drawing/2014/main" id="{CF60A62C-9C9C-5ADF-1400-73996CF8D90A}"/>
              </a:ext>
            </a:extLst>
          </p:cNvPr>
          <p:cNvPicPr>
            <a:picLocks noChangeAspect="1"/>
          </p:cNvPicPr>
          <p:nvPr/>
        </p:nvPicPr>
        <p:blipFill>
          <a:blip r:embed="rId5"/>
          <a:stretch>
            <a:fillRect/>
          </a:stretch>
        </p:blipFill>
        <p:spPr>
          <a:xfrm>
            <a:off x="6369415" y="3615379"/>
            <a:ext cx="2893982" cy="1978597"/>
          </a:xfrm>
          <a:prstGeom prst="rect">
            <a:avLst/>
          </a:prstGeom>
        </p:spPr>
      </p:pic>
      <p:grpSp>
        <p:nvGrpSpPr>
          <p:cNvPr id="28" name="Group 27">
            <a:extLst>
              <a:ext uri="{FF2B5EF4-FFF2-40B4-BE49-F238E27FC236}">
                <a16:creationId xmlns:a16="http://schemas.microsoft.com/office/drawing/2014/main" id="{9EC3ABB6-A903-E23E-7ED4-6F7B1F4F42FC}"/>
              </a:ext>
            </a:extLst>
          </p:cNvPr>
          <p:cNvGrpSpPr/>
          <p:nvPr/>
        </p:nvGrpSpPr>
        <p:grpSpPr>
          <a:xfrm>
            <a:off x="9624054" y="3024475"/>
            <a:ext cx="2339171" cy="3702721"/>
            <a:chOff x="9624054" y="3024475"/>
            <a:chExt cx="2339171" cy="3702721"/>
          </a:xfrm>
        </p:grpSpPr>
        <p:pic>
          <p:nvPicPr>
            <p:cNvPr id="23" name="Picture 22">
              <a:extLst>
                <a:ext uri="{FF2B5EF4-FFF2-40B4-BE49-F238E27FC236}">
                  <a16:creationId xmlns:a16="http://schemas.microsoft.com/office/drawing/2014/main" id="{3C2CA3A1-D2B9-7C19-2E78-F8289A0D450E}"/>
                </a:ext>
              </a:extLst>
            </p:cNvPr>
            <p:cNvPicPr>
              <a:picLocks noChangeAspect="1"/>
            </p:cNvPicPr>
            <p:nvPr/>
          </p:nvPicPr>
          <p:blipFill>
            <a:blip r:embed="rId6"/>
            <a:srcRect r="1246"/>
            <a:stretch/>
          </p:blipFill>
          <p:spPr>
            <a:xfrm>
              <a:off x="9676978" y="3024475"/>
              <a:ext cx="2286247" cy="3528049"/>
            </a:xfrm>
            <a:prstGeom prst="rect">
              <a:avLst/>
            </a:prstGeom>
          </p:spPr>
        </p:pic>
        <p:sp>
          <p:nvSpPr>
            <p:cNvPr id="27" name="TextBox 26">
              <a:extLst>
                <a:ext uri="{FF2B5EF4-FFF2-40B4-BE49-F238E27FC236}">
                  <a16:creationId xmlns:a16="http://schemas.microsoft.com/office/drawing/2014/main" id="{F2703EA9-A2C7-5DB8-2727-4B065190B897}"/>
                </a:ext>
              </a:extLst>
            </p:cNvPr>
            <p:cNvSpPr txBox="1"/>
            <p:nvPr/>
          </p:nvSpPr>
          <p:spPr>
            <a:xfrm>
              <a:off x="9624054" y="6465586"/>
              <a:ext cx="922468" cy="261610"/>
            </a:xfrm>
            <a:prstGeom prst="rect">
              <a:avLst/>
            </a:prstGeom>
            <a:noFill/>
          </p:spPr>
          <p:txBody>
            <a:bodyPr wrap="square">
              <a:spAutoFit/>
            </a:bodyPr>
            <a:lstStyle/>
            <a:p>
              <a:r>
                <a:rPr lang="en-US" sz="1100" b="0" i="0" dirty="0">
                  <a:solidFill>
                    <a:schemeClr val="bg1"/>
                  </a:solidFill>
                  <a:effectLst/>
                </a:rPr>
                <a:t>Greg Collins</a:t>
              </a:r>
              <a:endParaRPr lang="en-US" sz="1100" dirty="0">
                <a:solidFill>
                  <a:schemeClr val="bg1"/>
                </a:solidFill>
              </a:endParaRPr>
            </a:p>
          </p:txBody>
        </p:sp>
      </p:grpSp>
    </p:spTree>
    <p:extLst>
      <p:ext uri="{BB962C8B-B14F-4D97-AF65-F5344CB8AC3E}">
        <p14:creationId xmlns:p14="http://schemas.microsoft.com/office/powerpoint/2010/main" val="186432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9ACF1B-5759-4B0F-A960-D28D59892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p:cNvSpPr txBox="1"/>
          <p:nvPr/>
        </p:nvSpPr>
        <p:spPr>
          <a:xfrm>
            <a:off x="210207" y="6389676"/>
            <a:ext cx="9144000" cy="369332"/>
          </a:xfrm>
          <a:prstGeom prst="rect">
            <a:avLst/>
          </a:prstGeom>
          <a:noFill/>
        </p:spPr>
        <p:txBody>
          <a:bodyPr wrap="square" rtlCol="0">
            <a:spAutoFit/>
          </a:bodyPr>
          <a:lstStyle/>
          <a:p>
            <a:r>
              <a:rPr lang="en-US" dirty="0">
                <a:solidFill>
                  <a:schemeClr val="bg1"/>
                </a:solidFill>
              </a:rPr>
              <a:t>D&amp;C 64:23-24 </a:t>
            </a:r>
            <a:r>
              <a:rPr lang="en-US" sz="1200" dirty="0">
                <a:solidFill>
                  <a:schemeClr val="bg1"/>
                </a:solidFill>
              </a:rPr>
              <a:t>excerpts from Elder </a:t>
            </a:r>
            <a:r>
              <a:rPr lang="en-US" sz="1200" dirty="0" err="1">
                <a:solidFill>
                  <a:schemeClr val="bg1"/>
                </a:solidFill>
              </a:rPr>
              <a:t>Rudger</a:t>
            </a:r>
            <a:r>
              <a:rPr lang="en-US" sz="1200" dirty="0">
                <a:solidFill>
                  <a:schemeClr val="bg1"/>
                </a:solidFill>
              </a:rPr>
              <a:t> Clawson</a:t>
            </a:r>
          </a:p>
        </p:txBody>
      </p:sp>
      <p:sp>
        <p:nvSpPr>
          <p:cNvPr id="5" name="TextBox 4"/>
          <p:cNvSpPr txBox="1"/>
          <p:nvPr/>
        </p:nvSpPr>
        <p:spPr>
          <a:xfrm>
            <a:off x="1477162" y="1"/>
            <a:ext cx="9237677" cy="1015663"/>
          </a:xfrm>
          <a:prstGeom prst="rect">
            <a:avLst/>
          </a:prstGeom>
          <a:noFill/>
        </p:spPr>
        <p:txBody>
          <a:bodyPr wrap="square" rtlCol="0">
            <a:spAutoFit/>
          </a:bodyPr>
          <a:lstStyle/>
          <a:p>
            <a:pPr algn="ctr"/>
            <a:r>
              <a:rPr lang="en-US" sz="6000" dirty="0">
                <a:solidFill>
                  <a:schemeClr val="bg1"/>
                </a:solidFill>
                <a:latin typeface="Candara" panose="020E0502030303020204" pitchFamily="34" charset="0"/>
              </a:rPr>
              <a:t>By Failing to Pay Tithing:</a:t>
            </a:r>
          </a:p>
        </p:txBody>
      </p:sp>
      <p:grpSp>
        <p:nvGrpSpPr>
          <p:cNvPr id="17" name="Group 16"/>
          <p:cNvGrpSpPr/>
          <p:nvPr/>
        </p:nvGrpSpPr>
        <p:grpSpPr>
          <a:xfrm>
            <a:off x="4972748" y="1026948"/>
            <a:ext cx="2381775" cy="1375199"/>
            <a:chOff x="3256325" y="989731"/>
            <a:chExt cx="2381775" cy="1375199"/>
          </a:xfrm>
        </p:grpSpPr>
        <p:sp>
          <p:nvSpPr>
            <p:cNvPr id="11" name="Folded Corner 10"/>
            <p:cNvSpPr/>
            <p:nvPr/>
          </p:nvSpPr>
          <p:spPr>
            <a:xfrm>
              <a:off x="3256325" y="989731"/>
              <a:ext cx="2381775" cy="1375199"/>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73073" y="1291115"/>
              <a:ext cx="2265027" cy="646331"/>
            </a:xfrm>
            <a:prstGeom prst="rect">
              <a:avLst/>
            </a:prstGeom>
            <a:noFill/>
          </p:spPr>
          <p:txBody>
            <a:bodyPr wrap="square" rtlCol="0">
              <a:spAutoFit/>
            </a:bodyPr>
            <a:lstStyle/>
            <a:p>
              <a:pPr algn="ctr"/>
              <a:r>
                <a:rPr lang="en-US" dirty="0"/>
                <a:t>The Spirit of the Lord is withdrawn</a:t>
              </a:r>
            </a:p>
          </p:txBody>
        </p:sp>
      </p:grpSp>
      <p:grpSp>
        <p:nvGrpSpPr>
          <p:cNvPr id="19" name="Group 18"/>
          <p:cNvGrpSpPr/>
          <p:nvPr/>
        </p:nvGrpSpPr>
        <p:grpSpPr>
          <a:xfrm>
            <a:off x="7965170" y="2897268"/>
            <a:ext cx="2570004" cy="1375199"/>
            <a:chOff x="6441170" y="2798139"/>
            <a:chExt cx="2570004" cy="1375199"/>
          </a:xfrm>
        </p:grpSpPr>
        <p:sp>
          <p:nvSpPr>
            <p:cNvPr id="16" name="Folded Corner 15"/>
            <p:cNvSpPr/>
            <p:nvPr/>
          </p:nvSpPr>
          <p:spPr>
            <a:xfrm>
              <a:off x="6535284" y="2798139"/>
              <a:ext cx="2381775" cy="1375199"/>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441170" y="2935671"/>
              <a:ext cx="2570004" cy="923330"/>
            </a:xfrm>
            <a:prstGeom prst="rect">
              <a:avLst/>
            </a:prstGeom>
            <a:noFill/>
          </p:spPr>
          <p:txBody>
            <a:bodyPr wrap="square" rtlCol="0">
              <a:spAutoFit/>
            </a:bodyPr>
            <a:lstStyle/>
            <a:p>
              <a:pPr algn="ctr"/>
              <a:r>
                <a:rPr lang="en-US" dirty="0"/>
                <a:t>The power of the priesthood will withdraw </a:t>
              </a:r>
            </a:p>
            <a:p>
              <a:pPr algn="ctr"/>
              <a:r>
                <a:rPr lang="en-US" dirty="0"/>
                <a:t>(neglecting of duty) </a:t>
              </a:r>
            </a:p>
          </p:txBody>
        </p:sp>
      </p:grpSp>
      <p:grpSp>
        <p:nvGrpSpPr>
          <p:cNvPr id="12" name="Group 11"/>
          <p:cNvGrpSpPr/>
          <p:nvPr/>
        </p:nvGrpSpPr>
        <p:grpSpPr>
          <a:xfrm>
            <a:off x="5031121" y="4803150"/>
            <a:ext cx="2381775" cy="1375199"/>
            <a:chOff x="3565495" y="4925979"/>
            <a:chExt cx="2381775" cy="1375199"/>
          </a:xfrm>
        </p:grpSpPr>
        <p:sp>
          <p:nvSpPr>
            <p:cNvPr id="13" name="Folded Corner 12"/>
            <p:cNvSpPr/>
            <p:nvPr/>
          </p:nvSpPr>
          <p:spPr>
            <a:xfrm>
              <a:off x="3565495" y="4925979"/>
              <a:ext cx="2381775" cy="1375199"/>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622298" y="5151914"/>
              <a:ext cx="2265027" cy="923330"/>
            </a:xfrm>
            <a:prstGeom prst="rect">
              <a:avLst/>
            </a:prstGeom>
            <a:noFill/>
          </p:spPr>
          <p:txBody>
            <a:bodyPr wrap="square" rtlCol="0">
              <a:spAutoFit/>
            </a:bodyPr>
            <a:lstStyle/>
            <a:p>
              <a:r>
                <a:rPr lang="en-US" dirty="0"/>
                <a:t>Gradually drift from the gospel, until they are among the wicked</a:t>
              </a:r>
            </a:p>
          </p:txBody>
        </p:sp>
      </p:grpSp>
      <p:grpSp>
        <p:nvGrpSpPr>
          <p:cNvPr id="20" name="Group 19"/>
          <p:cNvGrpSpPr/>
          <p:nvPr/>
        </p:nvGrpSpPr>
        <p:grpSpPr>
          <a:xfrm>
            <a:off x="1980325" y="2869863"/>
            <a:ext cx="2381775" cy="1375199"/>
            <a:chOff x="245203" y="2817393"/>
            <a:chExt cx="2381775" cy="1375199"/>
          </a:xfrm>
        </p:grpSpPr>
        <p:sp>
          <p:nvSpPr>
            <p:cNvPr id="15" name="Folded Corner 14"/>
            <p:cNvSpPr/>
            <p:nvPr/>
          </p:nvSpPr>
          <p:spPr>
            <a:xfrm>
              <a:off x="245203" y="2817393"/>
              <a:ext cx="2381775" cy="1375199"/>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5203" y="2967334"/>
              <a:ext cx="2265027" cy="923330"/>
            </a:xfrm>
            <a:prstGeom prst="rect">
              <a:avLst/>
            </a:prstGeom>
            <a:noFill/>
          </p:spPr>
          <p:txBody>
            <a:bodyPr wrap="square" rtlCol="0">
              <a:spAutoFit/>
            </a:bodyPr>
            <a:lstStyle/>
            <a:p>
              <a:pPr algn="ctr"/>
              <a:r>
                <a:rPr lang="en-US" dirty="0"/>
                <a:t>The wicked will be destroyed in the end--burning</a:t>
              </a:r>
            </a:p>
          </p:txBody>
        </p:sp>
      </p:grpSp>
      <p:grpSp>
        <p:nvGrpSpPr>
          <p:cNvPr id="18" name="Group 17"/>
          <p:cNvGrpSpPr/>
          <p:nvPr/>
        </p:nvGrpSpPr>
        <p:grpSpPr>
          <a:xfrm>
            <a:off x="4972748" y="2896441"/>
            <a:ext cx="2381775" cy="1375199"/>
            <a:chOff x="3448747" y="2896440"/>
            <a:chExt cx="2381775" cy="1375199"/>
          </a:xfrm>
        </p:grpSpPr>
        <p:sp>
          <p:nvSpPr>
            <p:cNvPr id="14" name="Folded Corner 13"/>
            <p:cNvSpPr/>
            <p:nvPr/>
          </p:nvSpPr>
          <p:spPr>
            <a:xfrm>
              <a:off x="3448747" y="2896440"/>
              <a:ext cx="2381775" cy="1375199"/>
            </a:xfrm>
            <a:prstGeom prst="foldedCorner">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507120" y="2973009"/>
              <a:ext cx="2265027" cy="1200329"/>
            </a:xfrm>
            <a:prstGeom prst="rect">
              <a:avLst/>
            </a:prstGeom>
            <a:noFill/>
          </p:spPr>
          <p:txBody>
            <a:bodyPr wrap="square" rtlCol="0">
              <a:spAutoFit/>
            </a:bodyPr>
            <a:lstStyle/>
            <a:p>
              <a:pPr algn="ctr"/>
              <a:r>
                <a:rPr lang="en-US" dirty="0"/>
                <a:t>The righteous will be preserved—The Lord has promised to shield and protect </a:t>
              </a:r>
            </a:p>
          </p:txBody>
        </p:sp>
      </p:grpSp>
      <p:sp>
        <p:nvSpPr>
          <p:cNvPr id="22" name="Right Arrow 21"/>
          <p:cNvSpPr/>
          <p:nvPr/>
        </p:nvSpPr>
        <p:spPr>
          <a:xfrm rot="2788914">
            <a:off x="7681520" y="1651496"/>
            <a:ext cx="1157681" cy="750650"/>
          </a:xfrm>
          <a:prstGeom prst="rightArrow">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8050200">
            <a:off x="7867476" y="4804140"/>
            <a:ext cx="1157681" cy="750650"/>
          </a:xfrm>
          <a:prstGeom prst="rightArrow">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3409408">
            <a:off x="3302799" y="4839570"/>
            <a:ext cx="1157681" cy="750650"/>
          </a:xfrm>
          <a:prstGeom prst="rightArrow">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352001" y="5731694"/>
            <a:ext cx="3146242" cy="954107"/>
          </a:xfrm>
          <a:prstGeom prst="rect">
            <a:avLst/>
          </a:prstGeom>
        </p:spPr>
        <p:txBody>
          <a:bodyPr wrap="square">
            <a:spAutoFit/>
          </a:bodyPr>
          <a:lstStyle/>
          <a:p>
            <a:pPr algn="ctr"/>
            <a:r>
              <a:rPr lang="en-US" sz="1400" dirty="0">
                <a:solidFill>
                  <a:schemeClr val="bg1"/>
                </a:solidFill>
                <a:latin typeface="Abadi" panose="020B0604020104020204" pitchFamily="34" charset="0"/>
              </a:rPr>
              <a:t>About seven years later, the Lord revealed that tithing was to be “one-tenth of all [our] interest annually </a:t>
            </a:r>
          </a:p>
          <a:p>
            <a:pPr algn="ctr"/>
            <a:r>
              <a:rPr lang="en-US" sz="1400" dirty="0">
                <a:solidFill>
                  <a:schemeClr val="bg1"/>
                </a:solidFill>
                <a:latin typeface="Abadi" panose="020B0604020104020204" pitchFamily="34" charset="0"/>
              </a:rPr>
              <a:t>D&amp;C 119:4</a:t>
            </a:r>
            <a:endParaRPr lang="en-US" sz="1400" dirty="0">
              <a:solidFill>
                <a:schemeClr val="bg1"/>
              </a:solidFill>
            </a:endParaRPr>
          </a:p>
        </p:txBody>
      </p:sp>
    </p:spTree>
    <p:extLst>
      <p:ext uri="{BB962C8B-B14F-4D97-AF65-F5344CB8AC3E}">
        <p14:creationId xmlns:p14="http://schemas.microsoft.com/office/powerpoint/2010/main" val="12666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7282E2C4-6AA4-4272-B00D-0FA2098A0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p:cNvSpPr txBox="1"/>
          <p:nvPr/>
        </p:nvSpPr>
        <p:spPr>
          <a:xfrm>
            <a:off x="87968" y="6379995"/>
            <a:ext cx="9144000" cy="369332"/>
          </a:xfrm>
          <a:prstGeom prst="rect">
            <a:avLst/>
          </a:prstGeom>
          <a:noFill/>
        </p:spPr>
        <p:txBody>
          <a:bodyPr wrap="square" rtlCol="0">
            <a:spAutoFit/>
          </a:bodyPr>
          <a:lstStyle/>
          <a:p>
            <a:r>
              <a:rPr lang="en-US" dirty="0">
                <a:solidFill>
                  <a:schemeClr val="bg1"/>
                </a:solidFill>
              </a:rPr>
              <a:t>D&amp;C 64:26-33</a:t>
            </a:r>
          </a:p>
        </p:txBody>
      </p:sp>
      <p:sp>
        <p:nvSpPr>
          <p:cNvPr id="5" name="TextBox 4"/>
          <p:cNvSpPr txBox="1"/>
          <p:nvPr/>
        </p:nvSpPr>
        <p:spPr>
          <a:xfrm>
            <a:off x="1524001" y="1"/>
            <a:ext cx="9144001" cy="830997"/>
          </a:xfrm>
          <a:prstGeom prst="rect">
            <a:avLst/>
          </a:prstGeom>
          <a:noFill/>
        </p:spPr>
        <p:txBody>
          <a:bodyPr wrap="square" rtlCol="0">
            <a:spAutoFit/>
          </a:bodyPr>
          <a:lstStyle/>
          <a:p>
            <a:pPr algn="ctr"/>
            <a:r>
              <a:rPr lang="en-US" sz="4800" dirty="0">
                <a:solidFill>
                  <a:schemeClr val="bg1"/>
                </a:solidFill>
                <a:latin typeface="Candara" panose="020E0502030303020204" pitchFamily="34" charset="0"/>
              </a:rPr>
              <a:t>Provide for Needs of the Saints</a:t>
            </a:r>
          </a:p>
        </p:txBody>
      </p:sp>
      <p:sp>
        <p:nvSpPr>
          <p:cNvPr id="3" name="Rectangle 2"/>
          <p:cNvSpPr/>
          <p:nvPr/>
        </p:nvSpPr>
        <p:spPr>
          <a:xfrm>
            <a:off x="542690" y="812009"/>
            <a:ext cx="7994292" cy="4154984"/>
          </a:xfrm>
          <a:prstGeom prst="rect">
            <a:avLst/>
          </a:prstGeom>
        </p:spPr>
        <p:txBody>
          <a:bodyPr wrap="square">
            <a:spAutoFit/>
          </a:bodyPr>
          <a:lstStyle/>
          <a:p>
            <a:r>
              <a:rPr lang="en-US" dirty="0">
                <a:solidFill>
                  <a:schemeClr val="bg1"/>
                </a:solidFill>
                <a:latin typeface="Abadi" panose="020B0604020104020204" pitchFamily="34" charset="0"/>
              </a:rPr>
              <a:t>Newel K. Whitney and Sidney Gilbert’s Store: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The Lord commanded them to use their store in Kirtland, Ohio, to help provide for the needs of the Saints. </a:t>
            </a:r>
          </a:p>
          <a:p>
            <a:endParaRPr lang="en-US" sz="3200" dirty="0">
              <a:solidFill>
                <a:schemeClr val="bg1"/>
              </a:solidFill>
              <a:latin typeface="Abadi" panose="020B0604020104020204" pitchFamily="34" charset="0"/>
            </a:endParaRPr>
          </a:p>
          <a:p>
            <a:r>
              <a:rPr lang="en-US" sz="3200" dirty="0">
                <a:solidFill>
                  <a:schemeClr val="bg1"/>
                </a:solidFill>
                <a:latin typeface="Abadi" panose="020B0604020104020204" pitchFamily="34" charset="0"/>
              </a:rPr>
              <a:t>An example of </a:t>
            </a:r>
          </a:p>
          <a:p>
            <a:r>
              <a:rPr lang="en-US" sz="3200" dirty="0">
                <a:solidFill>
                  <a:schemeClr val="bg1"/>
                </a:solidFill>
                <a:latin typeface="Abadi" panose="020B0604020104020204" pitchFamily="34" charset="0"/>
              </a:rPr>
              <a:t>sacrifice and </a:t>
            </a:r>
          </a:p>
          <a:p>
            <a:r>
              <a:rPr lang="en-US" sz="3200" dirty="0">
                <a:solidFill>
                  <a:schemeClr val="bg1"/>
                </a:solidFill>
                <a:latin typeface="Abadi" panose="020B0604020104020204" pitchFamily="34" charset="0"/>
              </a:rPr>
              <a:t>contribute to </a:t>
            </a:r>
          </a:p>
          <a:p>
            <a:r>
              <a:rPr lang="en-US" sz="3200" dirty="0">
                <a:solidFill>
                  <a:schemeClr val="bg1"/>
                </a:solidFill>
                <a:latin typeface="Abadi" panose="020B0604020104020204" pitchFamily="34" charset="0"/>
              </a:rPr>
              <a:t>the building of </a:t>
            </a:r>
          </a:p>
          <a:p>
            <a:r>
              <a:rPr lang="en-US" sz="3200" dirty="0">
                <a:solidFill>
                  <a:schemeClr val="bg1"/>
                </a:solidFill>
                <a:latin typeface="Abadi" panose="020B0604020104020204" pitchFamily="34" charset="0"/>
              </a:rPr>
              <a:t>Zion.</a:t>
            </a:r>
            <a:endParaRPr lang="en-US" sz="3200" dirty="0">
              <a:solidFill>
                <a:schemeClr val="bg1"/>
              </a:solidFill>
            </a:endParaRPr>
          </a:p>
        </p:txBody>
      </p:sp>
      <p:pic>
        <p:nvPicPr>
          <p:cNvPr id="9216" name="Picture 9215">
            <a:extLst>
              <a:ext uri="{FF2B5EF4-FFF2-40B4-BE49-F238E27FC236}">
                <a16:creationId xmlns:a16="http://schemas.microsoft.com/office/drawing/2014/main" id="{2BE907D6-5E9B-4151-A8F4-6B53B7A73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396" y="2039630"/>
            <a:ext cx="6800850" cy="4486275"/>
          </a:xfrm>
          <a:prstGeom prst="rect">
            <a:avLst/>
          </a:prstGeom>
        </p:spPr>
      </p:pic>
      <p:grpSp>
        <p:nvGrpSpPr>
          <p:cNvPr id="6" name="Group 5"/>
          <p:cNvGrpSpPr/>
          <p:nvPr/>
        </p:nvGrpSpPr>
        <p:grpSpPr>
          <a:xfrm>
            <a:off x="10886316" y="3489964"/>
            <a:ext cx="1216652" cy="3081794"/>
            <a:chOff x="5909774" y="1183652"/>
            <a:chExt cx="1422351" cy="3657599"/>
          </a:xfrm>
        </p:grpSpPr>
        <p:sp>
          <p:nvSpPr>
            <p:cNvPr id="7" name="Round Diagonal Corner Rectangle 6"/>
            <p:cNvSpPr/>
            <p:nvPr/>
          </p:nvSpPr>
          <p:spPr>
            <a:xfrm rot="20138746">
              <a:off x="6013493" y="1367819"/>
              <a:ext cx="787332" cy="692835"/>
            </a:xfrm>
            <a:prstGeom prst="round2DiagRect">
              <a:avLst>
                <a:gd name="adj1" fmla="val 50000"/>
                <a:gd name="adj2" fmla="val 0"/>
              </a:avLst>
            </a:prstGeom>
            <a:solidFill>
              <a:srgbClr val="E6CB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rot="6558653">
              <a:off x="6469689" y="1320877"/>
              <a:ext cx="787332" cy="692835"/>
            </a:xfrm>
            <a:prstGeom prst="round2DiagRect">
              <a:avLst>
                <a:gd name="adj1" fmla="val 50000"/>
                <a:gd name="adj2" fmla="val 0"/>
              </a:avLst>
            </a:prstGeom>
            <a:solidFill>
              <a:srgbClr val="E6CB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4050661">
              <a:off x="6679117" y="4386843"/>
              <a:ext cx="319838" cy="588978"/>
            </a:xfrm>
            <a:prstGeom prst="ellipse">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4050661">
              <a:off x="6200967" y="4355457"/>
              <a:ext cx="307977" cy="588978"/>
            </a:xfrm>
            <a:prstGeom prst="ellipse">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008863" y="3081742"/>
              <a:ext cx="323262" cy="52283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909774" y="3071925"/>
              <a:ext cx="323262" cy="52283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20029742">
              <a:off x="6697382" y="2335083"/>
              <a:ext cx="483346" cy="1042753"/>
            </a:xfrm>
            <a:prstGeom prst="trapezoid">
              <a:avLst/>
            </a:prstGeom>
            <a:solidFill>
              <a:srgbClr val="F8F7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905609">
              <a:off x="6070845" y="2398611"/>
              <a:ext cx="483346" cy="947383"/>
            </a:xfrm>
            <a:prstGeom prst="trapezoid">
              <a:avLst>
                <a:gd name="adj" fmla="val 13115"/>
              </a:avLst>
            </a:prstGeom>
            <a:solidFill>
              <a:srgbClr val="F8F7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6210825" y="2394479"/>
              <a:ext cx="802799" cy="1129074"/>
            </a:xfrm>
            <a:prstGeom prst="trapezoid">
              <a:avLst/>
            </a:prstGeom>
            <a:solidFill>
              <a:srgbClr val="F8F7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10800000">
              <a:off x="6455154" y="2374844"/>
              <a:ext cx="301049" cy="451629"/>
            </a:xfrm>
            <a:prstGeom prst="triangle">
              <a:avLst>
                <a:gd name="adj" fmla="val 4652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a:off x="6101748" y="3405737"/>
              <a:ext cx="610825" cy="1254401"/>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a:off x="6560381" y="3410645"/>
              <a:ext cx="605949" cy="1262767"/>
            </a:xfrm>
            <a:prstGeom prst="trapezoid">
              <a:avLst>
                <a:gd name="adj" fmla="val 25957"/>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328626" y="3445010"/>
              <a:ext cx="602100" cy="530173"/>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348902" y="2407985"/>
              <a:ext cx="142743" cy="996498"/>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743022" y="2407986"/>
              <a:ext cx="140181" cy="100832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168383" y="1317211"/>
              <a:ext cx="898389" cy="119017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Diagonal Corner Rectangle 22"/>
            <p:cNvSpPr/>
            <p:nvPr/>
          </p:nvSpPr>
          <p:spPr>
            <a:xfrm>
              <a:off x="6258181" y="1183652"/>
              <a:ext cx="553110" cy="424074"/>
            </a:xfrm>
            <a:prstGeom prst="round2DiagRect">
              <a:avLst>
                <a:gd name="adj1" fmla="val 50000"/>
                <a:gd name="adj2" fmla="val 0"/>
              </a:avLst>
            </a:prstGeom>
            <a:solidFill>
              <a:srgbClr val="E6CB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a:off x="6192676" y="3482188"/>
              <a:ext cx="855947" cy="748587"/>
            </a:xfrm>
            <a:prstGeom prst="trapezoid">
              <a:avLst>
                <a:gd name="adj" fmla="val 15784"/>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6200000">
              <a:off x="6498661" y="3094379"/>
              <a:ext cx="250764" cy="76964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p:cNvSpPr/>
            <p:nvPr/>
          </p:nvSpPr>
          <p:spPr>
            <a:xfrm rot="5400000">
              <a:off x="6458160" y="3581032"/>
              <a:ext cx="321894" cy="541969"/>
            </a:xfrm>
            <a:prstGeom prst="homePlat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3738306" y="3463809"/>
            <a:ext cx="1497339" cy="3194056"/>
            <a:chOff x="1239913" y="781127"/>
            <a:chExt cx="1842945" cy="4019473"/>
          </a:xfrm>
        </p:grpSpPr>
        <p:sp>
          <p:nvSpPr>
            <p:cNvPr id="28" name="Oval 27"/>
            <p:cNvSpPr/>
            <p:nvPr/>
          </p:nvSpPr>
          <p:spPr>
            <a:xfrm rot="19338880">
              <a:off x="2742370" y="2981758"/>
              <a:ext cx="340488" cy="4159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1933618">
              <a:off x="1239913" y="2981052"/>
              <a:ext cx="340488" cy="4159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19570491">
              <a:off x="2173339" y="4035625"/>
              <a:ext cx="368673" cy="6924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2393332">
              <a:off x="1635509" y="4108119"/>
              <a:ext cx="353589" cy="6924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p:cNvSpPr/>
            <p:nvPr/>
          </p:nvSpPr>
          <p:spPr>
            <a:xfrm>
              <a:off x="2039314" y="3251405"/>
              <a:ext cx="670899" cy="1179973"/>
            </a:xfrm>
            <a:prstGeom prst="trapezoid">
              <a:avLst>
                <a:gd name="adj" fmla="val 78"/>
              </a:avLst>
            </a:prstGeom>
            <a:solidFill>
              <a:srgbClr val="E6CB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rot="263894">
              <a:off x="1602862" y="3200585"/>
              <a:ext cx="602749" cy="1252051"/>
            </a:xfrm>
            <a:prstGeom prst="trapezoid">
              <a:avLst>
                <a:gd name="adj" fmla="val 0"/>
              </a:avLst>
            </a:prstGeom>
            <a:solidFill>
              <a:srgbClr val="E6CB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rot="1375821">
              <a:off x="1412735" y="1956176"/>
              <a:ext cx="513869" cy="1240387"/>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rot="20337671">
              <a:off x="2402517" y="1955749"/>
              <a:ext cx="513869" cy="1269077"/>
            </a:xfrm>
            <a:prstGeom prst="trapezoid">
              <a:avLst>
                <a:gd name="adj" fmla="val 30985"/>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a:off x="1586376" y="2080058"/>
              <a:ext cx="1141931" cy="1268176"/>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a:endCxn id="36" idx="2"/>
            </p:cNvCxnSpPr>
            <p:nvPr/>
          </p:nvCxnSpPr>
          <p:spPr>
            <a:xfrm flipH="1">
              <a:off x="2157342" y="2361074"/>
              <a:ext cx="34262" cy="987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rot="15873315">
              <a:off x="1909758" y="3178399"/>
              <a:ext cx="442208" cy="822241"/>
            </a:xfrm>
            <a:prstGeom prst="ellipse">
              <a:avLst/>
            </a:prstGeom>
            <a:solidFill>
              <a:srgbClr val="E6C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a:off x="1584136" y="3225718"/>
              <a:ext cx="1195549" cy="140068"/>
            </a:xfrm>
            <a:prstGeom prst="trapezoid">
              <a:avLst>
                <a:gd name="adj" fmla="val 0"/>
              </a:avLst>
            </a:prstGeom>
            <a:solidFill>
              <a:srgbClr val="E6CB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 Diagonal Corner Rectangle 39"/>
            <p:cNvSpPr/>
            <p:nvPr/>
          </p:nvSpPr>
          <p:spPr>
            <a:xfrm rot="5400000">
              <a:off x="2063343" y="1059623"/>
              <a:ext cx="712896" cy="497775"/>
            </a:xfrm>
            <a:prstGeom prst="round2DiagRect">
              <a:avLst>
                <a:gd name="adj1" fmla="val 50000"/>
                <a:gd name="adj2" fmla="val 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 Diagonal Corner Rectangle 40"/>
            <p:cNvSpPr/>
            <p:nvPr/>
          </p:nvSpPr>
          <p:spPr>
            <a:xfrm rot="2359803">
              <a:off x="1718289" y="974212"/>
              <a:ext cx="565345" cy="491234"/>
            </a:xfrm>
            <a:prstGeom prst="round2DiagRect">
              <a:avLst>
                <a:gd name="adj1" fmla="val 50000"/>
                <a:gd name="adj2" fmla="val 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rot="10800000">
              <a:off x="1913970" y="2070419"/>
              <a:ext cx="513869" cy="413741"/>
            </a:xfrm>
            <a:prstGeom prst="trapezoid">
              <a:avLst>
                <a:gd name="adj" fmla="val 621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 Diagonal Corner Rectangle 42"/>
            <p:cNvSpPr/>
            <p:nvPr/>
          </p:nvSpPr>
          <p:spPr>
            <a:xfrm rot="3330256">
              <a:off x="1880714" y="866727"/>
              <a:ext cx="607780" cy="436580"/>
            </a:xfrm>
            <a:prstGeom prst="round2DiagRect">
              <a:avLst>
                <a:gd name="adj1" fmla="val 50000"/>
                <a:gd name="adj2" fmla="val 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844807" y="1985115"/>
              <a:ext cx="145434" cy="1253920"/>
            </a:xfrm>
            <a:prstGeom prst="rect">
              <a:avLst/>
            </a:prstGeom>
            <a:solidFill>
              <a:srgbClr val="E6CB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333757" y="1985115"/>
              <a:ext cx="121426" cy="1249367"/>
            </a:xfrm>
            <a:prstGeom prst="rect">
              <a:avLst/>
            </a:prstGeom>
            <a:solidFill>
              <a:srgbClr val="E6CB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709296" y="956769"/>
              <a:ext cx="897111" cy="124005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832348" y="952062"/>
              <a:ext cx="748180" cy="50703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786918" y="905149"/>
              <a:ext cx="863828" cy="50703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408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238B4E-590F-46C3-94FE-01FCF798E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p:cNvSpPr txBox="1"/>
          <p:nvPr/>
        </p:nvSpPr>
        <p:spPr>
          <a:xfrm>
            <a:off x="178676" y="6415654"/>
            <a:ext cx="9144000" cy="369332"/>
          </a:xfrm>
          <a:prstGeom prst="rect">
            <a:avLst/>
          </a:prstGeom>
          <a:noFill/>
        </p:spPr>
        <p:txBody>
          <a:bodyPr wrap="square" rtlCol="0">
            <a:spAutoFit/>
          </a:bodyPr>
          <a:lstStyle/>
          <a:p>
            <a:r>
              <a:rPr lang="en-US" dirty="0">
                <a:solidFill>
                  <a:schemeClr val="bg1"/>
                </a:solidFill>
              </a:rPr>
              <a:t>D&amp;C 64:36</a:t>
            </a:r>
          </a:p>
        </p:txBody>
      </p:sp>
      <p:sp>
        <p:nvSpPr>
          <p:cNvPr id="5" name="TextBox 4"/>
          <p:cNvSpPr txBox="1"/>
          <p:nvPr/>
        </p:nvSpPr>
        <p:spPr>
          <a:xfrm>
            <a:off x="1524001" y="1"/>
            <a:ext cx="9144001" cy="830997"/>
          </a:xfrm>
          <a:prstGeom prst="rect">
            <a:avLst/>
          </a:prstGeom>
          <a:noFill/>
        </p:spPr>
        <p:txBody>
          <a:bodyPr wrap="square" rtlCol="0">
            <a:spAutoFit/>
          </a:bodyPr>
          <a:lstStyle/>
          <a:p>
            <a:pPr algn="ctr"/>
            <a:r>
              <a:rPr lang="en-US" sz="4800" dirty="0">
                <a:solidFill>
                  <a:schemeClr val="bg1"/>
                </a:solidFill>
                <a:latin typeface="Candara" panose="020E0502030303020204" pitchFamily="34" charset="0"/>
              </a:rPr>
              <a:t>Blood of Ephraim</a:t>
            </a:r>
          </a:p>
        </p:txBody>
      </p:sp>
      <p:sp>
        <p:nvSpPr>
          <p:cNvPr id="3" name="Rectangle 2"/>
          <p:cNvSpPr/>
          <p:nvPr/>
        </p:nvSpPr>
        <p:spPr>
          <a:xfrm>
            <a:off x="1710106" y="1084481"/>
            <a:ext cx="5701401" cy="923330"/>
          </a:xfrm>
          <a:prstGeom prst="rect">
            <a:avLst/>
          </a:prstGeom>
        </p:spPr>
        <p:txBody>
          <a:bodyPr wrap="square">
            <a:spAutoFit/>
          </a:bodyPr>
          <a:lstStyle/>
          <a:p>
            <a:r>
              <a:rPr lang="en-US" dirty="0">
                <a:solidFill>
                  <a:schemeClr val="bg1"/>
                </a:solidFill>
              </a:rPr>
              <a:t>It seems strange that the Lord would say that blood, a symbol for descendancy, could be influenced by rebelliousness, a spiritual trait. </a:t>
            </a:r>
          </a:p>
        </p:txBody>
      </p:sp>
      <p:pic>
        <p:nvPicPr>
          <p:cNvPr id="7" name="Picture 6">
            <a:extLst>
              <a:ext uri="{FF2B5EF4-FFF2-40B4-BE49-F238E27FC236}">
                <a16:creationId xmlns:a16="http://schemas.microsoft.com/office/drawing/2014/main" id="{7BF277E8-0E59-4609-A47A-2484F9680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895" y="765558"/>
            <a:ext cx="1438781" cy="1938696"/>
          </a:xfrm>
          <a:prstGeom prst="rect">
            <a:avLst/>
          </a:prstGeom>
        </p:spPr>
      </p:pic>
      <p:pic>
        <p:nvPicPr>
          <p:cNvPr id="9" name="Picture 8">
            <a:extLst>
              <a:ext uri="{FF2B5EF4-FFF2-40B4-BE49-F238E27FC236}">
                <a16:creationId xmlns:a16="http://schemas.microsoft.com/office/drawing/2014/main" id="{1A06456A-341A-45CE-9003-054DA2873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2432484"/>
            <a:ext cx="2286000" cy="1714500"/>
          </a:xfrm>
          <a:prstGeom prst="rect">
            <a:avLst/>
          </a:prstGeom>
        </p:spPr>
      </p:pic>
      <p:pic>
        <p:nvPicPr>
          <p:cNvPr id="12" name="Picture 11">
            <a:extLst>
              <a:ext uri="{FF2B5EF4-FFF2-40B4-BE49-F238E27FC236}">
                <a16:creationId xmlns:a16="http://schemas.microsoft.com/office/drawing/2014/main" id="{853BB979-0E0A-4202-AF20-5398AECE0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583" y="4362436"/>
            <a:ext cx="2590800" cy="1943100"/>
          </a:xfrm>
          <a:prstGeom prst="rect">
            <a:avLst/>
          </a:prstGeom>
        </p:spPr>
      </p:pic>
      <p:sp>
        <p:nvSpPr>
          <p:cNvPr id="13" name="Rectangle 12">
            <a:extLst>
              <a:ext uri="{FF2B5EF4-FFF2-40B4-BE49-F238E27FC236}">
                <a16:creationId xmlns:a16="http://schemas.microsoft.com/office/drawing/2014/main" id="{091C0E56-7799-48F5-9D3E-2382B49EB3F1}"/>
              </a:ext>
            </a:extLst>
          </p:cNvPr>
          <p:cNvSpPr/>
          <p:nvPr/>
        </p:nvSpPr>
        <p:spPr>
          <a:xfrm>
            <a:off x="4770313" y="2933180"/>
            <a:ext cx="6096000" cy="923330"/>
          </a:xfrm>
          <a:prstGeom prst="rect">
            <a:avLst/>
          </a:prstGeom>
        </p:spPr>
        <p:txBody>
          <a:bodyPr>
            <a:spAutoFit/>
          </a:bodyPr>
          <a:lstStyle/>
          <a:p>
            <a:r>
              <a:rPr lang="en-US" dirty="0">
                <a:solidFill>
                  <a:schemeClr val="bg1"/>
                </a:solidFill>
              </a:rPr>
              <a:t>Isn’t one either a descendant of Ephraim or not a descendant of Ephraim? The answer is no, not in the eyes of the Lord, who views His children in terms of their spiritual qualities. </a:t>
            </a:r>
          </a:p>
        </p:txBody>
      </p:sp>
      <p:sp>
        <p:nvSpPr>
          <p:cNvPr id="14" name="Rectangle 13">
            <a:extLst>
              <a:ext uri="{FF2B5EF4-FFF2-40B4-BE49-F238E27FC236}">
                <a16:creationId xmlns:a16="http://schemas.microsoft.com/office/drawing/2014/main" id="{EC15D94B-E510-4F20-8E0E-93EE330FD76E}"/>
              </a:ext>
            </a:extLst>
          </p:cNvPr>
          <p:cNvSpPr/>
          <p:nvPr/>
        </p:nvSpPr>
        <p:spPr>
          <a:xfrm>
            <a:off x="2051583" y="4571658"/>
            <a:ext cx="6096000" cy="1938992"/>
          </a:xfrm>
          <a:prstGeom prst="rect">
            <a:avLst/>
          </a:prstGeom>
        </p:spPr>
        <p:txBody>
          <a:bodyPr>
            <a:spAutoFit/>
          </a:bodyPr>
          <a:lstStyle/>
          <a:p>
            <a:r>
              <a:rPr lang="en-US" dirty="0">
                <a:solidFill>
                  <a:schemeClr val="bg1"/>
                </a:solidFill>
              </a:rPr>
              <a:t>Paul taught this principle to the early Saints. The Jews took great pride in the fact that they were of the circumcision, that is, that they were the covenant people, circumcision being the token of that covenant. But Paul pointed out that if one of the circumcision violated the law, his “circumcision is made uncircumcision” (Romans 2:25). </a:t>
            </a:r>
          </a:p>
          <a:p>
            <a:r>
              <a:rPr lang="en-US" sz="1200" dirty="0">
                <a:solidFill>
                  <a:schemeClr val="bg1"/>
                </a:solidFill>
              </a:rPr>
              <a:t>Joseph Fielding Smith</a:t>
            </a:r>
            <a:endParaRPr lang="en-US" dirty="0"/>
          </a:p>
        </p:txBody>
      </p:sp>
    </p:spTree>
    <p:extLst>
      <p:ext uri="{BB962C8B-B14F-4D97-AF65-F5344CB8AC3E}">
        <p14:creationId xmlns:p14="http://schemas.microsoft.com/office/powerpoint/2010/main" val="18609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5D7051-DEEC-4351-A070-8D4E39D78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p:cNvSpPr txBox="1"/>
          <p:nvPr/>
        </p:nvSpPr>
        <p:spPr>
          <a:xfrm>
            <a:off x="94593" y="6429636"/>
            <a:ext cx="9144000" cy="369332"/>
          </a:xfrm>
          <a:prstGeom prst="rect">
            <a:avLst/>
          </a:prstGeom>
          <a:noFill/>
        </p:spPr>
        <p:txBody>
          <a:bodyPr wrap="square" rtlCol="0">
            <a:spAutoFit/>
          </a:bodyPr>
          <a:lstStyle/>
          <a:p>
            <a:r>
              <a:rPr lang="en-US" dirty="0">
                <a:solidFill>
                  <a:schemeClr val="bg1"/>
                </a:solidFill>
              </a:rPr>
              <a:t>D&amp;C 64:36</a:t>
            </a:r>
          </a:p>
        </p:txBody>
      </p:sp>
      <p:sp>
        <p:nvSpPr>
          <p:cNvPr id="3" name="Rectangle 2"/>
          <p:cNvSpPr/>
          <p:nvPr/>
        </p:nvSpPr>
        <p:spPr>
          <a:xfrm>
            <a:off x="1035453" y="622038"/>
            <a:ext cx="5701401" cy="2308324"/>
          </a:xfrm>
          <a:prstGeom prst="rect">
            <a:avLst/>
          </a:prstGeom>
        </p:spPr>
        <p:txBody>
          <a:bodyPr wrap="square">
            <a:spAutoFit/>
          </a:bodyPr>
          <a:lstStyle/>
          <a:p>
            <a:r>
              <a:rPr lang="en-US" dirty="0">
                <a:solidFill>
                  <a:schemeClr val="bg1"/>
                </a:solidFill>
              </a:rPr>
              <a:t>In other words, by transgression one excludes oneself from being a true Israelite. Paul concluded his reasoning with this statement: “For he is not a Jew, which is one outwardly; neither is that circumcision, which is outward in the flesh: but he is a Jew, which is one inwardly; and circumcision is that of the heart, in the spirit, and not in the letter; whose praise is not of men, but of God” (Romans 2:28–29).</a:t>
            </a:r>
          </a:p>
        </p:txBody>
      </p:sp>
      <p:sp>
        <p:nvSpPr>
          <p:cNvPr id="12" name="Rectangle 11"/>
          <p:cNvSpPr/>
          <p:nvPr/>
        </p:nvSpPr>
        <p:spPr>
          <a:xfrm>
            <a:off x="4049358" y="3323616"/>
            <a:ext cx="6977230" cy="3046988"/>
          </a:xfrm>
          <a:prstGeom prst="rect">
            <a:avLst/>
          </a:prstGeom>
        </p:spPr>
        <p:txBody>
          <a:bodyPr wrap="square">
            <a:spAutoFit/>
          </a:bodyPr>
          <a:lstStyle/>
          <a:p>
            <a:r>
              <a:rPr lang="en-US" dirty="0">
                <a:solidFill>
                  <a:schemeClr val="bg1"/>
                </a:solidFill>
              </a:rPr>
              <a:t>“It is Ephraim, today, who holds the priesthood. It is with Ephraim that the Lord has made covenant and has revealed the fulness of the everlasting gospel. </a:t>
            </a:r>
          </a:p>
          <a:p>
            <a:endParaRPr lang="en-US" dirty="0">
              <a:solidFill>
                <a:schemeClr val="bg1"/>
              </a:solidFill>
            </a:endParaRPr>
          </a:p>
          <a:p>
            <a:r>
              <a:rPr lang="en-US" dirty="0">
                <a:solidFill>
                  <a:schemeClr val="bg1"/>
                </a:solidFill>
              </a:rPr>
              <a:t>It is Ephraim who is building temples and performing the ordinances in them for both the living and for the dead. When the ‘lost tribes’ come—and it will be a most wonderful sight and a marvelous thing when they do come to Zion—in fulfilment of the promises made through Isaiah and Jeremiah, they will have to receive the crowning blessings from their brother Ephraim, the ‘firstborn’ in Israel.” </a:t>
            </a:r>
          </a:p>
          <a:p>
            <a:r>
              <a:rPr lang="en-US" sz="1200" dirty="0">
                <a:solidFill>
                  <a:schemeClr val="bg1"/>
                </a:solidFill>
              </a:rPr>
              <a:t>Joseph Fielding Smith</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136" y="3534705"/>
            <a:ext cx="1769423" cy="2232561"/>
          </a:xfrm>
          <a:prstGeom prst="rect">
            <a:avLst/>
          </a:prstGeom>
        </p:spPr>
      </p:pic>
      <p:pic>
        <p:nvPicPr>
          <p:cNvPr id="8" name="Picture 7">
            <a:extLst>
              <a:ext uri="{FF2B5EF4-FFF2-40B4-BE49-F238E27FC236}">
                <a16:creationId xmlns:a16="http://schemas.microsoft.com/office/drawing/2014/main" id="{1AAE3EC3-73DD-C8D9-9C55-E27B9790F223}"/>
              </a:ext>
            </a:extLst>
          </p:cNvPr>
          <p:cNvPicPr>
            <a:picLocks noChangeAspect="1"/>
          </p:cNvPicPr>
          <p:nvPr/>
        </p:nvPicPr>
        <p:blipFill>
          <a:blip r:embed="rId4"/>
          <a:stretch>
            <a:fillRect/>
          </a:stretch>
        </p:blipFill>
        <p:spPr>
          <a:xfrm>
            <a:off x="7164593" y="361971"/>
            <a:ext cx="2342042" cy="2844905"/>
          </a:xfrm>
          <a:prstGeom prst="rect">
            <a:avLst/>
          </a:prstGeom>
        </p:spPr>
      </p:pic>
    </p:spTree>
    <p:extLst>
      <p:ext uri="{BB962C8B-B14F-4D97-AF65-F5344CB8AC3E}">
        <p14:creationId xmlns:p14="http://schemas.microsoft.com/office/powerpoint/2010/main" val="196208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D64294-0E41-4C9C-9455-AA02FAE7B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p:cNvSpPr txBox="1"/>
          <p:nvPr/>
        </p:nvSpPr>
        <p:spPr>
          <a:xfrm>
            <a:off x="136634" y="6400801"/>
            <a:ext cx="9144000" cy="369332"/>
          </a:xfrm>
          <a:prstGeom prst="rect">
            <a:avLst/>
          </a:prstGeom>
          <a:noFill/>
        </p:spPr>
        <p:txBody>
          <a:bodyPr wrap="square" rtlCol="0">
            <a:spAutoFit/>
          </a:bodyPr>
          <a:lstStyle/>
          <a:p>
            <a:r>
              <a:rPr lang="en-US" dirty="0">
                <a:solidFill>
                  <a:schemeClr val="bg1"/>
                </a:solidFill>
              </a:rPr>
              <a:t>D&amp;C 64:41-43 </a:t>
            </a:r>
            <a:r>
              <a:rPr lang="en-US" sz="1200" dirty="0">
                <a:solidFill>
                  <a:schemeClr val="bg1"/>
                </a:solidFill>
              </a:rPr>
              <a:t>Elder D. Todd </a:t>
            </a:r>
            <a:r>
              <a:rPr lang="en-US" sz="1200" dirty="0" err="1">
                <a:solidFill>
                  <a:schemeClr val="bg1"/>
                </a:solidFill>
              </a:rPr>
              <a:t>Christofferson</a:t>
            </a:r>
            <a:r>
              <a:rPr lang="en-US" sz="1200" dirty="0">
                <a:solidFill>
                  <a:schemeClr val="bg1"/>
                </a:solidFill>
              </a:rPr>
              <a:t> </a:t>
            </a:r>
          </a:p>
        </p:txBody>
      </p:sp>
      <p:sp>
        <p:nvSpPr>
          <p:cNvPr id="5" name="TextBox 4"/>
          <p:cNvSpPr txBox="1"/>
          <p:nvPr/>
        </p:nvSpPr>
        <p:spPr>
          <a:xfrm>
            <a:off x="1678721" y="-43934"/>
            <a:ext cx="9144001" cy="830997"/>
          </a:xfrm>
          <a:prstGeom prst="rect">
            <a:avLst/>
          </a:prstGeom>
          <a:noFill/>
        </p:spPr>
        <p:txBody>
          <a:bodyPr wrap="square" rtlCol="0">
            <a:spAutoFit/>
          </a:bodyPr>
          <a:lstStyle/>
          <a:p>
            <a:pPr algn="ctr"/>
            <a:r>
              <a:rPr lang="en-US" sz="4800" dirty="0">
                <a:solidFill>
                  <a:schemeClr val="bg1"/>
                </a:solidFill>
                <a:latin typeface="Candara" panose="020E0502030303020204" pitchFamily="34" charset="0"/>
              </a:rPr>
              <a:t>An Ensign to the People</a:t>
            </a:r>
          </a:p>
        </p:txBody>
      </p:sp>
      <p:sp>
        <p:nvSpPr>
          <p:cNvPr id="3" name="Rectangle 2"/>
          <p:cNvSpPr/>
          <p:nvPr/>
        </p:nvSpPr>
        <p:spPr>
          <a:xfrm>
            <a:off x="571780" y="680623"/>
            <a:ext cx="6775170" cy="5324535"/>
          </a:xfrm>
          <a:prstGeom prst="rect">
            <a:avLst/>
          </a:prstGeom>
        </p:spPr>
        <p:txBody>
          <a:bodyPr wrap="square">
            <a:spAutoFit/>
          </a:bodyPr>
          <a:lstStyle/>
          <a:p>
            <a:r>
              <a:rPr lang="en-US" sz="2000" dirty="0">
                <a:solidFill>
                  <a:schemeClr val="bg1"/>
                </a:solidFill>
              </a:rPr>
              <a:t>Zion was the name given to the ancient city of Enoch in the days before the Flood. “And it came to pass in his days, that he built a city that was called the City of Holiness, even Zion” (Moses 7:19).</a:t>
            </a:r>
          </a:p>
          <a:p>
            <a:endParaRPr lang="en-US" sz="2000" dirty="0">
              <a:solidFill>
                <a:schemeClr val="bg1"/>
              </a:solidFill>
            </a:endParaRPr>
          </a:p>
          <a:p>
            <a:endParaRPr lang="en-US" sz="2000" dirty="0">
              <a:solidFill>
                <a:schemeClr val="bg1"/>
              </a:solidFill>
            </a:endParaRPr>
          </a:p>
          <a:p>
            <a:r>
              <a:rPr lang="en-US" sz="2000" dirty="0">
                <a:solidFill>
                  <a:schemeClr val="bg1"/>
                </a:solidFill>
              </a:rPr>
              <a:t>This Zion endured for some 365 years (see Moses 7:68). The scriptural record states, “And Enoch and all his people walked with God, and he dwelt in the midst of Zion; and it came to pass that Zion was not, for God received it up into his own bosom; and from thence went forth the saying, Zion is fled” (Moses 7:69). </a:t>
            </a:r>
          </a:p>
          <a:p>
            <a:endParaRPr lang="en-US" sz="2000" dirty="0">
              <a:solidFill>
                <a:schemeClr val="bg1"/>
              </a:solidFill>
            </a:endParaRPr>
          </a:p>
          <a:p>
            <a:r>
              <a:rPr lang="en-US" sz="2000" dirty="0">
                <a:solidFill>
                  <a:schemeClr val="bg1"/>
                </a:solidFill>
              </a:rPr>
              <a:t>Later, Jerusalem and its temple were called Mount Zion, and the scriptures prophesy of a future New Jerusalem where Christ shall reign as “King of Zion,” when “for the space of a thousand years the earth shall rest” (Moses 7:53, 64).</a:t>
            </a:r>
          </a:p>
        </p:txBody>
      </p:sp>
      <p:pic>
        <p:nvPicPr>
          <p:cNvPr id="6" name="Picture 5">
            <a:extLst>
              <a:ext uri="{FF2B5EF4-FFF2-40B4-BE49-F238E27FC236}">
                <a16:creationId xmlns:a16="http://schemas.microsoft.com/office/drawing/2014/main" id="{339B820F-AE19-483A-B7D6-F161BBD72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5413" y="787063"/>
            <a:ext cx="1969008" cy="2621280"/>
          </a:xfrm>
          <a:prstGeom prst="rect">
            <a:avLst/>
          </a:prstGeom>
        </p:spPr>
      </p:pic>
      <p:pic>
        <p:nvPicPr>
          <p:cNvPr id="7" name="Picture 6" descr="A tree with a yellow dome in the background&#10;&#10;Description automatically generated">
            <a:extLst>
              <a:ext uri="{FF2B5EF4-FFF2-40B4-BE49-F238E27FC236}">
                <a16:creationId xmlns:a16="http://schemas.microsoft.com/office/drawing/2014/main" id="{6C9F341A-760E-4A3E-1DD0-FC834AA5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4898" y="3715209"/>
            <a:ext cx="3704737" cy="2778553"/>
          </a:xfrm>
          <a:prstGeom prst="rect">
            <a:avLst/>
          </a:prstGeom>
        </p:spPr>
      </p:pic>
      <p:pic>
        <p:nvPicPr>
          <p:cNvPr id="11" name="Picture 10" descr="A person in a suit and tie&#10;&#10;Description automatically generated">
            <a:extLst>
              <a:ext uri="{FF2B5EF4-FFF2-40B4-BE49-F238E27FC236}">
                <a16:creationId xmlns:a16="http://schemas.microsoft.com/office/drawing/2014/main" id="{4D275C8F-B5CA-5AC8-B667-8C2F2EED8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293" y="235422"/>
            <a:ext cx="823784" cy="1103282"/>
          </a:xfrm>
          <a:prstGeom prst="rect">
            <a:avLst/>
          </a:prstGeom>
        </p:spPr>
      </p:pic>
    </p:spTree>
    <p:extLst>
      <p:ext uri="{BB962C8B-B14F-4D97-AF65-F5344CB8AC3E}">
        <p14:creationId xmlns:p14="http://schemas.microsoft.com/office/powerpoint/2010/main" val="86971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33538A-EF97-4E4C-8B23-AE2294844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0" y="6444735"/>
            <a:ext cx="9144000" cy="369332"/>
          </a:xfrm>
          <a:prstGeom prst="rect">
            <a:avLst/>
          </a:prstGeom>
          <a:noFill/>
        </p:spPr>
        <p:txBody>
          <a:bodyPr wrap="square" rtlCol="0">
            <a:spAutoFit/>
          </a:bodyPr>
          <a:lstStyle/>
          <a:p>
            <a:r>
              <a:rPr lang="en-US" dirty="0">
                <a:solidFill>
                  <a:schemeClr val="bg1"/>
                </a:solidFill>
              </a:rPr>
              <a:t>D&amp;C 64:41-44 </a:t>
            </a:r>
            <a:r>
              <a:rPr lang="en-US" sz="1200" dirty="0">
                <a:solidFill>
                  <a:schemeClr val="bg1"/>
                </a:solidFill>
              </a:rPr>
              <a:t>Elder D. Todd </a:t>
            </a:r>
            <a:r>
              <a:rPr lang="en-US" sz="1200" dirty="0" err="1">
                <a:solidFill>
                  <a:schemeClr val="bg1"/>
                </a:solidFill>
              </a:rPr>
              <a:t>Christofferson</a:t>
            </a:r>
            <a:r>
              <a:rPr lang="en-US" sz="1200" dirty="0">
                <a:solidFill>
                  <a:schemeClr val="bg1"/>
                </a:solidFill>
              </a:rPr>
              <a:t> </a:t>
            </a:r>
          </a:p>
        </p:txBody>
      </p:sp>
      <p:sp>
        <p:nvSpPr>
          <p:cNvPr id="5" name="TextBox 4"/>
          <p:cNvSpPr txBox="1"/>
          <p:nvPr/>
        </p:nvSpPr>
        <p:spPr>
          <a:xfrm>
            <a:off x="1678721" y="-43934"/>
            <a:ext cx="9144001" cy="830997"/>
          </a:xfrm>
          <a:prstGeom prst="rect">
            <a:avLst/>
          </a:prstGeom>
          <a:noFill/>
        </p:spPr>
        <p:txBody>
          <a:bodyPr wrap="square" rtlCol="0">
            <a:spAutoFit/>
          </a:bodyPr>
          <a:lstStyle/>
          <a:p>
            <a:pPr algn="ctr"/>
            <a:r>
              <a:rPr lang="en-US" sz="4800" dirty="0">
                <a:solidFill>
                  <a:schemeClr val="bg1"/>
                </a:solidFill>
                <a:latin typeface="Candara" panose="020E0502030303020204" pitchFamily="34" charset="0"/>
              </a:rPr>
              <a:t>Our Zion Today</a:t>
            </a:r>
          </a:p>
        </p:txBody>
      </p:sp>
      <p:sp>
        <p:nvSpPr>
          <p:cNvPr id="4" name="Rectangle 3"/>
          <p:cNvSpPr/>
          <p:nvPr/>
        </p:nvSpPr>
        <p:spPr>
          <a:xfrm>
            <a:off x="1001416" y="2313951"/>
            <a:ext cx="9677093" cy="2862322"/>
          </a:xfrm>
          <a:prstGeom prst="rect">
            <a:avLst/>
          </a:prstGeom>
        </p:spPr>
        <p:txBody>
          <a:bodyPr wrap="square">
            <a:spAutoFit/>
          </a:bodyPr>
          <a:lstStyle/>
          <a:p>
            <a:pPr algn="ctr"/>
            <a:r>
              <a:rPr lang="en-US" sz="3600" dirty="0">
                <a:solidFill>
                  <a:srgbClr val="FFFF00"/>
                </a:solidFill>
                <a:latin typeface="Abadi" panose="020B0604020104020204" pitchFamily="34" charset="0"/>
              </a:rPr>
              <a:t>“Today the Lord’s people are gathering “out from among the nations” as they gather into the congregations and stakes of The Church of Jesus Christ of Latter-day Saints that are scattered throughout the nations.”</a:t>
            </a:r>
            <a:endParaRPr lang="en-US" sz="3600" dirty="0">
              <a:solidFill>
                <a:srgbClr val="FFFF00"/>
              </a:solidFill>
            </a:endParaRPr>
          </a:p>
        </p:txBody>
      </p:sp>
      <p:sp>
        <p:nvSpPr>
          <p:cNvPr id="6" name="Rectangle 5"/>
          <p:cNvSpPr/>
          <p:nvPr/>
        </p:nvSpPr>
        <p:spPr>
          <a:xfrm>
            <a:off x="1866424" y="5525871"/>
            <a:ext cx="8956298" cy="830997"/>
          </a:xfrm>
          <a:prstGeom prst="rect">
            <a:avLst/>
          </a:prstGeom>
        </p:spPr>
        <p:txBody>
          <a:bodyPr wrap="none">
            <a:spAutoFit/>
          </a:bodyPr>
          <a:lstStyle/>
          <a:p>
            <a:r>
              <a:rPr lang="en-US" sz="4800" dirty="0">
                <a:solidFill>
                  <a:schemeClr val="bg1"/>
                </a:solidFill>
                <a:latin typeface="Candara" panose="020E0502030303020204" pitchFamily="34" charset="0"/>
              </a:rPr>
              <a:t>Zion is both a place and a people </a:t>
            </a:r>
          </a:p>
        </p:txBody>
      </p:sp>
    </p:spTree>
    <p:extLst>
      <p:ext uri="{BB962C8B-B14F-4D97-AF65-F5344CB8AC3E}">
        <p14:creationId xmlns:p14="http://schemas.microsoft.com/office/powerpoint/2010/main" val="86378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AF92475A-96B1-4D86-AF6F-CDAF45459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6" name="TextBox 5"/>
          <p:cNvSpPr txBox="1"/>
          <p:nvPr/>
        </p:nvSpPr>
        <p:spPr>
          <a:xfrm>
            <a:off x="1643543" y="1"/>
            <a:ext cx="8909108" cy="769441"/>
          </a:xfrm>
          <a:prstGeom prst="rect">
            <a:avLst/>
          </a:prstGeom>
          <a:noFill/>
        </p:spPr>
        <p:txBody>
          <a:bodyPr wrap="square" rtlCol="0">
            <a:spAutoFit/>
          </a:bodyPr>
          <a:lstStyle/>
          <a:p>
            <a:pPr algn="ctr"/>
            <a:r>
              <a:rPr lang="en-US" sz="4400" dirty="0">
                <a:solidFill>
                  <a:schemeClr val="bg2"/>
                </a:solidFill>
                <a:latin typeface="Candara" panose="020E0502030303020204" pitchFamily="34" charset="0"/>
              </a:rPr>
              <a:t>Isaac Morley</a:t>
            </a:r>
          </a:p>
        </p:txBody>
      </p:sp>
      <p:sp>
        <p:nvSpPr>
          <p:cNvPr id="5" name="TextBox 4"/>
          <p:cNvSpPr txBox="1"/>
          <p:nvPr/>
        </p:nvSpPr>
        <p:spPr>
          <a:xfrm>
            <a:off x="212707" y="859066"/>
            <a:ext cx="7777068" cy="5909310"/>
          </a:xfrm>
          <a:prstGeom prst="rect">
            <a:avLst/>
          </a:prstGeom>
          <a:noFill/>
        </p:spPr>
        <p:txBody>
          <a:bodyPr wrap="square" rtlCol="0">
            <a:spAutoFit/>
          </a:bodyPr>
          <a:lstStyle/>
          <a:p>
            <a:r>
              <a:rPr lang="en-US" sz="1400" dirty="0">
                <a:solidFill>
                  <a:schemeClr val="bg2"/>
                </a:solidFill>
              </a:rPr>
              <a:t>He was born on March 11, 1786, in Massachusetts</a:t>
            </a:r>
          </a:p>
          <a:p>
            <a:endParaRPr lang="en-US" sz="1400" dirty="0">
              <a:solidFill>
                <a:schemeClr val="bg2"/>
              </a:solidFill>
            </a:endParaRPr>
          </a:p>
          <a:p>
            <a:r>
              <a:rPr lang="en-US" sz="1400" dirty="0">
                <a:solidFill>
                  <a:schemeClr val="bg2"/>
                </a:solidFill>
              </a:rPr>
              <a:t>He was a prosperous farmer in Kirtland, Ohio</a:t>
            </a:r>
          </a:p>
          <a:p>
            <a:endParaRPr lang="en-US" sz="1400" dirty="0">
              <a:solidFill>
                <a:schemeClr val="bg2"/>
              </a:solidFill>
            </a:endParaRPr>
          </a:p>
          <a:p>
            <a:r>
              <a:rPr lang="en-US" sz="1400" dirty="0">
                <a:solidFill>
                  <a:schemeClr val="bg2"/>
                </a:solidFill>
              </a:rPr>
              <a:t>He became infused with religious fervor through the preaching of Sidney Rigdon and organized a community group called “the family”</a:t>
            </a:r>
          </a:p>
          <a:p>
            <a:endParaRPr lang="en-US" sz="1400" dirty="0">
              <a:solidFill>
                <a:schemeClr val="bg2"/>
              </a:solidFill>
            </a:endParaRPr>
          </a:p>
          <a:p>
            <a:r>
              <a:rPr lang="en-US" sz="1400" dirty="0">
                <a:solidFill>
                  <a:schemeClr val="bg2"/>
                </a:solidFill>
              </a:rPr>
              <a:t>The Missionaries who were sent to preach to the Lamanites also converted him and his wife</a:t>
            </a:r>
          </a:p>
          <a:p>
            <a:endParaRPr lang="en-US" sz="1400" dirty="0">
              <a:solidFill>
                <a:schemeClr val="bg2"/>
              </a:solidFill>
            </a:endParaRPr>
          </a:p>
          <a:p>
            <a:r>
              <a:rPr lang="en-US" sz="1400" dirty="0">
                <a:solidFill>
                  <a:schemeClr val="bg2"/>
                </a:solidFill>
              </a:rPr>
              <a:t>Joseph Smith resided at his place for a time, and a conference was held at his home in 1831 (the 4</a:t>
            </a:r>
            <a:r>
              <a:rPr lang="en-US" sz="1400" baseline="30000" dirty="0">
                <a:solidFill>
                  <a:schemeClr val="bg2"/>
                </a:solidFill>
              </a:rPr>
              <a:t>th</a:t>
            </a:r>
            <a:r>
              <a:rPr lang="en-US" sz="1400" dirty="0">
                <a:solidFill>
                  <a:schemeClr val="bg2"/>
                </a:solidFill>
              </a:rPr>
              <a:t> Conference)</a:t>
            </a:r>
          </a:p>
          <a:p>
            <a:endParaRPr lang="en-US" sz="1400" dirty="0">
              <a:solidFill>
                <a:schemeClr val="bg2"/>
              </a:solidFill>
            </a:endParaRPr>
          </a:p>
          <a:p>
            <a:r>
              <a:rPr lang="en-US" sz="1400" dirty="0">
                <a:solidFill>
                  <a:schemeClr val="bg2"/>
                </a:solidFill>
              </a:rPr>
              <a:t>He was ordained a high priest and counselor to Bishop Partridge</a:t>
            </a:r>
          </a:p>
          <a:p>
            <a:endParaRPr lang="en-US" sz="1400" dirty="0">
              <a:solidFill>
                <a:schemeClr val="bg2"/>
              </a:solidFill>
            </a:endParaRPr>
          </a:p>
          <a:p>
            <a:r>
              <a:rPr lang="en-US" sz="1400" dirty="0">
                <a:solidFill>
                  <a:schemeClr val="bg2"/>
                </a:solidFill>
              </a:rPr>
              <a:t>He was asked to sell his farm and consecrate the proceeds to the Church, which he did, though at first reluctantly</a:t>
            </a:r>
          </a:p>
          <a:p>
            <a:endParaRPr lang="en-US" sz="1400" dirty="0">
              <a:solidFill>
                <a:schemeClr val="bg2"/>
              </a:solidFill>
            </a:endParaRPr>
          </a:p>
          <a:p>
            <a:r>
              <a:rPr lang="en-US" sz="1400" dirty="0">
                <a:solidFill>
                  <a:schemeClr val="bg2"/>
                </a:solidFill>
              </a:rPr>
              <a:t>He and his family moved to Independence, Missouri and his family suffered through mob violence forcing them to leave to Clay County, Missouri and then to Far West where he was ordained a patriarch</a:t>
            </a:r>
          </a:p>
          <a:p>
            <a:endParaRPr lang="en-US" sz="1400" dirty="0">
              <a:solidFill>
                <a:schemeClr val="bg2"/>
              </a:solidFill>
            </a:endParaRPr>
          </a:p>
          <a:p>
            <a:r>
              <a:rPr lang="en-US" sz="1400" dirty="0">
                <a:solidFill>
                  <a:schemeClr val="bg2"/>
                </a:solidFill>
              </a:rPr>
              <a:t>He moved close to Nauvoo at a place called </a:t>
            </a:r>
            <a:r>
              <a:rPr lang="en-US" sz="1400" dirty="0" err="1">
                <a:solidFill>
                  <a:schemeClr val="bg2"/>
                </a:solidFill>
              </a:rPr>
              <a:t>Yelrome</a:t>
            </a:r>
            <a:r>
              <a:rPr lang="en-US" sz="1400" dirty="0">
                <a:solidFill>
                  <a:schemeClr val="bg2"/>
                </a:solidFill>
              </a:rPr>
              <a:t> (Morley spelled backwards) until a mob destroyed his property and he was forced to move to Nauvoo after Joseph Smith’s martyrdom</a:t>
            </a:r>
          </a:p>
          <a:p>
            <a:endParaRPr lang="en-US" sz="1400" dirty="0">
              <a:solidFill>
                <a:schemeClr val="bg2"/>
              </a:solidFill>
            </a:endParaRPr>
          </a:p>
          <a:p>
            <a:r>
              <a:rPr lang="en-US" sz="1400" dirty="0">
                <a:solidFill>
                  <a:schemeClr val="bg2"/>
                </a:solidFill>
              </a:rPr>
              <a:t>He joined the pioneer exodus to the West and settled in Manti and died on June 24, 1865, staying strong in the Church</a:t>
            </a:r>
          </a:p>
          <a:p>
            <a:endParaRPr lang="en-US" sz="1400" dirty="0">
              <a:solidFill>
                <a:schemeClr val="bg2"/>
              </a:solidFill>
            </a:endParaRPr>
          </a:p>
          <a:p>
            <a:endParaRPr lang="en-US" sz="1400" dirty="0">
              <a:solidFill>
                <a:schemeClr val="bg2"/>
              </a:solidFill>
            </a:endParaRPr>
          </a:p>
        </p:txBody>
      </p:sp>
      <p:sp>
        <p:nvSpPr>
          <p:cNvPr id="3" name="TextBox 2"/>
          <p:cNvSpPr txBox="1"/>
          <p:nvPr/>
        </p:nvSpPr>
        <p:spPr>
          <a:xfrm>
            <a:off x="9317577" y="6345665"/>
            <a:ext cx="2677298" cy="369332"/>
          </a:xfrm>
          <a:prstGeom prst="rect">
            <a:avLst/>
          </a:prstGeom>
          <a:noFill/>
        </p:spPr>
        <p:txBody>
          <a:bodyPr wrap="square" rtlCol="0">
            <a:spAutoFit/>
          </a:bodyPr>
          <a:lstStyle/>
          <a:p>
            <a:pPr algn="r"/>
            <a:r>
              <a:rPr lang="en-US" dirty="0">
                <a:solidFill>
                  <a:schemeClr val="bg1"/>
                </a:solidFill>
              </a:rPr>
              <a:t>Who’s Who</a:t>
            </a:r>
          </a:p>
        </p:txBody>
      </p:sp>
      <p:sp>
        <p:nvSpPr>
          <p:cNvPr id="2" name="TextBox 1"/>
          <p:cNvSpPr txBox="1"/>
          <p:nvPr/>
        </p:nvSpPr>
        <p:spPr>
          <a:xfrm>
            <a:off x="1774396" y="187563"/>
            <a:ext cx="2627028" cy="369332"/>
          </a:xfrm>
          <a:prstGeom prst="rect">
            <a:avLst/>
          </a:prstGeom>
          <a:noFill/>
        </p:spPr>
        <p:txBody>
          <a:bodyPr wrap="square" rtlCol="0">
            <a:spAutoFit/>
          </a:bodyPr>
          <a:lstStyle/>
          <a:p>
            <a:r>
              <a:rPr lang="en-US" dirty="0">
                <a:solidFill>
                  <a:srgbClr val="FFFF00"/>
                </a:solidFill>
              </a:rPr>
              <a:t>RECAP</a:t>
            </a:r>
          </a:p>
        </p:txBody>
      </p:sp>
      <p:grpSp>
        <p:nvGrpSpPr>
          <p:cNvPr id="4" name="Group 3">
            <a:extLst>
              <a:ext uri="{FF2B5EF4-FFF2-40B4-BE49-F238E27FC236}">
                <a16:creationId xmlns:a16="http://schemas.microsoft.com/office/drawing/2014/main" id="{3B4D8676-803A-4EBA-315D-B15DF9ADEBCB}"/>
              </a:ext>
            </a:extLst>
          </p:cNvPr>
          <p:cNvGrpSpPr/>
          <p:nvPr/>
        </p:nvGrpSpPr>
        <p:grpSpPr>
          <a:xfrm>
            <a:off x="8558994" y="1366197"/>
            <a:ext cx="1737537" cy="4382713"/>
            <a:chOff x="8893023" y="1072103"/>
            <a:chExt cx="2237257" cy="5643193"/>
          </a:xfrm>
        </p:grpSpPr>
        <p:grpSp>
          <p:nvGrpSpPr>
            <p:cNvPr id="7" name="Group 6">
              <a:extLst>
                <a:ext uri="{FF2B5EF4-FFF2-40B4-BE49-F238E27FC236}">
                  <a16:creationId xmlns:a16="http://schemas.microsoft.com/office/drawing/2014/main" id="{9C8D7E0B-83A0-A247-9C7F-8DFFB190E942}"/>
                </a:ext>
              </a:extLst>
            </p:cNvPr>
            <p:cNvGrpSpPr/>
            <p:nvPr/>
          </p:nvGrpSpPr>
          <p:grpSpPr>
            <a:xfrm>
              <a:off x="9483565" y="1072103"/>
              <a:ext cx="1241865" cy="935444"/>
              <a:chOff x="6295435" y="3394444"/>
              <a:chExt cx="1141423" cy="721096"/>
            </a:xfrm>
          </p:grpSpPr>
          <p:grpSp>
            <p:nvGrpSpPr>
              <p:cNvPr id="34" name="Group 33">
                <a:extLst>
                  <a:ext uri="{FF2B5EF4-FFF2-40B4-BE49-F238E27FC236}">
                    <a16:creationId xmlns:a16="http://schemas.microsoft.com/office/drawing/2014/main" id="{7189150F-F3B4-B4A1-A3AE-88861ACCF748}"/>
                  </a:ext>
                </a:extLst>
              </p:cNvPr>
              <p:cNvGrpSpPr/>
              <p:nvPr/>
            </p:nvGrpSpPr>
            <p:grpSpPr>
              <a:xfrm>
                <a:off x="6295435" y="3394444"/>
                <a:ext cx="1141423" cy="721096"/>
                <a:chOff x="4122480" y="257531"/>
                <a:chExt cx="1141423" cy="721096"/>
              </a:xfrm>
              <a:solidFill>
                <a:schemeClr val="bg1">
                  <a:lumMod val="95000"/>
                </a:schemeClr>
              </a:solidFill>
            </p:grpSpPr>
            <p:sp>
              <p:nvSpPr>
                <p:cNvPr id="36" name="Round Diagonal Corner Rectangle 61">
                  <a:extLst>
                    <a:ext uri="{FF2B5EF4-FFF2-40B4-BE49-F238E27FC236}">
                      <a16:creationId xmlns:a16="http://schemas.microsoft.com/office/drawing/2014/main" id="{57ACC441-FBC3-3E37-A24B-F202A5272854}"/>
                    </a:ext>
                  </a:extLst>
                </p:cNvPr>
                <p:cNvSpPr/>
                <p:nvPr/>
              </p:nvSpPr>
              <p:spPr>
                <a:xfrm rot="6566490">
                  <a:off x="4683671" y="398396"/>
                  <a:ext cx="563133" cy="59733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 Diagonal Corner Rectangle 62">
                  <a:extLst>
                    <a:ext uri="{FF2B5EF4-FFF2-40B4-BE49-F238E27FC236}">
                      <a16:creationId xmlns:a16="http://schemas.microsoft.com/office/drawing/2014/main" id="{B42F9B58-E2E8-08B6-32B7-36DB05F1A531}"/>
                    </a:ext>
                  </a:extLst>
                </p:cNvPr>
                <p:cNvSpPr/>
                <p:nvPr/>
              </p:nvSpPr>
              <p:spPr>
                <a:xfrm>
                  <a:off x="4122480" y="328770"/>
                  <a:ext cx="678414" cy="53939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 Diagonal Corner Rectangle 63">
                  <a:extLst>
                    <a:ext uri="{FF2B5EF4-FFF2-40B4-BE49-F238E27FC236}">
                      <a16:creationId xmlns:a16="http://schemas.microsoft.com/office/drawing/2014/main" id="{E7723106-7725-7B87-8EDE-8BCE714CAC43}"/>
                    </a:ext>
                  </a:extLst>
                </p:cNvPr>
                <p:cNvSpPr/>
                <p:nvPr/>
              </p:nvSpPr>
              <p:spPr>
                <a:xfrm rot="11549398" flipH="1">
                  <a:off x="4314588" y="257531"/>
                  <a:ext cx="690878" cy="343939"/>
                </a:xfrm>
                <a:prstGeom prst="round2DiagRect">
                  <a:avLst>
                    <a:gd name="adj1" fmla="val 0"/>
                    <a:gd name="adj2" fmla="val 4615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a:extLst>
                  <a:ext uri="{FF2B5EF4-FFF2-40B4-BE49-F238E27FC236}">
                    <a16:creationId xmlns:a16="http://schemas.microsoft.com/office/drawing/2014/main" id="{7C4B6217-2A3A-878F-9F8B-0668BCB49ED1}"/>
                  </a:ext>
                </a:extLst>
              </p:cNvPr>
              <p:cNvSpPr/>
              <p:nvPr/>
            </p:nvSpPr>
            <p:spPr>
              <a:xfrm>
                <a:off x="6425296" y="3493792"/>
                <a:ext cx="861395" cy="41980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4FADA88A-223B-104B-D6D1-2E359BA388E2}"/>
                </a:ext>
              </a:extLst>
            </p:cNvPr>
            <p:cNvSpPr/>
            <p:nvPr/>
          </p:nvSpPr>
          <p:spPr>
            <a:xfrm rot="20363515">
              <a:off x="10788012" y="3875009"/>
              <a:ext cx="274093" cy="59249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60F107DE-279F-2215-F20A-B15081A2B17C}"/>
                </a:ext>
              </a:extLst>
            </p:cNvPr>
            <p:cNvSpPr/>
            <p:nvPr/>
          </p:nvSpPr>
          <p:spPr>
            <a:xfrm rot="20302250">
              <a:off x="10598763" y="3594607"/>
              <a:ext cx="531517" cy="589347"/>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06115299-DB04-3951-5783-753ADDDF7308}"/>
                </a:ext>
              </a:extLst>
            </p:cNvPr>
            <p:cNvSpPr/>
            <p:nvPr/>
          </p:nvSpPr>
          <p:spPr>
            <a:xfrm rot="20337671">
              <a:off x="10207995" y="2396299"/>
              <a:ext cx="649152" cy="1623528"/>
            </a:xfrm>
            <a:prstGeom prst="trapezoid">
              <a:avLst>
                <a:gd name="adj" fmla="val 29378"/>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apezoid 10">
              <a:extLst>
                <a:ext uri="{FF2B5EF4-FFF2-40B4-BE49-F238E27FC236}">
                  <a16:creationId xmlns:a16="http://schemas.microsoft.com/office/drawing/2014/main" id="{89EA500B-DB90-F014-1DB9-AD923E701EE7}"/>
                </a:ext>
              </a:extLst>
            </p:cNvPr>
            <p:cNvSpPr/>
            <p:nvPr/>
          </p:nvSpPr>
          <p:spPr>
            <a:xfrm>
              <a:off x="9684564" y="2398300"/>
              <a:ext cx="871638" cy="2383317"/>
            </a:xfrm>
            <a:prstGeom prst="trapezoid">
              <a:avLst>
                <a:gd name="adj" fmla="val 26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CE1EF7A-314C-508F-C08C-E8C556B31E2C}"/>
                </a:ext>
              </a:extLst>
            </p:cNvPr>
            <p:cNvSpPr/>
            <p:nvPr/>
          </p:nvSpPr>
          <p:spPr>
            <a:xfrm rot="1933618">
              <a:off x="8920352" y="3897027"/>
              <a:ext cx="293760" cy="59249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EC71467C-2FB9-0486-C174-F0F66AE95FA0}"/>
                </a:ext>
              </a:extLst>
            </p:cNvPr>
            <p:cNvSpPr/>
            <p:nvPr/>
          </p:nvSpPr>
          <p:spPr>
            <a:xfrm rot="1611750" flipH="1">
              <a:off x="8893023" y="3637574"/>
              <a:ext cx="589261" cy="589347"/>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D3A1F74-662E-41BD-23E0-2320AF636655}"/>
                </a:ext>
              </a:extLst>
            </p:cNvPr>
            <p:cNvSpPr/>
            <p:nvPr/>
          </p:nvSpPr>
          <p:spPr>
            <a:xfrm rot="20575878">
              <a:off x="10210336" y="5682015"/>
              <a:ext cx="452039" cy="986395"/>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9B2AC0F-1FBC-8E1E-AFD1-7F70F17B6293}"/>
                </a:ext>
              </a:extLst>
            </p:cNvPr>
            <p:cNvSpPr/>
            <p:nvPr/>
          </p:nvSpPr>
          <p:spPr>
            <a:xfrm rot="2393332">
              <a:off x="9629033" y="5834876"/>
              <a:ext cx="354409" cy="880420"/>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6C073E34-613D-81AF-136B-92DC32F35D7C}"/>
                </a:ext>
              </a:extLst>
            </p:cNvPr>
            <p:cNvSpPr/>
            <p:nvPr/>
          </p:nvSpPr>
          <p:spPr>
            <a:xfrm>
              <a:off x="9337549" y="4167692"/>
              <a:ext cx="1571223" cy="2190026"/>
            </a:xfrm>
            <a:prstGeom prst="trapezoid">
              <a:avLst>
                <a:gd name="adj" fmla="val 12898"/>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EB6F3FC8-8019-7DC7-EE30-DA25C164CC3B}"/>
                </a:ext>
              </a:extLst>
            </p:cNvPr>
            <p:cNvSpPr/>
            <p:nvPr/>
          </p:nvSpPr>
          <p:spPr>
            <a:xfrm rot="1527662">
              <a:off x="9169731" y="2289164"/>
              <a:ext cx="625264" cy="1786940"/>
            </a:xfrm>
            <a:prstGeom prst="trapezoid">
              <a:avLst>
                <a:gd name="adj" fmla="val 34464"/>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877B3E7E-9A61-ABDF-B623-A9F129AFE733}"/>
                </a:ext>
              </a:extLst>
            </p:cNvPr>
            <p:cNvSpPr/>
            <p:nvPr/>
          </p:nvSpPr>
          <p:spPr>
            <a:xfrm rot="15873315">
              <a:off x="9808958" y="4028372"/>
              <a:ext cx="437484" cy="1279985"/>
            </a:xfrm>
            <a:prstGeom prst="ellipse">
              <a:avLst/>
            </a:prstGeom>
            <a:solidFill>
              <a:srgbClr val="4C1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1FFFB2-F3C8-A78A-3080-3CF9E14DA60F}"/>
                </a:ext>
              </a:extLst>
            </p:cNvPr>
            <p:cNvSpPr/>
            <p:nvPr/>
          </p:nvSpPr>
          <p:spPr>
            <a:xfrm>
              <a:off x="9536441" y="3908653"/>
              <a:ext cx="1159666" cy="290650"/>
            </a:xfrm>
            <a:prstGeom prst="rect">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DECCFEDE-2E2E-2FC1-3A82-9B195DA3DBAF}"/>
                </a:ext>
              </a:extLst>
            </p:cNvPr>
            <p:cNvSpPr/>
            <p:nvPr/>
          </p:nvSpPr>
          <p:spPr>
            <a:xfrm rot="21408159">
              <a:off x="9961763" y="2448184"/>
              <a:ext cx="871638" cy="2726968"/>
            </a:xfrm>
            <a:prstGeom prst="trapezoid">
              <a:avLst>
                <a:gd name="adj" fmla="val 4023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2BA121B7-0AE0-A302-A5F3-6D9FBA473CF5}"/>
                </a:ext>
              </a:extLst>
            </p:cNvPr>
            <p:cNvSpPr/>
            <p:nvPr/>
          </p:nvSpPr>
          <p:spPr>
            <a:xfrm rot="278956">
              <a:off x="9370512" y="2483672"/>
              <a:ext cx="729951" cy="2676609"/>
            </a:xfrm>
            <a:prstGeom prst="trapezoid">
              <a:avLst>
                <a:gd name="adj" fmla="val 28696"/>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D0C2274-A451-6425-EF12-9FB337AE47B3}"/>
                </a:ext>
              </a:extLst>
            </p:cNvPr>
            <p:cNvSpPr/>
            <p:nvPr/>
          </p:nvSpPr>
          <p:spPr>
            <a:xfrm>
              <a:off x="9771093" y="2083079"/>
              <a:ext cx="635551" cy="74727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a:extLst>
                <a:ext uri="{FF2B5EF4-FFF2-40B4-BE49-F238E27FC236}">
                  <a16:creationId xmlns:a16="http://schemas.microsoft.com/office/drawing/2014/main" id="{F02443E0-3DD0-C253-1E65-4783485828D7}"/>
                </a:ext>
              </a:extLst>
            </p:cNvPr>
            <p:cNvSpPr/>
            <p:nvPr/>
          </p:nvSpPr>
          <p:spPr>
            <a:xfrm rot="16200000">
              <a:off x="9066138" y="2673891"/>
              <a:ext cx="1984977" cy="711324"/>
            </a:xfrm>
            <a:prstGeom prst="moon">
              <a:avLst>
                <a:gd name="adj" fmla="val 6008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4CFA0A0-64A2-7064-B9B4-2BE3AD5B3958}"/>
                </a:ext>
              </a:extLst>
            </p:cNvPr>
            <p:cNvSpPr/>
            <p:nvPr/>
          </p:nvSpPr>
          <p:spPr>
            <a:xfrm>
              <a:off x="9522341" y="1181672"/>
              <a:ext cx="1159985" cy="14948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11E7D36D-46B2-4B3D-CCD9-359A78D534F5}"/>
                </a:ext>
              </a:extLst>
            </p:cNvPr>
            <p:cNvGrpSpPr/>
            <p:nvPr/>
          </p:nvGrpSpPr>
          <p:grpSpPr>
            <a:xfrm>
              <a:off x="9803105" y="2632449"/>
              <a:ext cx="565513" cy="725971"/>
              <a:chOff x="6509910" y="2757941"/>
              <a:chExt cx="435931" cy="559622"/>
            </a:xfrm>
          </p:grpSpPr>
          <p:grpSp>
            <p:nvGrpSpPr>
              <p:cNvPr id="27" name="Group 275">
                <a:extLst>
                  <a:ext uri="{FF2B5EF4-FFF2-40B4-BE49-F238E27FC236}">
                    <a16:creationId xmlns:a16="http://schemas.microsoft.com/office/drawing/2014/main" id="{C84760C6-52E0-12EE-29BE-1E5CED40BAB2}"/>
                  </a:ext>
                </a:extLst>
              </p:cNvPr>
              <p:cNvGrpSpPr/>
              <p:nvPr/>
            </p:nvGrpSpPr>
            <p:grpSpPr>
              <a:xfrm>
                <a:off x="6509910" y="2757941"/>
                <a:ext cx="435931" cy="320296"/>
                <a:chOff x="5791200" y="2209800"/>
                <a:chExt cx="703093" cy="622345"/>
              </a:xfrm>
            </p:grpSpPr>
            <p:sp>
              <p:nvSpPr>
                <p:cNvPr id="32" name="Isosceles Triangle 31">
                  <a:extLst>
                    <a:ext uri="{FF2B5EF4-FFF2-40B4-BE49-F238E27FC236}">
                      <a16:creationId xmlns:a16="http://schemas.microsoft.com/office/drawing/2014/main" id="{31E291CF-9E80-F813-72C8-4FD20F1F1561}"/>
                    </a:ext>
                  </a:extLst>
                </p:cNvPr>
                <p:cNvSpPr/>
                <p:nvPr/>
              </p:nvSpPr>
              <p:spPr>
                <a:xfrm rot="5400000">
                  <a:off x="57150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8D9D3D90-0723-4810-F3BE-0A581BD9E57B}"/>
                    </a:ext>
                  </a:extLst>
                </p:cNvPr>
                <p:cNvSpPr/>
                <p:nvPr/>
              </p:nvSpPr>
              <p:spPr>
                <a:xfrm rot="16399489">
                  <a:off x="5960893" y="2298745"/>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ounded Rectangle 68">
                <a:extLst>
                  <a:ext uri="{FF2B5EF4-FFF2-40B4-BE49-F238E27FC236}">
                    <a16:creationId xmlns:a16="http://schemas.microsoft.com/office/drawing/2014/main" id="{3510AB30-3478-C90D-025F-2263C0BDFB2A}"/>
                  </a:ext>
                </a:extLst>
              </p:cNvPr>
              <p:cNvSpPr/>
              <p:nvPr/>
            </p:nvSpPr>
            <p:spPr>
              <a:xfrm>
                <a:off x="6613576" y="2849189"/>
                <a:ext cx="228600" cy="152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83">
                <a:extLst>
                  <a:ext uri="{FF2B5EF4-FFF2-40B4-BE49-F238E27FC236}">
                    <a16:creationId xmlns:a16="http://schemas.microsoft.com/office/drawing/2014/main" id="{83251377-26D4-9C7F-46B9-7F3141A57CB3}"/>
                  </a:ext>
                </a:extLst>
              </p:cNvPr>
              <p:cNvSpPr/>
              <p:nvPr/>
            </p:nvSpPr>
            <p:spPr>
              <a:xfrm rot="17089073">
                <a:off x="6465837" y="3085572"/>
                <a:ext cx="329045" cy="13493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84">
                <a:extLst>
                  <a:ext uri="{FF2B5EF4-FFF2-40B4-BE49-F238E27FC236}">
                    <a16:creationId xmlns:a16="http://schemas.microsoft.com/office/drawing/2014/main" id="{183433E5-BC7C-7DD2-9B86-40409A181B9A}"/>
                  </a:ext>
                </a:extLst>
              </p:cNvPr>
              <p:cNvSpPr/>
              <p:nvPr/>
            </p:nvSpPr>
            <p:spPr>
              <a:xfrm rot="14259947">
                <a:off x="6645174" y="3056469"/>
                <a:ext cx="329045" cy="13493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Straight Connector 25">
              <a:extLst>
                <a:ext uri="{FF2B5EF4-FFF2-40B4-BE49-F238E27FC236}">
                  <a16:creationId xmlns:a16="http://schemas.microsoft.com/office/drawing/2014/main" id="{929CE7E3-184B-0FD8-922B-24677E0B2312}"/>
                </a:ext>
              </a:extLst>
            </p:cNvPr>
            <p:cNvCxnSpPr>
              <a:cxnSpLocks/>
            </p:cNvCxnSpPr>
            <p:nvPr/>
          </p:nvCxnSpPr>
          <p:spPr>
            <a:xfrm flipH="1">
              <a:off x="10119897" y="5185462"/>
              <a:ext cx="3263" cy="11888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722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80">
                                          <p:stCondLst>
                                            <p:cond delay="0"/>
                                          </p:stCondLst>
                                        </p:cTn>
                                        <p:tgtEl>
                                          <p:spTgt spid="4"/>
                                        </p:tgtEl>
                                      </p:cBhvr>
                                    </p:animEffect>
                                    <p:anim calcmode="lin" valueType="num">
                                      <p:cBhvr>
                                        <p:cTn id="1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5" dur="26">
                                          <p:stCondLst>
                                            <p:cond delay="650"/>
                                          </p:stCondLst>
                                        </p:cTn>
                                        <p:tgtEl>
                                          <p:spTgt spid="4"/>
                                        </p:tgtEl>
                                      </p:cBhvr>
                                      <p:to x="100000" y="60000"/>
                                    </p:animScale>
                                    <p:animScale>
                                      <p:cBhvr>
                                        <p:cTn id="16" dur="166" decel="50000">
                                          <p:stCondLst>
                                            <p:cond delay="676"/>
                                          </p:stCondLst>
                                        </p:cTn>
                                        <p:tgtEl>
                                          <p:spTgt spid="4"/>
                                        </p:tgtEl>
                                      </p:cBhvr>
                                      <p:to x="100000" y="100000"/>
                                    </p:animScale>
                                    <p:animScale>
                                      <p:cBhvr>
                                        <p:cTn id="17" dur="26">
                                          <p:stCondLst>
                                            <p:cond delay="1312"/>
                                          </p:stCondLst>
                                        </p:cTn>
                                        <p:tgtEl>
                                          <p:spTgt spid="4"/>
                                        </p:tgtEl>
                                      </p:cBhvr>
                                      <p:to x="100000" y="80000"/>
                                    </p:animScale>
                                    <p:animScale>
                                      <p:cBhvr>
                                        <p:cTn id="18" dur="166" decel="50000">
                                          <p:stCondLst>
                                            <p:cond delay="1338"/>
                                          </p:stCondLst>
                                        </p:cTn>
                                        <p:tgtEl>
                                          <p:spTgt spid="4"/>
                                        </p:tgtEl>
                                      </p:cBhvr>
                                      <p:to x="100000" y="100000"/>
                                    </p:animScale>
                                    <p:animScale>
                                      <p:cBhvr>
                                        <p:cTn id="19" dur="26">
                                          <p:stCondLst>
                                            <p:cond delay="1642"/>
                                          </p:stCondLst>
                                        </p:cTn>
                                        <p:tgtEl>
                                          <p:spTgt spid="4"/>
                                        </p:tgtEl>
                                      </p:cBhvr>
                                      <p:to x="100000" y="90000"/>
                                    </p:animScale>
                                    <p:animScale>
                                      <p:cBhvr>
                                        <p:cTn id="20" dur="166" decel="50000">
                                          <p:stCondLst>
                                            <p:cond delay="1668"/>
                                          </p:stCondLst>
                                        </p:cTn>
                                        <p:tgtEl>
                                          <p:spTgt spid="4"/>
                                        </p:tgtEl>
                                      </p:cBhvr>
                                      <p:to x="100000" y="100000"/>
                                    </p:animScale>
                                    <p:animScale>
                                      <p:cBhvr>
                                        <p:cTn id="21" dur="26">
                                          <p:stCondLst>
                                            <p:cond delay="1808"/>
                                          </p:stCondLst>
                                        </p:cTn>
                                        <p:tgtEl>
                                          <p:spTgt spid="4"/>
                                        </p:tgtEl>
                                      </p:cBhvr>
                                      <p:to x="100000" y="95000"/>
                                    </p:animScale>
                                    <p:animScale>
                                      <p:cBhvr>
                                        <p:cTn id="22" dur="166" decel="50000">
                                          <p:stCondLst>
                                            <p:cond delay="1834"/>
                                          </p:stCondLst>
                                        </p:cTn>
                                        <p:tgtEl>
                                          <p:spTgt spid="4"/>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E6C012D-E961-4733-B66D-7CFE5F5993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p:cNvSpPr txBox="1"/>
          <p:nvPr/>
        </p:nvSpPr>
        <p:spPr>
          <a:xfrm>
            <a:off x="220717" y="447458"/>
            <a:ext cx="9144000" cy="5355312"/>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Videos:</a:t>
            </a:r>
          </a:p>
          <a:p>
            <a:r>
              <a:rPr lang="en-US" dirty="0">
                <a:solidFill>
                  <a:schemeClr val="bg1"/>
                </a:solidFill>
              </a:rPr>
              <a:t>The Heart and a Willing Mind (7:56)</a:t>
            </a:r>
          </a:p>
          <a:p>
            <a:r>
              <a:rPr lang="en-US" dirty="0">
                <a:solidFill>
                  <a:schemeClr val="bg1"/>
                </a:solidFill>
              </a:rPr>
              <a:t>Those Tithed Not Burned at His Coming (1:00)</a:t>
            </a:r>
          </a:p>
          <a:p>
            <a:r>
              <a:rPr lang="en-US" dirty="0">
                <a:solidFill>
                  <a:schemeClr val="bg1"/>
                </a:solidFill>
              </a:rPr>
              <a:t>Flecks of Gold (3:15)</a:t>
            </a:r>
          </a:p>
          <a:p>
            <a:endParaRPr lang="en-US" dirty="0">
              <a:solidFill>
                <a:schemeClr val="bg1"/>
              </a:solidFill>
            </a:endParaRPr>
          </a:p>
          <a:p>
            <a:r>
              <a:rPr lang="en-US" i="1" dirty="0">
                <a:solidFill>
                  <a:schemeClr val="bg1"/>
                </a:solidFill>
              </a:rPr>
              <a:t>Doctrine and Covenants Who’s Who </a:t>
            </a:r>
            <a:r>
              <a:rPr lang="en-US" dirty="0">
                <a:solidFill>
                  <a:schemeClr val="bg1"/>
                </a:solidFill>
              </a:rPr>
              <a:t>by Ed J. </a:t>
            </a:r>
            <a:r>
              <a:rPr lang="en-US" dirty="0" err="1">
                <a:solidFill>
                  <a:schemeClr val="bg1"/>
                </a:solidFill>
              </a:rPr>
              <a:t>Pinegar</a:t>
            </a:r>
            <a:r>
              <a:rPr lang="en-US" dirty="0">
                <a:solidFill>
                  <a:schemeClr val="bg1"/>
                </a:solidFill>
              </a:rPr>
              <a:t> and Richard J. Allen </a:t>
            </a:r>
            <a:r>
              <a:rPr lang="en-US" dirty="0" err="1">
                <a:solidFill>
                  <a:schemeClr val="bg1"/>
                </a:solidFill>
              </a:rPr>
              <a:t>pg</a:t>
            </a:r>
            <a:r>
              <a:rPr lang="en-US" dirty="0">
                <a:solidFill>
                  <a:schemeClr val="bg1"/>
                </a:solidFill>
              </a:rPr>
              <a:t> 172-173</a:t>
            </a:r>
            <a:endParaRPr lang="en-US" i="1" dirty="0">
              <a:solidFill>
                <a:schemeClr val="bg1"/>
              </a:solidFill>
            </a:endParaRPr>
          </a:p>
          <a:p>
            <a:r>
              <a:rPr lang="en-US" dirty="0">
                <a:solidFill>
                  <a:schemeClr val="bg1"/>
                </a:solidFill>
                <a:latin typeface="Abadi" panose="020B0604020104020204" pitchFamily="34" charset="0"/>
              </a:rPr>
              <a:t>Unger, </a:t>
            </a:r>
            <a:r>
              <a:rPr lang="en-US" i="1" dirty="0">
                <a:solidFill>
                  <a:schemeClr val="bg1"/>
                </a:solidFill>
                <a:latin typeface="Abadi" panose="020B0604020104020204" pitchFamily="34" charset="0"/>
              </a:rPr>
              <a:t>Bible Dictionary,</a:t>
            </a:r>
            <a:r>
              <a:rPr lang="en-US" dirty="0">
                <a:solidFill>
                  <a:schemeClr val="bg1"/>
                </a:solidFill>
                <a:latin typeface="Abadi" panose="020B0604020104020204" pitchFamily="34" charset="0"/>
              </a:rPr>
              <a:t> “heart,” p. 462; see also Topical Guide, “heart,” 203.</a:t>
            </a:r>
          </a:p>
          <a:p>
            <a:pPr fontAlgn="base"/>
            <a:r>
              <a:rPr lang="en-US" dirty="0">
                <a:solidFill>
                  <a:schemeClr val="bg1"/>
                </a:solidFill>
              </a:rPr>
              <a:t>Elder Ezra Taft Benson </a:t>
            </a:r>
            <a:r>
              <a:rPr lang="en-US" i="1" dirty="0">
                <a:solidFill>
                  <a:schemeClr val="bg1"/>
                </a:solidFill>
              </a:rPr>
              <a:t>This Is a Day of Sacrifice </a:t>
            </a:r>
            <a:r>
              <a:rPr lang="en-US" dirty="0">
                <a:solidFill>
                  <a:schemeClr val="bg1"/>
                </a:solidFill>
              </a:rPr>
              <a:t>April 1979 Gen. Conf.</a:t>
            </a:r>
            <a:endParaRPr lang="en-US" dirty="0">
              <a:solidFill>
                <a:schemeClr val="bg1"/>
              </a:solidFill>
              <a:latin typeface="Abadi" panose="020B0604020104020204" pitchFamily="34" charset="0"/>
            </a:endParaRPr>
          </a:p>
          <a:p>
            <a:pPr fontAlgn="base"/>
            <a:r>
              <a:rPr lang="en-US" dirty="0">
                <a:solidFill>
                  <a:schemeClr val="bg1"/>
                </a:solidFill>
              </a:rPr>
              <a:t>Excerpts from Elder </a:t>
            </a:r>
            <a:r>
              <a:rPr lang="en-US" dirty="0" err="1">
                <a:solidFill>
                  <a:schemeClr val="bg1"/>
                </a:solidFill>
              </a:rPr>
              <a:t>Rudger</a:t>
            </a:r>
            <a:r>
              <a:rPr lang="en-US" dirty="0">
                <a:solidFill>
                  <a:schemeClr val="bg1"/>
                </a:solidFill>
              </a:rPr>
              <a:t> Clawson </a:t>
            </a:r>
            <a:r>
              <a:rPr lang="en-US" dirty="0">
                <a:solidFill>
                  <a:schemeClr val="bg1"/>
                </a:solidFill>
                <a:latin typeface="Abadi" panose="020B0604020104020204" pitchFamily="34" charset="0"/>
              </a:rPr>
              <a:t>Conference Report, Oct. 1913, p. 59</a:t>
            </a:r>
          </a:p>
          <a:p>
            <a:pPr fontAlgn="base"/>
            <a:r>
              <a:rPr lang="en-US" sz="1800" dirty="0">
                <a:solidFill>
                  <a:schemeClr val="bg1"/>
                </a:solidFill>
              </a:rPr>
              <a:t>Presentation by ©http://fashionsbylynda.com/blog/</a:t>
            </a:r>
          </a:p>
          <a:p>
            <a:pPr fontAlgn="base"/>
            <a:r>
              <a:rPr lang="en-US" dirty="0">
                <a:solidFill>
                  <a:schemeClr val="bg1"/>
                </a:solidFill>
              </a:rPr>
              <a:t>Joseph Fielding Smith (</a:t>
            </a:r>
            <a:r>
              <a:rPr lang="en-US" i="1" dirty="0">
                <a:solidFill>
                  <a:schemeClr val="bg1"/>
                </a:solidFill>
              </a:rPr>
              <a:t>Doctrines of Salvation,</a:t>
            </a:r>
            <a:r>
              <a:rPr lang="en-US" dirty="0">
                <a:solidFill>
                  <a:schemeClr val="bg1"/>
                </a:solidFill>
              </a:rPr>
              <a:t>3:252–53.)</a:t>
            </a:r>
          </a:p>
          <a:p>
            <a:pPr fontAlgn="base"/>
            <a:r>
              <a:rPr lang="en-US" dirty="0">
                <a:solidFill>
                  <a:schemeClr val="bg1"/>
                </a:solidFill>
              </a:rPr>
              <a:t>Elder D. Todd </a:t>
            </a:r>
            <a:r>
              <a:rPr lang="en-US" dirty="0" err="1">
                <a:solidFill>
                  <a:schemeClr val="bg1"/>
                </a:solidFill>
              </a:rPr>
              <a:t>Christofferson</a:t>
            </a:r>
            <a:r>
              <a:rPr lang="en-US" dirty="0">
                <a:solidFill>
                  <a:schemeClr val="bg1"/>
                </a:solidFill>
              </a:rPr>
              <a:t> </a:t>
            </a:r>
            <a:r>
              <a:rPr lang="en-US" i="1" dirty="0">
                <a:solidFill>
                  <a:schemeClr val="bg1"/>
                </a:solidFill>
              </a:rPr>
              <a:t>Come to Zion </a:t>
            </a:r>
            <a:r>
              <a:rPr lang="en-US" dirty="0">
                <a:solidFill>
                  <a:schemeClr val="bg1"/>
                </a:solidFill>
              </a:rPr>
              <a:t>October 2008 Gen. Conf.</a:t>
            </a:r>
          </a:p>
          <a:p>
            <a:pPr fontAlgn="base"/>
            <a:r>
              <a:rPr lang="en-US" sz="1800" b="0" i="0" dirty="0">
                <a:solidFill>
                  <a:schemeClr val="bg1"/>
                </a:solidFill>
                <a:effectLst/>
              </a:rPr>
              <a:t>Jörg </a:t>
            </a:r>
            <a:r>
              <a:rPr lang="en-US" sz="1800" b="0" i="0" dirty="0" err="1">
                <a:solidFill>
                  <a:schemeClr val="bg1"/>
                </a:solidFill>
                <a:effectLst/>
              </a:rPr>
              <a:t>Klebingat</a:t>
            </a:r>
            <a:r>
              <a:rPr lang="en-US" sz="1800" b="0" i="0" dirty="0">
                <a:solidFill>
                  <a:schemeClr val="bg1"/>
                </a:solidFill>
                <a:effectLst/>
              </a:rPr>
              <a:t>, “</a:t>
            </a:r>
            <a:r>
              <a:rPr lang="en-US" sz="1800" b="0" i="0" u="none" strike="noStrike" dirty="0">
                <a:solidFill>
                  <a:schemeClr val="bg1"/>
                </a:solidFill>
                <a:effectLst/>
              </a:rPr>
              <a:t>Approaching the Throne of God with Confidence</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Nov. 2014, 36</a:t>
            </a:r>
            <a:endParaRPr lang="en-US" i="1" dirty="0">
              <a:solidFill>
                <a:schemeClr val="bg1"/>
              </a:solidFill>
            </a:endParaRPr>
          </a:p>
          <a:p>
            <a:pPr fontAlgn="base"/>
            <a:endParaRPr lang="en-US" dirty="0">
              <a:solidFill>
                <a:schemeClr val="bg1"/>
              </a:solidFill>
            </a:endParaRPr>
          </a:p>
          <a:p>
            <a:pPr fontAlgn="base"/>
            <a:endParaRPr lang="en-US" dirty="0">
              <a:solidFill>
                <a:schemeClr val="bg1"/>
              </a:solidFill>
              <a:latin typeface="Abadi" panose="020B0604020104020204" pitchFamily="34" charset="0"/>
            </a:endParaRPr>
          </a:p>
          <a:p>
            <a:endParaRPr lang="en-US" i="1" dirty="0">
              <a:solidFill>
                <a:schemeClr val="bg1"/>
              </a:solidFill>
            </a:endParaRPr>
          </a:p>
        </p:txBody>
      </p:sp>
      <p:grpSp>
        <p:nvGrpSpPr>
          <p:cNvPr id="4" name="Group 3"/>
          <p:cNvGrpSpPr/>
          <p:nvPr/>
        </p:nvGrpSpPr>
        <p:grpSpPr>
          <a:xfrm>
            <a:off x="4792717" y="1078115"/>
            <a:ext cx="757882" cy="984421"/>
            <a:chOff x="7543800" y="3810000"/>
            <a:chExt cx="1143000" cy="1447800"/>
          </a:xfrm>
        </p:grpSpPr>
        <p:sp>
          <p:nvSpPr>
            <p:cNvPr id="5" name="Trapezoid 4"/>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7924800" y="3810000"/>
              <a:ext cx="645353" cy="610017"/>
              <a:chOff x="7924800" y="5867400"/>
              <a:chExt cx="645353" cy="610017"/>
            </a:xfrm>
          </p:grpSpPr>
          <p:grpSp>
            <p:nvGrpSpPr>
              <p:cNvPr id="17" name="Group 13"/>
              <p:cNvGrpSpPr/>
              <p:nvPr/>
            </p:nvGrpSpPr>
            <p:grpSpPr>
              <a:xfrm>
                <a:off x="7924800" y="5867400"/>
                <a:ext cx="645353" cy="610017"/>
                <a:chOff x="3037563" y="3121795"/>
                <a:chExt cx="1250371" cy="1224010"/>
              </a:xfrm>
            </p:grpSpPr>
            <p:sp>
              <p:nvSpPr>
                <p:cNvPr id="19" name="Oval 18"/>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543800" y="4038600"/>
              <a:ext cx="403070" cy="381000"/>
              <a:chOff x="7924800" y="5867400"/>
              <a:chExt cx="645353" cy="610017"/>
            </a:xfrm>
          </p:grpSpPr>
          <p:grpSp>
            <p:nvGrpSpPr>
              <p:cNvPr id="11" name="Group 13"/>
              <p:cNvGrpSpPr/>
              <p:nvPr/>
            </p:nvGrpSpPr>
            <p:grpSpPr>
              <a:xfrm>
                <a:off x="7924800" y="5867400"/>
                <a:ext cx="645353" cy="610017"/>
                <a:chOff x="3037563" y="3121795"/>
                <a:chExt cx="1250371" cy="1224010"/>
              </a:xfrm>
            </p:grpSpPr>
            <p:sp>
              <p:nvSpPr>
                <p:cNvPr id="13" name="Oval 12"/>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Footer Placeholder 14">
            <a:extLst>
              <a:ext uri="{FF2B5EF4-FFF2-40B4-BE49-F238E27FC236}">
                <a16:creationId xmlns:a16="http://schemas.microsoft.com/office/drawing/2014/main" id="{A3FACBFD-163B-4E44-BD2E-45E1890565C2}"/>
              </a:ext>
            </a:extLst>
          </p:cNvPr>
          <p:cNvSpPr>
            <a:spLocks noGrp="1"/>
          </p:cNvSpPr>
          <p:nvPr/>
        </p:nvSpPr>
        <p:spPr>
          <a:xfrm>
            <a:off x="112987" y="637782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43535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230129" cy="5632311"/>
          </a:xfrm>
          <a:prstGeom prst="rect">
            <a:avLst/>
          </a:prstGeom>
          <a:ln>
            <a:solidFill>
              <a:schemeClr val="tx1"/>
            </a:solidFill>
          </a:ln>
        </p:spPr>
        <p:txBody>
          <a:bodyPr wrap="square">
            <a:spAutoFit/>
          </a:bodyPr>
          <a:lstStyle/>
          <a:p>
            <a:pPr fontAlgn="base"/>
            <a:r>
              <a:rPr lang="en-US" sz="1200" b="1" dirty="0">
                <a:latin typeface="Abadi" panose="020B0604020104020204" pitchFamily="34" charset="0"/>
              </a:rPr>
              <a:t>The heart </a:t>
            </a:r>
            <a:r>
              <a:rPr lang="en-US" sz="1200" dirty="0">
                <a:latin typeface="Abadi" panose="020B0604020104020204" pitchFamily="34" charset="0"/>
              </a:rPr>
              <a:t>is frequently used figuratively in the Bible. One scholar indicated that in the Bible the heart is viewed as the “innermost center” of man, and is representative of:</a:t>
            </a:r>
          </a:p>
          <a:p>
            <a:pPr fontAlgn="base"/>
            <a:r>
              <a:rPr lang="en-US" sz="1200" dirty="0">
                <a:latin typeface="Abadi" panose="020B0604020104020204" pitchFamily="34" charset="0"/>
              </a:rPr>
              <a:t>1. The center of bodily life and power. When the heart is strengthened, the whole man is strengthened.</a:t>
            </a:r>
          </a:p>
          <a:p>
            <a:pPr fontAlgn="base"/>
            <a:r>
              <a:rPr lang="en-US" sz="1200" dirty="0">
                <a:latin typeface="Abadi" panose="020B0604020104020204" pitchFamily="34" charset="0"/>
              </a:rPr>
              <a:t>2. The center of the rational and emotional nature of man. It is the seat of love and hate, the center of thought and knowledge—it understands, deliberates, reflects, estimates. It is the center of feelings and affections, experiencing joy, pain, ill will, dissatisfaction, anxiety, despair, fear, and reverence.</a:t>
            </a:r>
          </a:p>
          <a:p>
            <a:pPr fontAlgn="base"/>
            <a:r>
              <a:rPr lang="en-US" sz="1200" dirty="0">
                <a:latin typeface="Abadi" panose="020B0604020104020204" pitchFamily="34" charset="0"/>
              </a:rPr>
              <a:t>3. The center of moral life. Many degrees of spiritual growth are found in the heart. It is the dwelling place of either Christ or Satan; it can be hard or broken; it can be a treasure of either good or evil. “The heart is the laboratory and place of issue of all that is good and evil in thoughts, words, and deeds. … It is the center of the entire man, the very hearth of life’s impulse.” (Unger, </a:t>
            </a:r>
            <a:r>
              <a:rPr lang="en-US" sz="1200" i="1" dirty="0">
                <a:latin typeface="Abadi" panose="020B0604020104020204" pitchFamily="34" charset="0"/>
              </a:rPr>
              <a:t>Bible Dictionary,</a:t>
            </a:r>
            <a:r>
              <a:rPr lang="en-US" sz="1200" dirty="0">
                <a:latin typeface="Abadi" panose="020B0604020104020204" pitchFamily="34" charset="0"/>
              </a:rPr>
              <a:t> “heart,” p. 462; see also Topical Guide, “heart,” 203.)</a:t>
            </a:r>
          </a:p>
          <a:p>
            <a:pPr fontAlgn="base"/>
            <a:r>
              <a:rPr lang="en-US" sz="1200" dirty="0">
                <a:latin typeface="Abadi" panose="020B0604020104020204" pitchFamily="34" charset="0"/>
              </a:rPr>
              <a:t>When one understands the profound imagery of the heart, one can better understand why the Lord requires the heart of man. In Doctrine and Covenants 64:34 the Lord added a willing mind to that basic requirement.</a:t>
            </a:r>
          </a:p>
          <a:p>
            <a:pPr fontAlgn="base"/>
            <a:r>
              <a:rPr lang="en-US" sz="1200" dirty="0">
                <a:latin typeface="Abadi" panose="020B0604020104020204" pitchFamily="34" charset="0"/>
              </a:rPr>
              <a:t>Student Manual Religion 324-325 Section 64</a:t>
            </a:r>
          </a:p>
          <a:p>
            <a:pPr fontAlgn="base"/>
            <a:endParaRPr lang="en-US" sz="1200" dirty="0">
              <a:latin typeface="Abadi" panose="020B0604020104020204" pitchFamily="34" charset="0"/>
            </a:endParaRPr>
          </a:p>
          <a:p>
            <a:pPr fontAlgn="base"/>
            <a:r>
              <a:rPr lang="en-US" sz="1200" b="1" dirty="0"/>
              <a:t>Sacrifice:</a:t>
            </a:r>
          </a:p>
          <a:p>
            <a:pPr fontAlgn="base"/>
            <a:r>
              <a:rPr lang="en-US" sz="1200" dirty="0"/>
              <a:t>President Kimball has said, “How selfish and thoughtless would it be for a young man to grow to maturity, spend his time preparing for his life’s work and his occupation and be unwilling to serve his Creator in this, the most important service in the world” (Regional Representatives’ seminar, 30 Sept. 1977).</a:t>
            </a:r>
            <a:endParaRPr lang="en-US" sz="1200" dirty="0">
              <a:latin typeface="Abadi" panose="020B0604020104020204" pitchFamily="34" charset="0"/>
            </a:endParaRPr>
          </a:p>
        </p:txBody>
      </p:sp>
      <p:sp>
        <p:nvSpPr>
          <p:cNvPr id="3" name="Rectangle 2">
            <a:extLst>
              <a:ext uri="{FF2B5EF4-FFF2-40B4-BE49-F238E27FC236}">
                <a16:creationId xmlns:a16="http://schemas.microsoft.com/office/drawing/2014/main" id="{B5ADAE71-EEDC-46C6-89D6-4627F3AFDA99}"/>
              </a:ext>
            </a:extLst>
          </p:cNvPr>
          <p:cNvSpPr/>
          <p:nvPr/>
        </p:nvSpPr>
        <p:spPr>
          <a:xfrm>
            <a:off x="6096000" y="56277"/>
            <a:ext cx="6027492" cy="6924973"/>
          </a:xfrm>
          <a:prstGeom prst="rect">
            <a:avLst/>
          </a:prstGeom>
          <a:ln>
            <a:solidFill>
              <a:schemeClr val="tx1"/>
            </a:solidFill>
          </a:ln>
        </p:spPr>
        <p:txBody>
          <a:bodyPr wrap="square">
            <a:spAutoFit/>
          </a:bodyPr>
          <a:lstStyle/>
          <a:p>
            <a:pPr fontAlgn="base"/>
            <a:r>
              <a:rPr lang="en-US" sz="1200" dirty="0"/>
              <a:t>It is true that, the strength of a man/woman lies in their ability to create a good balance between the mind and the heart; without neglecting the power, each one has on their desires and will. But, is there ever really a point of balance between them? Yes, there is. But, the road to getting there, is that of a narrow path.</a:t>
            </a:r>
          </a:p>
          <a:p>
            <a:pPr fontAlgn="base"/>
            <a:endParaRPr lang="en-US" sz="1200" dirty="0"/>
          </a:p>
          <a:p>
            <a:pPr fontAlgn="base"/>
            <a:r>
              <a:rPr lang="en-US" sz="1200" b="1" i="1" dirty="0"/>
              <a:t>The mind is a sea of, both; </a:t>
            </a:r>
            <a:r>
              <a:rPr lang="en-US" sz="1200" b="1" i="1" dirty="0" err="1"/>
              <a:t>Good&amp;Evil</a:t>
            </a:r>
            <a:r>
              <a:rPr lang="en-US" sz="1200" b="1" i="1" dirty="0"/>
              <a:t>; </a:t>
            </a:r>
            <a:r>
              <a:rPr lang="en-US" sz="1200" b="1" i="1" dirty="0" err="1"/>
              <a:t>Truths&amp;Lies</a:t>
            </a:r>
            <a:r>
              <a:rPr lang="en-US" sz="1200" b="1" i="1" dirty="0"/>
              <a:t>; </a:t>
            </a:r>
            <a:r>
              <a:rPr lang="en-US" sz="1200" b="1" i="1" dirty="0" err="1"/>
              <a:t>Strengths&amp;Weaknesses</a:t>
            </a:r>
            <a:r>
              <a:rPr lang="en-US" sz="1200" b="1" i="1" dirty="0"/>
              <a:t>; </a:t>
            </a:r>
            <a:r>
              <a:rPr lang="en-US" sz="1200" b="1" i="1" dirty="0" err="1"/>
              <a:t>Fiction&amp;Facts</a:t>
            </a:r>
            <a:r>
              <a:rPr lang="en-US" sz="1200" b="1" i="1" dirty="0"/>
              <a:t>; </a:t>
            </a:r>
            <a:r>
              <a:rPr lang="en-US" sz="1200" b="1" i="1" dirty="0" err="1"/>
              <a:t>Will&amp;Discouragement</a:t>
            </a:r>
            <a:r>
              <a:rPr lang="en-US" sz="1200" b="1" i="1" dirty="0"/>
              <a:t>; </a:t>
            </a:r>
            <a:r>
              <a:rPr lang="en-US" sz="1200" b="1" i="1" dirty="0" err="1"/>
              <a:t>Positives&amp;Negatives</a:t>
            </a:r>
            <a:r>
              <a:rPr lang="en-US" sz="1200" b="1" i="1" dirty="0"/>
              <a:t>; </a:t>
            </a:r>
            <a:r>
              <a:rPr lang="en-US" sz="1200" b="1" i="1" dirty="0" err="1"/>
              <a:t>Glory&amp;Destruction</a:t>
            </a:r>
            <a:r>
              <a:rPr lang="en-US" sz="1200" b="1" i="1" dirty="0"/>
              <a:t>. The mind is like a force, which is responsible for our reactions; and it’s main power is to perceive and envision the motives of an action, even, before it’s being put in motion.</a:t>
            </a:r>
          </a:p>
          <a:p>
            <a:pPr fontAlgn="base"/>
            <a:endParaRPr lang="en-US" sz="1200" dirty="0"/>
          </a:p>
          <a:p>
            <a:pPr fontAlgn="base"/>
            <a:r>
              <a:rPr lang="en-US" sz="1200" b="1" i="1" dirty="0"/>
              <a:t>The heart, likewise, is a light of, both; </a:t>
            </a:r>
            <a:r>
              <a:rPr lang="en-US" sz="1200" b="1" i="1" dirty="0" err="1"/>
              <a:t>Passion&amp;Pain</a:t>
            </a:r>
            <a:r>
              <a:rPr lang="en-US" sz="1200" b="1" i="1" dirty="0"/>
              <a:t>; </a:t>
            </a:r>
            <a:r>
              <a:rPr lang="en-US" sz="1200" b="1" i="1" dirty="0" err="1"/>
              <a:t>Faithfulness&amp;Deceit</a:t>
            </a:r>
            <a:r>
              <a:rPr lang="en-US" sz="1200" b="1" i="1" dirty="0"/>
              <a:t>; </a:t>
            </a:r>
            <a:r>
              <a:rPr lang="en-US" sz="1200" b="1" i="1" dirty="0" err="1"/>
              <a:t>Love&amp;Hate</a:t>
            </a:r>
            <a:r>
              <a:rPr lang="en-US" sz="1200" b="1" i="1" dirty="0"/>
              <a:t>; </a:t>
            </a:r>
            <a:r>
              <a:rPr lang="en-US" sz="1200" b="1" i="1" dirty="0" err="1"/>
              <a:t>Tears&amp;Laughter</a:t>
            </a:r>
            <a:r>
              <a:rPr lang="en-US" sz="1200" b="1" i="1" dirty="0"/>
              <a:t>; </a:t>
            </a:r>
            <a:r>
              <a:rPr lang="en-US" sz="1200" b="1" i="1" dirty="0" err="1"/>
              <a:t>Desires&amp;Limitations</a:t>
            </a:r>
            <a:r>
              <a:rPr lang="en-US" sz="1200" b="1" i="1" dirty="0"/>
              <a:t>; </a:t>
            </a:r>
            <a:r>
              <a:rPr lang="en-US" sz="1200" b="1" i="1" dirty="0" err="1"/>
              <a:t>Brightness&amp;Darkness</a:t>
            </a:r>
            <a:r>
              <a:rPr lang="en-US" sz="1200" b="1" i="1" dirty="0"/>
              <a:t>; </a:t>
            </a:r>
            <a:r>
              <a:rPr lang="en-US" sz="1200" b="1" i="1" dirty="0" err="1"/>
              <a:t>Hope&amp;Death</a:t>
            </a:r>
            <a:r>
              <a:rPr lang="en-US" sz="1200" b="1" i="1" dirty="0"/>
              <a:t>; </a:t>
            </a:r>
            <a:r>
              <a:rPr lang="en-US" sz="1200" b="1" i="1" dirty="0" err="1"/>
              <a:t>Faithfulness&amp;Carelessness</a:t>
            </a:r>
            <a:r>
              <a:rPr lang="en-US" sz="1200" b="1" i="1" dirty="0"/>
              <a:t>. The heart, therefore, is like a radiation, solely responsible for illuminating the personality of a person, which is done through, emotions. But, one thing the heart fails to do mostly, is, to guarantee a clear vision.</a:t>
            </a:r>
          </a:p>
          <a:p>
            <a:pPr fontAlgn="base"/>
            <a:endParaRPr lang="en-US" sz="1200" dirty="0"/>
          </a:p>
          <a:p>
            <a:pPr fontAlgn="base"/>
            <a:r>
              <a:rPr lang="en-US" sz="1200" b="1" dirty="0"/>
              <a:t>How can these two, important forces, strike a balance?</a:t>
            </a:r>
          </a:p>
          <a:p>
            <a:pPr fontAlgn="base"/>
            <a:endParaRPr lang="en-US" sz="1200" dirty="0"/>
          </a:p>
          <a:p>
            <a:pPr fontAlgn="base"/>
            <a:r>
              <a:rPr lang="en-US" sz="1200" dirty="0"/>
              <a:t>Have you ever felt the need to do something so much; and you come real close to achieving it, but, unsure of the possible outcome(s) of that motive? Well, that is the point of balance between the heart and the mind. The heart gives you reason(s) to worry, but, the mind gives you reason(s) to forge ahead.</a:t>
            </a:r>
          </a:p>
          <a:p>
            <a:pPr fontAlgn="base"/>
            <a:endParaRPr lang="en-US" sz="1200" dirty="0"/>
          </a:p>
          <a:p>
            <a:pPr fontAlgn="base"/>
            <a:r>
              <a:rPr lang="en-US" sz="1200" dirty="0"/>
              <a:t>Ever felt the pain in doing something wrong, but, had no real impact in your life as a whole? This is another point of balance between; your heart feeling sober for the wrong you did, and your mind telling you to move on regardless of your mistakes.</a:t>
            </a:r>
          </a:p>
          <a:p>
            <a:pPr fontAlgn="base"/>
            <a:r>
              <a:rPr lang="en-US" sz="1200" dirty="0"/>
              <a:t>When the mind resists and the heart insists; it is only but a second, to the point of balance before, one of the two forces weighs, heavier than the other.</a:t>
            </a:r>
          </a:p>
          <a:p>
            <a:pPr fontAlgn="base"/>
            <a:endParaRPr lang="en-US" sz="1200" dirty="0"/>
          </a:p>
          <a:p>
            <a:pPr fontAlgn="base"/>
            <a:r>
              <a:rPr lang="en-US" sz="1200" dirty="0"/>
              <a:t>It is good to listen to your heart often, but, do not lose your mind in the process of doing so. Great people don’t just follow their dreams blindly; they envision and work for it, with great passion! Sometimes, the mind will resist, and the heart will insist; or the other way round. In such situation(s), never neglect one for the other, cause no one truly knows the destination ahead of a journey, but the power to see beyond, is the ability to apply wisdom with passion. </a:t>
            </a:r>
          </a:p>
          <a:p>
            <a:pPr fontAlgn="base"/>
            <a:r>
              <a:rPr lang="en-US" sz="1200" b="1" dirty="0"/>
              <a:t>By  Evelyn </a:t>
            </a:r>
            <a:r>
              <a:rPr lang="en-US" sz="1200" b="1" dirty="0" err="1"/>
              <a:t>Agekameh</a:t>
            </a:r>
            <a:endParaRPr lang="en-US" sz="1200" b="1" dirty="0"/>
          </a:p>
          <a:p>
            <a:pPr fontAlgn="base"/>
            <a:r>
              <a:rPr lang="en-US" sz="1200" dirty="0"/>
              <a:t>http://eve4evarules.wordpress.com/2013/06/06/when-the-mind-resists-the-heart-insists/</a:t>
            </a:r>
          </a:p>
          <a:p>
            <a:pPr fontAlgn="base"/>
            <a:endParaRPr lang="en-US" sz="1200" dirty="0"/>
          </a:p>
        </p:txBody>
      </p:sp>
      <p:sp>
        <p:nvSpPr>
          <p:cNvPr id="4" name="TextBox 3">
            <a:extLst>
              <a:ext uri="{FF2B5EF4-FFF2-40B4-BE49-F238E27FC236}">
                <a16:creationId xmlns:a16="http://schemas.microsoft.com/office/drawing/2014/main" id="{BD7D1049-823D-4D61-9981-3CB0CB59879D}"/>
              </a:ext>
            </a:extLst>
          </p:cNvPr>
          <p:cNvSpPr txBox="1"/>
          <p:nvPr/>
        </p:nvSpPr>
        <p:spPr>
          <a:xfrm>
            <a:off x="4387780" y="2495406"/>
            <a:ext cx="1619076" cy="1477328"/>
          </a:xfrm>
          <a:prstGeom prst="rect">
            <a:avLst/>
          </a:prstGeom>
          <a:noFill/>
        </p:spPr>
        <p:txBody>
          <a:bodyPr wrap="square" rtlCol="0">
            <a:spAutoFit/>
          </a:bodyPr>
          <a:lstStyle/>
          <a:p>
            <a:pPr algn="ctr"/>
            <a:r>
              <a:rPr lang="en-US" dirty="0"/>
              <a:t>Something of Interest about the Heart</a:t>
            </a:r>
          </a:p>
          <a:p>
            <a:pPr algn="ctr"/>
            <a:r>
              <a:rPr lang="en-US" dirty="0"/>
              <a:t>By Evelyn </a:t>
            </a:r>
            <a:r>
              <a:rPr lang="en-US" dirty="0" err="1"/>
              <a:t>Agekameh</a:t>
            </a:r>
            <a:endParaRPr lang="en-US" dirty="0"/>
          </a:p>
        </p:txBody>
      </p:sp>
    </p:spTree>
    <p:extLst>
      <p:ext uri="{BB962C8B-B14F-4D97-AF65-F5344CB8AC3E}">
        <p14:creationId xmlns:p14="http://schemas.microsoft.com/office/powerpoint/2010/main" val="3592967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mylifeguardwalksonwater.files.wordpress.com/2013/04/lineage-tree-abe-to-sons-of-jacob-2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62" y="238902"/>
            <a:ext cx="10941269" cy="6460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125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079073-A703-2707-FE2F-314E8EC3F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TextBox 3">
            <a:extLst>
              <a:ext uri="{FF2B5EF4-FFF2-40B4-BE49-F238E27FC236}">
                <a16:creationId xmlns:a16="http://schemas.microsoft.com/office/drawing/2014/main" id="{971C6689-2DC2-1CA5-99CA-A0EA399B6239}"/>
              </a:ext>
            </a:extLst>
          </p:cNvPr>
          <p:cNvSpPr txBox="1"/>
          <p:nvPr/>
        </p:nvSpPr>
        <p:spPr>
          <a:xfrm>
            <a:off x="3214739" y="1476450"/>
            <a:ext cx="6093994" cy="4401205"/>
          </a:xfrm>
          <a:prstGeom prst="rect">
            <a:avLst/>
          </a:prstGeom>
          <a:noFill/>
        </p:spPr>
        <p:txBody>
          <a:bodyPr wrap="square">
            <a:spAutoFit/>
          </a:bodyPr>
          <a:lstStyle/>
          <a:p>
            <a:r>
              <a:rPr lang="en-US" sz="2000" b="0" i="0" dirty="0">
                <a:solidFill>
                  <a:schemeClr val="bg1"/>
                </a:solidFill>
                <a:effectLst/>
              </a:rPr>
              <a:t>Isaac and Lucy Morley worked hard to build a prosperous 80-acre farm near Kirtland, Ohio. </a:t>
            </a:r>
          </a:p>
          <a:p>
            <a:endParaRPr lang="en-US" sz="2000" dirty="0">
              <a:solidFill>
                <a:schemeClr val="bg1"/>
              </a:solidFill>
            </a:endParaRPr>
          </a:p>
          <a:p>
            <a:r>
              <a:rPr lang="en-US" sz="2000" b="0" i="0" dirty="0">
                <a:solidFill>
                  <a:schemeClr val="bg1"/>
                </a:solidFill>
                <a:effectLst/>
              </a:rPr>
              <a:t>As part of their religious beliefs, they invited people to live on their property, share their possessions, and have all things in common with one another. </a:t>
            </a:r>
          </a:p>
          <a:p>
            <a:endParaRPr lang="en-US" sz="2000" dirty="0">
              <a:solidFill>
                <a:schemeClr val="bg1"/>
              </a:solidFill>
            </a:endParaRPr>
          </a:p>
          <a:p>
            <a:r>
              <a:rPr lang="en-US" sz="2000" b="0" i="0" dirty="0">
                <a:solidFill>
                  <a:schemeClr val="bg1"/>
                </a:solidFill>
                <a:effectLst/>
              </a:rPr>
              <a:t>When Latter-day Saint missionaries stopped in Kirtland, they preached the Restoration message to those living on the Morley farm. </a:t>
            </a:r>
          </a:p>
          <a:p>
            <a:endParaRPr lang="en-US" sz="2000" dirty="0">
              <a:solidFill>
                <a:schemeClr val="bg1"/>
              </a:solidFill>
            </a:endParaRPr>
          </a:p>
          <a:p>
            <a:r>
              <a:rPr lang="en-US" sz="2000" b="0" i="0" dirty="0">
                <a:solidFill>
                  <a:schemeClr val="bg1"/>
                </a:solidFill>
                <a:effectLst/>
              </a:rPr>
              <a:t>Among those converted were Isaac and Lucy Morley. Shortly after their baptism, the </a:t>
            </a:r>
            <a:r>
              <a:rPr lang="en-US" sz="2000" b="0" i="0" dirty="0" err="1">
                <a:solidFill>
                  <a:schemeClr val="bg1"/>
                </a:solidFill>
                <a:effectLst/>
              </a:rPr>
              <a:t>Morleys</a:t>
            </a:r>
            <a:r>
              <a:rPr lang="en-US" sz="2000" b="0" i="0" dirty="0">
                <a:solidFill>
                  <a:schemeClr val="bg1"/>
                </a:solidFill>
                <a:effectLst/>
              </a:rPr>
              <a:t> welcomed Joseph and Emma Smith to live on their farm.</a:t>
            </a:r>
            <a:endParaRPr lang="en-US" sz="2000" dirty="0">
              <a:solidFill>
                <a:schemeClr val="bg1"/>
              </a:solidFill>
            </a:endParaRPr>
          </a:p>
        </p:txBody>
      </p:sp>
      <p:sp>
        <p:nvSpPr>
          <p:cNvPr id="5" name="TextBox 4">
            <a:extLst>
              <a:ext uri="{FF2B5EF4-FFF2-40B4-BE49-F238E27FC236}">
                <a16:creationId xmlns:a16="http://schemas.microsoft.com/office/drawing/2014/main" id="{D501BFAF-CD68-BBBB-EF1B-FD7F1B32A27D}"/>
              </a:ext>
            </a:extLst>
          </p:cNvPr>
          <p:cNvSpPr txBox="1"/>
          <p:nvPr/>
        </p:nvSpPr>
        <p:spPr>
          <a:xfrm>
            <a:off x="1643543" y="1"/>
            <a:ext cx="8909108" cy="769441"/>
          </a:xfrm>
          <a:prstGeom prst="rect">
            <a:avLst/>
          </a:prstGeom>
          <a:noFill/>
        </p:spPr>
        <p:txBody>
          <a:bodyPr wrap="square" rtlCol="0">
            <a:spAutoFit/>
          </a:bodyPr>
          <a:lstStyle/>
          <a:p>
            <a:pPr algn="ctr"/>
            <a:r>
              <a:rPr lang="en-US" sz="4400" dirty="0">
                <a:solidFill>
                  <a:schemeClr val="bg2"/>
                </a:solidFill>
                <a:latin typeface="Candara" panose="020E0502030303020204" pitchFamily="34" charset="0"/>
              </a:rPr>
              <a:t>Isaac and Lucy Morley</a:t>
            </a:r>
          </a:p>
        </p:txBody>
      </p:sp>
      <p:grpSp>
        <p:nvGrpSpPr>
          <p:cNvPr id="6" name="Group 5">
            <a:extLst>
              <a:ext uri="{FF2B5EF4-FFF2-40B4-BE49-F238E27FC236}">
                <a16:creationId xmlns:a16="http://schemas.microsoft.com/office/drawing/2014/main" id="{54360015-CF35-6963-12CA-B9F4E7D714E2}"/>
              </a:ext>
            </a:extLst>
          </p:cNvPr>
          <p:cNvGrpSpPr/>
          <p:nvPr/>
        </p:nvGrpSpPr>
        <p:grpSpPr>
          <a:xfrm>
            <a:off x="792035" y="1413369"/>
            <a:ext cx="1994668" cy="4401205"/>
            <a:chOff x="4556150" y="1229987"/>
            <a:chExt cx="2382299" cy="4789125"/>
          </a:xfrm>
        </p:grpSpPr>
        <p:sp>
          <p:nvSpPr>
            <p:cNvPr id="7" name="Oval 6">
              <a:extLst>
                <a:ext uri="{FF2B5EF4-FFF2-40B4-BE49-F238E27FC236}">
                  <a16:creationId xmlns:a16="http://schemas.microsoft.com/office/drawing/2014/main" id="{CED667C1-FFCF-2921-40C2-64D1AD3BA7EA}"/>
                </a:ext>
              </a:extLst>
            </p:cNvPr>
            <p:cNvSpPr/>
            <p:nvPr/>
          </p:nvSpPr>
          <p:spPr>
            <a:xfrm rot="20496050">
              <a:off x="5829602" y="5336142"/>
              <a:ext cx="413292" cy="682970"/>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11DAE2A-007A-2B9B-2644-8DECE563D141}"/>
                </a:ext>
              </a:extLst>
            </p:cNvPr>
            <p:cNvSpPr/>
            <p:nvPr/>
          </p:nvSpPr>
          <p:spPr>
            <a:xfrm rot="1700274">
              <a:off x="5275435" y="5306631"/>
              <a:ext cx="413292" cy="708549"/>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4639579-EF57-43D1-B6E5-5281AC0B577B}"/>
                </a:ext>
              </a:extLst>
            </p:cNvPr>
            <p:cNvSpPr/>
            <p:nvPr/>
          </p:nvSpPr>
          <p:spPr>
            <a:xfrm rot="21336441">
              <a:off x="6466207" y="4516780"/>
              <a:ext cx="413292" cy="594142"/>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58E31B-D18B-DB8A-3981-47807117E416}"/>
                </a:ext>
              </a:extLst>
            </p:cNvPr>
            <p:cNvSpPr/>
            <p:nvPr/>
          </p:nvSpPr>
          <p:spPr>
            <a:xfrm rot="1700274">
              <a:off x="4717316" y="4516780"/>
              <a:ext cx="413292" cy="594142"/>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ardrop 10">
              <a:extLst>
                <a:ext uri="{FF2B5EF4-FFF2-40B4-BE49-F238E27FC236}">
                  <a16:creationId xmlns:a16="http://schemas.microsoft.com/office/drawing/2014/main" id="{A1CB40B0-FD5F-82C1-A9C3-D498E72F74A3}"/>
                </a:ext>
              </a:extLst>
            </p:cNvPr>
            <p:cNvSpPr/>
            <p:nvPr/>
          </p:nvSpPr>
          <p:spPr>
            <a:xfrm rot="8031679">
              <a:off x="4932279" y="1226113"/>
              <a:ext cx="1796507" cy="1804255"/>
            </a:xfrm>
            <a:prstGeom prst="teardrop">
              <a:avLst/>
            </a:prstGeom>
            <a:solidFill>
              <a:srgbClr val="FFCC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71C59B4-5669-FDC5-9BB0-6A23FC24C4DA}"/>
                </a:ext>
              </a:extLst>
            </p:cNvPr>
            <p:cNvGrpSpPr/>
            <p:nvPr/>
          </p:nvGrpSpPr>
          <p:grpSpPr>
            <a:xfrm rot="531639">
              <a:off x="4556150" y="3286354"/>
              <a:ext cx="1081696" cy="1648039"/>
              <a:chOff x="7695238" y="3863179"/>
              <a:chExt cx="1081696" cy="1648039"/>
            </a:xfrm>
          </p:grpSpPr>
          <p:pic>
            <p:nvPicPr>
              <p:cNvPr id="28" name="Picture 27">
                <a:extLst>
                  <a:ext uri="{FF2B5EF4-FFF2-40B4-BE49-F238E27FC236}">
                    <a16:creationId xmlns:a16="http://schemas.microsoft.com/office/drawing/2014/main" id="{D7F94929-89AD-FF92-4B90-913F97DFACB2}"/>
                  </a:ext>
                </a:extLst>
              </p:cNvPr>
              <p:cNvPicPr>
                <a:picLocks noChangeAspect="1"/>
              </p:cNvPicPr>
              <p:nvPr/>
            </p:nvPicPr>
            <p:blipFill>
              <a:blip r:embed="rId3"/>
              <a:srcRect l="21313" t="13157" r="33596" b="19675"/>
              <a:stretch>
                <a:fillRect/>
              </a:stretch>
            </p:blipFill>
            <p:spPr>
              <a:xfrm>
                <a:off x="7695238" y="3863179"/>
                <a:ext cx="1080764" cy="1648039"/>
              </a:xfrm>
              <a:custGeom>
                <a:avLst/>
                <a:gdLst>
                  <a:gd name="connsiteX0" fmla="*/ 725754 w 1080764"/>
                  <a:gd name="connsiteY0" fmla="*/ 0 h 1648039"/>
                  <a:gd name="connsiteX1" fmla="*/ 1080764 w 1080764"/>
                  <a:gd name="connsiteY1" fmla="*/ 124276 h 1648039"/>
                  <a:gd name="connsiteX2" fmla="*/ 789826 w 1080764"/>
                  <a:gd name="connsiteY2" fmla="*/ 1648039 h 1648039"/>
                  <a:gd name="connsiteX3" fmla="*/ 2803 w 1080764"/>
                  <a:gd name="connsiteY3" fmla="*/ 1372531 h 1648039"/>
                  <a:gd name="connsiteX4" fmla="*/ 725754 w 1080764"/>
                  <a:gd name="connsiteY4" fmla="*/ 0 h 1648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764" h="1648039">
                    <a:moveTo>
                      <a:pt x="725754" y="0"/>
                    </a:moveTo>
                    <a:lnTo>
                      <a:pt x="1080764" y="124276"/>
                    </a:lnTo>
                    <a:lnTo>
                      <a:pt x="789826" y="1648039"/>
                    </a:lnTo>
                    <a:lnTo>
                      <a:pt x="2803" y="1372531"/>
                    </a:lnTo>
                    <a:cubicBezTo>
                      <a:pt x="-43020" y="1022920"/>
                      <a:pt x="484770" y="457510"/>
                      <a:pt x="725754" y="0"/>
                    </a:cubicBezTo>
                    <a:close/>
                  </a:path>
                </a:pathLst>
              </a:custGeom>
            </p:spPr>
          </p:pic>
          <p:sp>
            <p:nvSpPr>
              <p:cNvPr id="29" name="Trapezoid 34">
                <a:extLst>
                  <a:ext uri="{FF2B5EF4-FFF2-40B4-BE49-F238E27FC236}">
                    <a16:creationId xmlns:a16="http://schemas.microsoft.com/office/drawing/2014/main" id="{C00D3EF0-60AA-9560-FCBC-2BEFC8732EF8}"/>
                  </a:ext>
                </a:extLst>
              </p:cNvPr>
              <p:cNvSpPr/>
              <p:nvPr/>
            </p:nvSpPr>
            <p:spPr>
              <a:xfrm rot="1157600">
                <a:off x="7898593" y="3874883"/>
                <a:ext cx="878341" cy="1534315"/>
              </a:xfrm>
              <a:custGeom>
                <a:avLst/>
                <a:gdLst>
                  <a:gd name="connsiteX0" fmla="*/ 0 w 901482"/>
                  <a:gd name="connsiteY0" fmla="*/ 1534315 h 1534315"/>
                  <a:gd name="connsiteX1" fmla="*/ 247421 w 901482"/>
                  <a:gd name="connsiteY1" fmla="*/ 0 h 1534315"/>
                  <a:gd name="connsiteX2" fmla="*/ 654061 w 901482"/>
                  <a:gd name="connsiteY2" fmla="*/ 0 h 1534315"/>
                  <a:gd name="connsiteX3" fmla="*/ 901482 w 901482"/>
                  <a:gd name="connsiteY3" fmla="*/ 1534315 h 1534315"/>
                  <a:gd name="connsiteX4" fmla="*/ 0 w 901482"/>
                  <a:gd name="connsiteY4" fmla="*/ 1534315 h 1534315"/>
                  <a:gd name="connsiteX0" fmla="*/ 48097 w 949579"/>
                  <a:gd name="connsiteY0" fmla="*/ 1534315 h 1534315"/>
                  <a:gd name="connsiteX1" fmla="*/ 295518 w 949579"/>
                  <a:gd name="connsiteY1" fmla="*/ 0 h 1534315"/>
                  <a:gd name="connsiteX2" fmla="*/ 702158 w 949579"/>
                  <a:gd name="connsiteY2" fmla="*/ 0 h 1534315"/>
                  <a:gd name="connsiteX3" fmla="*/ 949579 w 949579"/>
                  <a:gd name="connsiteY3" fmla="*/ 1534315 h 1534315"/>
                  <a:gd name="connsiteX4" fmla="*/ 48097 w 949579"/>
                  <a:gd name="connsiteY4" fmla="*/ 1534315 h 153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579" h="1534315">
                    <a:moveTo>
                      <a:pt x="48097" y="1534315"/>
                    </a:moveTo>
                    <a:cubicBezTo>
                      <a:pt x="-123542" y="1219479"/>
                      <a:pt x="213044" y="511438"/>
                      <a:pt x="295518" y="0"/>
                    </a:cubicBezTo>
                    <a:lnTo>
                      <a:pt x="702158" y="0"/>
                    </a:lnTo>
                    <a:lnTo>
                      <a:pt x="949579" y="1534315"/>
                    </a:lnTo>
                    <a:lnTo>
                      <a:pt x="48097" y="1534315"/>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E74354FF-DE61-C9AC-FEDF-13C1F0C3BAEE}"/>
                </a:ext>
              </a:extLst>
            </p:cNvPr>
            <p:cNvGrpSpPr/>
            <p:nvPr/>
          </p:nvGrpSpPr>
          <p:grpSpPr>
            <a:xfrm>
              <a:off x="5857686" y="3345895"/>
              <a:ext cx="1080763" cy="1648039"/>
              <a:chOff x="9006934" y="1061755"/>
              <a:chExt cx="1080763" cy="1648039"/>
            </a:xfrm>
          </p:grpSpPr>
          <p:pic>
            <p:nvPicPr>
              <p:cNvPr id="26" name="Picture 25">
                <a:extLst>
                  <a:ext uri="{FF2B5EF4-FFF2-40B4-BE49-F238E27FC236}">
                    <a16:creationId xmlns:a16="http://schemas.microsoft.com/office/drawing/2014/main" id="{C9C21BD8-6D99-4D67-181F-EA06EFBCDC90}"/>
                  </a:ext>
                </a:extLst>
              </p:cNvPr>
              <p:cNvPicPr>
                <a:picLocks noChangeAspect="1"/>
              </p:cNvPicPr>
              <p:nvPr/>
            </p:nvPicPr>
            <p:blipFill>
              <a:blip r:embed="rId3"/>
              <a:srcRect l="26480" t="12386" r="28429" b="20447"/>
              <a:stretch>
                <a:fillRect/>
              </a:stretch>
            </p:blipFill>
            <p:spPr>
              <a:xfrm>
                <a:off x="9006934" y="1061755"/>
                <a:ext cx="1080763" cy="1648039"/>
              </a:xfrm>
              <a:custGeom>
                <a:avLst/>
                <a:gdLst>
                  <a:gd name="connsiteX0" fmla="*/ 355010 w 1080763"/>
                  <a:gd name="connsiteY0" fmla="*/ 0 h 1648039"/>
                  <a:gd name="connsiteX1" fmla="*/ 1077961 w 1080763"/>
                  <a:gd name="connsiteY1" fmla="*/ 1372530 h 1648039"/>
                  <a:gd name="connsiteX2" fmla="*/ 290938 w 1080763"/>
                  <a:gd name="connsiteY2" fmla="*/ 1648039 h 1648039"/>
                  <a:gd name="connsiteX3" fmla="*/ 0 w 1080763"/>
                  <a:gd name="connsiteY3" fmla="*/ 124276 h 1648039"/>
                </a:gdLst>
                <a:ahLst/>
                <a:cxnLst>
                  <a:cxn ang="0">
                    <a:pos x="connsiteX0" y="connsiteY0"/>
                  </a:cxn>
                  <a:cxn ang="0">
                    <a:pos x="connsiteX1" y="connsiteY1"/>
                  </a:cxn>
                  <a:cxn ang="0">
                    <a:pos x="connsiteX2" y="connsiteY2"/>
                  </a:cxn>
                  <a:cxn ang="0">
                    <a:pos x="connsiteX3" y="connsiteY3"/>
                  </a:cxn>
                </a:cxnLst>
                <a:rect l="l" t="t" r="r" b="b"/>
                <a:pathLst>
                  <a:path w="1080763" h="1648039">
                    <a:moveTo>
                      <a:pt x="355010" y="0"/>
                    </a:moveTo>
                    <a:cubicBezTo>
                      <a:pt x="595994" y="457509"/>
                      <a:pt x="1123784" y="1022920"/>
                      <a:pt x="1077961" y="1372530"/>
                    </a:cubicBezTo>
                    <a:lnTo>
                      <a:pt x="290938" y="1648039"/>
                    </a:lnTo>
                    <a:lnTo>
                      <a:pt x="0" y="124276"/>
                    </a:lnTo>
                    <a:close/>
                  </a:path>
                </a:pathLst>
              </a:custGeom>
            </p:spPr>
          </p:pic>
          <p:sp>
            <p:nvSpPr>
              <p:cNvPr id="27" name="Trapezoid 34">
                <a:extLst>
                  <a:ext uri="{FF2B5EF4-FFF2-40B4-BE49-F238E27FC236}">
                    <a16:creationId xmlns:a16="http://schemas.microsoft.com/office/drawing/2014/main" id="{15FAE3E3-7421-765F-F3BE-21FCB539B7D2}"/>
                  </a:ext>
                </a:extLst>
              </p:cNvPr>
              <p:cNvSpPr/>
              <p:nvPr/>
            </p:nvSpPr>
            <p:spPr>
              <a:xfrm rot="20442400" flipH="1">
                <a:off x="9007865" y="1073458"/>
                <a:ext cx="878341" cy="1534315"/>
              </a:xfrm>
              <a:custGeom>
                <a:avLst/>
                <a:gdLst>
                  <a:gd name="connsiteX0" fmla="*/ 0 w 901482"/>
                  <a:gd name="connsiteY0" fmla="*/ 1534315 h 1534315"/>
                  <a:gd name="connsiteX1" fmla="*/ 247421 w 901482"/>
                  <a:gd name="connsiteY1" fmla="*/ 0 h 1534315"/>
                  <a:gd name="connsiteX2" fmla="*/ 654061 w 901482"/>
                  <a:gd name="connsiteY2" fmla="*/ 0 h 1534315"/>
                  <a:gd name="connsiteX3" fmla="*/ 901482 w 901482"/>
                  <a:gd name="connsiteY3" fmla="*/ 1534315 h 1534315"/>
                  <a:gd name="connsiteX4" fmla="*/ 0 w 901482"/>
                  <a:gd name="connsiteY4" fmla="*/ 1534315 h 1534315"/>
                  <a:gd name="connsiteX0" fmla="*/ 48097 w 949579"/>
                  <a:gd name="connsiteY0" fmla="*/ 1534315 h 1534315"/>
                  <a:gd name="connsiteX1" fmla="*/ 295518 w 949579"/>
                  <a:gd name="connsiteY1" fmla="*/ 0 h 1534315"/>
                  <a:gd name="connsiteX2" fmla="*/ 702158 w 949579"/>
                  <a:gd name="connsiteY2" fmla="*/ 0 h 1534315"/>
                  <a:gd name="connsiteX3" fmla="*/ 949579 w 949579"/>
                  <a:gd name="connsiteY3" fmla="*/ 1534315 h 1534315"/>
                  <a:gd name="connsiteX4" fmla="*/ 48097 w 949579"/>
                  <a:gd name="connsiteY4" fmla="*/ 1534315 h 153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579" h="1534315">
                    <a:moveTo>
                      <a:pt x="48097" y="1534315"/>
                    </a:moveTo>
                    <a:cubicBezTo>
                      <a:pt x="-123542" y="1219479"/>
                      <a:pt x="213044" y="511438"/>
                      <a:pt x="295518" y="0"/>
                    </a:cubicBezTo>
                    <a:lnTo>
                      <a:pt x="702158" y="0"/>
                    </a:lnTo>
                    <a:lnTo>
                      <a:pt x="949579" y="1534315"/>
                    </a:lnTo>
                    <a:lnTo>
                      <a:pt x="48097" y="1534315"/>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F275DD25-8B69-FFFC-6746-1B7E243C0544}"/>
                </a:ext>
              </a:extLst>
            </p:cNvPr>
            <p:cNvGrpSpPr/>
            <p:nvPr/>
          </p:nvGrpSpPr>
          <p:grpSpPr>
            <a:xfrm>
              <a:off x="5076350" y="3345895"/>
              <a:ext cx="1461113" cy="2372303"/>
              <a:chOff x="6229971" y="803364"/>
              <a:chExt cx="1461113" cy="2372303"/>
            </a:xfrm>
          </p:grpSpPr>
          <p:pic>
            <p:nvPicPr>
              <p:cNvPr id="24" name="Picture 23">
                <a:extLst>
                  <a:ext uri="{FF2B5EF4-FFF2-40B4-BE49-F238E27FC236}">
                    <a16:creationId xmlns:a16="http://schemas.microsoft.com/office/drawing/2014/main" id="{8DDBDD52-E721-CAEC-2F39-EBE2547D5FA7}"/>
                  </a:ext>
                </a:extLst>
              </p:cNvPr>
              <p:cNvPicPr>
                <a:picLocks noChangeAspect="1"/>
              </p:cNvPicPr>
              <p:nvPr/>
            </p:nvPicPr>
            <p:blipFill>
              <a:blip r:embed="rId3"/>
              <a:srcRect l="18328" t="1877" r="20844" b="4753"/>
              <a:stretch>
                <a:fillRect/>
              </a:stretch>
            </p:blipFill>
            <p:spPr>
              <a:xfrm>
                <a:off x="6229971" y="803364"/>
                <a:ext cx="1457960" cy="2363699"/>
              </a:xfrm>
              <a:custGeom>
                <a:avLst/>
                <a:gdLst>
                  <a:gd name="connsiteX0" fmla="*/ 364490 w 1457960"/>
                  <a:gd name="connsiteY0" fmla="*/ 0 h 2290948"/>
                  <a:gd name="connsiteX1" fmla="*/ 1093470 w 1457960"/>
                  <a:gd name="connsiteY1" fmla="*/ 0 h 2290948"/>
                  <a:gd name="connsiteX2" fmla="*/ 1457960 w 1457960"/>
                  <a:gd name="connsiteY2" fmla="*/ 2290948 h 2290948"/>
                  <a:gd name="connsiteX3" fmla="*/ 0 w 1457960"/>
                  <a:gd name="connsiteY3" fmla="*/ 2290948 h 2290948"/>
                </a:gdLst>
                <a:ahLst/>
                <a:cxnLst>
                  <a:cxn ang="0">
                    <a:pos x="connsiteX0" y="connsiteY0"/>
                  </a:cxn>
                  <a:cxn ang="0">
                    <a:pos x="connsiteX1" y="connsiteY1"/>
                  </a:cxn>
                  <a:cxn ang="0">
                    <a:pos x="connsiteX2" y="connsiteY2"/>
                  </a:cxn>
                  <a:cxn ang="0">
                    <a:pos x="connsiteX3" y="connsiteY3"/>
                  </a:cxn>
                </a:cxnLst>
                <a:rect l="l" t="t" r="r" b="b"/>
                <a:pathLst>
                  <a:path w="1457960" h="2290948">
                    <a:moveTo>
                      <a:pt x="364490" y="0"/>
                    </a:moveTo>
                    <a:lnTo>
                      <a:pt x="1093470" y="0"/>
                    </a:lnTo>
                    <a:lnTo>
                      <a:pt x="1457960" y="2290948"/>
                    </a:lnTo>
                    <a:lnTo>
                      <a:pt x="0" y="2290948"/>
                    </a:lnTo>
                    <a:close/>
                  </a:path>
                </a:pathLst>
              </a:custGeom>
            </p:spPr>
          </p:pic>
          <p:sp>
            <p:nvSpPr>
              <p:cNvPr id="25" name="Trapezoid 24">
                <a:extLst>
                  <a:ext uri="{FF2B5EF4-FFF2-40B4-BE49-F238E27FC236}">
                    <a16:creationId xmlns:a16="http://schemas.microsoft.com/office/drawing/2014/main" id="{0D9EE2F0-F463-A94E-438A-465021A0DD51}"/>
                  </a:ext>
                </a:extLst>
              </p:cNvPr>
              <p:cNvSpPr/>
              <p:nvPr/>
            </p:nvSpPr>
            <p:spPr>
              <a:xfrm>
                <a:off x="6233124" y="803364"/>
                <a:ext cx="1457960" cy="2372303"/>
              </a:xfrm>
              <a:prstGeom prst="trapezoi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46">
              <a:extLst>
                <a:ext uri="{FF2B5EF4-FFF2-40B4-BE49-F238E27FC236}">
                  <a16:creationId xmlns:a16="http://schemas.microsoft.com/office/drawing/2014/main" id="{FF9FEFC5-4EEB-0CFA-EBAE-8F837E964F45}"/>
                </a:ext>
              </a:extLst>
            </p:cNvPr>
            <p:cNvSpPr/>
            <p:nvPr/>
          </p:nvSpPr>
          <p:spPr>
            <a:xfrm rot="21336441">
              <a:off x="5113052" y="1861677"/>
              <a:ext cx="1381463" cy="1669084"/>
            </a:xfrm>
            <a:custGeom>
              <a:avLst/>
              <a:gdLst>
                <a:gd name="connsiteX0" fmla="*/ 0 w 1365016"/>
                <a:gd name="connsiteY0" fmla="*/ 834542 h 1669084"/>
                <a:gd name="connsiteX1" fmla="*/ 682508 w 1365016"/>
                <a:gd name="connsiteY1" fmla="*/ 0 h 1669084"/>
                <a:gd name="connsiteX2" fmla="*/ 1365016 w 1365016"/>
                <a:gd name="connsiteY2" fmla="*/ 834542 h 1669084"/>
                <a:gd name="connsiteX3" fmla="*/ 682508 w 1365016"/>
                <a:gd name="connsiteY3" fmla="*/ 1669084 h 1669084"/>
                <a:gd name="connsiteX4" fmla="*/ 0 w 1365016"/>
                <a:gd name="connsiteY4" fmla="*/ 834542 h 1669084"/>
                <a:gd name="connsiteX0" fmla="*/ 16447 w 1381463"/>
                <a:gd name="connsiteY0" fmla="*/ 834542 h 1669084"/>
                <a:gd name="connsiteX1" fmla="*/ 698955 w 1381463"/>
                <a:gd name="connsiteY1" fmla="*/ 0 h 1669084"/>
                <a:gd name="connsiteX2" fmla="*/ 1381463 w 1381463"/>
                <a:gd name="connsiteY2" fmla="*/ 834542 h 1669084"/>
                <a:gd name="connsiteX3" fmla="*/ 698955 w 1381463"/>
                <a:gd name="connsiteY3" fmla="*/ 1669084 h 1669084"/>
                <a:gd name="connsiteX4" fmla="*/ 16447 w 1381463"/>
                <a:gd name="connsiteY4" fmla="*/ 834542 h 1669084"/>
                <a:gd name="connsiteX0" fmla="*/ 16447 w 1381463"/>
                <a:gd name="connsiteY0" fmla="*/ 834542 h 1669084"/>
                <a:gd name="connsiteX1" fmla="*/ 698955 w 1381463"/>
                <a:gd name="connsiteY1" fmla="*/ 0 h 1669084"/>
                <a:gd name="connsiteX2" fmla="*/ 1381463 w 1381463"/>
                <a:gd name="connsiteY2" fmla="*/ 834542 h 1669084"/>
                <a:gd name="connsiteX3" fmla="*/ 698955 w 1381463"/>
                <a:gd name="connsiteY3" fmla="*/ 1669084 h 1669084"/>
                <a:gd name="connsiteX4" fmla="*/ 16447 w 1381463"/>
                <a:gd name="connsiteY4" fmla="*/ 834542 h 166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463" h="1669084">
                  <a:moveTo>
                    <a:pt x="16447" y="834542"/>
                  </a:moveTo>
                  <a:cubicBezTo>
                    <a:pt x="-87685" y="402692"/>
                    <a:pt x="322016" y="0"/>
                    <a:pt x="698955" y="0"/>
                  </a:cubicBezTo>
                  <a:cubicBezTo>
                    <a:pt x="1075894" y="0"/>
                    <a:pt x="1381463" y="373637"/>
                    <a:pt x="1381463" y="834542"/>
                  </a:cubicBezTo>
                  <a:cubicBezTo>
                    <a:pt x="1278026" y="1194867"/>
                    <a:pt x="1075894" y="1669084"/>
                    <a:pt x="698955" y="1669084"/>
                  </a:cubicBezTo>
                  <a:cubicBezTo>
                    <a:pt x="322016" y="1669084"/>
                    <a:pt x="120579" y="1266392"/>
                    <a:pt x="16447" y="834542"/>
                  </a:cubicBezTo>
                  <a:close/>
                </a:path>
              </a:pathLst>
            </a:cu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oon 15">
              <a:extLst>
                <a:ext uri="{FF2B5EF4-FFF2-40B4-BE49-F238E27FC236}">
                  <a16:creationId xmlns:a16="http://schemas.microsoft.com/office/drawing/2014/main" id="{E10023F7-740C-1BFA-3ACD-35071E99A00A}"/>
                </a:ext>
              </a:extLst>
            </p:cNvPr>
            <p:cNvSpPr/>
            <p:nvPr/>
          </p:nvSpPr>
          <p:spPr>
            <a:xfrm rot="13294433">
              <a:off x="6022053" y="2805772"/>
              <a:ext cx="424428" cy="989930"/>
            </a:xfrm>
            <a:prstGeom prst="moon">
              <a:avLst>
                <a:gd name="adj" fmla="val 59713"/>
              </a:avLst>
            </a:prstGeom>
            <a:solidFill>
              <a:srgbClr val="FFCC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oon 16">
              <a:extLst>
                <a:ext uri="{FF2B5EF4-FFF2-40B4-BE49-F238E27FC236}">
                  <a16:creationId xmlns:a16="http://schemas.microsoft.com/office/drawing/2014/main" id="{E0D62EDA-D8AF-48D8-E8CB-CEDC4BC76F38}"/>
                </a:ext>
              </a:extLst>
            </p:cNvPr>
            <p:cNvSpPr/>
            <p:nvPr/>
          </p:nvSpPr>
          <p:spPr>
            <a:xfrm rot="19903338">
              <a:off x="5141542" y="2710377"/>
              <a:ext cx="424428" cy="989930"/>
            </a:xfrm>
            <a:prstGeom prst="moon">
              <a:avLst>
                <a:gd name="adj" fmla="val 59713"/>
              </a:avLst>
            </a:prstGeom>
            <a:solidFill>
              <a:srgbClr val="FFCC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817F8A3-62EB-A0B1-E8C0-E68EF0D04138}"/>
                </a:ext>
              </a:extLst>
            </p:cNvPr>
            <p:cNvSpPr/>
            <p:nvPr/>
          </p:nvSpPr>
          <p:spPr>
            <a:xfrm rot="2943215">
              <a:off x="4893485" y="1875367"/>
              <a:ext cx="1727823" cy="1766311"/>
            </a:xfrm>
            <a:custGeom>
              <a:avLst/>
              <a:gdLst>
                <a:gd name="connsiteX0" fmla="*/ 438533 w 4762961"/>
                <a:gd name="connsiteY0" fmla="*/ 524666 h 4869057"/>
                <a:gd name="connsiteX1" fmla="*/ 1232328 w 4762961"/>
                <a:gd name="connsiteY1" fmla="*/ 150315 h 4869057"/>
                <a:gd name="connsiteX2" fmla="*/ 1603411 w 4762961"/>
                <a:gd name="connsiteY2" fmla="*/ 150315 h 4869057"/>
                <a:gd name="connsiteX3" fmla="*/ 1717074 w 4762961"/>
                <a:gd name="connsiteY3" fmla="*/ 99308 h 4869057"/>
                <a:gd name="connsiteX4" fmla="*/ 3149786 w 4762961"/>
                <a:gd name="connsiteY4" fmla="*/ 217222 h 4869057"/>
                <a:gd name="connsiteX5" fmla="*/ 4701899 w 4762961"/>
                <a:gd name="connsiteY5" fmla="*/ 850674 h 4869057"/>
                <a:gd name="connsiteX6" fmla="*/ 4205215 w 4762961"/>
                <a:gd name="connsiteY6" fmla="*/ 2067672 h 4869057"/>
                <a:gd name="connsiteX7" fmla="*/ 2653102 w 4762961"/>
                <a:gd name="connsiteY7" fmla="*/ 1434221 h 4869057"/>
                <a:gd name="connsiteX8" fmla="*/ 2257012 w 4762961"/>
                <a:gd name="connsiteY8" fmla="*/ 1484984 h 4869057"/>
                <a:gd name="connsiteX9" fmla="*/ 2217032 w 4762961"/>
                <a:gd name="connsiteY9" fmla="*/ 1464506 h 4869057"/>
                <a:gd name="connsiteX10" fmla="*/ 2198607 w 4762961"/>
                <a:gd name="connsiteY10" fmla="*/ 1532717 h 4869057"/>
                <a:gd name="connsiteX11" fmla="*/ 1439647 w 4762961"/>
                <a:gd name="connsiteY11" fmla="*/ 2186815 h 4869057"/>
                <a:gd name="connsiteX12" fmla="*/ 1357292 w 4762961"/>
                <a:gd name="connsiteY12" fmla="*/ 2199384 h 4869057"/>
                <a:gd name="connsiteX13" fmla="*/ 1415741 w 4762961"/>
                <a:gd name="connsiteY13" fmla="*/ 2253497 h 4869057"/>
                <a:gd name="connsiteX14" fmla="*/ 1500248 w 4762961"/>
                <a:gd name="connsiteY14" fmla="*/ 2755187 h 4869057"/>
                <a:gd name="connsiteX15" fmla="*/ 2363240 w 4762961"/>
                <a:gd name="connsiteY15" fmla="*/ 4192393 h 4869057"/>
                <a:gd name="connsiteX16" fmla="*/ 1236340 w 4762961"/>
                <a:gd name="connsiteY16" fmla="*/ 4869057 h 4869057"/>
                <a:gd name="connsiteX17" fmla="*/ 373348 w 4762961"/>
                <a:gd name="connsiteY17" fmla="*/ 3431851 h 4869057"/>
                <a:gd name="connsiteX18" fmla="*/ 132428 w 4762961"/>
                <a:gd name="connsiteY18" fmla="*/ 1737048 h 4869057"/>
                <a:gd name="connsiteX19" fmla="*/ 203628 w 4762961"/>
                <a:gd name="connsiteY19" fmla="*/ 1677944 h 4869057"/>
                <a:gd name="connsiteX20" fmla="*/ 203628 w 4762961"/>
                <a:gd name="connsiteY20" fmla="*/ 1179015 h 4869057"/>
                <a:gd name="connsiteX21" fmla="*/ 438533 w 4762961"/>
                <a:gd name="connsiteY21" fmla="*/ 524666 h 486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62961" h="4869057">
                  <a:moveTo>
                    <a:pt x="438533" y="524666"/>
                  </a:moveTo>
                  <a:cubicBezTo>
                    <a:pt x="627212" y="296041"/>
                    <a:pt x="912752" y="150315"/>
                    <a:pt x="1232328" y="150315"/>
                  </a:cubicBezTo>
                  <a:lnTo>
                    <a:pt x="1603411" y="150315"/>
                  </a:lnTo>
                  <a:lnTo>
                    <a:pt x="1717074" y="99308"/>
                  </a:lnTo>
                  <a:cubicBezTo>
                    <a:pt x="2327635" y="-145289"/>
                    <a:pt x="2673811" y="127857"/>
                    <a:pt x="3149786" y="217222"/>
                  </a:cubicBezTo>
                  <a:cubicBezTo>
                    <a:pt x="3693757" y="319355"/>
                    <a:pt x="3908592" y="1315634"/>
                    <a:pt x="4701899" y="850674"/>
                  </a:cubicBezTo>
                  <a:cubicBezTo>
                    <a:pt x="4536338" y="1256341"/>
                    <a:pt x="5189011" y="1577281"/>
                    <a:pt x="4205215" y="2067672"/>
                  </a:cubicBezTo>
                  <a:cubicBezTo>
                    <a:pt x="3411909" y="2532632"/>
                    <a:pt x="3446408" y="969261"/>
                    <a:pt x="2653102" y="1434221"/>
                  </a:cubicBezTo>
                  <a:cubicBezTo>
                    <a:pt x="2504356" y="1521401"/>
                    <a:pt x="2373946" y="1527593"/>
                    <a:pt x="2257012" y="1484984"/>
                  </a:cubicBezTo>
                  <a:lnTo>
                    <a:pt x="2217032" y="1464506"/>
                  </a:lnTo>
                  <a:lnTo>
                    <a:pt x="2198607" y="1532717"/>
                  </a:lnTo>
                  <a:cubicBezTo>
                    <a:pt x="2077459" y="1863586"/>
                    <a:pt x="1791218" y="2114873"/>
                    <a:pt x="1439647" y="2186815"/>
                  </a:cubicBezTo>
                  <a:lnTo>
                    <a:pt x="1357292" y="2199384"/>
                  </a:lnTo>
                  <a:lnTo>
                    <a:pt x="1415741" y="2253497"/>
                  </a:lnTo>
                  <a:cubicBezTo>
                    <a:pt x="1532131" y="2381883"/>
                    <a:pt x="1584846" y="2541438"/>
                    <a:pt x="1500248" y="2755187"/>
                  </a:cubicBezTo>
                  <a:cubicBezTo>
                    <a:pt x="1161856" y="3610180"/>
                    <a:pt x="2701632" y="3337399"/>
                    <a:pt x="2363240" y="4192393"/>
                  </a:cubicBezTo>
                  <a:cubicBezTo>
                    <a:pt x="2028797" y="5239525"/>
                    <a:pt x="1611973" y="4643502"/>
                    <a:pt x="1236340" y="4869057"/>
                  </a:cubicBezTo>
                  <a:cubicBezTo>
                    <a:pt x="1574731" y="4014064"/>
                    <a:pt x="557333" y="3953852"/>
                    <a:pt x="373348" y="3431851"/>
                  </a:cubicBezTo>
                  <a:cubicBezTo>
                    <a:pt x="189363" y="2909850"/>
                    <a:pt x="-205964" y="2592042"/>
                    <a:pt x="132428" y="1737048"/>
                  </a:cubicBezTo>
                  <a:lnTo>
                    <a:pt x="203628" y="1677944"/>
                  </a:lnTo>
                  <a:lnTo>
                    <a:pt x="203628" y="1179015"/>
                  </a:lnTo>
                  <a:cubicBezTo>
                    <a:pt x="203628" y="930456"/>
                    <a:pt x="291783" y="702486"/>
                    <a:pt x="438533" y="524666"/>
                  </a:cubicBezTo>
                  <a:close/>
                </a:path>
              </a:pathLst>
            </a:custGeom>
            <a:solidFill>
              <a:srgbClr val="884106"/>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Moon 18">
              <a:extLst>
                <a:ext uri="{FF2B5EF4-FFF2-40B4-BE49-F238E27FC236}">
                  <a16:creationId xmlns:a16="http://schemas.microsoft.com/office/drawing/2014/main" id="{DCF045D5-93AE-9E9C-B74A-4D7DF034170F}"/>
                </a:ext>
              </a:extLst>
            </p:cNvPr>
            <p:cNvSpPr/>
            <p:nvPr/>
          </p:nvSpPr>
          <p:spPr>
            <a:xfrm rot="5193798">
              <a:off x="5338410" y="1298440"/>
              <a:ext cx="840509" cy="1548977"/>
            </a:xfrm>
            <a:prstGeom prst="moon">
              <a:avLst/>
            </a:prstGeom>
            <a:solidFill>
              <a:srgbClr val="FFCC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01F85770-4C99-7C48-D97D-5DA07F1E0706}"/>
                </a:ext>
              </a:extLst>
            </p:cNvPr>
            <p:cNvGrpSpPr/>
            <p:nvPr/>
          </p:nvGrpSpPr>
          <p:grpSpPr>
            <a:xfrm>
              <a:off x="5423906" y="3378497"/>
              <a:ext cx="703003" cy="506581"/>
              <a:chOff x="7138870" y="1973909"/>
              <a:chExt cx="1030209" cy="742364"/>
            </a:xfrm>
          </p:grpSpPr>
          <p:sp>
            <p:nvSpPr>
              <p:cNvPr id="21" name="Isosceles Triangle 20">
                <a:extLst>
                  <a:ext uri="{FF2B5EF4-FFF2-40B4-BE49-F238E27FC236}">
                    <a16:creationId xmlns:a16="http://schemas.microsoft.com/office/drawing/2014/main" id="{050257BA-CAF6-776D-0935-BC2315764243}"/>
                  </a:ext>
                </a:extLst>
              </p:cNvPr>
              <p:cNvSpPr/>
              <p:nvPr/>
            </p:nvSpPr>
            <p:spPr>
              <a:xfrm rot="15956116">
                <a:off x="7549729" y="2079631"/>
                <a:ext cx="725071" cy="513628"/>
              </a:xfrm>
              <a:prstGeom prst="triangle">
                <a:avLst/>
              </a:prstGeom>
              <a:solidFill>
                <a:srgbClr val="FFCC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A6EFD44D-ACE8-755E-C332-BC91FEE6D9E0}"/>
                  </a:ext>
                </a:extLst>
              </p:cNvPr>
              <p:cNvSpPr/>
              <p:nvPr/>
            </p:nvSpPr>
            <p:spPr>
              <a:xfrm rot="5400000">
                <a:off x="7033148" y="2096924"/>
                <a:ext cx="725071" cy="513628"/>
              </a:xfrm>
              <a:prstGeom prst="triangle">
                <a:avLst/>
              </a:prstGeom>
              <a:solidFill>
                <a:srgbClr val="FFCC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9D40779-EA92-86AA-A3C6-4688EFB12F81}"/>
                  </a:ext>
                </a:extLst>
              </p:cNvPr>
              <p:cNvSpPr/>
              <p:nvPr/>
            </p:nvSpPr>
            <p:spPr>
              <a:xfrm>
                <a:off x="7350145" y="2183473"/>
                <a:ext cx="493495" cy="305945"/>
              </a:xfrm>
              <a:prstGeom prst="ellipse">
                <a:avLst/>
              </a:prstGeom>
              <a:solidFill>
                <a:srgbClr val="FFCC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29">
            <a:extLst>
              <a:ext uri="{FF2B5EF4-FFF2-40B4-BE49-F238E27FC236}">
                <a16:creationId xmlns:a16="http://schemas.microsoft.com/office/drawing/2014/main" id="{B2567397-31C6-765E-C47F-B5232DC5D563}"/>
              </a:ext>
            </a:extLst>
          </p:cNvPr>
          <p:cNvGrpSpPr/>
          <p:nvPr/>
        </p:nvGrpSpPr>
        <p:grpSpPr>
          <a:xfrm>
            <a:off x="9278132" y="1385235"/>
            <a:ext cx="1737537" cy="4382713"/>
            <a:chOff x="8893023" y="1072103"/>
            <a:chExt cx="2237257" cy="5643193"/>
          </a:xfrm>
        </p:grpSpPr>
        <p:grpSp>
          <p:nvGrpSpPr>
            <p:cNvPr id="31" name="Group 30">
              <a:extLst>
                <a:ext uri="{FF2B5EF4-FFF2-40B4-BE49-F238E27FC236}">
                  <a16:creationId xmlns:a16="http://schemas.microsoft.com/office/drawing/2014/main" id="{4570906D-F76E-2270-43D8-427A89716B5B}"/>
                </a:ext>
              </a:extLst>
            </p:cNvPr>
            <p:cNvGrpSpPr/>
            <p:nvPr/>
          </p:nvGrpSpPr>
          <p:grpSpPr>
            <a:xfrm>
              <a:off x="9483565" y="1072103"/>
              <a:ext cx="1241865" cy="935444"/>
              <a:chOff x="6295435" y="3394444"/>
              <a:chExt cx="1141423" cy="721096"/>
            </a:xfrm>
          </p:grpSpPr>
          <p:grpSp>
            <p:nvGrpSpPr>
              <p:cNvPr id="57" name="Group 56">
                <a:extLst>
                  <a:ext uri="{FF2B5EF4-FFF2-40B4-BE49-F238E27FC236}">
                    <a16:creationId xmlns:a16="http://schemas.microsoft.com/office/drawing/2014/main" id="{538A00CA-47B0-1D60-038B-B3E6F7BE2051}"/>
                  </a:ext>
                </a:extLst>
              </p:cNvPr>
              <p:cNvGrpSpPr/>
              <p:nvPr/>
            </p:nvGrpSpPr>
            <p:grpSpPr>
              <a:xfrm>
                <a:off x="6295435" y="3394444"/>
                <a:ext cx="1141423" cy="721096"/>
                <a:chOff x="4122480" y="257531"/>
                <a:chExt cx="1141423" cy="721096"/>
              </a:xfrm>
              <a:solidFill>
                <a:schemeClr val="bg1">
                  <a:lumMod val="95000"/>
                </a:schemeClr>
              </a:solidFill>
            </p:grpSpPr>
            <p:sp>
              <p:nvSpPr>
                <p:cNvPr id="59" name="Round Diagonal Corner Rectangle 61">
                  <a:extLst>
                    <a:ext uri="{FF2B5EF4-FFF2-40B4-BE49-F238E27FC236}">
                      <a16:creationId xmlns:a16="http://schemas.microsoft.com/office/drawing/2014/main" id="{5DFCDBAF-B2F1-A44E-3B5F-EA2465D7093E}"/>
                    </a:ext>
                  </a:extLst>
                </p:cNvPr>
                <p:cNvSpPr/>
                <p:nvPr/>
              </p:nvSpPr>
              <p:spPr>
                <a:xfrm rot="6566490">
                  <a:off x="4683671" y="398396"/>
                  <a:ext cx="563133" cy="59733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62">
                  <a:extLst>
                    <a:ext uri="{FF2B5EF4-FFF2-40B4-BE49-F238E27FC236}">
                      <a16:creationId xmlns:a16="http://schemas.microsoft.com/office/drawing/2014/main" id="{CC782F01-3D5B-C822-418D-F074EB087EB2}"/>
                    </a:ext>
                  </a:extLst>
                </p:cNvPr>
                <p:cNvSpPr/>
                <p:nvPr/>
              </p:nvSpPr>
              <p:spPr>
                <a:xfrm>
                  <a:off x="4122480" y="328770"/>
                  <a:ext cx="678414" cy="53939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 Diagonal Corner Rectangle 63">
                  <a:extLst>
                    <a:ext uri="{FF2B5EF4-FFF2-40B4-BE49-F238E27FC236}">
                      <a16:creationId xmlns:a16="http://schemas.microsoft.com/office/drawing/2014/main" id="{29D2E6FA-345E-7ACE-614A-BC7FBA4F4875}"/>
                    </a:ext>
                  </a:extLst>
                </p:cNvPr>
                <p:cNvSpPr/>
                <p:nvPr/>
              </p:nvSpPr>
              <p:spPr>
                <a:xfrm rot="11549398" flipH="1">
                  <a:off x="4314588" y="257531"/>
                  <a:ext cx="690878" cy="343939"/>
                </a:xfrm>
                <a:prstGeom prst="round2DiagRect">
                  <a:avLst>
                    <a:gd name="adj1" fmla="val 0"/>
                    <a:gd name="adj2" fmla="val 4615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Oval 57">
                <a:extLst>
                  <a:ext uri="{FF2B5EF4-FFF2-40B4-BE49-F238E27FC236}">
                    <a16:creationId xmlns:a16="http://schemas.microsoft.com/office/drawing/2014/main" id="{9ED5CCB5-485C-12BD-F52B-0CA81CE57354}"/>
                  </a:ext>
                </a:extLst>
              </p:cNvPr>
              <p:cNvSpPr/>
              <p:nvPr/>
            </p:nvSpPr>
            <p:spPr>
              <a:xfrm>
                <a:off x="6425296" y="3493792"/>
                <a:ext cx="861395" cy="41980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Oval 31">
              <a:extLst>
                <a:ext uri="{FF2B5EF4-FFF2-40B4-BE49-F238E27FC236}">
                  <a16:creationId xmlns:a16="http://schemas.microsoft.com/office/drawing/2014/main" id="{5777B8B7-7CBC-E187-CB83-133A5AEC85FA}"/>
                </a:ext>
              </a:extLst>
            </p:cNvPr>
            <p:cNvSpPr/>
            <p:nvPr/>
          </p:nvSpPr>
          <p:spPr>
            <a:xfrm rot="20363515">
              <a:off x="10788012" y="3875009"/>
              <a:ext cx="274093" cy="59249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F16F2938-E844-DD99-1B34-8E0AF0ADDFF7}"/>
                </a:ext>
              </a:extLst>
            </p:cNvPr>
            <p:cNvSpPr/>
            <p:nvPr/>
          </p:nvSpPr>
          <p:spPr>
            <a:xfrm rot="20302250">
              <a:off x="10598763" y="3594607"/>
              <a:ext cx="531517" cy="589347"/>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a:extLst>
                <a:ext uri="{FF2B5EF4-FFF2-40B4-BE49-F238E27FC236}">
                  <a16:creationId xmlns:a16="http://schemas.microsoft.com/office/drawing/2014/main" id="{7B14DA35-FD92-857B-7951-496D9B8A81AE}"/>
                </a:ext>
              </a:extLst>
            </p:cNvPr>
            <p:cNvSpPr/>
            <p:nvPr/>
          </p:nvSpPr>
          <p:spPr>
            <a:xfrm rot="20337671">
              <a:off x="10207995" y="2396299"/>
              <a:ext cx="649152" cy="1623528"/>
            </a:xfrm>
            <a:prstGeom prst="trapezoid">
              <a:avLst>
                <a:gd name="adj" fmla="val 29378"/>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apezoid 34">
              <a:extLst>
                <a:ext uri="{FF2B5EF4-FFF2-40B4-BE49-F238E27FC236}">
                  <a16:creationId xmlns:a16="http://schemas.microsoft.com/office/drawing/2014/main" id="{DB3E6B1B-A05B-C3F3-AC0D-D8C99C1B6C2D}"/>
                </a:ext>
              </a:extLst>
            </p:cNvPr>
            <p:cNvSpPr/>
            <p:nvPr/>
          </p:nvSpPr>
          <p:spPr>
            <a:xfrm>
              <a:off x="9684564" y="2398300"/>
              <a:ext cx="871638" cy="2383317"/>
            </a:xfrm>
            <a:prstGeom prst="trapezoid">
              <a:avLst>
                <a:gd name="adj" fmla="val 26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3222B61-4AC6-0245-EE2B-2DAF3D1AC6B0}"/>
                </a:ext>
              </a:extLst>
            </p:cNvPr>
            <p:cNvSpPr/>
            <p:nvPr/>
          </p:nvSpPr>
          <p:spPr>
            <a:xfrm rot="1933618">
              <a:off x="8920352" y="3897027"/>
              <a:ext cx="293760" cy="59249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22C1F837-2F37-F21D-6530-74E0E76DF8A1}"/>
                </a:ext>
              </a:extLst>
            </p:cNvPr>
            <p:cNvSpPr/>
            <p:nvPr/>
          </p:nvSpPr>
          <p:spPr>
            <a:xfrm rot="1611750" flipH="1">
              <a:off x="8893023" y="3637574"/>
              <a:ext cx="589261" cy="589347"/>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CE8027-A513-D914-E7FC-8A03422AE707}"/>
                </a:ext>
              </a:extLst>
            </p:cNvPr>
            <p:cNvSpPr/>
            <p:nvPr/>
          </p:nvSpPr>
          <p:spPr>
            <a:xfrm rot="20575878">
              <a:off x="10210336" y="5682015"/>
              <a:ext cx="452039" cy="986395"/>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7518A8C-46C8-4EED-C6B9-5535369DB657}"/>
                </a:ext>
              </a:extLst>
            </p:cNvPr>
            <p:cNvSpPr/>
            <p:nvPr/>
          </p:nvSpPr>
          <p:spPr>
            <a:xfrm rot="2393332">
              <a:off x="9629033" y="5834876"/>
              <a:ext cx="354409" cy="880420"/>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7C4B80F3-0390-41F0-19A4-12AECC1EA26B}"/>
                </a:ext>
              </a:extLst>
            </p:cNvPr>
            <p:cNvSpPr/>
            <p:nvPr/>
          </p:nvSpPr>
          <p:spPr>
            <a:xfrm>
              <a:off x="9337549" y="4167692"/>
              <a:ext cx="1571223" cy="2190026"/>
            </a:xfrm>
            <a:prstGeom prst="trapezoid">
              <a:avLst>
                <a:gd name="adj" fmla="val 12898"/>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D5C7AC2D-2C02-5B73-C0CC-A35AC06A6383}"/>
                </a:ext>
              </a:extLst>
            </p:cNvPr>
            <p:cNvSpPr/>
            <p:nvPr/>
          </p:nvSpPr>
          <p:spPr>
            <a:xfrm rot="1527662">
              <a:off x="9169731" y="2289164"/>
              <a:ext cx="625264" cy="1786940"/>
            </a:xfrm>
            <a:prstGeom prst="trapezoid">
              <a:avLst>
                <a:gd name="adj" fmla="val 34464"/>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9869DC09-CF24-493B-2915-71F3AAA87DD6}"/>
                </a:ext>
              </a:extLst>
            </p:cNvPr>
            <p:cNvSpPr/>
            <p:nvPr/>
          </p:nvSpPr>
          <p:spPr>
            <a:xfrm rot="15873315">
              <a:off x="9808958" y="4028372"/>
              <a:ext cx="437484" cy="1279985"/>
            </a:xfrm>
            <a:prstGeom prst="ellipse">
              <a:avLst/>
            </a:prstGeom>
            <a:solidFill>
              <a:srgbClr val="4C1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80E65B5-61A7-AFD9-AA4A-5744984CC47F}"/>
                </a:ext>
              </a:extLst>
            </p:cNvPr>
            <p:cNvSpPr/>
            <p:nvPr/>
          </p:nvSpPr>
          <p:spPr>
            <a:xfrm>
              <a:off x="9536441" y="3908653"/>
              <a:ext cx="1159666" cy="290650"/>
            </a:xfrm>
            <a:prstGeom prst="rect">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B419965B-7EE3-E9FD-9A4F-27D86E18D85E}"/>
                </a:ext>
              </a:extLst>
            </p:cNvPr>
            <p:cNvSpPr/>
            <p:nvPr/>
          </p:nvSpPr>
          <p:spPr>
            <a:xfrm rot="21408159">
              <a:off x="9961763" y="2448184"/>
              <a:ext cx="871638" cy="2726968"/>
            </a:xfrm>
            <a:prstGeom prst="trapezoid">
              <a:avLst>
                <a:gd name="adj" fmla="val 4023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9AD95488-8B91-AD2A-B4EC-E3C9C89C8B01}"/>
                </a:ext>
              </a:extLst>
            </p:cNvPr>
            <p:cNvSpPr/>
            <p:nvPr/>
          </p:nvSpPr>
          <p:spPr>
            <a:xfrm rot="278956">
              <a:off x="9370512" y="2483672"/>
              <a:ext cx="729951" cy="2676609"/>
            </a:xfrm>
            <a:prstGeom prst="trapezoid">
              <a:avLst>
                <a:gd name="adj" fmla="val 28696"/>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CB930DD-7819-EAB5-B3D7-C77DABDADD7E}"/>
                </a:ext>
              </a:extLst>
            </p:cNvPr>
            <p:cNvSpPr/>
            <p:nvPr/>
          </p:nvSpPr>
          <p:spPr>
            <a:xfrm>
              <a:off x="9771093" y="2083079"/>
              <a:ext cx="635551" cy="74727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6">
              <a:extLst>
                <a:ext uri="{FF2B5EF4-FFF2-40B4-BE49-F238E27FC236}">
                  <a16:creationId xmlns:a16="http://schemas.microsoft.com/office/drawing/2014/main" id="{E71A530D-C32D-F1DC-8D19-80A6CCA8DC65}"/>
                </a:ext>
              </a:extLst>
            </p:cNvPr>
            <p:cNvSpPr/>
            <p:nvPr/>
          </p:nvSpPr>
          <p:spPr>
            <a:xfrm rot="16200000">
              <a:off x="9066138" y="2673891"/>
              <a:ext cx="1984977" cy="711324"/>
            </a:xfrm>
            <a:prstGeom prst="moon">
              <a:avLst>
                <a:gd name="adj" fmla="val 6008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6B6B75B-E821-07F8-8ED6-C79DEFE9F06D}"/>
                </a:ext>
              </a:extLst>
            </p:cNvPr>
            <p:cNvSpPr/>
            <p:nvPr/>
          </p:nvSpPr>
          <p:spPr>
            <a:xfrm>
              <a:off x="9522341" y="1181672"/>
              <a:ext cx="1159985" cy="149486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D018EDCB-2AC6-49AF-838A-F2AE60A30886}"/>
                </a:ext>
              </a:extLst>
            </p:cNvPr>
            <p:cNvGrpSpPr/>
            <p:nvPr/>
          </p:nvGrpSpPr>
          <p:grpSpPr>
            <a:xfrm>
              <a:off x="9803105" y="2632449"/>
              <a:ext cx="565513" cy="725971"/>
              <a:chOff x="6509910" y="2757941"/>
              <a:chExt cx="435931" cy="559622"/>
            </a:xfrm>
          </p:grpSpPr>
          <p:grpSp>
            <p:nvGrpSpPr>
              <p:cNvPr id="51" name="Group 275">
                <a:extLst>
                  <a:ext uri="{FF2B5EF4-FFF2-40B4-BE49-F238E27FC236}">
                    <a16:creationId xmlns:a16="http://schemas.microsoft.com/office/drawing/2014/main" id="{C36B74C1-7E02-68F2-947D-1B3B8F4F4A85}"/>
                  </a:ext>
                </a:extLst>
              </p:cNvPr>
              <p:cNvGrpSpPr/>
              <p:nvPr/>
            </p:nvGrpSpPr>
            <p:grpSpPr>
              <a:xfrm>
                <a:off x="6509910" y="2757941"/>
                <a:ext cx="435931" cy="320296"/>
                <a:chOff x="5791200" y="2209800"/>
                <a:chExt cx="703093" cy="622345"/>
              </a:xfrm>
            </p:grpSpPr>
            <p:sp>
              <p:nvSpPr>
                <p:cNvPr id="55" name="Isosceles Triangle 54">
                  <a:extLst>
                    <a:ext uri="{FF2B5EF4-FFF2-40B4-BE49-F238E27FC236}">
                      <a16:creationId xmlns:a16="http://schemas.microsoft.com/office/drawing/2014/main" id="{CE5FBFF1-6107-7FFB-80D2-32F8E7212904}"/>
                    </a:ext>
                  </a:extLst>
                </p:cNvPr>
                <p:cNvSpPr/>
                <p:nvPr/>
              </p:nvSpPr>
              <p:spPr>
                <a:xfrm rot="5400000">
                  <a:off x="57150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D8513612-6751-0A3B-E38A-AA562C9FBC0C}"/>
                    </a:ext>
                  </a:extLst>
                </p:cNvPr>
                <p:cNvSpPr/>
                <p:nvPr/>
              </p:nvSpPr>
              <p:spPr>
                <a:xfrm rot="16399489">
                  <a:off x="5960893" y="2298745"/>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ounded Rectangle 68">
                <a:extLst>
                  <a:ext uri="{FF2B5EF4-FFF2-40B4-BE49-F238E27FC236}">
                    <a16:creationId xmlns:a16="http://schemas.microsoft.com/office/drawing/2014/main" id="{F06C5A03-2C4B-543E-9618-BD52CD53A9FF}"/>
                  </a:ext>
                </a:extLst>
              </p:cNvPr>
              <p:cNvSpPr/>
              <p:nvPr/>
            </p:nvSpPr>
            <p:spPr>
              <a:xfrm>
                <a:off x="6613576" y="2849189"/>
                <a:ext cx="228600" cy="152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83">
                <a:extLst>
                  <a:ext uri="{FF2B5EF4-FFF2-40B4-BE49-F238E27FC236}">
                    <a16:creationId xmlns:a16="http://schemas.microsoft.com/office/drawing/2014/main" id="{D67905CD-9044-B90C-879B-DBF7409BAD0E}"/>
                  </a:ext>
                </a:extLst>
              </p:cNvPr>
              <p:cNvSpPr/>
              <p:nvPr/>
            </p:nvSpPr>
            <p:spPr>
              <a:xfrm rot="17089073">
                <a:off x="6465837" y="3085572"/>
                <a:ext cx="329045" cy="13493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84">
                <a:extLst>
                  <a:ext uri="{FF2B5EF4-FFF2-40B4-BE49-F238E27FC236}">
                    <a16:creationId xmlns:a16="http://schemas.microsoft.com/office/drawing/2014/main" id="{C2BE3986-E511-21AC-4407-E014C635089E}"/>
                  </a:ext>
                </a:extLst>
              </p:cNvPr>
              <p:cNvSpPr/>
              <p:nvPr/>
            </p:nvSpPr>
            <p:spPr>
              <a:xfrm rot="14259947">
                <a:off x="6645174" y="3056469"/>
                <a:ext cx="329045" cy="13493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0" name="Straight Connector 49">
              <a:extLst>
                <a:ext uri="{FF2B5EF4-FFF2-40B4-BE49-F238E27FC236}">
                  <a16:creationId xmlns:a16="http://schemas.microsoft.com/office/drawing/2014/main" id="{A21315D6-6EC2-4DFF-DBE4-60B0DDBF8213}"/>
                </a:ext>
              </a:extLst>
            </p:cNvPr>
            <p:cNvCxnSpPr>
              <a:cxnSpLocks/>
            </p:cNvCxnSpPr>
            <p:nvPr/>
          </p:nvCxnSpPr>
          <p:spPr>
            <a:xfrm flipH="1">
              <a:off x="10119897" y="5185462"/>
              <a:ext cx="3263" cy="11888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2B456634-833D-DB34-84C2-1B07186553E7}"/>
              </a:ext>
            </a:extLst>
          </p:cNvPr>
          <p:cNvSpPr txBox="1"/>
          <p:nvPr/>
        </p:nvSpPr>
        <p:spPr>
          <a:xfrm>
            <a:off x="49211" y="6465517"/>
            <a:ext cx="10427530" cy="276999"/>
          </a:xfrm>
          <a:prstGeom prst="rect">
            <a:avLst/>
          </a:prstGeom>
          <a:noFill/>
        </p:spPr>
        <p:txBody>
          <a:bodyPr wrap="square">
            <a:spAutoFit/>
          </a:bodyPr>
          <a:lstStyle/>
          <a:p>
            <a:r>
              <a:rPr lang="en-US" sz="1200" b="0" i="0" dirty="0">
                <a:solidFill>
                  <a:schemeClr val="bg1"/>
                </a:solidFill>
                <a:effectLst/>
              </a:rPr>
              <a:t>Susan Easton Black, </a:t>
            </a:r>
            <a:r>
              <a:rPr lang="en-US" sz="1200" b="0" i="1" dirty="0">
                <a:solidFill>
                  <a:schemeClr val="bg1"/>
                </a:solidFill>
                <a:effectLst/>
              </a:rPr>
              <a:t>Who’s Who in the Doctrine and Covenants</a:t>
            </a:r>
            <a:r>
              <a:rPr lang="en-US" sz="1200" b="0" i="0" dirty="0">
                <a:solidFill>
                  <a:schemeClr val="bg1"/>
                </a:solidFill>
                <a:effectLst/>
              </a:rPr>
              <a:t> [1997], 198.)</a:t>
            </a:r>
            <a:endParaRPr lang="en-US" sz="1200" dirty="0">
              <a:solidFill>
                <a:schemeClr val="bg1"/>
              </a:solidFill>
            </a:endParaRPr>
          </a:p>
        </p:txBody>
      </p:sp>
    </p:spTree>
    <p:extLst>
      <p:ext uri="{BB962C8B-B14F-4D97-AF65-F5344CB8AC3E}">
        <p14:creationId xmlns:p14="http://schemas.microsoft.com/office/powerpoint/2010/main" val="213075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3E15DAEB-35AB-4FAB-8255-EB84AE69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p:cNvSpPr txBox="1"/>
          <p:nvPr/>
        </p:nvSpPr>
        <p:spPr>
          <a:xfrm>
            <a:off x="157945" y="1106573"/>
            <a:ext cx="7608958" cy="5909310"/>
          </a:xfrm>
          <a:prstGeom prst="rect">
            <a:avLst/>
          </a:prstGeom>
          <a:noFill/>
        </p:spPr>
        <p:txBody>
          <a:bodyPr wrap="square" rtlCol="0">
            <a:spAutoFit/>
          </a:bodyPr>
          <a:lstStyle/>
          <a:p>
            <a:r>
              <a:rPr lang="en-US" dirty="0">
                <a:solidFill>
                  <a:schemeClr val="bg1"/>
                </a:solidFill>
              </a:rPr>
              <a:t>He was born on October 28, 1787, at Suffield, Connecticut</a:t>
            </a:r>
          </a:p>
          <a:p>
            <a:endParaRPr lang="en-US" dirty="0">
              <a:solidFill>
                <a:schemeClr val="bg1"/>
              </a:solidFill>
            </a:endParaRPr>
          </a:p>
          <a:p>
            <a:r>
              <a:rPr lang="en-US" dirty="0">
                <a:solidFill>
                  <a:schemeClr val="bg1"/>
                </a:solidFill>
              </a:rPr>
              <a:t>He was a self trained medical practitioner</a:t>
            </a:r>
          </a:p>
          <a:p>
            <a:endParaRPr lang="en-US" dirty="0">
              <a:solidFill>
                <a:schemeClr val="bg1"/>
              </a:solidFill>
            </a:endParaRPr>
          </a:p>
          <a:p>
            <a:r>
              <a:rPr lang="en-US" dirty="0">
                <a:solidFill>
                  <a:schemeClr val="bg1"/>
                </a:solidFill>
              </a:rPr>
              <a:t>He and his wife found their way to Kirtland, Ohio and were converted by the missionaries and baptized in October 1830</a:t>
            </a:r>
          </a:p>
          <a:p>
            <a:endParaRPr lang="en-US" dirty="0">
              <a:solidFill>
                <a:schemeClr val="bg1"/>
              </a:solidFill>
            </a:endParaRPr>
          </a:p>
          <a:p>
            <a:r>
              <a:rPr lang="en-US" dirty="0">
                <a:solidFill>
                  <a:schemeClr val="bg1"/>
                </a:solidFill>
              </a:rPr>
              <a:t>He was ordained an elder and then a high priest in 1832</a:t>
            </a:r>
          </a:p>
          <a:p>
            <a:endParaRPr lang="en-US" dirty="0">
              <a:solidFill>
                <a:schemeClr val="bg1"/>
              </a:solidFill>
            </a:endParaRPr>
          </a:p>
          <a:p>
            <a:r>
              <a:rPr lang="en-US" dirty="0">
                <a:solidFill>
                  <a:schemeClr val="bg1"/>
                </a:solidFill>
              </a:rPr>
              <a:t>He owned some land in Ohio and the Prophet in D&amp;C 64 told him to hold that land for 5 years and in 1834 he deeded his farm to the Prophet Joseph Smith </a:t>
            </a:r>
          </a:p>
          <a:p>
            <a:endParaRPr lang="en-US" dirty="0">
              <a:solidFill>
                <a:schemeClr val="bg1"/>
              </a:solidFill>
            </a:endParaRPr>
          </a:p>
          <a:p>
            <a:r>
              <a:rPr lang="en-US" dirty="0">
                <a:solidFill>
                  <a:schemeClr val="bg1"/>
                </a:solidFill>
              </a:rPr>
              <a:t>He was paymaster in Zion’s Camp</a:t>
            </a:r>
          </a:p>
          <a:p>
            <a:endParaRPr lang="en-US" dirty="0">
              <a:solidFill>
                <a:schemeClr val="bg1"/>
              </a:solidFill>
            </a:endParaRPr>
          </a:p>
          <a:p>
            <a:r>
              <a:rPr lang="en-US" dirty="0">
                <a:solidFill>
                  <a:schemeClr val="bg1"/>
                </a:solidFill>
              </a:rPr>
              <a:t>He lost his counsellorship and his membership in 1837</a:t>
            </a:r>
          </a:p>
          <a:p>
            <a:endParaRPr lang="en-US" dirty="0">
              <a:solidFill>
                <a:schemeClr val="bg1"/>
              </a:solidFill>
            </a:endParaRPr>
          </a:p>
          <a:p>
            <a:r>
              <a:rPr lang="en-US" dirty="0">
                <a:solidFill>
                  <a:schemeClr val="bg1"/>
                </a:solidFill>
              </a:rPr>
              <a:t>He repented and was </a:t>
            </a:r>
            <a:r>
              <a:rPr lang="en-US" dirty="0" err="1">
                <a:solidFill>
                  <a:schemeClr val="bg1"/>
                </a:solidFill>
              </a:rPr>
              <a:t>rebaptized</a:t>
            </a:r>
            <a:r>
              <a:rPr lang="en-US" dirty="0">
                <a:solidFill>
                  <a:schemeClr val="bg1"/>
                </a:solidFill>
              </a:rPr>
              <a:t> and joined the saints in Missouri (D&amp;C 90:6)</a:t>
            </a:r>
          </a:p>
          <a:p>
            <a:endParaRPr lang="en-US" dirty="0">
              <a:solidFill>
                <a:schemeClr val="bg1"/>
              </a:solidFill>
            </a:endParaRPr>
          </a:p>
          <a:p>
            <a:r>
              <a:rPr lang="en-US" dirty="0">
                <a:solidFill>
                  <a:schemeClr val="bg1"/>
                </a:solidFill>
              </a:rPr>
              <a:t>He passed away in Quincy, Ohio in October 1842 of poor health</a:t>
            </a:r>
          </a:p>
          <a:p>
            <a:endParaRPr lang="en-US" dirty="0">
              <a:solidFill>
                <a:schemeClr val="bg1"/>
              </a:solidFill>
            </a:endParaRPr>
          </a:p>
          <a:p>
            <a:endParaRPr lang="en-US" dirty="0">
              <a:solidFill>
                <a:schemeClr val="bg1"/>
              </a:solidFill>
            </a:endParaRPr>
          </a:p>
        </p:txBody>
      </p:sp>
      <p:sp>
        <p:nvSpPr>
          <p:cNvPr id="5" name="TextBox 4"/>
          <p:cNvSpPr txBox="1"/>
          <p:nvPr/>
        </p:nvSpPr>
        <p:spPr>
          <a:xfrm>
            <a:off x="1619076" y="1"/>
            <a:ext cx="9237677" cy="1015663"/>
          </a:xfrm>
          <a:prstGeom prst="rect">
            <a:avLst/>
          </a:prstGeom>
          <a:noFill/>
        </p:spPr>
        <p:txBody>
          <a:bodyPr wrap="square" rtlCol="0">
            <a:spAutoFit/>
          </a:bodyPr>
          <a:lstStyle/>
          <a:p>
            <a:pPr algn="ctr"/>
            <a:r>
              <a:rPr lang="en-US" sz="6000" dirty="0">
                <a:solidFill>
                  <a:schemeClr val="bg1"/>
                </a:solidFill>
                <a:latin typeface="Candara" panose="020E0502030303020204" pitchFamily="34" charset="0"/>
              </a:rPr>
              <a:t>Frederick G. Williams</a:t>
            </a:r>
          </a:p>
        </p:txBody>
      </p:sp>
      <p:grpSp>
        <p:nvGrpSpPr>
          <p:cNvPr id="6" name="Group 5"/>
          <p:cNvGrpSpPr/>
          <p:nvPr/>
        </p:nvGrpSpPr>
        <p:grpSpPr>
          <a:xfrm>
            <a:off x="7937382" y="1403827"/>
            <a:ext cx="1947193" cy="4453506"/>
            <a:chOff x="1060920" y="591455"/>
            <a:chExt cx="1947193" cy="4453506"/>
          </a:xfrm>
        </p:grpSpPr>
        <p:grpSp>
          <p:nvGrpSpPr>
            <p:cNvPr id="7" name="Group 6"/>
            <p:cNvGrpSpPr/>
            <p:nvPr/>
          </p:nvGrpSpPr>
          <p:grpSpPr>
            <a:xfrm>
              <a:off x="1219200" y="591455"/>
              <a:ext cx="1788913" cy="4453506"/>
              <a:chOff x="1981200" y="118495"/>
              <a:chExt cx="1788913" cy="4453506"/>
            </a:xfrm>
          </p:grpSpPr>
          <p:sp>
            <p:nvSpPr>
              <p:cNvPr id="20" name="Round Diagonal Corner Rectangle 19"/>
              <p:cNvSpPr/>
              <p:nvPr/>
            </p:nvSpPr>
            <p:spPr>
              <a:xfrm rot="15873051">
                <a:off x="2861423" y="242358"/>
                <a:ext cx="663246" cy="508760"/>
              </a:xfrm>
              <a:prstGeom prst="round2DiagRect">
                <a:avLst>
                  <a:gd name="adj1" fmla="val 38391"/>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Diagonal Corner Rectangle 20"/>
              <p:cNvSpPr/>
              <p:nvPr/>
            </p:nvSpPr>
            <p:spPr>
              <a:xfrm rot="20996071">
                <a:off x="2231341" y="284640"/>
                <a:ext cx="514409" cy="574556"/>
              </a:xfrm>
              <a:prstGeom prst="round2DiagRect">
                <a:avLst>
                  <a:gd name="adj1" fmla="val 38391"/>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499614">
                <a:off x="1981200" y="2438400"/>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20218618">
                <a:off x="3450073" y="2402377"/>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1297584">
                <a:off x="2133600" y="1447800"/>
                <a:ext cx="457200" cy="12954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20443541">
                <a:off x="3111828" y="1443411"/>
                <a:ext cx="457200" cy="12954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2704841" flipH="1">
                <a:off x="2323021" y="4098045"/>
                <a:ext cx="394574" cy="55333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a:off x="2438400" y="1600200"/>
                <a:ext cx="914400" cy="12954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7610301" flipH="1">
                <a:off x="2901719" y="4045856"/>
                <a:ext cx="394574" cy="55333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nual Operation 28"/>
              <p:cNvSpPr/>
              <p:nvPr/>
            </p:nvSpPr>
            <p:spPr>
              <a:xfrm rot="10800000">
                <a:off x="2325624" y="2965469"/>
                <a:ext cx="704088" cy="1336208"/>
              </a:xfrm>
              <a:prstGeom prst="flowChartManualOperati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anual Operation 29"/>
              <p:cNvSpPr/>
              <p:nvPr/>
            </p:nvSpPr>
            <p:spPr>
              <a:xfrm rot="10800000">
                <a:off x="2773680" y="2965469"/>
                <a:ext cx="704088" cy="1336208"/>
              </a:xfrm>
              <a:prstGeom prst="flowChartManualOperati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43200" y="2971800"/>
                <a:ext cx="3810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oon 31"/>
              <p:cNvSpPr/>
              <p:nvPr/>
            </p:nvSpPr>
            <p:spPr>
              <a:xfrm rot="16200000">
                <a:off x="2362200" y="2133600"/>
                <a:ext cx="1066800" cy="457200"/>
              </a:xfrm>
              <a:prstGeom prst="moon">
                <a:avLst>
                  <a:gd name="adj" fmla="val 60084"/>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a:off x="2919549" y="1532708"/>
                <a:ext cx="457200" cy="1295400"/>
              </a:xfrm>
              <a:prstGeom prst="trapezoid">
                <a:avLst>
                  <a:gd name="adj" fmla="val 30882"/>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a:off x="2388326" y="1532708"/>
                <a:ext cx="457200" cy="12954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438400" y="2824816"/>
                <a:ext cx="914400" cy="146984"/>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819400" y="2286000"/>
                <a:ext cx="134471" cy="13447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819400" y="2590800"/>
                <a:ext cx="134471" cy="13447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15"/>
              <p:cNvSpPr/>
              <p:nvPr/>
            </p:nvSpPr>
            <p:spPr>
              <a:xfrm>
                <a:off x="2255519" y="214174"/>
                <a:ext cx="1204831" cy="128356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2518998" y="1449909"/>
                <a:ext cx="709032" cy="144599"/>
                <a:chOff x="4495800" y="1831030"/>
                <a:chExt cx="1033713" cy="210814"/>
              </a:xfrm>
            </p:grpSpPr>
            <p:grpSp>
              <p:nvGrpSpPr>
                <p:cNvPr id="41" name="Group 40"/>
                <p:cNvGrpSpPr/>
                <p:nvPr/>
              </p:nvGrpSpPr>
              <p:grpSpPr>
                <a:xfrm>
                  <a:off x="4495800" y="1831030"/>
                  <a:ext cx="1033713" cy="210814"/>
                  <a:chOff x="4378664" y="1933672"/>
                  <a:chExt cx="1033713" cy="210814"/>
                </a:xfrm>
              </p:grpSpPr>
              <p:sp>
                <p:nvSpPr>
                  <p:cNvPr id="43" name="Flowchart: Data 42"/>
                  <p:cNvSpPr/>
                  <p:nvPr/>
                </p:nvSpPr>
                <p:spPr>
                  <a:xfrm>
                    <a:off x="4835864" y="1933672"/>
                    <a:ext cx="576513" cy="210814"/>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ata 43"/>
                  <p:cNvSpPr/>
                  <p:nvPr/>
                </p:nvSpPr>
                <p:spPr>
                  <a:xfrm flipH="1">
                    <a:off x="4378664" y="1933672"/>
                    <a:ext cx="576513" cy="210814"/>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ounded Rectangle 41"/>
                <p:cNvSpPr/>
                <p:nvPr/>
              </p:nvSpPr>
              <p:spPr>
                <a:xfrm>
                  <a:off x="4911759" y="1898469"/>
                  <a:ext cx="191464" cy="13498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ound Diagonal Corner Rectangle 39"/>
              <p:cNvSpPr/>
              <p:nvPr/>
            </p:nvSpPr>
            <p:spPr>
              <a:xfrm rot="1110603">
                <a:off x="2496207" y="118495"/>
                <a:ext cx="487218" cy="443562"/>
              </a:xfrm>
              <a:prstGeom prst="round2DiagRect">
                <a:avLst>
                  <a:gd name="adj1" fmla="val 38391"/>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219"/>
            <p:cNvGrpSpPr/>
            <p:nvPr/>
          </p:nvGrpSpPr>
          <p:grpSpPr>
            <a:xfrm rot="20667034">
              <a:off x="1060920" y="1769914"/>
              <a:ext cx="596337" cy="2111985"/>
              <a:chOff x="5187482" y="1600200"/>
              <a:chExt cx="2101851" cy="5027905"/>
            </a:xfrm>
          </p:grpSpPr>
          <p:sp>
            <p:nvSpPr>
              <p:cNvPr id="10" name="Block Arc 9"/>
              <p:cNvSpPr/>
              <p:nvPr/>
            </p:nvSpPr>
            <p:spPr>
              <a:xfrm rot="10800000">
                <a:off x="5334000" y="1600200"/>
                <a:ext cx="1752600" cy="4114800"/>
              </a:xfrm>
              <a:prstGeom prst="blockArc">
                <a:avLst>
                  <a:gd name="adj1" fmla="val 10527483"/>
                  <a:gd name="adj2" fmla="val 21191137"/>
                  <a:gd name="adj3" fmla="val 678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 name="Group 209"/>
              <p:cNvGrpSpPr/>
              <p:nvPr/>
            </p:nvGrpSpPr>
            <p:grpSpPr>
              <a:xfrm rot="12048576">
                <a:off x="6462847" y="3330867"/>
                <a:ext cx="826486" cy="501067"/>
                <a:chOff x="7467600" y="2971800"/>
                <a:chExt cx="914400" cy="685800"/>
              </a:xfrm>
            </p:grpSpPr>
            <p:sp>
              <p:nvSpPr>
                <p:cNvPr id="18" name="Oval 17"/>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210"/>
              <p:cNvGrpSpPr/>
              <p:nvPr/>
            </p:nvGrpSpPr>
            <p:grpSpPr>
              <a:xfrm rot="20265966">
                <a:off x="5187482" y="3324981"/>
                <a:ext cx="773604" cy="585862"/>
                <a:chOff x="7467600" y="2971800"/>
                <a:chExt cx="914400" cy="685800"/>
              </a:xfrm>
            </p:grpSpPr>
            <p:sp>
              <p:nvSpPr>
                <p:cNvPr id="16" name="Oval 15"/>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rapezoid 12"/>
              <p:cNvSpPr/>
              <p:nvPr/>
            </p:nvSpPr>
            <p:spPr>
              <a:xfrm>
                <a:off x="5791200" y="5562600"/>
                <a:ext cx="838200" cy="9144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0800000">
                <a:off x="5791200" y="6324600"/>
                <a:ext cx="865692" cy="30350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0800000">
                <a:off x="5867400" y="5562600"/>
                <a:ext cx="658318" cy="152399"/>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p:cNvSpPr/>
            <p:nvPr/>
          </p:nvSpPr>
          <p:spPr>
            <a:xfrm rot="1499614">
              <a:off x="1304534" y="3268606"/>
              <a:ext cx="138992" cy="20532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996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80">
                                          <p:stCondLst>
                                            <p:cond delay="0"/>
                                          </p:stCondLst>
                                        </p:cTn>
                                        <p:tgtEl>
                                          <p:spTgt spid="6"/>
                                        </p:tgtEl>
                                      </p:cBhvr>
                                    </p:animEffect>
                                    <p:anim calcmode="lin" valueType="num">
                                      <p:cBhvr>
                                        <p:cTn id="1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5" dur="26">
                                          <p:stCondLst>
                                            <p:cond delay="650"/>
                                          </p:stCondLst>
                                        </p:cTn>
                                        <p:tgtEl>
                                          <p:spTgt spid="6"/>
                                        </p:tgtEl>
                                      </p:cBhvr>
                                      <p:to x="100000" y="60000"/>
                                    </p:animScale>
                                    <p:animScale>
                                      <p:cBhvr>
                                        <p:cTn id="16" dur="166" decel="50000">
                                          <p:stCondLst>
                                            <p:cond delay="676"/>
                                          </p:stCondLst>
                                        </p:cTn>
                                        <p:tgtEl>
                                          <p:spTgt spid="6"/>
                                        </p:tgtEl>
                                      </p:cBhvr>
                                      <p:to x="100000" y="100000"/>
                                    </p:animScale>
                                    <p:animScale>
                                      <p:cBhvr>
                                        <p:cTn id="17" dur="26">
                                          <p:stCondLst>
                                            <p:cond delay="1312"/>
                                          </p:stCondLst>
                                        </p:cTn>
                                        <p:tgtEl>
                                          <p:spTgt spid="6"/>
                                        </p:tgtEl>
                                      </p:cBhvr>
                                      <p:to x="100000" y="80000"/>
                                    </p:animScale>
                                    <p:animScale>
                                      <p:cBhvr>
                                        <p:cTn id="18" dur="166" decel="50000">
                                          <p:stCondLst>
                                            <p:cond delay="1338"/>
                                          </p:stCondLst>
                                        </p:cTn>
                                        <p:tgtEl>
                                          <p:spTgt spid="6"/>
                                        </p:tgtEl>
                                      </p:cBhvr>
                                      <p:to x="100000" y="100000"/>
                                    </p:animScale>
                                    <p:animScale>
                                      <p:cBhvr>
                                        <p:cTn id="19" dur="26">
                                          <p:stCondLst>
                                            <p:cond delay="1642"/>
                                          </p:stCondLst>
                                        </p:cTn>
                                        <p:tgtEl>
                                          <p:spTgt spid="6"/>
                                        </p:tgtEl>
                                      </p:cBhvr>
                                      <p:to x="100000" y="90000"/>
                                    </p:animScale>
                                    <p:animScale>
                                      <p:cBhvr>
                                        <p:cTn id="20" dur="166" decel="50000">
                                          <p:stCondLst>
                                            <p:cond delay="1668"/>
                                          </p:stCondLst>
                                        </p:cTn>
                                        <p:tgtEl>
                                          <p:spTgt spid="6"/>
                                        </p:tgtEl>
                                      </p:cBhvr>
                                      <p:to x="100000" y="100000"/>
                                    </p:animScale>
                                    <p:animScale>
                                      <p:cBhvr>
                                        <p:cTn id="21" dur="26">
                                          <p:stCondLst>
                                            <p:cond delay="1808"/>
                                          </p:stCondLst>
                                        </p:cTn>
                                        <p:tgtEl>
                                          <p:spTgt spid="6"/>
                                        </p:tgtEl>
                                      </p:cBhvr>
                                      <p:to x="100000" y="95000"/>
                                    </p:animScale>
                                    <p:animScale>
                                      <p:cBhvr>
                                        <p:cTn id="22" dur="166" decel="50000">
                                          <p:stCondLst>
                                            <p:cond delay="1834"/>
                                          </p:stCondLst>
                                        </p:cTn>
                                        <p:tgtEl>
                                          <p:spTgt spid="6"/>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066EAB-8ED7-1D4D-412D-26A4674B63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TextBox 2">
            <a:extLst>
              <a:ext uri="{FF2B5EF4-FFF2-40B4-BE49-F238E27FC236}">
                <a16:creationId xmlns:a16="http://schemas.microsoft.com/office/drawing/2014/main" id="{0FFA6618-4973-1BAD-4B85-2ED505ADB548}"/>
              </a:ext>
            </a:extLst>
          </p:cNvPr>
          <p:cNvSpPr txBox="1"/>
          <p:nvPr/>
        </p:nvSpPr>
        <p:spPr>
          <a:xfrm>
            <a:off x="1643543" y="1"/>
            <a:ext cx="8909108" cy="769441"/>
          </a:xfrm>
          <a:prstGeom prst="rect">
            <a:avLst/>
          </a:prstGeom>
          <a:noFill/>
        </p:spPr>
        <p:txBody>
          <a:bodyPr wrap="square" rtlCol="0">
            <a:spAutoFit/>
          </a:bodyPr>
          <a:lstStyle/>
          <a:p>
            <a:pPr algn="ctr"/>
            <a:r>
              <a:rPr lang="en-US" sz="4400" dirty="0">
                <a:solidFill>
                  <a:schemeClr val="bg2"/>
                </a:solidFill>
                <a:latin typeface="Candara" panose="020E0502030303020204" pitchFamily="34" charset="0"/>
              </a:rPr>
              <a:t>Edward and Lydia Partridge</a:t>
            </a:r>
          </a:p>
        </p:txBody>
      </p:sp>
      <p:sp>
        <p:nvSpPr>
          <p:cNvPr id="6" name="TextBox 5">
            <a:extLst>
              <a:ext uri="{FF2B5EF4-FFF2-40B4-BE49-F238E27FC236}">
                <a16:creationId xmlns:a16="http://schemas.microsoft.com/office/drawing/2014/main" id="{C50A3B77-A057-F934-F920-B8B1A9127190}"/>
              </a:ext>
            </a:extLst>
          </p:cNvPr>
          <p:cNvSpPr txBox="1"/>
          <p:nvPr/>
        </p:nvSpPr>
        <p:spPr>
          <a:xfrm>
            <a:off x="3002291" y="1428452"/>
            <a:ext cx="6094206" cy="4401205"/>
          </a:xfrm>
          <a:prstGeom prst="rect">
            <a:avLst/>
          </a:prstGeom>
          <a:noFill/>
        </p:spPr>
        <p:txBody>
          <a:bodyPr wrap="square">
            <a:spAutoFit/>
          </a:bodyPr>
          <a:lstStyle/>
          <a:p>
            <a:pPr algn="l" fontAlgn="base"/>
            <a:r>
              <a:rPr lang="en-US" sz="2000" b="0" i="0" dirty="0">
                <a:solidFill>
                  <a:schemeClr val="bg1"/>
                </a:solidFill>
                <a:effectLst/>
              </a:rPr>
              <a:t>While traveling with the Prophet Joseph, Edward Partridge was asked to stay in Independence, Missouri, and help build up Zion. Edward worried he was not up to the task. In a letter to his wife, Lydia, he wrote, “I fear my station is above what I can perform to the acceptance of my Heavenly Father. Pray for me that I may not fall.</a:t>
            </a:r>
          </a:p>
          <a:p>
            <a:pPr algn="l" fontAlgn="base"/>
            <a:endParaRPr lang="en-US" sz="2000" dirty="0">
              <a:solidFill>
                <a:schemeClr val="bg1"/>
              </a:solidFill>
            </a:endParaRPr>
          </a:p>
          <a:p>
            <a:pPr algn="l" fontAlgn="base"/>
            <a:r>
              <a:rPr lang="en-US" sz="2000" b="0" i="0" dirty="0">
                <a:solidFill>
                  <a:schemeClr val="bg1"/>
                </a:solidFill>
                <a:effectLst/>
              </a:rPr>
              <a:t>Lydia received the letter and prepared her family to move to Independence and join her husband. The neighbors expressed disbelief that the Partridges would give up their beautiful home and prosperous business. Lydia knew abandoning her home would be a trial, but she believed it would be an honor to lay the foundation of the city of God. </a:t>
            </a:r>
          </a:p>
        </p:txBody>
      </p:sp>
      <p:sp>
        <p:nvSpPr>
          <p:cNvPr id="8" name="TextBox 7">
            <a:extLst>
              <a:ext uri="{FF2B5EF4-FFF2-40B4-BE49-F238E27FC236}">
                <a16:creationId xmlns:a16="http://schemas.microsoft.com/office/drawing/2014/main" id="{E6F0F183-2235-248C-C90B-FF9836A96280}"/>
              </a:ext>
            </a:extLst>
          </p:cNvPr>
          <p:cNvSpPr txBox="1"/>
          <p:nvPr/>
        </p:nvSpPr>
        <p:spPr>
          <a:xfrm>
            <a:off x="0" y="6488667"/>
            <a:ext cx="11733903" cy="307777"/>
          </a:xfrm>
          <a:prstGeom prst="rect">
            <a:avLst/>
          </a:prstGeom>
          <a:noFill/>
        </p:spPr>
        <p:txBody>
          <a:bodyPr wrap="square">
            <a:spAutoFit/>
          </a:bodyPr>
          <a:lstStyle/>
          <a:p>
            <a:r>
              <a:rPr lang="en-US" sz="1400" b="0" i="1" dirty="0">
                <a:solidFill>
                  <a:schemeClr val="bg1"/>
                </a:solidFill>
                <a:effectLst/>
              </a:rPr>
              <a:t>Saints: The Story of the Church of Jesus Christ in the Latter Days</a:t>
            </a:r>
            <a:r>
              <a:rPr lang="en-US" sz="1400" b="0" i="0" dirty="0">
                <a:solidFill>
                  <a:schemeClr val="bg1"/>
                </a:solidFill>
                <a:effectLst/>
              </a:rPr>
              <a:t>, vol. 1, </a:t>
            </a:r>
            <a:r>
              <a:rPr lang="en-US" sz="1400" b="0" i="1" dirty="0">
                <a:solidFill>
                  <a:schemeClr val="bg1"/>
                </a:solidFill>
                <a:effectLst/>
              </a:rPr>
              <a:t>The Standard of Truth, 1815–1846</a:t>
            </a:r>
            <a:r>
              <a:rPr lang="en-US" sz="1400" b="0" i="0" dirty="0">
                <a:solidFill>
                  <a:schemeClr val="bg1"/>
                </a:solidFill>
                <a:effectLst/>
              </a:rPr>
              <a:t> [2018], </a:t>
            </a:r>
            <a:r>
              <a:rPr lang="en-US" sz="1400" b="0" i="0" u="none" strike="noStrike" dirty="0">
                <a:solidFill>
                  <a:schemeClr val="bg1"/>
                </a:solidFill>
                <a:effectLst/>
              </a:rPr>
              <a:t>131</a:t>
            </a:r>
            <a:endParaRPr lang="en-US" sz="1400" dirty="0"/>
          </a:p>
        </p:txBody>
      </p:sp>
      <p:grpSp>
        <p:nvGrpSpPr>
          <p:cNvPr id="9" name="Group 8">
            <a:extLst>
              <a:ext uri="{FF2B5EF4-FFF2-40B4-BE49-F238E27FC236}">
                <a16:creationId xmlns:a16="http://schemas.microsoft.com/office/drawing/2014/main" id="{C352D21D-EF65-2249-D0A1-D8FEEA3C7A6A}"/>
              </a:ext>
            </a:extLst>
          </p:cNvPr>
          <p:cNvGrpSpPr/>
          <p:nvPr/>
        </p:nvGrpSpPr>
        <p:grpSpPr>
          <a:xfrm>
            <a:off x="657550" y="1648181"/>
            <a:ext cx="1971986" cy="4332577"/>
            <a:chOff x="3890207" y="2198909"/>
            <a:chExt cx="1971986" cy="4078432"/>
          </a:xfrm>
        </p:grpSpPr>
        <p:sp>
          <p:nvSpPr>
            <p:cNvPr id="10" name="Teardrop 9">
              <a:extLst>
                <a:ext uri="{FF2B5EF4-FFF2-40B4-BE49-F238E27FC236}">
                  <a16:creationId xmlns:a16="http://schemas.microsoft.com/office/drawing/2014/main" id="{74DB3D0F-A32D-AA22-E3DF-2F6C2B097C15}"/>
                </a:ext>
              </a:extLst>
            </p:cNvPr>
            <p:cNvSpPr/>
            <p:nvPr/>
          </p:nvSpPr>
          <p:spPr>
            <a:xfrm rot="8137994">
              <a:off x="3890207" y="2198909"/>
              <a:ext cx="1971986" cy="1830487"/>
            </a:xfrm>
            <a:prstGeom prst="teardrop">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8BCB95B-A4BD-2B9F-B305-7400EDD916E6}"/>
                </a:ext>
              </a:extLst>
            </p:cNvPr>
            <p:cNvGrpSpPr/>
            <p:nvPr/>
          </p:nvGrpSpPr>
          <p:grpSpPr>
            <a:xfrm>
              <a:off x="4067361" y="2331946"/>
              <a:ext cx="1666689" cy="3945395"/>
              <a:chOff x="4049661" y="2416153"/>
              <a:chExt cx="1666689" cy="3945395"/>
            </a:xfrm>
          </p:grpSpPr>
          <p:sp>
            <p:nvSpPr>
              <p:cNvPr id="12" name="Oval 11">
                <a:extLst>
                  <a:ext uri="{FF2B5EF4-FFF2-40B4-BE49-F238E27FC236}">
                    <a16:creationId xmlns:a16="http://schemas.microsoft.com/office/drawing/2014/main" id="{CDF46946-1F0F-6E5F-8F59-BAD1B289A47E}"/>
                  </a:ext>
                </a:extLst>
              </p:cNvPr>
              <p:cNvSpPr/>
              <p:nvPr/>
            </p:nvSpPr>
            <p:spPr>
              <a:xfrm rot="4050661">
                <a:off x="4868768" y="5796794"/>
                <a:ext cx="371165" cy="68583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0ED1E83-BE85-E1F3-C011-E80795304935}"/>
                  </a:ext>
                </a:extLst>
              </p:cNvPr>
              <p:cNvSpPr/>
              <p:nvPr/>
            </p:nvSpPr>
            <p:spPr>
              <a:xfrm rot="4050661">
                <a:off x="4383989" y="5833047"/>
                <a:ext cx="371165" cy="68583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79B1C59-5E7E-BF39-A69E-6C5E6A144FDF}"/>
                  </a:ext>
                </a:extLst>
              </p:cNvPr>
              <p:cNvSpPr/>
              <p:nvPr/>
            </p:nvSpPr>
            <p:spPr>
              <a:xfrm>
                <a:off x="5278686" y="4643983"/>
                <a:ext cx="367761" cy="58426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72BFCA8-8E94-EE9B-051D-7B3AC3816161}"/>
                  </a:ext>
                </a:extLst>
              </p:cNvPr>
              <p:cNvSpPr/>
              <p:nvPr/>
            </p:nvSpPr>
            <p:spPr>
              <a:xfrm>
                <a:off x="4049661" y="4691725"/>
                <a:ext cx="386075" cy="58426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38462B93-FBBD-36F1-C1D7-30D4D4CF9EA1}"/>
                  </a:ext>
                </a:extLst>
              </p:cNvPr>
              <p:cNvSpPr/>
              <p:nvPr/>
            </p:nvSpPr>
            <p:spPr>
              <a:xfrm rot="20029742">
                <a:off x="4921427" y="3826004"/>
                <a:ext cx="562834" cy="1187898"/>
              </a:xfrm>
              <a:prstGeom prst="trapezoid">
                <a:avLst/>
              </a:prstGeom>
              <a:solidFill>
                <a:srgbClr val="809C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1E0BBA1C-8408-1215-34A4-A1008DB1F3D0}"/>
                  </a:ext>
                </a:extLst>
              </p:cNvPr>
              <p:cNvSpPr/>
              <p:nvPr/>
            </p:nvSpPr>
            <p:spPr>
              <a:xfrm rot="1403006">
                <a:off x="4115658" y="3940175"/>
                <a:ext cx="562834" cy="1102376"/>
              </a:xfrm>
              <a:prstGeom prst="trapezoid">
                <a:avLst/>
              </a:prstGeom>
              <a:solidFill>
                <a:srgbClr val="809C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0D641570-A11B-F046-0C6C-3D293A6D3C60}"/>
                  </a:ext>
                </a:extLst>
              </p:cNvPr>
              <p:cNvSpPr/>
              <p:nvPr/>
            </p:nvSpPr>
            <p:spPr>
              <a:xfrm>
                <a:off x="4270574" y="3990607"/>
                <a:ext cx="1168530" cy="2103354"/>
              </a:xfrm>
              <a:prstGeom prst="trapezoid">
                <a:avLst/>
              </a:prstGeom>
              <a:solidFill>
                <a:srgbClr val="809C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hord 18">
                <a:extLst>
                  <a:ext uri="{FF2B5EF4-FFF2-40B4-BE49-F238E27FC236}">
                    <a16:creationId xmlns:a16="http://schemas.microsoft.com/office/drawing/2014/main" id="{49B068BA-F260-D0C6-25DD-009F59CF7C66}"/>
                  </a:ext>
                </a:extLst>
              </p:cNvPr>
              <p:cNvSpPr/>
              <p:nvPr/>
            </p:nvSpPr>
            <p:spPr>
              <a:xfrm rot="19522476">
                <a:off x="4502535" y="3928690"/>
                <a:ext cx="354052" cy="515516"/>
              </a:xfrm>
              <a:prstGeom prst="chor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ord 19">
                <a:extLst>
                  <a:ext uri="{FF2B5EF4-FFF2-40B4-BE49-F238E27FC236}">
                    <a16:creationId xmlns:a16="http://schemas.microsoft.com/office/drawing/2014/main" id="{589F7F04-52F7-2429-0D0F-CB97C839FE09}"/>
                  </a:ext>
                </a:extLst>
              </p:cNvPr>
              <p:cNvSpPr/>
              <p:nvPr/>
            </p:nvSpPr>
            <p:spPr>
              <a:xfrm rot="2077524" flipH="1">
                <a:off x="4853092" y="3928690"/>
                <a:ext cx="354052" cy="515516"/>
              </a:xfrm>
              <a:prstGeom prst="chor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43">
                <a:extLst>
                  <a:ext uri="{FF2B5EF4-FFF2-40B4-BE49-F238E27FC236}">
                    <a16:creationId xmlns:a16="http://schemas.microsoft.com/office/drawing/2014/main" id="{9B1D0045-D688-6E0C-DE2B-DB5C0F346B64}"/>
                  </a:ext>
                </a:extLst>
              </p:cNvPr>
              <p:cNvGrpSpPr/>
              <p:nvPr/>
            </p:nvGrpSpPr>
            <p:grpSpPr>
              <a:xfrm>
                <a:off x="4504280" y="5392843"/>
                <a:ext cx="233706" cy="233706"/>
                <a:chOff x="1524000" y="2401957"/>
                <a:chExt cx="314739" cy="341243"/>
              </a:xfrm>
            </p:grpSpPr>
            <p:sp>
              <p:nvSpPr>
                <p:cNvPr id="73" name="Oval 72">
                  <a:extLst>
                    <a:ext uri="{FF2B5EF4-FFF2-40B4-BE49-F238E27FC236}">
                      <a16:creationId xmlns:a16="http://schemas.microsoft.com/office/drawing/2014/main" id="{019604AA-F20A-1194-5A59-A6A583241D4C}"/>
                    </a:ext>
                  </a:extLst>
                </p:cNvPr>
                <p:cNvSpPr/>
                <p:nvPr/>
              </p:nvSpPr>
              <p:spPr>
                <a:xfrm>
                  <a:off x="1524000" y="24384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67972C8-F5B4-0A8C-DBBA-AAFB60EA2F2F}"/>
                    </a:ext>
                  </a:extLst>
                </p:cNvPr>
                <p:cNvSpPr/>
                <p:nvPr/>
              </p:nvSpPr>
              <p:spPr>
                <a:xfrm>
                  <a:off x="1686339" y="2401957"/>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0BAE4DD3-28F5-B34B-A054-5C00A9B16CD4}"/>
                    </a:ext>
                  </a:extLst>
                </p:cNvPr>
                <p:cNvSpPr/>
                <p:nvPr/>
              </p:nvSpPr>
              <p:spPr>
                <a:xfrm>
                  <a:off x="1676400" y="25908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533233C-4705-55A9-A90B-7691EF5F9052}"/>
                    </a:ext>
                  </a:extLst>
                </p:cNvPr>
                <p:cNvSpPr/>
                <p:nvPr/>
              </p:nvSpPr>
              <p:spPr>
                <a:xfrm>
                  <a:off x="1600200" y="2514600"/>
                  <a:ext cx="145774" cy="53009"/>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148">
                <a:extLst>
                  <a:ext uri="{FF2B5EF4-FFF2-40B4-BE49-F238E27FC236}">
                    <a16:creationId xmlns:a16="http://schemas.microsoft.com/office/drawing/2014/main" id="{E4EFB6FE-9ECB-2948-00CB-57B06C9FFB16}"/>
                  </a:ext>
                </a:extLst>
              </p:cNvPr>
              <p:cNvGrpSpPr/>
              <p:nvPr/>
            </p:nvGrpSpPr>
            <p:grpSpPr>
              <a:xfrm>
                <a:off x="4737986" y="4925431"/>
                <a:ext cx="233706" cy="233706"/>
                <a:chOff x="1524000" y="2401957"/>
                <a:chExt cx="314739" cy="341243"/>
              </a:xfrm>
            </p:grpSpPr>
            <p:sp>
              <p:nvSpPr>
                <p:cNvPr id="69" name="Oval 68">
                  <a:extLst>
                    <a:ext uri="{FF2B5EF4-FFF2-40B4-BE49-F238E27FC236}">
                      <a16:creationId xmlns:a16="http://schemas.microsoft.com/office/drawing/2014/main" id="{8BF13F2E-AED2-1692-36DE-8A76173A7169}"/>
                    </a:ext>
                  </a:extLst>
                </p:cNvPr>
                <p:cNvSpPr/>
                <p:nvPr/>
              </p:nvSpPr>
              <p:spPr>
                <a:xfrm>
                  <a:off x="1524000" y="24384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761842A-540A-C1B8-CD16-85EBEDF64F8B}"/>
                    </a:ext>
                  </a:extLst>
                </p:cNvPr>
                <p:cNvSpPr/>
                <p:nvPr/>
              </p:nvSpPr>
              <p:spPr>
                <a:xfrm>
                  <a:off x="1686339" y="2401957"/>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E09EC6A-CFA5-49D9-7322-9B95BE0647FC}"/>
                    </a:ext>
                  </a:extLst>
                </p:cNvPr>
                <p:cNvSpPr/>
                <p:nvPr/>
              </p:nvSpPr>
              <p:spPr>
                <a:xfrm>
                  <a:off x="1676400" y="25908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68F9D580-372A-92C6-E465-578DE6844322}"/>
                    </a:ext>
                  </a:extLst>
                </p:cNvPr>
                <p:cNvSpPr/>
                <p:nvPr/>
              </p:nvSpPr>
              <p:spPr>
                <a:xfrm>
                  <a:off x="1600200" y="2514600"/>
                  <a:ext cx="145774" cy="53009"/>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153">
                <a:extLst>
                  <a:ext uri="{FF2B5EF4-FFF2-40B4-BE49-F238E27FC236}">
                    <a16:creationId xmlns:a16="http://schemas.microsoft.com/office/drawing/2014/main" id="{ACA03FB2-F53D-3A78-D8F9-C4E7DAFC1E37}"/>
                  </a:ext>
                </a:extLst>
              </p:cNvPr>
              <p:cNvGrpSpPr/>
              <p:nvPr/>
            </p:nvGrpSpPr>
            <p:grpSpPr>
              <a:xfrm>
                <a:off x="4971692" y="5509696"/>
                <a:ext cx="233706" cy="233706"/>
                <a:chOff x="1524000" y="2401957"/>
                <a:chExt cx="314739" cy="341243"/>
              </a:xfrm>
            </p:grpSpPr>
            <p:sp>
              <p:nvSpPr>
                <p:cNvPr id="65" name="Oval 64">
                  <a:extLst>
                    <a:ext uri="{FF2B5EF4-FFF2-40B4-BE49-F238E27FC236}">
                      <a16:creationId xmlns:a16="http://schemas.microsoft.com/office/drawing/2014/main" id="{8E6344B0-74E4-DF7D-6BA0-54DF689CAAD7}"/>
                    </a:ext>
                  </a:extLst>
                </p:cNvPr>
                <p:cNvSpPr/>
                <p:nvPr/>
              </p:nvSpPr>
              <p:spPr>
                <a:xfrm>
                  <a:off x="1524000" y="24384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4F3634F6-C429-62CB-8F8A-8A79DB993ABE}"/>
                    </a:ext>
                  </a:extLst>
                </p:cNvPr>
                <p:cNvSpPr/>
                <p:nvPr/>
              </p:nvSpPr>
              <p:spPr>
                <a:xfrm>
                  <a:off x="1686339" y="2401957"/>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EF28B47B-8800-4357-6C8A-F3CA3F22DF78}"/>
                    </a:ext>
                  </a:extLst>
                </p:cNvPr>
                <p:cNvSpPr/>
                <p:nvPr/>
              </p:nvSpPr>
              <p:spPr>
                <a:xfrm>
                  <a:off x="1676400" y="25908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10A5ACB5-89FA-F9CC-F22C-878D51DDAAE1}"/>
                    </a:ext>
                  </a:extLst>
                </p:cNvPr>
                <p:cNvSpPr/>
                <p:nvPr/>
              </p:nvSpPr>
              <p:spPr>
                <a:xfrm>
                  <a:off x="1600200" y="2514600"/>
                  <a:ext cx="145774" cy="53009"/>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158">
                <a:extLst>
                  <a:ext uri="{FF2B5EF4-FFF2-40B4-BE49-F238E27FC236}">
                    <a16:creationId xmlns:a16="http://schemas.microsoft.com/office/drawing/2014/main" id="{A2DF297C-7BA5-E618-CAC3-41DF53410454}"/>
                  </a:ext>
                </a:extLst>
              </p:cNvPr>
              <p:cNvGrpSpPr/>
              <p:nvPr/>
            </p:nvGrpSpPr>
            <p:grpSpPr>
              <a:xfrm>
                <a:off x="4153721" y="4574872"/>
                <a:ext cx="233706" cy="233706"/>
                <a:chOff x="1524000" y="2401957"/>
                <a:chExt cx="314739" cy="341243"/>
              </a:xfrm>
            </p:grpSpPr>
            <p:sp>
              <p:nvSpPr>
                <p:cNvPr id="61" name="Oval 60">
                  <a:extLst>
                    <a:ext uri="{FF2B5EF4-FFF2-40B4-BE49-F238E27FC236}">
                      <a16:creationId xmlns:a16="http://schemas.microsoft.com/office/drawing/2014/main" id="{44E22DF3-FE0F-8659-41DC-6965E0974D70}"/>
                    </a:ext>
                  </a:extLst>
                </p:cNvPr>
                <p:cNvSpPr/>
                <p:nvPr/>
              </p:nvSpPr>
              <p:spPr>
                <a:xfrm>
                  <a:off x="1524000" y="24384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EE40B5FE-761D-A2AE-A7D9-B39639D71FBB}"/>
                    </a:ext>
                  </a:extLst>
                </p:cNvPr>
                <p:cNvSpPr/>
                <p:nvPr/>
              </p:nvSpPr>
              <p:spPr>
                <a:xfrm>
                  <a:off x="1686339" y="2401957"/>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DADAA5B-1373-4AC2-DBF5-BB6C1D9D3133}"/>
                    </a:ext>
                  </a:extLst>
                </p:cNvPr>
                <p:cNvSpPr/>
                <p:nvPr/>
              </p:nvSpPr>
              <p:spPr>
                <a:xfrm>
                  <a:off x="1676400" y="25908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3B7E66B1-86E9-71B4-5DA9-DF9FF3DDE290}"/>
                    </a:ext>
                  </a:extLst>
                </p:cNvPr>
                <p:cNvSpPr/>
                <p:nvPr/>
              </p:nvSpPr>
              <p:spPr>
                <a:xfrm>
                  <a:off x="1600200" y="2514600"/>
                  <a:ext cx="145774" cy="53009"/>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63">
                <a:extLst>
                  <a:ext uri="{FF2B5EF4-FFF2-40B4-BE49-F238E27FC236}">
                    <a16:creationId xmlns:a16="http://schemas.microsoft.com/office/drawing/2014/main" id="{B2074511-DC9C-25FB-A8D1-666E619389DF}"/>
                  </a:ext>
                </a:extLst>
              </p:cNvPr>
              <p:cNvGrpSpPr/>
              <p:nvPr/>
            </p:nvGrpSpPr>
            <p:grpSpPr>
              <a:xfrm>
                <a:off x="4621133" y="4458019"/>
                <a:ext cx="233706" cy="233706"/>
                <a:chOff x="1524000" y="2401957"/>
                <a:chExt cx="314739" cy="341243"/>
              </a:xfrm>
            </p:grpSpPr>
            <p:sp>
              <p:nvSpPr>
                <p:cNvPr id="57" name="Oval 56">
                  <a:extLst>
                    <a:ext uri="{FF2B5EF4-FFF2-40B4-BE49-F238E27FC236}">
                      <a16:creationId xmlns:a16="http://schemas.microsoft.com/office/drawing/2014/main" id="{BE6DDDD5-4F89-FBFA-A327-C3EAAFED059E}"/>
                    </a:ext>
                  </a:extLst>
                </p:cNvPr>
                <p:cNvSpPr/>
                <p:nvPr/>
              </p:nvSpPr>
              <p:spPr>
                <a:xfrm>
                  <a:off x="1524000" y="24384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715CDEE-3320-A9B1-CAC8-FF0215E2A546}"/>
                    </a:ext>
                  </a:extLst>
                </p:cNvPr>
                <p:cNvSpPr/>
                <p:nvPr/>
              </p:nvSpPr>
              <p:spPr>
                <a:xfrm>
                  <a:off x="1686339" y="2401957"/>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E85A55B7-1866-4CD2-87CB-26F62C865776}"/>
                    </a:ext>
                  </a:extLst>
                </p:cNvPr>
                <p:cNvSpPr/>
                <p:nvPr/>
              </p:nvSpPr>
              <p:spPr>
                <a:xfrm>
                  <a:off x="1676400" y="25908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438EB4D-D5B0-5AD5-33C4-4EE92EDF61BC}"/>
                    </a:ext>
                  </a:extLst>
                </p:cNvPr>
                <p:cNvSpPr/>
                <p:nvPr/>
              </p:nvSpPr>
              <p:spPr>
                <a:xfrm>
                  <a:off x="1600200" y="2514600"/>
                  <a:ext cx="145774" cy="53009"/>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68">
                <a:extLst>
                  <a:ext uri="{FF2B5EF4-FFF2-40B4-BE49-F238E27FC236}">
                    <a16:creationId xmlns:a16="http://schemas.microsoft.com/office/drawing/2014/main" id="{E412A072-EC16-E59B-6BD0-67311423A8C2}"/>
                  </a:ext>
                </a:extLst>
              </p:cNvPr>
              <p:cNvGrpSpPr/>
              <p:nvPr/>
            </p:nvGrpSpPr>
            <p:grpSpPr>
              <a:xfrm>
                <a:off x="5322251" y="4574872"/>
                <a:ext cx="233706" cy="233706"/>
                <a:chOff x="1524000" y="2401957"/>
                <a:chExt cx="314739" cy="341243"/>
              </a:xfrm>
            </p:grpSpPr>
            <p:sp>
              <p:nvSpPr>
                <p:cNvPr id="53" name="Oval 52">
                  <a:extLst>
                    <a:ext uri="{FF2B5EF4-FFF2-40B4-BE49-F238E27FC236}">
                      <a16:creationId xmlns:a16="http://schemas.microsoft.com/office/drawing/2014/main" id="{E6CC7337-E51B-E157-E20D-A4BC2E1723A0}"/>
                    </a:ext>
                  </a:extLst>
                </p:cNvPr>
                <p:cNvSpPr/>
                <p:nvPr/>
              </p:nvSpPr>
              <p:spPr>
                <a:xfrm>
                  <a:off x="1524000" y="24384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81170AC-696D-6585-4F8C-3C22E7A34551}"/>
                    </a:ext>
                  </a:extLst>
                </p:cNvPr>
                <p:cNvSpPr/>
                <p:nvPr/>
              </p:nvSpPr>
              <p:spPr>
                <a:xfrm>
                  <a:off x="1686339" y="2401957"/>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CE992B1-A44B-07CD-1418-9A6DC80A8A24}"/>
                    </a:ext>
                  </a:extLst>
                </p:cNvPr>
                <p:cNvSpPr/>
                <p:nvPr/>
              </p:nvSpPr>
              <p:spPr>
                <a:xfrm>
                  <a:off x="1676400" y="25908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27E367C8-BC90-C571-F19D-C7F09264CA07}"/>
                    </a:ext>
                  </a:extLst>
                </p:cNvPr>
                <p:cNvSpPr/>
                <p:nvPr/>
              </p:nvSpPr>
              <p:spPr>
                <a:xfrm>
                  <a:off x="1600200" y="2514600"/>
                  <a:ext cx="145774" cy="53009"/>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73">
                <a:extLst>
                  <a:ext uri="{FF2B5EF4-FFF2-40B4-BE49-F238E27FC236}">
                    <a16:creationId xmlns:a16="http://schemas.microsoft.com/office/drawing/2014/main" id="{4135216B-E015-F320-CFAC-3BBDAE3C8A95}"/>
                  </a:ext>
                </a:extLst>
              </p:cNvPr>
              <p:cNvGrpSpPr/>
              <p:nvPr/>
            </p:nvGrpSpPr>
            <p:grpSpPr>
              <a:xfrm>
                <a:off x="4387427" y="5743402"/>
                <a:ext cx="233706" cy="233706"/>
                <a:chOff x="1524000" y="2401957"/>
                <a:chExt cx="314739" cy="341243"/>
              </a:xfrm>
            </p:grpSpPr>
            <p:sp>
              <p:nvSpPr>
                <p:cNvPr id="49" name="Oval 48">
                  <a:extLst>
                    <a:ext uri="{FF2B5EF4-FFF2-40B4-BE49-F238E27FC236}">
                      <a16:creationId xmlns:a16="http://schemas.microsoft.com/office/drawing/2014/main" id="{2197FE66-8CCD-3344-2E85-3FDC12E6BDB6}"/>
                    </a:ext>
                  </a:extLst>
                </p:cNvPr>
                <p:cNvSpPr/>
                <p:nvPr/>
              </p:nvSpPr>
              <p:spPr>
                <a:xfrm>
                  <a:off x="1524000" y="24384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20A4493-5366-6868-B84B-7540EEC4DAF6}"/>
                    </a:ext>
                  </a:extLst>
                </p:cNvPr>
                <p:cNvSpPr/>
                <p:nvPr/>
              </p:nvSpPr>
              <p:spPr>
                <a:xfrm>
                  <a:off x="1686339" y="2401957"/>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2D34BA9-C426-4BDE-D57A-81E2237A9F94}"/>
                    </a:ext>
                  </a:extLst>
                </p:cNvPr>
                <p:cNvSpPr/>
                <p:nvPr/>
              </p:nvSpPr>
              <p:spPr>
                <a:xfrm>
                  <a:off x="1676400" y="2590800"/>
                  <a:ext cx="152400" cy="1524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CA1504F-C993-FE4D-8ADD-937A027E980F}"/>
                    </a:ext>
                  </a:extLst>
                </p:cNvPr>
                <p:cNvSpPr/>
                <p:nvPr/>
              </p:nvSpPr>
              <p:spPr>
                <a:xfrm>
                  <a:off x="1600200" y="2514600"/>
                  <a:ext cx="145774" cy="53009"/>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89">
                <a:extLst>
                  <a:ext uri="{FF2B5EF4-FFF2-40B4-BE49-F238E27FC236}">
                    <a16:creationId xmlns:a16="http://schemas.microsoft.com/office/drawing/2014/main" id="{53690623-6FF9-DECF-C910-19D01DFD14EC}"/>
                  </a:ext>
                </a:extLst>
              </p:cNvPr>
              <p:cNvGrpSpPr/>
              <p:nvPr/>
            </p:nvGrpSpPr>
            <p:grpSpPr>
              <a:xfrm>
                <a:off x="4092266" y="3708953"/>
                <a:ext cx="1549742" cy="1560501"/>
                <a:chOff x="4479704" y="4365352"/>
                <a:chExt cx="1940681" cy="1425848"/>
              </a:xfrm>
              <a:solidFill>
                <a:schemeClr val="accent5">
                  <a:lumMod val="40000"/>
                  <a:lumOff val="60000"/>
                </a:schemeClr>
              </a:solidFill>
            </p:grpSpPr>
            <p:sp>
              <p:nvSpPr>
                <p:cNvPr id="43" name="Diagonal Stripe 42">
                  <a:extLst>
                    <a:ext uri="{FF2B5EF4-FFF2-40B4-BE49-F238E27FC236}">
                      <a16:creationId xmlns:a16="http://schemas.microsoft.com/office/drawing/2014/main" id="{38E4194D-AA0A-C273-3ADD-7351FEB5F812}"/>
                    </a:ext>
                  </a:extLst>
                </p:cNvPr>
                <p:cNvSpPr/>
                <p:nvPr/>
              </p:nvSpPr>
              <p:spPr>
                <a:xfrm flipH="1">
                  <a:off x="5562600" y="5029200"/>
                  <a:ext cx="152400" cy="762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Diagonal Stripe 43">
                  <a:extLst>
                    <a:ext uri="{FF2B5EF4-FFF2-40B4-BE49-F238E27FC236}">
                      <a16:creationId xmlns:a16="http://schemas.microsoft.com/office/drawing/2014/main" id="{4B763E50-D7EE-3FAD-0232-7264A3A85FFA}"/>
                    </a:ext>
                  </a:extLst>
                </p:cNvPr>
                <p:cNvSpPr/>
                <p:nvPr/>
              </p:nvSpPr>
              <p:spPr>
                <a:xfrm>
                  <a:off x="5410200" y="5029200"/>
                  <a:ext cx="152400" cy="762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Moon 44">
                  <a:extLst>
                    <a:ext uri="{FF2B5EF4-FFF2-40B4-BE49-F238E27FC236}">
                      <a16:creationId xmlns:a16="http://schemas.microsoft.com/office/drawing/2014/main" id="{8E999EE1-7061-2953-0282-E15AC401CC4D}"/>
                    </a:ext>
                  </a:extLst>
                </p:cNvPr>
                <p:cNvSpPr/>
                <p:nvPr/>
              </p:nvSpPr>
              <p:spPr>
                <a:xfrm rot="18802910">
                  <a:off x="4899589" y="4052758"/>
                  <a:ext cx="392263" cy="1232034"/>
                </a:xfrm>
                <a:prstGeom prst="moon">
                  <a:avLst>
                    <a:gd name="adj" fmla="val 328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a:extLst>
                    <a:ext uri="{FF2B5EF4-FFF2-40B4-BE49-F238E27FC236}">
                      <a16:creationId xmlns:a16="http://schemas.microsoft.com/office/drawing/2014/main" id="{586B53A1-75FF-0A6B-8E3E-0B58E67E22FC}"/>
                    </a:ext>
                  </a:extLst>
                </p:cNvPr>
                <p:cNvSpPr/>
                <p:nvPr/>
              </p:nvSpPr>
              <p:spPr>
                <a:xfrm rot="13582152">
                  <a:off x="5568050" y="3960658"/>
                  <a:ext cx="447642" cy="1257029"/>
                </a:xfrm>
                <a:prstGeom prst="moon">
                  <a:avLst>
                    <a:gd name="adj" fmla="val 328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llate 46">
                  <a:extLst>
                    <a:ext uri="{FF2B5EF4-FFF2-40B4-BE49-F238E27FC236}">
                      <a16:creationId xmlns:a16="http://schemas.microsoft.com/office/drawing/2014/main" id="{F39B2101-2BBB-642C-FC2F-1F99BAB4AFD9}"/>
                    </a:ext>
                  </a:extLst>
                </p:cNvPr>
                <p:cNvSpPr/>
                <p:nvPr/>
              </p:nvSpPr>
              <p:spPr>
                <a:xfrm rot="5400000">
                  <a:off x="5372100" y="4838700"/>
                  <a:ext cx="419100" cy="342900"/>
                </a:xfrm>
                <a:prstGeom prst="flowChartCollat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Rounded Rectangle 137">
                  <a:extLst>
                    <a:ext uri="{FF2B5EF4-FFF2-40B4-BE49-F238E27FC236}">
                      <a16:creationId xmlns:a16="http://schemas.microsoft.com/office/drawing/2014/main" id="{AC7D3D94-D7A8-B2EA-4ED9-0737260F3749}"/>
                    </a:ext>
                  </a:extLst>
                </p:cNvPr>
                <p:cNvSpPr/>
                <p:nvPr/>
              </p:nvSpPr>
              <p:spPr>
                <a:xfrm>
                  <a:off x="5486400" y="4876800"/>
                  <a:ext cx="152400" cy="228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a:extLst>
                  <a:ext uri="{FF2B5EF4-FFF2-40B4-BE49-F238E27FC236}">
                    <a16:creationId xmlns:a16="http://schemas.microsoft.com/office/drawing/2014/main" id="{A4A6E661-4AFE-5694-A282-A2CBF428236D}"/>
                  </a:ext>
                </a:extLst>
              </p:cNvPr>
              <p:cNvSpPr/>
              <p:nvPr/>
            </p:nvSpPr>
            <p:spPr>
              <a:xfrm>
                <a:off x="4318544" y="2830637"/>
                <a:ext cx="1120559" cy="139367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B57F55E0-AC83-8ADE-098C-93C59746241B}"/>
                  </a:ext>
                </a:extLst>
              </p:cNvPr>
              <p:cNvGrpSpPr/>
              <p:nvPr/>
            </p:nvGrpSpPr>
            <p:grpSpPr>
              <a:xfrm rot="21284816">
                <a:off x="4097587" y="3272920"/>
                <a:ext cx="456726" cy="1406363"/>
                <a:chOff x="3049895" y="1184505"/>
                <a:chExt cx="916902" cy="2823349"/>
              </a:xfrm>
            </p:grpSpPr>
            <p:sp>
              <p:nvSpPr>
                <p:cNvPr id="39" name="Rectangle: Diagonal Corners Rounded 38">
                  <a:extLst>
                    <a:ext uri="{FF2B5EF4-FFF2-40B4-BE49-F238E27FC236}">
                      <a16:creationId xmlns:a16="http://schemas.microsoft.com/office/drawing/2014/main" id="{440B3099-7564-7334-F912-FF1D1C1DB824}"/>
                    </a:ext>
                  </a:extLst>
                </p:cNvPr>
                <p:cNvSpPr/>
                <p:nvPr/>
              </p:nvSpPr>
              <p:spPr>
                <a:xfrm rot="19171904">
                  <a:off x="3273059" y="1184505"/>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Diagonal Corners Rounded 39">
                  <a:extLst>
                    <a:ext uri="{FF2B5EF4-FFF2-40B4-BE49-F238E27FC236}">
                      <a16:creationId xmlns:a16="http://schemas.microsoft.com/office/drawing/2014/main" id="{2544D7D1-54FE-6BB2-D4AE-37AA1DCC4887}"/>
                    </a:ext>
                  </a:extLst>
                </p:cNvPr>
                <p:cNvSpPr/>
                <p:nvPr/>
              </p:nvSpPr>
              <p:spPr>
                <a:xfrm rot="19277942">
                  <a:off x="3216222" y="1902538"/>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Diagonal Corners Rounded 40">
                  <a:extLst>
                    <a:ext uri="{FF2B5EF4-FFF2-40B4-BE49-F238E27FC236}">
                      <a16:creationId xmlns:a16="http://schemas.microsoft.com/office/drawing/2014/main" id="{A94F6364-65F1-E2F6-E942-709E09DD3F1B}"/>
                    </a:ext>
                  </a:extLst>
                </p:cNvPr>
                <p:cNvSpPr/>
                <p:nvPr/>
              </p:nvSpPr>
              <p:spPr>
                <a:xfrm rot="19277942">
                  <a:off x="3125963" y="2608755"/>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Diagonal Corners Rounded 41">
                  <a:extLst>
                    <a:ext uri="{FF2B5EF4-FFF2-40B4-BE49-F238E27FC236}">
                      <a16:creationId xmlns:a16="http://schemas.microsoft.com/office/drawing/2014/main" id="{67C2A328-2FAB-CDA9-EE58-4A99382A26B0}"/>
                    </a:ext>
                  </a:extLst>
                </p:cNvPr>
                <p:cNvSpPr/>
                <p:nvPr/>
              </p:nvSpPr>
              <p:spPr>
                <a:xfrm rot="19277942">
                  <a:off x="3049895" y="3314116"/>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73E8B867-1FBE-3472-1CC5-EA2D3FE3687F}"/>
                  </a:ext>
                </a:extLst>
              </p:cNvPr>
              <p:cNvGrpSpPr/>
              <p:nvPr/>
            </p:nvGrpSpPr>
            <p:grpSpPr>
              <a:xfrm rot="21284816">
                <a:off x="5180987" y="3232561"/>
                <a:ext cx="456726" cy="1406363"/>
                <a:chOff x="3049895" y="1184505"/>
                <a:chExt cx="916902" cy="2823349"/>
              </a:xfrm>
            </p:grpSpPr>
            <p:sp>
              <p:nvSpPr>
                <p:cNvPr id="35" name="Rectangle: Diagonal Corners Rounded 34">
                  <a:extLst>
                    <a:ext uri="{FF2B5EF4-FFF2-40B4-BE49-F238E27FC236}">
                      <a16:creationId xmlns:a16="http://schemas.microsoft.com/office/drawing/2014/main" id="{A421A9C2-A03B-83BE-9D95-1456A549A44D}"/>
                    </a:ext>
                  </a:extLst>
                </p:cNvPr>
                <p:cNvSpPr/>
                <p:nvPr/>
              </p:nvSpPr>
              <p:spPr>
                <a:xfrm rot="19171904">
                  <a:off x="3273059" y="1184505"/>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Diagonal Corners Rounded 35">
                  <a:extLst>
                    <a:ext uri="{FF2B5EF4-FFF2-40B4-BE49-F238E27FC236}">
                      <a16:creationId xmlns:a16="http://schemas.microsoft.com/office/drawing/2014/main" id="{76CC169C-1A6D-46EE-0C7F-91C25C660240}"/>
                    </a:ext>
                  </a:extLst>
                </p:cNvPr>
                <p:cNvSpPr/>
                <p:nvPr/>
              </p:nvSpPr>
              <p:spPr>
                <a:xfrm rot="19277942">
                  <a:off x="3216222" y="1902538"/>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Diagonal Corners Rounded 36">
                  <a:extLst>
                    <a:ext uri="{FF2B5EF4-FFF2-40B4-BE49-F238E27FC236}">
                      <a16:creationId xmlns:a16="http://schemas.microsoft.com/office/drawing/2014/main" id="{3D6F6C2E-E64F-C4CB-2224-D18173661155}"/>
                    </a:ext>
                  </a:extLst>
                </p:cNvPr>
                <p:cNvSpPr/>
                <p:nvPr/>
              </p:nvSpPr>
              <p:spPr>
                <a:xfrm rot="19277942">
                  <a:off x="3125963" y="2608755"/>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Diagonal Corners Rounded 37">
                  <a:extLst>
                    <a:ext uri="{FF2B5EF4-FFF2-40B4-BE49-F238E27FC236}">
                      <a16:creationId xmlns:a16="http://schemas.microsoft.com/office/drawing/2014/main" id="{65A43DD7-E655-9319-3FE5-9506A0862A64}"/>
                    </a:ext>
                  </a:extLst>
                </p:cNvPr>
                <p:cNvSpPr/>
                <p:nvPr/>
              </p:nvSpPr>
              <p:spPr>
                <a:xfrm rot="19277942">
                  <a:off x="3049895" y="3314116"/>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Diagonal Corners Rounded 31">
                <a:extLst>
                  <a:ext uri="{FF2B5EF4-FFF2-40B4-BE49-F238E27FC236}">
                    <a16:creationId xmlns:a16="http://schemas.microsoft.com/office/drawing/2014/main" id="{52F6A26B-5D82-F531-01A9-BAA9E368C433}"/>
                  </a:ext>
                </a:extLst>
              </p:cNvPr>
              <p:cNvSpPr/>
              <p:nvPr/>
            </p:nvSpPr>
            <p:spPr>
              <a:xfrm>
                <a:off x="4160984" y="2724466"/>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Diagonal Corners Rounded 32">
                <a:extLst>
                  <a:ext uri="{FF2B5EF4-FFF2-40B4-BE49-F238E27FC236}">
                    <a16:creationId xmlns:a16="http://schemas.microsoft.com/office/drawing/2014/main" id="{2B324155-D92F-8C6E-2F12-E315D62CA5D7}"/>
                  </a:ext>
                </a:extLst>
              </p:cNvPr>
              <p:cNvSpPr/>
              <p:nvPr/>
            </p:nvSpPr>
            <p:spPr>
              <a:xfrm rot="4384947">
                <a:off x="4851149" y="2649335"/>
                <a:ext cx="693738" cy="693738"/>
              </a:xfrm>
              <a:prstGeom prst="round2DiagRect">
                <a:avLst>
                  <a:gd name="adj1" fmla="val 50000"/>
                  <a:gd name="adj2" fmla="val 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03D122BA-D0C5-544A-ACD8-D16F3F097F31}"/>
                  </a:ext>
                </a:extLst>
              </p:cNvPr>
              <p:cNvSpPr/>
              <p:nvPr/>
            </p:nvSpPr>
            <p:spPr>
              <a:xfrm rot="5619258">
                <a:off x="4348369" y="2154617"/>
                <a:ext cx="1106446" cy="1629517"/>
              </a:xfrm>
              <a:prstGeom prst="moon">
                <a:avLst>
                  <a:gd name="adj" fmla="val 49526"/>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 name="Group 76">
            <a:extLst>
              <a:ext uri="{FF2B5EF4-FFF2-40B4-BE49-F238E27FC236}">
                <a16:creationId xmlns:a16="http://schemas.microsoft.com/office/drawing/2014/main" id="{F936BF3E-66C9-E8DB-0A43-1FF6A4DF7765}"/>
              </a:ext>
            </a:extLst>
          </p:cNvPr>
          <p:cNvGrpSpPr/>
          <p:nvPr/>
        </p:nvGrpSpPr>
        <p:grpSpPr>
          <a:xfrm>
            <a:off x="9596620" y="901282"/>
            <a:ext cx="1750327" cy="5442620"/>
            <a:chOff x="1139268" y="708052"/>
            <a:chExt cx="1914717" cy="5953787"/>
          </a:xfrm>
        </p:grpSpPr>
        <p:grpSp>
          <p:nvGrpSpPr>
            <p:cNvPr id="78" name="Group 77">
              <a:extLst>
                <a:ext uri="{FF2B5EF4-FFF2-40B4-BE49-F238E27FC236}">
                  <a16:creationId xmlns:a16="http://schemas.microsoft.com/office/drawing/2014/main" id="{ADAE8C5E-F072-5160-51CC-9CCA9628C8E6}"/>
                </a:ext>
              </a:extLst>
            </p:cNvPr>
            <p:cNvGrpSpPr/>
            <p:nvPr/>
          </p:nvGrpSpPr>
          <p:grpSpPr>
            <a:xfrm>
              <a:off x="1139268" y="708052"/>
              <a:ext cx="1914717" cy="5953787"/>
              <a:chOff x="914400" y="228600"/>
              <a:chExt cx="1788913" cy="5562601"/>
            </a:xfrm>
          </p:grpSpPr>
          <p:grpSp>
            <p:nvGrpSpPr>
              <p:cNvPr id="80" name="Group 79">
                <a:extLst>
                  <a:ext uri="{FF2B5EF4-FFF2-40B4-BE49-F238E27FC236}">
                    <a16:creationId xmlns:a16="http://schemas.microsoft.com/office/drawing/2014/main" id="{86BFA192-7767-CA8A-2E15-0C4CBF708E0B}"/>
                  </a:ext>
                </a:extLst>
              </p:cNvPr>
              <p:cNvGrpSpPr/>
              <p:nvPr/>
            </p:nvGrpSpPr>
            <p:grpSpPr>
              <a:xfrm>
                <a:off x="914400" y="1295400"/>
                <a:ext cx="1788913" cy="4495801"/>
                <a:chOff x="914400" y="1295400"/>
                <a:chExt cx="1788913" cy="4495801"/>
              </a:xfrm>
            </p:grpSpPr>
            <p:sp>
              <p:nvSpPr>
                <p:cNvPr id="84" name="Round Diagonal Corner Rectangle 32">
                  <a:extLst>
                    <a:ext uri="{FF2B5EF4-FFF2-40B4-BE49-F238E27FC236}">
                      <a16:creationId xmlns:a16="http://schemas.microsoft.com/office/drawing/2014/main" id="{BC3B4FBE-7977-8433-E1DE-DD86700E7BC5}"/>
                    </a:ext>
                  </a:extLst>
                </p:cNvPr>
                <p:cNvSpPr/>
                <p:nvPr/>
              </p:nvSpPr>
              <p:spPr>
                <a:xfrm rot="10320391">
                  <a:off x="1100593" y="1488696"/>
                  <a:ext cx="625179" cy="529700"/>
                </a:xfrm>
                <a:prstGeom prst="round2DiagRect">
                  <a:avLst>
                    <a:gd name="adj1" fmla="val 50000"/>
                    <a:gd name="adj2" fmla="val 0"/>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DD80B086-915C-F5C2-AB62-CE09B1A71878}"/>
                    </a:ext>
                  </a:extLst>
                </p:cNvPr>
                <p:cNvSpPr/>
                <p:nvPr/>
              </p:nvSpPr>
              <p:spPr>
                <a:xfrm rot="1499614">
                  <a:off x="914400" y="3657600"/>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0318AD80-351D-8001-7DFE-6455F969E3F9}"/>
                    </a:ext>
                  </a:extLst>
                </p:cNvPr>
                <p:cNvSpPr/>
                <p:nvPr/>
              </p:nvSpPr>
              <p:spPr>
                <a:xfrm rot="20218618">
                  <a:off x="2383273" y="3621577"/>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a:extLst>
                    <a:ext uri="{FF2B5EF4-FFF2-40B4-BE49-F238E27FC236}">
                      <a16:creationId xmlns:a16="http://schemas.microsoft.com/office/drawing/2014/main" id="{FFBEA469-E067-7D89-ECBF-D92451D300F2}"/>
                    </a:ext>
                  </a:extLst>
                </p:cNvPr>
                <p:cNvSpPr/>
                <p:nvPr/>
              </p:nvSpPr>
              <p:spPr>
                <a:xfrm rot="1297584">
                  <a:off x="1063454" y="2684511"/>
                  <a:ext cx="552222" cy="12954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a:extLst>
                    <a:ext uri="{FF2B5EF4-FFF2-40B4-BE49-F238E27FC236}">
                      <a16:creationId xmlns:a16="http://schemas.microsoft.com/office/drawing/2014/main" id="{0281FF3C-0F0C-889F-0590-33BC8E09C26C}"/>
                    </a:ext>
                  </a:extLst>
                </p:cNvPr>
                <p:cNvSpPr/>
                <p:nvPr/>
              </p:nvSpPr>
              <p:spPr>
                <a:xfrm rot="20443541">
                  <a:off x="2105988" y="2706154"/>
                  <a:ext cx="457200" cy="12954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FA07FAF-0AC6-4134-A8F2-7BB6BAA81804}"/>
                    </a:ext>
                  </a:extLst>
                </p:cNvPr>
                <p:cNvSpPr/>
                <p:nvPr/>
              </p:nvSpPr>
              <p:spPr>
                <a:xfrm rot="2704841" flipH="1">
                  <a:off x="1256221" y="5317245"/>
                  <a:ext cx="394574" cy="55333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a:extLst>
                    <a:ext uri="{FF2B5EF4-FFF2-40B4-BE49-F238E27FC236}">
                      <a16:creationId xmlns:a16="http://schemas.microsoft.com/office/drawing/2014/main" id="{B67F4E8F-5CBB-55FA-5E69-FE51538AC1DD}"/>
                    </a:ext>
                  </a:extLst>
                </p:cNvPr>
                <p:cNvSpPr/>
                <p:nvPr/>
              </p:nvSpPr>
              <p:spPr>
                <a:xfrm>
                  <a:off x="1371600" y="2819400"/>
                  <a:ext cx="914400" cy="12954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C0CE63D2-38DC-CC6A-9A15-6974E74F54CA}"/>
                    </a:ext>
                  </a:extLst>
                </p:cNvPr>
                <p:cNvSpPr/>
                <p:nvPr/>
              </p:nvSpPr>
              <p:spPr>
                <a:xfrm rot="17610301" flipH="1">
                  <a:off x="1834919" y="5265056"/>
                  <a:ext cx="394574" cy="55333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Manual Operation 91">
                  <a:extLst>
                    <a:ext uri="{FF2B5EF4-FFF2-40B4-BE49-F238E27FC236}">
                      <a16:creationId xmlns:a16="http://schemas.microsoft.com/office/drawing/2014/main" id="{4E8A72F0-0F29-CDB4-66D4-81E4A5020093}"/>
                    </a:ext>
                  </a:extLst>
                </p:cNvPr>
                <p:cNvSpPr/>
                <p:nvPr/>
              </p:nvSpPr>
              <p:spPr>
                <a:xfrm rot="10800000">
                  <a:off x="1217587" y="3927493"/>
                  <a:ext cx="1187673" cy="1593836"/>
                </a:xfrm>
                <a:prstGeom prst="flowChartManualOperati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15">
                  <a:extLst>
                    <a:ext uri="{FF2B5EF4-FFF2-40B4-BE49-F238E27FC236}">
                      <a16:creationId xmlns:a16="http://schemas.microsoft.com/office/drawing/2014/main" id="{144D551D-38A3-C56F-59E0-DF0DEBD677EF}"/>
                    </a:ext>
                  </a:extLst>
                </p:cNvPr>
                <p:cNvSpPr/>
                <p:nvPr/>
              </p:nvSpPr>
              <p:spPr>
                <a:xfrm>
                  <a:off x="1219200" y="1447800"/>
                  <a:ext cx="1219200" cy="12954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a:extLst>
                    <a:ext uri="{FF2B5EF4-FFF2-40B4-BE49-F238E27FC236}">
                      <a16:creationId xmlns:a16="http://schemas.microsoft.com/office/drawing/2014/main" id="{3951C2D9-5658-728F-F547-08855C0BFED9}"/>
                    </a:ext>
                  </a:extLst>
                </p:cNvPr>
                <p:cNvSpPr/>
                <p:nvPr/>
              </p:nvSpPr>
              <p:spPr>
                <a:xfrm rot="16200000">
                  <a:off x="1295400" y="3352800"/>
                  <a:ext cx="1066800" cy="457200"/>
                </a:xfrm>
                <a:prstGeom prst="moon">
                  <a:avLst>
                    <a:gd name="adj" fmla="val 60084"/>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a:extLst>
                    <a:ext uri="{FF2B5EF4-FFF2-40B4-BE49-F238E27FC236}">
                      <a16:creationId xmlns:a16="http://schemas.microsoft.com/office/drawing/2014/main" id="{6517D7AD-5F76-2F37-EDD9-53D8D231165E}"/>
                    </a:ext>
                  </a:extLst>
                </p:cNvPr>
                <p:cNvSpPr/>
                <p:nvPr/>
              </p:nvSpPr>
              <p:spPr>
                <a:xfrm>
                  <a:off x="1905000" y="2743200"/>
                  <a:ext cx="457200" cy="1905000"/>
                </a:xfrm>
                <a:prstGeom prst="trapezoid">
                  <a:avLst>
                    <a:gd name="adj" fmla="val 30882"/>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a:extLst>
                    <a:ext uri="{FF2B5EF4-FFF2-40B4-BE49-F238E27FC236}">
                      <a16:creationId xmlns:a16="http://schemas.microsoft.com/office/drawing/2014/main" id="{93CE94C3-5DFA-ED8C-0307-4CA233B19AD6}"/>
                    </a:ext>
                  </a:extLst>
                </p:cNvPr>
                <p:cNvSpPr/>
                <p:nvPr/>
              </p:nvSpPr>
              <p:spPr>
                <a:xfrm>
                  <a:off x="1295400" y="2743200"/>
                  <a:ext cx="457200" cy="19050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AF7AB2C9-900C-EA5C-003F-BCBD1B603E0E}"/>
                    </a:ext>
                  </a:extLst>
                </p:cNvPr>
                <p:cNvSpPr/>
                <p:nvPr/>
              </p:nvSpPr>
              <p:spPr>
                <a:xfrm>
                  <a:off x="1752600" y="3505200"/>
                  <a:ext cx="134471" cy="13447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FC00069D-2206-DB93-760B-7AD5A13EC0FA}"/>
                    </a:ext>
                  </a:extLst>
                </p:cNvPr>
                <p:cNvSpPr/>
                <p:nvPr/>
              </p:nvSpPr>
              <p:spPr>
                <a:xfrm>
                  <a:off x="1752600" y="3810000"/>
                  <a:ext cx="134471" cy="13447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gonal Stripe 98">
                  <a:extLst>
                    <a:ext uri="{FF2B5EF4-FFF2-40B4-BE49-F238E27FC236}">
                      <a16:creationId xmlns:a16="http://schemas.microsoft.com/office/drawing/2014/main" id="{5184C8AE-6036-4FEB-36FE-A4995EEC0645}"/>
                    </a:ext>
                  </a:extLst>
                </p:cNvPr>
                <p:cNvSpPr/>
                <p:nvPr/>
              </p:nvSpPr>
              <p:spPr>
                <a:xfrm rot="7239654" flipH="1">
                  <a:off x="1857763" y="2594479"/>
                  <a:ext cx="331753" cy="256338"/>
                </a:xfrm>
                <a:prstGeom prst="diagStripe">
                  <a:avLst>
                    <a:gd name="adj" fmla="val 44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Diagonal Stripe 99">
                  <a:extLst>
                    <a:ext uri="{FF2B5EF4-FFF2-40B4-BE49-F238E27FC236}">
                      <a16:creationId xmlns:a16="http://schemas.microsoft.com/office/drawing/2014/main" id="{8C9215D8-62CE-7B6A-6C9C-E05229BFF694}"/>
                    </a:ext>
                  </a:extLst>
                </p:cNvPr>
                <p:cNvSpPr/>
                <p:nvPr/>
              </p:nvSpPr>
              <p:spPr>
                <a:xfrm rot="14360346">
                  <a:off x="1476764" y="2594478"/>
                  <a:ext cx="331753" cy="256338"/>
                </a:xfrm>
                <a:prstGeom prst="diagStripe">
                  <a:avLst>
                    <a:gd name="adj" fmla="val 44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1" name="Group 47">
                  <a:extLst>
                    <a:ext uri="{FF2B5EF4-FFF2-40B4-BE49-F238E27FC236}">
                      <a16:creationId xmlns:a16="http://schemas.microsoft.com/office/drawing/2014/main" id="{7439CC1D-2CD1-727E-38E3-671E4F5F5F63}"/>
                    </a:ext>
                  </a:extLst>
                </p:cNvPr>
                <p:cNvGrpSpPr/>
                <p:nvPr/>
              </p:nvGrpSpPr>
              <p:grpSpPr>
                <a:xfrm>
                  <a:off x="1371600" y="2819400"/>
                  <a:ext cx="864127" cy="228600"/>
                  <a:chOff x="2971800" y="2971800"/>
                  <a:chExt cx="864127" cy="228600"/>
                </a:xfrm>
              </p:grpSpPr>
              <p:sp>
                <p:nvSpPr>
                  <p:cNvPr id="106" name="Double Wave 105">
                    <a:extLst>
                      <a:ext uri="{FF2B5EF4-FFF2-40B4-BE49-F238E27FC236}">
                        <a16:creationId xmlns:a16="http://schemas.microsoft.com/office/drawing/2014/main" id="{3027EFBA-A215-4F2C-9549-8E609439CC41}"/>
                      </a:ext>
                    </a:extLst>
                  </p:cNvPr>
                  <p:cNvSpPr/>
                  <p:nvPr/>
                </p:nvSpPr>
                <p:spPr>
                  <a:xfrm rot="20544645">
                    <a:off x="2971800" y="3048000"/>
                    <a:ext cx="457200" cy="152400"/>
                  </a:xfrm>
                  <a:prstGeom prst="doubleWave">
                    <a:avLst>
                      <a:gd name="adj1" fmla="val 6250"/>
                      <a:gd name="adj2" fmla="val -1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ouble Wave 106">
                    <a:extLst>
                      <a:ext uri="{FF2B5EF4-FFF2-40B4-BE49-F238E27FC236}">
                        <a16:creationId xmlns:a16="http://schemas.microsoft.com/office/drawing/2014/main" id="{9F77902B-E669-5D6E-3AF2-91AD9C7D1D75}"/>
                      </a:ext>
                    </a:extLst>
                  </p:cNvPr>
                  <p:cNvSpPr/>
                  <p:nvPr/>
                </p:nvSpPr>
                <p:spPr>
                  <a:xfrm rot="1849731">
                    <a:off x="3378727" y="3041898"/>
                    <a:ext cx="457200" cy="152400"/>
                  </a:xfrm>
                  <a:prstGeom prst="doubleWave">
                    <a:avLst>
                      <a:gd name="adj1" fmla="val 6250"/>
                      <a:gd name="adj2" fmla="val -1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7E639A8A-9E94-DE42-F8D9-C5B9337684E5}"/>
                      </a:ext>
                    </a:extLst>
                  </p:cNvPr>
                  <p:cNvSpPr/>
                  <p:nvPr/>
                </p:nvSpPr>
                <p:spPr>
                  <a:xfrm>
                    <a:off x="3276600" y="2971800"/>
                    <a:ext cx="2286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Wave 101">
                  <a:extLst>
                    <a:ext uri="{FF2B5EF4-FFF2-40B4-BE49-F238E27FC236}">
                      <a16:creationId xmlns:a16="http://schemas.microsoft.com/office/drawing/2014/main" id="{35B6C0C8-B635-51B0-1457-B1FD41D11FCB}"/>
                    </a:ext>
                  </a:extLst>
                </p:cNvPr>
                <p:cNvSpPr/>
                <p:nvPr/>
              </p:nvSpPr>
              <p:spPr>
                <a:xfrm>
                  <a:off x="1295400" y="1295400"/>
                  <a:ext cx="1143000" cy="609600"/>
                </a:xfrm>
                <a:prstGeom prst="wave">
                  <a:avLst>
                    <a:gd name="adj1" fmla="val 20000"/>
                    <a:gd name="adj2" fmla="val -10000"/>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 Diagonal Corner Rectangle 31">
                  <a:extLst>
                    <a:ext uri="{FF2B5EF4-FFF2-40B4-BE49-F238E27FC236}">
                      <a16:creationId xmlns:a16="http://schemas.microsoft.com/office/drawing/2014/main" id="{C8FB4B16-3612-25F7-2D78-CD0C5D284301}"/>
                    </a:ext>
                  </a:extLst>
                </p:cNvPr>
                <p:cNvSpPr/>
                <p:nvPr/>
              </p:nvSpPr>
              <p:spPr>
                <a:xfrm rot="4974440">
                  <a:off x="1970031" y="1449650"/>
                  <a:ext cx="625179" cy="529700"/>
                </a:xfrm>
                <a:prstGeom prst="round2DiagRect">
                  <a:avLst>
                    <a:gd name="adj1" fmla="val 50000"/>
                    <a:gd name="adj2" fmla="val 0"/>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6C24238C-B7ED-834F-49E8-2C91A33E2FE7}"/>
                    </a:ext>
                  </a:extLst>
                </p:cNvPr>
                <p:cNvSpPr/>
                <p:nvPr/>
              </p:nvSpPr>
              <p:spPr>
                <a:xfrm>
                  <a:off x="1828800" y="1447800"/>
                  <a:ext cx="381000" cy="457200"/>
                </a:xfrm>
                <a:prstGeom prst="ellipse">
                  <a:avLst/>
                </a:prstGeom>
                <a:solidFill>
                  <a:srgbClr val="977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E0BC5598-EC35-E41B-3163-696EBBAC153E}"/>
                    </a:ext>
                  </a:extLst>
                </p:cNvPr>
                <p:cNvSpPr/>
                <p:nvPr/>
              </p:nvSpPr>
              <p:spPr>
                <a:xfrm>
                  <a:off x="1295400" y="1447800"/>
                  <a:ext cx="381000" cy="228600"/>
                </a:xfrm>
                <a:prstGeom prst="ellipse">
                  <a:avLst/>
                </a:prstGeom>
                <a:solidFill>
                  <a:srgbClr val="977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95795B2F-89A7-6406-6BC9-5436FB507C37}"/>
                  </a:ext>
                </a:extLst>
              </p:cNvPr>
              <p:cNvGrpSpPr/>
              <p:nvPr/>
            </p:nvGrpSpPr>
            <p:grpSpPr>
              <a:xfrm>
                <a:off x="1143000" y="228600"/>
                <a:ext cx="1447800" cy="1447800"/>
                <a:chOff x="2362200" y="2209800"/>
                <a:chExt cx="1828800" cy="1600200"/>
              </a:xfrm>
            </p:grpSpPr>
            <p:sp>
              <p:nvSpPr>
                <p:cNvPr id="82" name="Oval 81">
                  <a:extLst>
                    <a:ext uri="{FF2B5EF4-FFF2-40B4-BE49-F238E27FC236}">
                      <a16:creationId xmlns:a16="http://schemas.microsoft.com/office/drawing/2014/main" id="{936BE38B-67B0-9E21-F674-0F1F130C106E}"/>
                    </a:ext>
                  </a:extLst>
                </p:cNvPr>
                <p:cNvSpPr/>
                <p:nvPr/>
              </p:nvSpPr>
              <p:spPr>
                <a:xfrm>
                  <a:off x="2362200" y="3429000"/>
                  <a:ext cx="1828800" cy="381000"/>
                </a:xfrm>
                <a:prstGeom prst="ellipse">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Magnetic Disk 82">
                  <a:extLst>
                    <a:ext uri="{FF2B5EF4-FFF2-40B4-BE49-F238E27FC236}">
                      <a16:creationId xmlns:a16="http://schemas.microsoft.com/office/drawing/2014/main" id="{88BB6DEB-7A87-C9AF-F3B1-A92DBAB28061}"/>
                    </a:ext>
                  </a:extLst>
                </p:cNvPr>
                <p:cNvSpPr/>
                <p:nvPr/>
              </p:nvSpPr>
              <p:spPr>
                <a:xfrm>
                  <a:off x="2667000" y="2209800"/>
                  <a:ext cx="1219200" cy="1447800"/>
                </a:xfrm>
                <a:prstGeom prst="flowChartMagneticDisk">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79" name="Straight Connector 78">
              <a:extLst>
                <a:ext uri="{FF2B5EF4-FFF2-40B4-BE49-F238E27FC236}">
                  <a16:creationId xmlns:a16="http://schemas.microsoft.com/office/drawing/2014/main" id="{1DC56386-D643-3617-D36E-C29F91917FE9}"/>
                </a:ext>
              </a:extLst>
            </p:cNvPr>
            <p:cNvCxnSpPr>
              <a:cxnSpLocks/>
            </p:cNvCxnSpPr>
            <p:nvPr/>
          </p:nvCxnSpPr>
          <p:spPr>
            <a:xfrm flipH="1">
              <a:off x="2018543" y="5492656"/>
              <a:ext cx="45505" cy="844402"/>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604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93618CB9-227C-44C7-8F04-D42807789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p:cNvSpPr txBox="1"/>
          <p:nvPr/>
        </p:nvSpPr>
        <p:spPr>
          <a:xfrm>
            <a:off x="154202" y="6468825"/>
            <a:ext cx="9144000" cy="369332"/>
          </a:xfrm>
          <a:prstGeom prst="rect">
            <a:avLst/>
          </a:prstGeom>
          <a:noFill/>
        </p:spPr>
        <p:txBody>
          <a:bodyPr wrap="square" rtlCol="0">
            <a:spAutoFit/>
          </a:bodyPr>
          <a:lstStyle/>
          <a:p>
            <a:r>
              <a:rPr lang="en-US" dirty="0">
                <a:solidFill>
                  <a:schemeClr val="bg1"/>
                </a:solidFill>
              </a:rPr>
              <a:t>D&amp;C 64:20</a:t>
            </a:r>
          </a:p>
        </p:txBody>
      </p:sp>
      <p:sp>
        <p:nvSpPr>
          <p:cNvPr id="5" name="TextBox 4"/>
          <p:cNvSpPr txBox="1"/>
          <p:nvPr/>
        </p:nvSpPr>
        <p:spPr>
          <a:xfrm>
            <a:off x="1524001" y="1"/>
            <a:ext cx="9237677" cy="1015663"/>
          </a:xfrm>
          <a:prstGeom prst="rect">
            <a:avLst/>
          </a:prstGeom>
          <a:noFill/>
        </p:spPr>
        <p:txBody>
          <a:bodyPr wrap="square" rtlCol="0">
            <a:spAutoFit/>
          </a:bodyPr>
          <a:lstStyle/>
          <a:p>
            <a:pPr algn="ctr"/>
            <a:r>
              <a:rPr lang="en-US" sz="6000" dirty="0">
                <a:solidFill>
                  <a:schemeClr val="bg1"/>
                </a:solidFill>
                <a:latin typeface="Candara" panose="020E0502030303020204" pitchFamily="34" charset="0"/>
              </a:rPr>
              <a:t>The Sacrifice</a:t>
            </a:r>
          </a:p>
        </p:txBody>
      </p:sp>
      <p:sp>
        <p:nvSpPr>
          <p:cNvPr id="3" name="TextBox 2"/>
          <p:cNvSpPr txBox="1"/>
          <p:nvPr/>
        </p:nvSpPr>
        <p:spPr>
          <a:xfrm>
            <a:off x="2792234" y="1106161"/>
            <a:ext cx="2573978" cy="523220"/>
          </a:xfrm>
          <a:prstGeom prst="rect">
            <a:avLst/>
          </a:prstGeom>
          <a:noFill/>
        </p:spPr>
        <p:txBody>
          <a:bodyPr wrap="square" rtlCol="0">
            <a:spAutoFit/>
          </a:bodyPr>
          <a:lstStyle/>
          <a:p>
            <a:r>
              <a:rPr lang="en-US" sz="2800" dirty="0">
                <a:solidFill>
                  <a:schemeClr val="bg1"/>
                </a:solidFill>
              </a:rPr>
              <a:t>Isaac Morley</a:t>
            </a:r>
          </a:p>
        </p:txBody>
      </p:sp>
      <p:sp>
        <p:nvSpPr>
          <p:cNvPr id="6" name="TextBox 5"/>
          <p:cNvSpPr txBox="1"/>
          <p:nvPr/>
        </p:nvSpPr>
        <p:spPr>
          <a:xfrm>
            <a:off x="7009024" y="1149149"/>
            <a:ext cx="3384724" cy="523220"/>
          </a:xfrm>
          <a:prstGeom prst="rect">
            <a:avLst/>
          </a:prstGeom>
          <a:noFill/>
        </p:spPr>
        <p:txBody>
          <a:bodyPr wrap="square" rtlCol="0">
            <a:spAutoFit/>
          </a:bodyPr>
          <a:lstStyle/>
          <a:p>
            <a:r>
              <a:rPr lang="en-US" sz="2800" dirty="0">
                <a:solidFill>
                  <a:schemeClr val="bg1"/>
                </a:solidFill>
              </a:rPr>
              <a:t>Frederick G. Williams</a:t>
            </a:r>
          </a:p>
        </p:txBody>
      </p:sp>
      <p:sp>
        <p:nvSpPr>
          <p:cNvPr id="7" name="TextBox 6"/>
          <p:cNvSpPr txBox="1"/>
          <p:nvPr/>
        </p:nvSpPr>
        <p:spPr>
          <a:xfrm>
            <a:off x="544566" y="1822592"/>
            <a:ext cx="1869989" cy="3416320"/>
          </a:xfrm>
          <a:prstGeom prst="rect">
            <a:avLst/>
          </a:prstGeom>
          <a:noFill/>
        </p:spPr>
        <p:txBody>
          <a:bodyPr wrap="square" rtlCol="0">
            <a:spAutoFit/>
          </a:bodyPr>
          <a:lstStyle/>
          <a:p>
            <a:r>
              <a:rPr lang="en-US" dirty="0">
                <a:solidFill>
                  <a:schemeClr val="bg1"/>
                </a:solidFill>
              </a:rPr>
              <a:t>Commandment</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Response</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Result</a:t>
            </a:r>
          </a:p>
          <a:p>
            <a:endParaRPr lang="en-US" dirty="0">
              <a:solidFill>
                <a:schemeClr val="bg1"/>
              </a:solidFill>
            </a:endParaRPr>
          </a:p>
          <a:p>
            <a:endParaRPr lang="en-US" dirty="0">
              <a:solidFill>
                <a:schemeClr val="bg1"/>
              </a:solidFill>
            </a:endParaRPr>
          </a:p>
        </p:txBody>
      </p:sp>
      <p:sp>
        <p:nvSpPr>
          <p:cNvPr id="9" name="TextBox 8"/>
          <p:cNvSpPr txBox="1"/>
          <p:nvPr/>
        </p:nvSpPr>
        <p:spPr>
          <a:xfrm>
            <a:off x="2860024" y="1822351"/>
            <a:ext cx="2438401" cy="2862322"/>
          </a:xfrm>
          <a:prstGeom prst="rect">
            <a:avLst/>
          </a:prstGeom>
          <a:noFill/>
        </p:spPr>
        <p:txBody>
          <a:bodyPr wrap="square" rtlCol="0">
            <a:spAutoFit/>
          </a:bodyPr>
          <a:lstStyle/>
          <a:p>
            <a:r>
              <a:rPr lang="en-US" dirty="0">
                <a:solidFill>
                  <a:schemeClr val="bg1"/>
                </a:solidFill>
              </a:rPr>
              <a:t>Sell his farm</a:t>
            </a:r>
          </a:p>
          <a:p>
            <a:r>
              <a:rPr lang="en-US" sz="1200" dirty="0">
                <a:solidFill>
                  <a:schemeClr val="bg1"/>
                </a:solidFill>
              </a:rPr>
              <a:t>Most</a:t>
            </a:r>
            <a:r>
              <a:rPr lang="en-US" dirty="0">
                <a:solidFill>
                  <a:schemeClr val="bg1"/>
                </a:solidFill>
              </a:rPr>
              <a:t> </a:t>
            </a:r>
            <a:r>
              <a:rPr lang="en-US" sz="1200" dirty="0">
                <a:solidFill>
                  <a:schemeClr val="bg1"/>
                </a:solidFill>
              </a:rPr>
              <a:t>of the money from the sale of his farm would be used to buy land for other Church members in Independence, Missouri.</a:t>
            </a:r>
          </a:p>
          <a:p>
            <a:endParaRPr lang="en-US" dirty="0">
              <a:solidFill>
                <a:schemeClr val="bg1"/>
              </a:solidFill>
            </a:endParaRPr>
          </a:p>
          <a:p>
            <a:r>
              <a:rPr lang="en-US" dirty="0">
                <a:solidFill>
                  <a:schemeClr val="bg1"/>
                </a:solidFill>
              </a:rPr>
              <a:t>He obeyed</a:t>
            </a:r>
          </a:p>
          <a:p>
            <a:r>
              <a:rPr lang="en-US" sz="1200" dirty="0">
                <a:solidFill>
                  <a:schemeClr val="bg1"/>
                </a:solidFill>
              </a:rPr>
              <a:t>He was one of the first Saints to settle in Independence, Missouri, where he sought to establish Zion</a:t>
            </a:r>
          </a:p>
          <a:p>
            <a:endParaRPr lang="en-US" dirty="0">
              <a:solidFill>
                <a:schemeClr val="bg1"/>
              </a:solidFill>
            </a:endParaRPr>
          </a:p>
          <a:p>
            <a:r>
              <a:rPr lang="en-US" dirty="0">
                <a:solidFill>
                  <a:schemeClr val="bg1"/>
                </a:solidFill>
              </a:rPr>
              <a:t>He was blessed</a:t>
            </a:r>
          </a:p>
        </p:txBody>
      </p:sp>
      <p:sp>
        <p:nvSpPr>
          <p:cNvPr id="10" name="TextBox 9"/>
          <p:cNvSpPr txBox="1"/>
          <p:nvPr/>
        </p:nvSpPr>
        <p:spPr>
          <a:xfrm>
            <a:off x="7054697" y="1928299"/>
            <a:ext cx="3313656" cy="2769989"/>
          </a:xfrm>
          <a:prstGeom prst="rect">
            <a:avLst/>
          </a:prstGeom>
          <a:noFill/>
        </p:spPr>
        <p:txBody>
          <a:bodyPr wrap="square" rtlCol="0">
            <a:spAutoFit/>
          </a:bodyPr>
          <a:lstStyle/>
          <a:p>
            <a:r>
              <a:rPr lang="en-US" dirty="0">
                <a:solidFill>
                  <a:schemeClr val="bg1"/>
                </a:solidFill>
              </a:rPr>
              <a:t>To not sell his farm</a:t>
            </a:r>
          </a:p>
          <a:p>
            <a:r>
              <a:rPr lang="en-US" sz="1200" dirty="0">
                <a:solidFill>
                  <a:schemeClr val="bg1"/>
                </a:solidFill>
              </a:rPr>
              <a:t>He told Joseph Smith that his farm could be used to house and feed Church members in need. Later, Frederick consecrated his entire farm to the Church without receiving any payment in return.</a:t>
            </a:r>
          </a:p>
          <a:p>
            <a:endParaRPr lang="en-US" dirty="0">
              <a:solidFill>
                <a:schemeClr val="bg1"/>
              </a:solidFill>
            </a:endParaRPr>
          </a:p>
          <a:p>
            <a:r>
              <a:rPr lang="en-US" dirty="0">
                <a:solidFill>
                  <a:schemeClr val="bg1"/>
                </a:solidFill>
              </a:rPr>
              <a:t>He obeyed</a:t>
            </a:r>
          </a:p>
          <a:p>
            <a:r>
              <a:rPr lang="en-US" sz="1200" dirty="0">
                <a:solidFill>
                  <a:schemeClr val="bg1"/>
                </a:solidFill>
              </a:rPr>
              <a:t>During these years, the Saints built the Kirtland Temple, which was a source of great blessings to the Saints</a:t>
            </a:r>
          </a:p>
          <a:p>
            <a:endParaRPr lang="en-US" dirty="0">
              <a:solidFill>
                <a:schemeClr val="bg1"/>
              </a:solidFill>
            </a:endParaRPr>
          </a:p>
          <a:p>
            <a:r>
              <a:rPr lang="en-US" dirty="0">
                <a:solidFill>
                  <a:schemeClr val="bg1"/>
                </a:solidFill>
              </a:rPr>
              <a:t>He was blessed</a:t>
            </a:r>
          </a:p>
        </p:txBody>
      </p:sp>
      <p:grpSp>
        <p:nvGrpSpPr>
          <p:cNvPr id="12" name="Group 11"/>
          <p:cNvGrpSpPr/>
          <p:nvPr/>
        </p:nvGrpSpPr>
        <p:grpSpPr>
          <a:xfrm>
            <a:off x="9298202" y="4018759"/>
            <a:ext cx="1178906" cy="2493586"/>
            <a:chOff x="1060920" y="591455"/>
            <a:chExt cx="1947193" cy="4453506"/>
          </a:xfrm>
        </p:grpSpPr>
        <p:grpSp>
          <p:nvGrpSpPr>
            <p:cNvPr id="13" name="Group 12"/>
            <p:cNvGrpSpPr/>
            <p:nvPr/>
          </p:nvGrpSpPr>
          <p:grpSpPr>
            <a:xfrm>
              <a:off x="1219200" y="591455"/>
              <a:ext cx="1788913" cy="4453506"/>
              <a:chOff x="1981200" y="118495"/>
              <a:chExt cx="1788913" cy="4453506"/>
            </a:xfrm>
          </p:grpSpPr>
          <p:sp>
            <p:nvSpPr>
              <p:cNvPr id="26" name="Round Diagonal Corner Rectangle 25"/>
              <p:cNvSpPr/>
              <p:nvPr/>
            </p:nvSpPr>
            <p:spPr>
              <a:xfrm rot="15873051">
                <a:off x="2861423" y="242358"/>
                <a:ext cx="663246" cy="508760"/>
              </a:xfrm>
              <a:prstGeom prst="round2DiagRect">
                <a:avLst>
                  <a:gd name="adj1" fmla="val 38391"/>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Diagonal Corner Rectangle 26"/>
              <p:cNvSpPr/>
              <p:nvPr/>
            </p:nvSpPr>
            <p:spPr>
              <a:xfrm rot="20996071">
                <a:off x="2231341" y="284640"/>
                <a:ext cx="514409" cy="574556"/>
              </a:xfrm>
              <a:prstGeom prst="round2DiagRect">
                <a:avLst>
                  <a:gd name="adj1" fmla="val 38391"/>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499614">
                <a:off x="1981200" y="2438400"/>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20218618">
                <a:off x="3450073" y="2402377"/>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p:cNvSpPr/>
              <p:nvPr/>
            </p:nvSpPr>
            <p:spPr>
              <a:xfrm rot="1297584">
                <a:off x="2133600" y="1447800"/>
                <a:ext cx="457200" cy="12954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p:cNvSpPr/>
              <p:nvPr/>
            </p:nvSpPr>
            <p:spPr>
              <a:xfrm rot="20443541">
                <a:off x="3111828" y="1443411"/>
                <a:ext cx="457200" cy="12954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2704841" flipH="1">
                <a:off x="2323021" y="4098045"/>
                <a:ext cx="394574" cy="55333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a:off x="2438400" y="1600200"/>
                <a:ext cx="914400" cy="12954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17610301" flipH="1">
                <a:off x="2901719" y="4045856"/>
                <a:ext cx="394574" cy="55333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Manual Operation 34"/>
              <p:cNvSpPr/>
              <p:nvPr/>
            </p:nvSpPr>
            <p:spPr>
              <a:xfrm rot="10800000">
                <a:off x="2325624" y="2965469"/>
                <a:ext cx="704088" cy="1336208"/>
              </a:xfrm>
              <a:prstGeom prst="flowChartManualOperati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Manual Operation 35"/>
              <p:cNvSpPr/>
              <p:nvPr/>
            </p:nvSpPr>
            <p:spPr>
              <a:xfrm rot="10800000">
                <a:off x="2773680" y="2965469"/>
                <a:ext cx="704088" cy="1336208"/>
              </a:xfrm>
              <a:prstGeom prst="flowChartManualOperati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743200" y="2971800"/>
                <a:ext cx="3810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p:cNvSpPr/>
              <p:nvPr/>
            </p:nvSpPr>
            <p:spPr>
              <a:xfrm rot="16200000">
                <a:off x="2362200" y="2133600"/>
                <a:ext cx="1066800" cy="457200"/>
              </a:xfrm>
              <a:prstGeom prst="moon">
                <a:avLst>
                  <a:gd name="adj" fmla="val 60084"/>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a:off x="2919549" y="1532708"/>
                <a:ext cx="457200" cy="1295400"/>
              </a:xfrm>
              <a:prstGeom prst="trapezoid">
                <a:avLst>
                  <a:gd name="adj" fmla="val 30882"/>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a:off x="2388326" y="1532708"/>
                <a:ext cx="457200" cy="12954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438400" y="2824816"/>
                <a:ext cx="914400" cy="146984"/>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819400" y="2286000"/>
                <a:ext cx="134471" cy="13447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819400" y="2590800"/>
                <a:ext cx="134471" cy="13447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15"/>
              <p:cNvSpPr/>
              <p:nvPr/>
            </p:nvSpPr>
            <p:spPr>
              <a:xfrm>
                <a:off x="2255519" y="214174"/>
                <a:ext cx="1204831" cy="128356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2518998" y="1449909"/>
                <a:ext cx="709032" cy="144599"/>
                <a:chOff x="4495800" y="1831030"/>
                <a:chExt cx="1033713" cy="210814"/>
              </a:xfrm>
            </p:grpSpPr>
            <p:grpSp>
              <p:nvGrpSpPr>
                <p:cNvPr id="47" name="Group 46"/>
                <p:cNvGrpSpPr/>
                <p:nvPr/>
              </p:nvGrpSpPr>
              <p:grpSpPr>
                <a:xfrm>
                  <a:off x="4495800" y="1831030"/>
                  <a:ext cx="1033713" cy="210814"/>
                  <a:chOff x="4378664" y="1933672"/>
                  <a:chExt cx="1033713" cy="210814"/>
                </a:xfrm>
              </p:grpSpPr>
              <p:sp>
                <p:nvSpPr>
                  <p:cNvPr id="49" name="Flowchart: Data 48"/>
                  <p:cNvSpPr/>
                  <p:nvPr/>
                </p:nvSpPr>
                <p:spPr>
                  <a:xfrm>
                    <a:off x="4835864" y="1933672"/>
                    <a:ext cx="576513" cy="210814"/>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Data 49"/>
                  <p:cNvSpPr/>
                  <p:nvPr/>
                </p:nvSpPr>
                <p:spPr>
                  <a:xfrm flipH="1">
                    <a:off x="4378664" y="1933672"/>
                    <a:ext cx="576513" cy="210814"/>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ounded Rectangle 47"/>
                <p:cNvSpPr/>
                <p:nvPr/>
              </p:nvSpPr>
              <p:spPr>
                <a:xfrm>
                  <a:off x="4911759" y="1898469"/>
                  <a:ext cx="191464" cy="13498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ound Diagonal Corner Rectangle 45"/>
              <p:cNvSpPr/>
              <p:nvPr/>
            </p:nvSpPr>
            <p:spPr>
              <a:xfrm rot="1110603">
                <a:off x="2496207" y="118495"/>
                <a:ext cx="487218" cy="443562"/>
              </a:xfrm>
              <a:prstGeom prst="round2DiagRect">
                <a:avLst>
                  <a:gd name="adj1" fmla="val 38391"/>
                  <a:gd name="adj2" fmla="val 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219"/>
            <p:cNvGrpSpPr/>
            <p:nvPr/>
          </p:nvGrpSpPr>
          <p:grpSpPr>
            <a:xfrm rot="20667034">
              <a:off x="1060920" y="1769914"/>
              <a:ext cx="596337" cy="2111985"/>
              <a:chOff x="5187482" y="1600200"/>
              <a:chExt cx="2101851" cy="5027905"/>
            </a:xfrm>
          </p:grpSpPr>
          <p:sp>
            <p:nvSpPr>
              <p:cNvPr id="16" name="Block Arc 15"/>
              <p:cNvSpPr/>
              <p:nvPr/>
            </p:nvSpPr>
            <p:spPr>
              <a:xfrm rot="10800000">
                <a:off x="5334000" y="1600200"/>
                <a:ext cx="1752600" cy="4114800"/>
              </a:xfrm>
              <a:prstGeom prst="blockArc">
                <a:avLst>
                  <a:gd name="adj1" fmla="val 10527483"/>
                  <a:gd name="adj2" fmla="val 21191137"/>
                  <a:gd name="adj3" fmla="val 678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209"/>
              <p:cNvGrpSpPr/>
              <p:nvPr/>
            </p:nvGrpSpPr>
            <p:grpSpPr>
              <a:xfrm rot="12048576">
                <a:off x="6462847" y="3330867"/>
                <a:ext cx="826486" cy="501067"/>
                <a:chOff x="7467600" y="2971800"/>
                <a:chExt cx="914400" cy="685800"/>
              </a:xfrm>
            </p:grpSpPr>
            <p:sp>
              <p:nvSpPr>
                <p:cNvPr id="24" name="Oval 23"/>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210"/>
              <p:cNvGrpSpPr/>
              <p:nvPr/>
            </p:nvGrpSpPr>
            <p:grpSpPr>
              <a:xfrm rot="20265966">
                <a:off x="5187482" y="3324981"/>
                <a:ext cx="773604" cy="585862"/>
                <a:chOff x="7467600" y="2971800"/>
                <a:chExt cx="914400" cy="685800"/>
              </a:xfrm>
            </p:grpSpPr>
            <p:sp>
              <p:nvSpPr>
                <p:cNvPr id="22" name="Oval 21"/>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rapezoid 18"/>
              <p:cNvSpPr/>
              <p:nvPr/>
            </p:nvSpPr>
            <p:spPr>
              <a:xfrm>
                <a:off x="5791200" y="5562600"/>
                <a:ext cx="838200" cy="9144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0800000">
                <a:off x="5791200" y="6324600"/>
                <a:ext cx="865692" cy="30350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0800000">
                <a:off x="5867400" y="5562600"/>
                <a:ext cx="658318" cy="152399"/>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p:cNvSpPr/>
            <p:nvPr/>
          </p:nvSpPr>
          <p:spPr>
            <a:xfrm rot="1499614">
              <a:off x="1304534" y="3268606"/>
              <a:ext cx="138992" cy="20532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4714634" y="4071154"/>
            <a:ext cx="1244591" cy="2607934"/>
            <a:chOff x="3594418" y="408317"/>
            <a:chExt cx="2082670" cy="4364057"/>
          </a:xfrm>
        </p:grpSpPr>
        <p:grpSp>
          <p:nvGrpSpPr>
            <p:cNvPr id="52" name="Group 51"/>
            <p:cNvGrpSpPr/>
            <p:nvPr/>
          </p:nvGrpSpPr>
          <p:grpSpPr>
            <a:xfrm>
              <a:off x="4196212" y="408317"/>
              <a:ext cx="957304" cy="721096"/>
              <a:chOff x="6295435" y="3394444"/>
              <a:chExt cx="1141423" cy="721096"/>
            </a:xfrm>
          </p:grpSpPr>
          <p:grpSp>
            <p:nvGrpSpPr>
              <p:cNvPr id="78" name="Group 77"/>
              <p:cNvGrpSpPr/>
              <p:nvPr/>
            </p:nvGrpSpPr>
            <p:grpSpPr>
              <a:xfrm>
                <a:off x="6295435" y="3394444"/>
                <a:ext cx="1141423" cy="721096"/>
                <a:chOff x="4122480" y="257531"/>
                <a:chExt cx="1141423" cy="721096"/>
              </a:xfrm>
              <a:solidFill>
                <a:schemeClr val="bg1">
                  <a:lumMod val="95000"/>
                </a:schemeClr>
              </a:solidFill>
            </p:grpSpPr>
            <p:sp>
              <p:nvSpPr>
                <p:cNvPr id="80" name="Round Diagonal Corner Rectangle 79"/>
                <p:cNvSpPr/>
                <p:nvPr/>
              </p:nvSpPr>
              <p:spPr>
                <a:xfrm rot="6566490">
                  <a:off x="4683671" y="398396"/>
                  <a:ext cx="563133" cy="597330"/>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Diagonal Corner Rectangle 80"/>
                <p:cNvSpPr/>
                <p:nvPr/>
              </p:nvSpPr>
              <p:spPr>
                <a:xfrm>
                  <a:off x="4122480" y="328770"/>
                  <a:ext cx="678414" cy="53939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 Diagonal Corner Rectangle 81"/>
                <p:cNvSpPr/>
                <p:nvPr/>
              </p:nvSpPr>
              <p:spPr>
                <a:xfrm rot="11549398" flipH="1">
                  <a:off x="4314588" y="257531"/>
                  <a:ext cx="690878" cy="343939"/>
                </a:xfrm>
                <a:prstGeom prst="round2DiagRect">
                  <a:avLst>
                    <a:gd name="adj1" fmla="val 0"/>
                    <a:gd name="adj2" fmla="val 4615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Oval 78"/>
              <p:cNvSpPr/>
              <p:nvPr/>
            </p:nvSpPr>
            <p:spPr>
              <a:xfrm>
                <a:off x="6425296" y="3493792"/>
                <a:ext cx="861395" cy="41980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Oval 52"/>
            <p:cNvSpPr/>
            <p:nvPr/>
          </p:nvSpPr>
          <p:spPr>
            <a:xfrm rot="19338880">
              <a:off x="5264183" y="2594672"/>
              <a:ext cx="408586" cy="45672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20302250">
              <a:off x="5107390" y="2439640"/>
              <a:ext cx="569698" cy="454304"/>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20337671">
              <a:off x="4828507" y="1472808"/>
              <a:ext cx="616643" cy="1251512"/>
            </a:xfrm>
            <a:prstGeom prst="trapezoid">
              <a:avLst>
                <a:gd name="adj" fmla="val 38291"/>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apezoid 55"/>
            <p:cNvSpPr/>
            <p:nvPr/>
          </p:nvSpPr>
          <p:spPr>
            <a:xfrm>
              <a:off x="4351154" y="1430629"/>
              <a:ext cx="671911" cy="1837203"/>
            </a:xfrm>
            <a:prstGeom prst="trapezoid">
              <a:avLst>
                <a:gd name="adj" fmla="val 26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1933618">
              <a:off x="3619274" y="2558221"/>
              <a:ext cx="408586" cy="45672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1611750" flipH="1">
              <a:off x="3594418" y="2408101"/>
              <a:ext cx="616643" cy="454304"/>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20575878">
              <a:off x="4727029" y="3975591"/>
              <a:ext cx="348459" cy="76037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2393332">
              <a:off x="4202809" y="4093694"/>
              <a:ext cx="273200" cy="678680"/>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a:off x="4507710" y="2829217"/>
              <a:ext cx="645806" cy="1624877"/>
            </a:xfrm>
            <a:prstGeom prst="trapezoid">
              <a:avLst>
                <a:gd name="adj" fmla="val 78"/>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rot="263894">
              <a:off x="4205406" y="2781917"/>
              <a:ext cx="489499" cy="1688203"/>
            </a:xfrm>
            <a:prstGeom prst="trapezoid">
              <a:avLst>
                <a:gd name="adj"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rot="1527662">
              <a:off x="3847330" y="1436703"/>
              <a:ext cx="616643" cy="1264901"/>
            </a:xfrm>
            <a:prstGeom prst="trapezoid">
              <a:avLst>
                <a:gd name="adj" fmla="val 48885"/>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rot="15873315">
              <a:off x="4447045" y="2687185"/>
              <a:ext cx="337239" cy="986689"/>
            </a:xfrm>
            <a:prstGeom prst="ellipse">
              <a:avLst/>
            </a:prstGeom>
            <a:solidFill>
              <a:srgbClr val="4C1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236972" y="2594899"/>
              <a:ext cx="893940" cy="224050"/>
            </a:xfrm>
            <a:prstGeom prst="rect">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a:off x="4564836" y="1469082"/>
              <a:ext cx="671911" cy="1942613"/>
            </a:xfrm>
            <a:prstGeom prst="trapezoid">
              <a:avLst>
                <a:gd name="adj" fmla="val 4023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rot="278956">
              <a:off x="4067294" y="1578828"/>
              <a:ext cx="671911" cy="1837203"/>
            </a:xfrm>
            <a:prstGeom prst="trapezoid">
              <a:avLst>
                <a:gd name="adj" fmla="val 3637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4417856" y="1187638"/>
              <a:ext cx="489921" cy="57604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p:cNvSpPr/>
            <p:nvPr/>
          </p:nvSpPr>
          <p:spPr>
            <a:xfrm rot="16200000">
              <a:off x="3920000" y="1688637"/>
              <a:ext cx="1530139" cy="457200"/>
            </a:xfrm>
            <a:prstGeom prst="moon">
              <a:avLst>
                <a:gd name="adj" fmla="val 6008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272493" y="466875"/>
              <a:ext cx="761989" cy="120750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4456469" y="1705205"/>
              <a:ext cx="435931" cy="559622"/>
              <a:chOff x="6509910" y="2757941"/>
              <a:chExt cx="435931" cy="559622"/>
            </a:xfrm>
          </p:grpSpPr>
          <p:grpSp>
            <p:nvGrpSpPr>
              <p:cNvPr id="72" name="Group 275"/>
              <p:cNvGrpSpPr/>
              <p:nvPr/>
            </p:nvGrpSpPr>
            <p:grpSpPr>
              <a:xfrm>
                <a:off x="6509910" y="2757941"/>
                <a:ext cx="435931" cy="320296"/>
                <a:chOff x="5791200" y="2209800"/>
                <a:chExt cx="703093" cy="622345"/>
              </a:xfrm>
            </p:grpSpPr>
            <p:sp>
              <p:nvSpPr>
                <p:cNvPr id="76" name="Isosceles Triangle 75"/>
                <p:cNvSpPr/>
                <p:nvPr/>
              </p:nvSpPr>
              <p:spPr>
                <a:xfrm rot="5400000">
                  <a:off x="57150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p:cNvSpPr/>
                <p:nvPr/>
              </p:nvSpPr>
              <p:spPr>
                <a:xfrm rot="16399489">
                  <a:off x="5960893" y="2298745"/>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Rounded Rectangle 72"/>
              <p:cNvSpPr/>
              <p:nvPr/>
            </p:nvSpPr>
            <p:spPr>
              <a:xfrm>
                <a:off x="6613576" y="2849189"/>
                <a:ext cx="228600" cy="152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17089073">
                <a:off x="6465837" y="3085572"/>
                <a:ext cx="329045" cy="13493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rot="14259947">
                <a:off x="6645174" y="3056469"/>
                <a:ext cx="329045" cy="13493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9016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950C8EF3-254D-49CF-8253-389BD1FBD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grpSp>
        <p:nvGrpSpPr>
          <p:cNvPr id="6" name="Group 5"/>
          <p:cNvGrpSpPr/>
          <p:nvPr/>
        </p:nvGrpSpPr>
        <p:grpSpPr>
          <a:xfrm>
            <a:off x="4491681" y="632254"/>
            <a:ext cx="2667000" cy="5029200"/>
            <a:chOff x="838200" y="76200"/>
            <a:chExt cx="2667000" cy="5029200"/>
          </a:xfrm>
        </p:grpSpPr>
        <p:grpSp>
          <p:nvGrpSpPr>
            <p:cNvPr id="7" name="Group 17"/>
            <p:cNvGrpSpPr/>
            <p:nvPr/>
          </p:nvGrpSpPr>
          <p:grpSpPr>
            <a:xfrm>
              <a:off x="838200" y="76200"/>
              <a:ext cx="2667000" cy="5029200"/>
              <a:chOff x="838200" y="76200"/>
              <a:chExt cx="2667000" cy="5029200"/>
            </a:xfrm>
          </p:grpSpPr>
          <p:grpSp>
            <p:nvGrpSpPr>
              <p:cNvPr id="9" name="Group 17"/>
              <p:cNvGrpSpPr/>
              <p:nvPr/>
            </p:nvGrpSpPr>
            <p:grpSpPr>
              <a:xfrm flipH="1">
                <a:off x="2209800" y="1447800"/>
                <a:ext cx="1295400" cy="3429000"/>
                <a:chOff x="685800" y="1447800"/>
                <a:chExt cx="1295400" cy="3124200"/>
              </a:xfrm>
            </p:grpSpPr>
            <p:sp>
              <p:nvSpPr>
                <p:cNvPr id="25" name="Bent Arrow 24"/>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ent Arrow 25"/>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16"/>
              <p:cNvGrpSpPr/>
              <p:nvPr/>
            </p:nvGrpSpPr>
            <p:grpSpPr>
              <a:xfrm>
                <a:off x="838200" y="1447800"/>
                <a:ext cx="1295400" cy="3429000"/>
                <a:chOff x="685800" y="1447800"/>
                <a:chExt cx="1295400" cy="3429000"/>
              </a:xfrm>
            </p:grpSpPr>
            <p:sp>
              <p:nvSpPr>
                <p:cNvPr id="23" name="Bent Arrow 22"/>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Oval 2"/>
              <p:cNvSpPr/>
              <p:nvPr/>
            </p:nvSpPr>
            <p:spPr>
              <a:xfrm>
                <a:off x="1219199" y="1741449"/>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nut 15"/>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248335" y="2489795"/>
              <a:ext cx="1905000" cy="1200329"/>
            </a:xfrm>
            <a:prstGeom prst="rect">
              <a:avLst/>
            </a:prstGeom>
          </p:spPr>
          <p:txBody>
            <a:bodyPr wrap="square">
              <a:spAutoFit/>
            </a:bodyPr>
            <a:lstStyle/>
            <a:p>
              <a:pPr algn="ctr"/>
              <a:r>
                <a:rPr lang="en-US" dirty="0"/>
                <a:t> </a:t>
              </a:r>
              <a:r>
                <a:rPr lang="en-US" dirty="0">
                  <a:solidFill>
                    <a:srgbClr val="53575B"/>
                  </a:solidFill>
                </a:rPr>
                <a:t>T</a:t>
              </a:r>
              <a:r>
                <a:rPr lang="en-US" b="1" i="0" dirty="0">
                  <a:solidFill>
                    <a:srgbClr val="53575B"/>
                  </a:solidFill>
                  <a:effectLst/>
                </a:rPr>
                <a:t>he Lord requires us to give Him our hearts and willing minds</a:t>
              </a:r>
              <a:r>
                <a:rPr lang="en-US" b="0" i="0" dirty="0">
                  <a:solidFill>
                    <a:srgbClr val="53575B"/>
                  </a:solidFill>
                  <a:effectLst/>
                </a:rPr>
                <a:t>.</a:t>
              </a:r>
              <a:endParaRPr lang="en-US" dirty="0">
                <a:solidFill>
                  <a:schemeClr val="bg1"/>
                </a:solidFill>
              </a:endParaRPr>
            </a:p>
          </p:txBody>
        </p:sp>
      </p:grpSp>
      <p:pic>
        <p:nvPicPr>
          <p:cNvPr id="28" name="Picture 27">
            <a:extLst>
              <a:ext uri="{FF2B5EF4-FFF2-40B4-BE49-F238E27FC236}">
                <a16:creationId xmlns:a16="http://schemas.microsoft.com/office/drawing/2014/main" id="{528D9314-022E-84C4-CBC1-4CB985C958A7}"/>
              </a:ext>
            </a:extLst>
          </p:cNvPr>
          <p:cNvPicPr>
            <a:picLocks noChangeAspect="1"/>
          </p:cNvPicPr>
          <p:nvPr/>
        </p:nvPicPr>
        <p:blipFill>
          <a:blip r:embed="rId3"/>
          <a:stretch>
            <a:fillRect/>
          </a:stretch>
        </p:blipFill>
        <p:spPr>
          <a:xfrm>
            <a:off x="372762" y="462744"/>
            <a:ext cx="3872390" cy="2678676"/>
          </a:xfrm>
          <a:prstGeom prst="rect">
            <a:avLst/>
          </a:prstGeom>
        </p:spPr>
      </p:pic>
      <p:pic>
        <p:nvPicPr>
          <p:cNvPr id="32" name="Picture 31">
            <a:extLst>
              <a:ext uri="{FF2B5EF4-FFF2-40B4-BE49-F238E27FC236}">
                <a16:creationId xmlns:a16="http://schemas.microsoft.com/office/drawing/2014/main" id="{E6E3D9A9-601F-65BC-3AF7-DFF8C658A350}"/>
              </a:ext>
            </a:extLst>
          </p:cNvPr>
          <p:cNvPicPr>
            <a:picLocks noChangeAspect="1"/>
          </p:cNvPicPr>
          <p:nvPr/>
        </p:nvPicPr>
        <p:blipFill>
          <a:blip r:embed="rId4"/>
          <a:stretch>
            <a:fillRect/>
          </a:stretch>
        </p:blipFill>
        <p:spPr>
          <a:xfrm>
            <a:off x="7323993" y="3653590"/>
            <a:ext cx="4481557" cy="2768530"/>
          </a:xfrm>
          <a:prstGeom prst="rect">
            <a:avLst/>
          </a:prstGeom>
        </p:spPr>
      </p:pic>
    </p:spTree>
    <p:extLst>
      <p:ext uri="{BB962C8B-B14F-4D97-AF65-F5344CB8AC3E}">
        <p14:creationId xmlns:p14="http://schemas.microsoft.com/office/powerpoint/2010/main" val="3286509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950C8EF3-254D-49CF-8253-389BD1FBD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grpSp>
        <p:nvGrpSpPr>
          <p:cNvPr id="6" name="Group 5"/>
          <p:cNvGrpSpPr/>
          <p:nvPr/>
        </p:nvGrpSpPr>
        <p:grpSpPr>
          <a:xfrm>
            <a:off x="4491681" y="632254"/>
            <a:ext cx="2667000" cy="5029200"/>
            <a:chOff x="838200" y="76200"/>
            <a:chExt cx="2667000" cy="5029200"/>
          </a:xfrm>
        </p:grpSpPr>
        <p:grpSp>
          <p:nvGrpSpPr>
            <p:cNvPr id="7" name="Group 17"/>
            <p:cNvGrpSpPr/>
            <p:nvPr/>
          </p:nvGrpSpPr>
          <p:grpSpPr>
            <a:xfrm>
              <a:off x="838200" y="76200"/>
              <a:ext cx="2667000" cy="5029200"/>
              <a:chOff x="838200" y="76200"/>
              <a:chExt cx="2667000" cy="5029200"/>
            </a:xfrm>
          </p:grpSpPr>
          <p:grpSp>
            <p:nvGrpSpPr>
              <p:cNvPr id="9" name="Group 17"/>
              <p:cNvGrpSpPr/>
              <p:nvPr/>
            </p:nvGrpSpPr>
            <p:grpSpPr>
              <a:xfrm flipH="1">
                <a:off x="2209800" y="1447800"/>
                <a:ext cx="1295400" cy="3429000"/>
                <a:chOff x="685800" y="1447800"/>
                <a:chExt cx="1295400" cy="3124200"/>
              </a:xfrm>
            </p:grpSpPr>
            <p:sp>
              <p:nvSpPr>
                <p:cNvPr id="25" name="Bent Arrow 24"/>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ent Arrow 25"/>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16"/>
              <p:cNvGrpSpPr/>
              <p:nvPr/>
            </p:nvGrpSpPr>
            <p:grpSpPr>
              <a:xfrm>
                <a:off x="838200" y="1447800"/>
                <a:ext cx="1295400" cy="3429000"/>
                <a:chOff x="685800" y="1447800"/>
                <a:chExt cx="1295400" cy="3429000"/>
              </a:xfrm>
            </p:grpSpPr>
            <p:sp>
              <p:nvSpPr>
                <p:cNvPr id="23" name="Bent Arrow 22"/>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Oval 2"/>
              <p:cNvSpPr/>
              <p:nvPr/>
            </p:nvSpPr>
            <p:spPr>
              <a:xfrm>
                <a:off x="1219199" y="1741449"/>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nut 15"/>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248335" y="2378816"/>
              <a:ext cx="1905000" cy="1477328"/>
            </a:xfrm>
            <a:prstGeom prst="rect">
              <a:avLst/>
            </a:prstGeom>
          </p:spPr>
          <p:txBody>
            <a:bodyPr wrap="square">
              <a:spAutoFit/>
            </a:bodyPr>
            <a:lstStyle/>
            <a:p>
              <a:pPr algn="ctr"/>
              <a:r>
                <a:rPr lang="en-US" b="1" i="1" dirty="0"/>
                <a:t>We are blessed as we obey the Lord and offer the sacrifices He asks of us</a:t>
              </a:r>
              <a:endParaRPr lang="en-US" dirty="0">
                <a:solidFill>
                  <a:schemeClr val="bg1"/>
                </a:solidFill>
              </a:endParaRPr>
            </a:p>
          </p:txBody>
        </p:sp>
      </p:grpSp>
      <p:sp>
        <p:nvSpPr>
          <p:cNvPr id="3" name="Rectangle 2"/>
          <p:cNvSpPr/>
          <p:nvPr/>
        </p:nvSpPr>
        <p:spPr>
          <a:xfrm>
            <a:off x="672663" y="328468"/>
            <a:ext cx="3892978" cy="2554545"/>
          </a:xfrm>
          <a:prstGeom prst="rect">
            <a:avLst/>
          </a:prstGeom>
        </p:spPr>
        <p:txBody>
          <a:bodyPr wrap="square">
            <a:spAutoFit/>
          </a:bodyPr>
          <a:lstStyle/>
          <a:p>
            <a:r>
              <a:rPr lang="en-US" sz="2000" dirty="0">
                <a:solidFill>
                  <a:schemeClr val="bg1"/>
                </a:solidFill>
              </a:rPr>
              <a:t>“My beloved brethren and sisters, humbly and gratefully I approach this sacred assignment with a prayer in my heart that what I say will strengthen our resolve to live the principle of sacrifice as a prerequisite to a godly life, for this </a:t>
            </a:r>
            <a:r>
              <a:rPr lang="en-US" sz="2000" i="1" dirty="0">
                <a:solidFill>
                  <a:schemeClr val="bg1"/>
                </a:solidFill>
              </a:rPr>
              <a:t>is</a:t>
            </a:r>
            <a:r>
              <a:rPr lang="en-US" sz="2000" dirty="0">
                <a:solidFill>
                  <a:schemeClr val="bg1"/>
                </a:solidFill>
              </a:rPr>
              <a:t> a day of sacrifice.”</a:t>
            </a:r>
          </a:p>
        </p:txBody>
      </p:sp>
      <p:sp>
        <p:nvSpPr>
          <p:cNvPr id="4" name="Rectangle 3"/>
          <p:cNvSpPr/>
          <p:nvPr/>
        </p:nvSpPr>
        <p:spPr>
          <a:xfrm>
            <a:off x="7130914" y="407405"/>
            <a:ext cx="4524778" cy="1631216"/>
          </a:xfrm>
          <a:prstGeom prst="rect">
            <a:avLst/>
          </a:prstGeom>
        </p:spPr>
        <p:txBody>
          <a:bodyPr wrap="square">
            <a:spAutoFit/>
          </a:bodyPr>
          <a:lstStyle/>
          <a:p>
            <a:r>
              <a:rPr lang="en-US" sz="2000" dirty="0">
                <a:solidFill>
                  <a:schemeClr val="bg1"/>
                </a:solidFill>
              </a:rPr>
              <a:t>“Let us here observe, that a religion that does not require the sacrifice of all things never has power sufficient to produce the faith necessary unto life and salvation” (</a:t>
            </a:r>
            <a:r>
              <a:rPr lang="en-US" sz="2000" i="1" dirty="0">
                <a:solidFill>
                  <a:schemeClr val="bg1"/>
                </a:solidFill>
              </a:rPr>
              <a:t>Lectures on Faith,</a:t>
            </a:r>
            <a:r>
              <a:rPr lang="en-US" sz="2000" dirty="0">
                <a:solidFill>
                  <a:schemeClr val="bg1"/>
                </a:solidFill>
              </a:rPr>
              <a:t> 6:7).</a:t>
            </a:r>
          </a:p>
        </p:txBody>
      </p:sp>
      <p:sp>
        <p:nvSpPr>
          <p:cNvPr id="27" name="Rectangle 26"/>
          <p:cNvSpPr/>
          <p:nvPr/>
        </p:nvSpPr>
        <p:spPr>
          <a:xfrm>
            <a:off x="708462" y="4512878"/>
            <a:ext cx="3673252" cy="2246769"/>
          </a:xfrm>
          <a:prstGeom prst="rect">
            <a:avLst/>
          </a:prstGeom>
        </p:spPr>
        <p:txBody>
          <a:bodyPr wrap="square">
            <a:spAutoFit/>
          </a:bodyPr>
          <a:lstStyle/>
          <a:p>
            <a:r>
              <a:rPr lang="en-US" sz="2000" dirty="0">
                <a:solidFill>
                  <a:schemeClr val="bg1"/>
                </a:solidFill>
              </a:rPr>
              <a:t>“It is a willingness to forgo personal bad habits such as tobacco, alcohol, profanity, an unruly temper, and immorality—habits which cause us, the children of God, to be less than our destiny.”</a:t>
            </a:r>
          </a:p>
        </p:txBody>
      </p:sp>
      <p:sp>
        <p:nvSpPr>
          <p:cNvPr id="29" name="Rectangle 28"/>
          <p:cNvSpPr/>
          <p:nvPr/>
        </p:nvSpPr>
        <p:spPr>
          <a:xfrm>
            <a:off x="4711618" y="5157603"/>
            <a:ext cx="2455726" cy="523220"/>
          </a:xfrm>
          <a:prstGeom prst="rect">
            <a:avLst/>
          </a:prstGeom>
        </p:spPr>
        <p:txBody>
          <a:bodyPr wrap="square">
            <a:spAutoFit/>
          </a:bodyPr>
          <a:lstStyle/>
          <a:p>
            <a:pPr algn="ctr"/>
            <a:r>
              <a:rPr lang="en-US" sz="1400" dirty="0">
                <a:solidFill>
                  <a:schemeClr val="bg1"/>
                </a:solidFill>
                <a:latin typeface="Abadi" panose="020B0604020104020204" pitchFamily="34" charset="0"/>
              </a:rPr>
              <a:t>Excerpts from Elder </a:t>
            </a:r>
          </a:p>
          <a:p>
            <a:pPr algn="ctr"/>
            <a:r>
              <a:rPr lang="en-US" sz="1400" dirty="0">
                <a:solidFill>
                  <a:schemeClr val="bg1"/>
                </a:solidFill>
                <a:latin typeface="Abadi" panose="020B0604020104020204" pitchFamily="34" charset="0"/>
              </a:rPr>
              <a:t>Ezra Taft Benson</a:t>
            </a:r>
            <a:endParaRPr lang="en-US" sz="1400" dirty="0">
              <a:solidFill>
                <a:schemeClr val="bg1"/>
              </a:solidFill>
            </a:endParaRPr>
          </a:p>
        </p:txBody>
      </p:sp>
      <p:sp>
        <p:nvSpPr>
          <p:cNvPr id="28" name="Rectangle 27"/>
          <p:cNvSpPr/>
          <p:nvPr/>
        </p:nvSpPr>
        <p:spPr>
          <a:xfrm>
            <a:off x="7632971" y="2630853"/>
            <a:ext cx="3946256" cy="2246769"/>
          </a:xfrm>
          <a:prstGeom prst="rect">
            <a:avLst/>
          </a:prstGeom>
        </p:spPr>
        <p:txBody>
          <a:bodyPr wrap="square">
            <a:spAutoFit/>
          </a:bodyPr>
          <a:lstStyle/>
          <a:p>
            <a:pPr algn="ctr"/>
            <a:r>
              <a:rPr lang="en-US" sz="2000" i="1" dirty="0">
                <a:solidFill>
                  <a:schemeClr val="bg1"/>
                </a:solidFill>
              </a:rPr>
              <a:t>“To sacrifice, be willing to serve a mission.</a:t>
            </a:r>
          </a:p>
          <a:p>
            <a:pPr algn="ctr"/>
            <a:endParaRPr lang="en-US" sz="2000" i="1" dirty="0">
              <a:solidFill>
                <a:schemeClr val="bg1"/>
              </a:solidFill>
            </a:endParaRPr>
          </a:p>
          <a:p>
            <a:pPr algn="ctr"/>
            <a:r>
              <a:rPr lang="en-US" sz="2000" dirty="0">
                <a:solidFill>
                  <a:schemeClr val="bg1"/>
                </a:solidFill>
              </a:rPr>
              <a:t>We ask you to make the sacrifice. We call it that because of want for a better name for it. It’s an investment.”</a:t>
            </a:r>
          </a:p>
        </p:txBody>
      </p:sp>
      <p:pic>
        <p:nvPicPr>
          <p:cNvPr id="6148" name="Picture 4" descr="http://www.independentamericanparty.org/wp-content/uploads/Bens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5156" y="4975654"/>
            <a:ext cx="1114096" cy="16459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33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9B727BC-2175-4337-9E3E-FA5C06247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p:cNvSpPr txBox="1"/>
          <p:nvPr/>
        </p:nvSpPr>
        <p:spPr>
          <a:xfrm>
            <a:off x="4790706" y="2524490"/>
            <a:ext cx="2498182" cy="1569660"/>
          </a:xfrm>
          <a:prstGeom prst="rect">
            <a:avLst/>
          </a:prstGeom>
          <a:solidFill>
            <a:schemeClr val="accent3">
              <a:lumMod val="50000"/>
            </a:schemeClr>
          </a:solidFill>
        </p:spPr>
        <p:txBody>
          <a:bodyPr wrap="square" rtlCol="0">
            <a:spAutoFit/>
          </a:bodyPr>
          <a:lstStyle/>
          <a:p>
            <a:r>
              <a:rPr lang="en-US" sz="1600" dirty="0">
                <a:solidFill>
                  <a:schemeClr val="bg1"/>
                </a:solidFill>
              </a:rPr>
              <a:t>Throughout the scriptures various parts of the human body are used figuratively, and this imagery is generally derived from the function of the body part. </a:t>
            </a:r>
          </a:p>
        </p:txBody>
      </p:sp>
      <p:sp>
        <p:nvSpPr>
          <p:cNvPr id="11" name="Rectangle 10"/>
          <p:cNvSpPr/>
          <p:nvPr/>
        </p:nvSpPr>
        <p:spPr>
          <a:xfrm>
            <a:off x="3879236" y="431375"/>
            <a:ext cx="2123600" cy="1815882"/>
          </a:xfrm>
          <a:prstGeom prst="rect">
            <a:avLst/>
          </a:prstGeom>
        </p:spPr>
        <p:txBody>
          <a:bodyPr wrap="square">
            <a:spAutoFit/>
          </a:bodyPr>
          <a:lstStyle/>
          <a:p>
            <a:r>
              <a:rPr lang="en-US" sz="1400" dirty="0">
                <a:solidFill>
                  <a:srgbClr val="FFFF00"/>
                </a:solidFill>
                <a:latin typeface="Georgia" panose="02040502050405020303" pitchFamily="18" charset="0"/>
              </a:rPr>
              <a:t>The light of the body is the eye: therefore when thine eye is single, thy whole body also is full of light; but when </a:t>
            </a:r>
            <a:r>
              <a:rPr lang="en-US" sz="1400" i="1" dirty="0">
                <a:solidFill>
                  <a:srgbClr val="FFFF00"/>
                </a:solidFill>
                <a:latin typeface="Georgia" panose="02040502050405020303" pitchFamily="18" charset="0"/>
              </a:rPr>
              <a:t>thine eye</a:t>
            </a:r>
            <a:r>
              <a:rPr lang="en-US" sz="1400" dirty="0">
                <a:solidFill>
                  <a:srgbClr val="FFFF00"/>
                </a:solidFill>
                <a:latin typeface="Georgia" panose="02040502050405020303" pitchFamily="18" charset="0"/>
              </a:rPr>
              <a:t> is evil, thy body also </a:t>
            </a:r>
            <a:r>
              <a:rPr lang="en-US" sz="1400" i="1" dirty="0">
                <a:solidFill>
                  <a:srgbClr val="FFFF00"/>
                </a:solidFill>
                <a:latin typeface="Georgia" panose="02040502050405020303" pitchFamily="18" charset="0"/>
              </a:rPr>
              <a:t>is</a:t>
            </a:r>
            <a:r>
              <a:rPr lang="en-US" sz="1400" dirty="0">
                <a:solidFill>
                  <a:srgbClr val="FFFF00"/>
                </a:solidFill>
                <a:latin typeface="Georgia" panose="02040502050405020303" pitchFamily="18" charset="0"/>
              </a:rPr>
              <a:t> full of darkness.</a:t>
            </a:r>
          </a:p>
          <a:p>
            <a:r>
              <a:rPr lang="en-US" sz="1400" dirty="0">
                <a:solidFill>
                  <a:srgbClr val="FFFF00"/>
                </a:solidFill>
                <a:latin typeface="Georgia" panose="02040502050405020303" pitchFamily="18" charset="0"/>
              </a:rPr>
              <a:t>Luke 11:34</a:t>
            </a:r>
            <a:endParaRPr lang="en-US" sz="1400" dirty="0">
              <a:solidFill>
                <a:srgbClr val="FFFF00"/>
              </a:solidFill>
            </a:endParaRPr>
          </a:p>
        </p:txBody>
      </p:sp>
      <p:sp>
        <p:nvSpPr>
          <p:cNvPr id="15" name="Rectangle 14"/>
          <p:cNvSpPr/>
          <p:nvPr/>
        </p:nvSpPr>
        <p:spPr>
          <a:xfrm>
            <a:off x="4260458" y="5202999"/>
            <a:ext cx="1995429" cy="1169551"/>
          </a:xfrm>
          <a:prstGeom prst="rect">
            <a:avLst/>
          </a:prstGeom>
        </p:spPr>
        <p:txBody>
          <a:bodyPr wrap="square">
            <a:spAutoFit/>
          </a:bodyPr>
          <a:lstStyle/>
          <a:p>
            <a:r>
              <a:rPr lang="en-US" sz="1400" dirty="0">
                <a:solidFill>
                  <a:srgbClr val="FFFF00"/>
                </a:solidFill>
                <a:latin typeface="Georgia" panose="02040502050405020303" pitchFamily="18" charset="0"/>
              </a:rPr>
              <a:t>His left hand </a:t>
            </a:r>
            <a:r>
              <a:rPr lang="en-US" sz="1400" i="1" dirty="0">
                <a:solidFill>
                  <a:srgbClr val="FFFF00"/>
                </a:solidFill>
                <a:latin typeface="Georgia" panose="02040502050405020303" pitchFamily="18" charset="0"/>
              </a:rPr>
              <a:t>is</a:t>
            </a:r>
            <a:r>
              <a:rPr lang="en-US" sz="1400" dirty="0">
                <a:solidFill>
                  <a:srgbClr val="FFFF00"/>
                </a:solidFill>
                <a:latin typeface="Georgia" panose="02040502050405020303" pitchFamily="18" charset="0"/>
              </a:rPr>
              <a:t> under my head, and his right hand doth embrace me.</a:t>
            </a:r>
          </a:p>
          <a:p>
            <a:r>
              <a:rPr lang="en-US" sz="1400" dirty="0">
                <a:solidFill>
                  <a:srgbClr val="FFFF00"/>
                </a:solidFill>
                <a:latin typeface="Georgia" panose="02040502050405020303" pitchFamily="18" charset="0"/>
              </a:rPr>
              <a:t>Solomon 2:6</a:t>
            </a:r>
            <a:endParaRPr lang="en-US" sz="1400" dirty="0">
              <a:solidFill>
                <a:srgbClr val="FFFF00"/>
              </a:solidFill>
            </a:endParaRPr>
          </a:p>
        </p:txBody>
      </p:sp>
      <p:sp>
        <p:nvSpPr>
          <p:cNvPr id="16" name="Rectangle 15"/>
          <p:cNvSpPr/>
          <p:nvPr/>
        </p:nvSpPr>
        <p:spPr>
          <a:xfrm>
            <a:off x="9374823" y="4980592"/>
            <a:ext cx="2283041" cy="1169551"/>
          </a:xfrm>
          <a:prstGeom prst="rect">
            <a:avLst/>
          </a:prstGeom>
        </p:spPr>
        <p:txBody>
          <a:bodyPr wrap="square">
            <a:spAutoFit/>
          </a:bodyPr>
          <a:lstStyle/>
          <a:p>
            <a:r>
              <a:rPr lang="en-US" sz="1400" dirty="0">
                <a:solidFill>
                  <a:srgbClr val="FFFF00"/>
                </a:solidFill>
                <a:latin typeface="Georgia" panose="02040502050405020303" pitchFamily="18" charset="0"/>
              </a:rPr>
              <a:t>With a strong hand, and with a stretched out arm: for his mercy </a:t>
            </a:r>
            <a:r>
              <a:rPr lang="en-US" sz="1400" dirty="0" err="1">
                <a:solidFill>
                  <a:srgbClr val="FFFF00"/>
                </a:solidFill>
                <a:latin typeface="Georgia" panose="02040502050405020303" pitchFamily="18" charset="0"/>
              </a:rPr>
              <a:t>endureth</a:t>
            </a:r>
            <a:r>
              <a:rPr lang="en-US" sz="1400" dirty="0">
                <a:solidFill>
                  <a:srgbClr val="FFFF00"/>
                </a:solidFill>
                <a:latin typeface="Georgia" panose="02040502050405020303" pitchFamily="18" charset="0"/>
              </a:rPr>
              <a:t> for ever.</a:t>
            </a:r>
          </a:p>
          <a:p>
            <a:r>
              <a:rPr lang="en-US" sz="1400" dirty="0">
                <a:solidFill>
                  <a:srgbClr val="FFFF00"/>
                </a:solidFill>
                <a:latin typeface="Georgia" panose="02040502050405020303" pitchFamily="18" charset="0"/>
              </a:rPr>
              <a:t>Psalms 136:2</a:t>
            </a:r>
          </a:p>
        </p:txBody>
      </p:sp>
      <p:pic>
        <p:nvPicPr>
          <p:cNvPr id="5" name="Picture 4">
            <a:extLst>
              <a:ext uri="{FF2B5EF4-FFF2-40B4-BE49-F238E27FC236}">
                <a16:creationId xmlns:a16="http://schemas.microsoft.com/office/drawing/2014/main" id="{CCCDBAD0-4923-4DBC-87EF-A1BB99841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196" y="491557"/>
            <a:ext cx="2706859" cy="2700762"/>
          </a:xfrm>
          <a:prstGeom prst="rect">
            <a:avLst/>
          </a:prstGeom>
        </p:spPr>
      </p:pic>
      <p:pic>
        <p:nvPicPr>
          <p:cNvPr id="7" name="Picture 6">
            <a:extLst>
              <a:ext uri="{FF2B5EF4-FFF2-40B4-BE49-F238E27FC236}">
                <a16:creationId xmlns:a16="http://schemas.microsoft.com/office/drawing/2014/main" id="{63F70AC9-5EE0-4BCB-B7E7-E70AC258D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6293" y="491557"/>
            <a:ext cx="3194581" cy="2700762"/>
          </a:xfrm>
          <a:prstGeom prst="rect">
            <a:avLst/>
          </a:prstGeom>
        </p:spPr>
      </p:pic>
      <p:pic>
        <p:nvPicPr>
          <p:cNvPr id="13" name="Picture 12">
            <a:extLst>
              <a:ext uri="{FF2B5EF4-FFF2-40B4-BE49-F238E27FC236}">
                <a16:creationId xmlns:a16="http://schemas.microsoft.com/office/drawing/2014/main" id="{5F4C26AE-0F5C-443B-8FAB-2757F80AD3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470" y="3860770"/>
            <a:ext cx="2706859" cy="2505673"/>
          </a:xfrm>
          <a:prstGeom prst="rect">
            <a:avLst/>
          </a:prstGeom>
        </p:spPr>
      </p:pic>
      <p:pic>
        <p:nvPicPr>
          <p:cNvPr id="23" name="Picture 22">
            <a:extLst>
              <a:ext uri="{FF2B5EF4-FFF2-40B4-BE49-F238E27FC236}">
                <a16:creationId xmlns:a16="http://schemas.microsoft.com/office/drawing/2014/main" id="{2578F8C8-A606-4A69-848A-1315CFAB29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0528" y="4161032"/>
            <a:ext cx="2786113" cy="2450804"/>
          </a:xfrm>
          <a:prstGeom prst="rect">
            <a:avLst/>
          </a:prstGeom>
        </p:spPr>
      </p:pic>
      <p:sp>
        <p:nvSpPr>
          <p:cNvPr id="12" name="Rectangle 11"/>
          <p:cNvSpPr/>
          <p:nvPr/>
        </p:nvSpPr>
        <p:spPr>
          <a:xfrm>
            <a:off x="8384276" y="600652"/>
            <a:ext cx="1830718" cy="738664"/>
          </a:xfrm>
          <a:prstGeom prst="rect">
            <a:avLst/>
          </a:prstGeom>
        </p:spPr>
        <p:txBody>
          <a:bodyPr wrap="square">
            <a:spAutoFit/>
          </a:bodyPr>
          <a:lstStyle/>
          <a:p>
            <a:r>
              <a:rPr lang="en-US" sz="1400" dirty="0">
                <a:solidFill>
                  <a:srgbClr val="FFFF00"/>
                </a:solidFill>
                <a:latin typeface="Georgia" panose="02040502050405020303" pitchFamily="18" charset="0"/>
              </a:rPr>
              <a:t>He that hath ears to hear, let him hear.</a:t>
            </a:r>
          </a:p>
          <a:p>
            <a:r>
              <a:rPr lang="en-US" sz="1400" dirty="0">
                <a:solidFill>
                  <a:srgbClr val="FFFF00"/>
                </a:solidFill>
                <a:latin typeface="Georgia" panose="02040502050405020303" pitchFamily="18" charset="0"/>
              </a:rPr>
              <a:t>Matthew 11:15</a:t>
            </a:r>
            <a:endParaRPr lang="en-US" sz="1400" dirty="0">
              <a:solidFill>
                <a:srgbClr val="FFFF00"/>
              </a:solidFill>
            </a:endParaRPr>
          </a:p>
        </p:txBody>
      </p:sp>
    </p:spTree>
    <p:extLst>
      <p:ext uri="{BB962C8B-B14F-4D97-AF65-F5344CB8AC3E}">
        <p14:creationId xmlns:p14="http://schemas.microsoft.com/office/powerpoint/2010/main" val="21885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xit" presetSubtype="0" fill="hold" grpId="1" nodeType="with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xit" presetSubtype="0" fill="hold"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5" grpId="0"/>
      <p:bldP spid="15" grpId="1"/>
      <p:bldP spid="16" grpId="0"/>
      <p:bldP spid="12" grpId="0"/>
      <p:bldP spid="12" grpId="1"/>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3298</Words>
  <Application>Microsoft Office PowerPoint</Application>
  <PresentationFormat>Widescreen</PresentationFormat>
  <Paragraphs>236</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Georgia</vt:lpstr>
      <vt:lpstr>Arial</vt:lpstr>
      <vt:lpstr>Calibri</vt:lpstr>
      <vt:lpstr>Abadi</vt:lpstr>
      <vt:lpstr>Calibri Light</vt:lpstr>
      <vt:lpstr>Candara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11</cp:revision>
  <dcterms:created xsi:type="dcterms:W3CDTF">2018-09-13T20:49:28Z</dcterms:created>
  <dcterms:modified xsi:type="dcterms:W3CDTF">2025-01-01T15:47:46Z</dcterms:modified>
</cp:coreProperties>
</file>