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embeddedFontLst>
    <p:embeddedFont>
      <p:font typeface="Harrington" panose="04040505050A02020702" pitchFamily="82" charset="0"/>
      <p:regular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2F8A-B149-441A-B53A-F9BAF6326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51631-AB5B-42EA-9CC5-F757EFC2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FA49-2D9F-483E-9985-DC3B8DDA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A59D-869D-4925-B7CB-56A1906F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A189A-107B-4BD8-94B8-DDAF3BFC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3A03-CA08-468C-8D68-DC97BC67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85351-A697-444E-A0A7-A0F3FA340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13D2E-51B6-4747-B97C-3D4FE850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B6F6-D798-4F66-BE61-E932FE2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8E3D-F676-474E-8D7B-77002E1E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B7F9E-A553-4D0E-9280-9ACFF520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F1AB6-5BD6-449B-AA9D-8AEAFA66B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1AA7-424B-47CA-9816-628C750C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5F1B-8A90-434F-A933-E54AA5C5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F276-F2C8-4BFF-8911-BFA92F23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B110-0A68-43A4-94EA-3749EC2D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3039-473C-4ACA-8A82-8C8D7688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A76F-30E1-40EF-A0C1-1F6C8400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FC3B-68A3-45C1-9D19-854EDCB0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777F0-A340-40B9-9ECA-FD05928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E303-AF8B-46A2-8624-CCB7D749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21FD8-F685-4603-8113-EFBDE737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D32F-5CFA-4BBE-B829-B9F282A5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9DBF-38B4-45C7-A2A1-2E1F1E50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1EB7-F028-4DD9-9521-35556069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C1ED-4E1A-4885-90F6-89F18B75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F5BE-C9FD-47CD-844B-E504D8308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67B85-AAF9-4FD6-B7FA-7525246EA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870F2-32C4-4C3E-A6D5-4BD9CB2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5E67D-9DDC-4D6C-877D-B581ECCA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0F832-808A-465A-A3F4-CD15B429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EEBE-99BB-4B31-9455-9C5FBB8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83C5-EC88-44B1-9ED2-EC33CEC2A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A30B3-2728-4BC1-A7C1-DC5CD0E2D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CA149-1537-4004-95CA-5A875C42A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0CA73-2B93-43C5-8730-E5BE596DB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B2FFD-0212-471A-B574-A975DA69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050DB-3825-48C1-920E-639F1061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7C0E1-6345-422A-8158-AF3DCD0E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C3A-A796-479C-81DA-04651F34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7B317-84F2-4CE5-9957-A81ADD87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EC89-E0BA-4CA2-A6BE-09D28862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E51A-4893-4CBA-9DC0-440A370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B38AA-26E3-4FEE-AEE7-DFA29822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DCAD0-4EF9-41A0-91B2-2E1F47DF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9E09-A118-4037-9AB1-DD564677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35C8-F5EB-44B5-B844-5AE1AB0C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38BB-3AC2-483C-9E93-E0AE905A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1A08D-1A77-4111-9DC0-0485774A8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FE108-A73D-4C18-86C7-2D6B80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BC5A5-CF5E-4823-9A8D-E960D863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68A0D-D068-4E48-A5A4-2AA5A567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2486-09BC-415F-843C-ADCCA40F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77862-331A-43A9-89B4-42B0C67FB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0D415-4E0D-4748-8E4C-DD4DC9E27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3832C-7EE9-4839-BB9F-98F671EF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542F7-4380-49A6-83AA-9AA0AE04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52AEE-5E2D-41B4-9128-B0F1046D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69905-07ED-420F-A6A0-917AEECB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D8A72-5690-4826-8B87-C44FD958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D97CA-FC90-41FF-AECD-994C06C12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30E7-838D-46D2-8458-C20A7DF172B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443D6-D9EF-49DA-A257-50B79F1D0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DBCEB-3ED5-47C7-99BF-EF0561DB8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BB7E-F574-4588-A925-2581D38A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174780" y="726236"/>
            <a:ext cx="7834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Introduction to the Book of Genesis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D9C05C-ACAA-4C55-A84A-FDBB60F01443}"/>
              </a:ext>
            </a:extLst>
          </p:cNvPr>
          <p:cNvGrpSpPr/>
          <p:nvPr/>
        </p:nvGrpSpPr>
        <p:grpSpPr>
          <a:xfrm>
            <a:off x="5488321" y="2880181"/>
            <a:ext cx="1525742" cy="3135608"/>
            <a:chOff x="5410200" y="1299205"/>
            <a:chExt cx="1215358" cy="24977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6F2537-FF6E-4560-93E8-43A04B7ACCAD}"/>
                </a:ext>
              </a:extLst>
            </p:cNvPr>
            <p:cNvGrpSpPr/>
            <p:nvPr/>
          </p:nvGrpSpPr>
          <p:grpSpPr>
            <a:xfrm>
              <a:off x="5410200" y="1299205"/>
              <a:ext cx="607679" cy="2497726"/>
              <a:chOff x="533400" y="381000"/>
              <a:chExt cx="457200" cy="249772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0821F5B-3373-47BF-A273-04F0BC1A297D}"/>
                  </a:ext>
                </a:extLst>
              </p:cNvPr>
              <p:cNvSpPr/>
              <p:nvPr/>
            </p:nvSpPr>
            <p:spPr>
              <a:xfrm rot="16200000">
                <a:off x="469990" y="2452006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ounded Rectangle 27">
                <a:extLst>
                  <a:ext uri="{FF2B5EF4-FFF2-40B4-BE49-F238E27FC236}">
                    <a16:creationId xmlns:a16="http://schemas.microsoft.com/office/drawing/2014/main" id="{7715C364-6A4A-4EF6-973E-B35E0CB2DDA6}"/>
                  </a:ext>
                </a:extLst>
              </p:cNvPr>
              <p:cNvSpPr/>
              <p:nvPr/>
            </p:nvSpPr>
            <p:spPr>
              <a:xfrm>
                <a:off x="533400" y="956854"/>
                <a:ext cx="457200" cy="1524000"/>
              </a:xfrm>
              <a:prstGeom prst="roundRect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12EE2B-3E56-48EC-B681-563A28B93DC2}"/>
                  </a:ext>
                </a:extLst>
              </p:cNvPr>
              <p:cNvSpPr/>
              <p:nvPr/>
            </p:nvSpPr>
            <p:spPr>
              <a:xfrm>
                <a:off x="533400" y="868679"/>
                <a:ext cx="457200" cy="152400"/>
              </a:xfrm>
              <a:prstGeom prst="ellipse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12D84FE-5C03-459C-A554-A8702E03FE15}"/>
                  </a:ext>
                </a:extLst>
              </p:cNvPr>
              <p:cNvSpPr/>
              <p:nvPr/>
            </p:nvSpPr>
            <p:spPr>
              <a:xfrm rot="16200000">
                <a:off x="468631" y="541019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7FDF96-B8AC-47D6-881D-D49906B7B5E6}"/>
                </a:ext>
              </a:extLst>
            </p:cNvPr>
            <p:cNvGrpSpPr/>
            <p:nvPr/>
          </p:nvGrpSpPr>
          <p:grpSpPr>
            <a:xfrm>
              <a:off x="6017879" y="1299205"/>
              <a:ext cx="607679" cy="2497726"/>
              <a:chOff x="2714897" y="457200"/>
              <a:chExt cx="457200" cy="249772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FA6C93-F540-4296-968A-21650CEDA9DB}"/>
                  </a:ext>
                </a:extLst>
              </p:cNvPr>
              <p:cNvSpPr/>
              <p:nvPr/>
            </p:nvSpPr>
            <p:spPr>
              <a:xfrm rot="16200000">
                <a:off x="2642509" y="2528206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23">
                <a:extLst>
                  <a:ext uri="{FF2B5EF4-FFF2-40B4-BE49-F238E27FC236}">
                    <a16:creationId xmlns:a16="http://schemas.microsoft.com/office/drawing/2014/main" id="{6BD81E3E-D4B3-434E-93EE-85A276966BF8}"/>
                  </a:ext>
                </a:extLst>
              </p:cNvPr>
              <p:cNvSpPr/>
              <p:nvPr/>
            </p:nvSpPr>
            <p:spPr>
              <a:xfrm>
                <a:off x="2714897" y="1043940"/>
                <a:ext cx="457200" cy="1524000"/>
              </a:xfrm>
              <a:prstGeom prst="roundRect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699762B-8FFD-4877-9DDF-BD8C90BB1016}"/>
                  </a:ext>
                </a:extLst>
              </p:cNvPr>
              <p:cNvSpPr/>
              <p:nvPr/>
            </p:nvSpPr>
            <p:spPr>
              <a:xfrm>
                <a:off x="2714897" y="956854"/>
                <a:ext cx="457200" cy="152400"/>
              </a:xfrm>
              <a:prstGeom prst="ellipse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6102E0-1A88-4D84-9EA1-DDE09EE4AC2F}"/>
                  </a:ext>
                </a:extLst>
              </p:cNvPr>
              <p:cNvSpPr/>
              <p:nvPr/>
            </p:nvSpPr>
            <p:spPr>
              <a:xfrm rot="16200000">
                <a:off x="2642508" y="617219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Footer Placeholder 14">
            <a:extLst>
              <a:ext uri="{FF2B5EF4-FFF2-40B4-BE49-F238E27FC236}">
                <a16:creationId xmlns:a16="http://schemas.microsoft.com/office/drawing/2014/main" id="{7666D92B-7A41-43C6-B7FB-6ACD8FBF9736}"/>
              </a:ext>
            </a:extLst>
          </p:cNvPr>
          <p:cNvSpPr>
            <a:spLocks noGrp="1"/>
          </p:cNvSpPr>
          <p:nvPr/>
        </p:nvSpPr>
        <p:spPr>
          <a:xfrm>
            <a:off x="19026" y="6480813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</p:spTree>
    <p:extLst>
      <p:ext uri="{BB962C8B-B14F-4D97-AF65-F5344CB8AC3E}">
        <p14:creationId xmlns:p14="http://schemas.microsoft.com/office/powerpoint/2010/main" val="169032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174780" y="230225"/>
            <a:ext cx="78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28AF9-49F3-4321-9C97-77F731680327}"/>
              </a:ext>
            </a:extLst>
          </p:cNvPr>
          <p:cNvSpPr txBox="1"/>
          <p:nvPr/>
        </p:nvSpPr>
        <p:spPr>
          <a:xfrm>
            <a:off x="4254366" y="1245888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Book of beginnings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453BE0-B2B8-4A73-981D-D633FB3CECCA}"/>
              </a:ext>
            </a:extLst>
          </p:cNvPr>
          <p:cNvGrpSpPr/>
          <p:nvPr/>
        </p:nvGrpSpPr>
        <p:grpSpPr>
          <a:xfrm>
            <a:off x="272769" y="393698"/>
            <a:ext cx="2869280" cy="3658246"/>
            <a:chOff x="170372" y="2367169"/>
            <a:chExt cx="2869280" cy="36582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F9DEB5-DB49-4AB0-9A5E-8A8DE3AC2F2F}"/>
                </a:ext>
              </a:extLst>
            </p:cNvPr>
            <p:cNvSpPr/>
            <p:nvPr/>
          </p:nvSpPr>
          <p:spPr>
            <a:xfrm>
              <a:off x="283945" y="2367169"/>
              <a:ext cx="26421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/>
                  </a:solidFill>
                  <a:effectLst/>
                  <a:latin typeface="Open Sans"/>
                </a:rPr>
                <a:t>The Creation of the earth and all life thereon</a:t>
              </a:r>
            </a:p>
          </p:txBody>
        </p:sp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E899E22B-E12E-42D6-8A8D-C09EADD6DD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32"/>
            <a:stretch/>
          </p:blipFill>
          <p:spPr bwMode="auto">
            <a:xfrm>
              <a:off x="170372" y="3428999"/>
              <a:ext cx="2869280" cy="25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D203CD-CD15-4A56-90A0-0B9231947455}"/>
              </a:ext>
            </a:extLst>
          </p:cNvPr>
          <p:cNvGrpSpPr/>
          <p:nvPr/>
        </p:nvGrpSpPr>
        <p:grpSpPr>
          <a:xfrm>
            <a:off x="1446324" y="2354717"/>
            <a:ext cx="4460382" cy="3963174"/>
            <a:chOff x="1446324" y="2354717"/>
            <a:chExt cx="4460382" cy="396317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37DE2A-F993-4A75-AB1A-9EAA4ED0EED5}"/>
                </a:ext>
              </a:extLst>
            </p:cNvPr>
            <p:cNvSpPr/>
            <p:nvPr/>
          </p:nvSpPr>
          <p:spPr>
            <a:xfrm>
              <a:off x="1446324" y="5117562"/>
              <a:ext cx="22972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/>
                  </a:solidFill>
                  <a:effectLst/>
                  <a:latin typeface="Open Sans"/>
                </a:rPr>
                <a:t>The Fall of Adam and Eve and the introduction of sin into this world</a:t>
              </a:r>
            </a:p>
          </p:txBody>
        </p:sp>
        <p:pic>
          <p:nvPicPr>
            <p:cNvPr id="1028" name="Picture 4" descr="Image result for fall of adam and eve">
              <a:extLst>
                <a:ext uri="{FF2B5EF4-FFF2-40B4-BE49-F238E27FC236}">
                  <a16:creationId xmlns:a16="http://schemas.microsoft.com/office/drawing/2014/main" id="{9DC94E53-5873-4603-B2E2-E14975098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456" y="2354717"/>
              <a:ext cx="2381250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795A0A-B369-494C-848A-4B3DD0EE8157}"/>
              </a:ext>
            </a:extLst>
          </p:cNvPr>
          <p:cNvGrpSpPr/>
          <p:nvPr/>
        </p:nvGrpSpPr>
        <p:grpSpPr>
          <a:xfrm>
            <a:off x="6092262" y="3626426"/>
            <a:ext cx="3504799" cy="3110995"/>
            <a:chOff x="6092262" y="3626426"/>
            <a:chExt cx="3504799" cy="31109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BF9FF7-9633-4320-84FD-B3EF7BD1AEEF}"/>
                </a:ext>
              </a:extLst>
            </p:cNvPr>
            <p:cNvSpPr/>
            <p:nvPr/>
          </p:nvSpPr>
          <p:spPr>
            <a:xfrm>
              <a:off x="6830800" y="3626426"/>
              <a:ext cx="20277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/>
                  </a:solidFill>
                  <a:effectLst/>
                  <a:latin typeface="Open Sans"/>
                </a:rPr>
                <a:t>The origin of the house of Israel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 descr="Image result for jacob and his children">
              <a:extLst>
                <a:ext uri="{FF2B5EF4-FFF2-40B4-BE49-F238E27FC236}">
                  <a16:creationId xmlns:a16="http://schemas.microsoft.com/office/drawing/2014/main" id="{155CBAC5-4614-4E8A-931E-DCFBF1568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262" y="4462806"/>
              <a:ext cx="3504799" cy="2274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E1D615-30D9-431B-B429-EC2E4F0EC20D}"/>
              </a:ext>
            </a:extLst>
          </p:cNvPr>
          <p:cNvGrpSpPr/>
          <p:nvPr/>
        </p:nvGrpSpPr>
        <p:grpSpPr>
          <a:xfrm>
            <a:off x="8904245" y="605826"/>
            <a:ext cx="2995611" cy="3736402"/>
            <a:chOff x="8904245" y="605826"/>
            <a:chExt cx="2995611" cy="37364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5AEACE-1E28-4A5A-B5FC-53EF8D23E034}"/>
                </a:ext>
              </a:extLst>
            </p:cNvPr>
            <p:cNvSpPr/>
            <p:nvPr/>
          </p:nvSpPr>
          <p:spPr>
            <a:xfrm>
              <a:off x="8951317" y="3141899"/>
              <a:ext cx="29485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pen Sans"/>
                </a:rPr>
                <a:t>T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Open Sans"/>
                </a:rPr>
                <a:t>he establishment of covenants by a merciful Father in Heaven for the salvation of His children.</a:t>
              </a:r>
              <a:endParaRPr lang="en-US" dirty="0"/>
            </a:p>
          </p:txBody>
        </p:sp>
        <p:pic>
          <p:nvPicPr>
            <p:cNvPr id="1032" name="Picture 8" descr="Image result for abstract art people">
              <a:extLst>
                <a:ext uri="{FF2B5EF4-FFF2-40B4-BE49-F238E27FC236}">
                  <a16:creationId xmlns:a16="http://schemas.microsoft.com/office/drawing/2014/main" id="{01A19FA4-90EE-4977-B0C5-C02311034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245" y="605826"/>
              <a:ext cx="2857500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78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178517" y="196846"/>
            <a:ext cx="78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Author of Genesis</a:t>
            </a:r>
          </a:p>
        </p:txBody>
      </p:sp>
      <p:grpSp>
        <p:nvGrpSpPr>
          <p:cNvPr id="19" name="Group 326">
            <a:extLst>
              <a:ext uri="{FF2B5EF4-FFF2-40B4-BE49-F238E27FC236}">
                <a16:creationId xmlns:a16="http://schemas.microsoft.com/office/drawing/2014/main" id="{687FBDB6-53E2-4205-A581-5D83387E57CE}"/>
              </a:ext>
            </a:extLst>
          </p:cNvPr>
          <p:cNvGrpSpPr/>
          <p:nvPr/>
        </p:nvGrpSpPr>
        <p:grpSpPr>
          <a:xfrm>
            <a:off x="5405053" y="2242412"/>
            <a:ext cx="1381892" cy="2585930"/>
            <a:chOff x="3937483" y="513080"/>
            <a:chExt cx="681026" cy="1754293"/>
          </a:xfrm>
        </p:grpSpPr>
        <p:sp>
          <p:nvSpPr>
            <p:cNvPr id="20" name="Oval 28">
              <a:extLst>
                <a:ext uri="{FF2B5EF4-FFF2-40B4-BE49-F238E27FC236}">
                  <a16:creationId xmlns:a16="http://schemas.microsoft.com/office/drawing/2014/main" id="{70B5CB76-D81B-4680-9633-87589228C94C}"/>
                </a:ext>
              </a:extLst>
            </p:cNvPr>
            <p:cNvSpPr/>
            <p:nvPr/>
          </p:nvSpPr>
          <p:spPr>
            <a:xfrm>
              <a:off x="4050987" y="2077720"/>
              <a:ext cx="189174" cy="189653"/>
            </a:xfrm>
            <a:prstGeom prst="ellipse">
              <a:avLst/>
            </a:prstGeom>
            <a:solidFill>
              <a:srgbClr val="8241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AAD8267B-4A60-4494-A887-AD2E46A900E5}"/>
                </a:ext>
              </a:extLst>
            </p:cNvPr>
            <p:cNvSpPr/>
            <p:nvPr/>
          </p:nvSpPr>
          <p:spPr>
            <a:xfrm>
              <a:off x="4240161" y="2077720"/>
              <a:ext cx="189174" cy="189653"/>
            </a:xfrm>
            <a:prstGeom prst="ellipse">
              <a:avLst/>
            </a:prstGeom>
            <a:solidFill>
              <a:srgbClr val="8241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30">
              <a:extLst>
                <a:ext uri="{FF2B5EF4-FFF2-40B4-BE49-F238E27FC236}">
                  <a16:creationId xmlns:a16="http://schemas.microsoft.com/office/drawing/2014/main" id="{BC3BABBC-C844-4B1C-BA1E-B9C7584850BB}"/>
                </a:ext>
              </a:extLst>
            </p:cNvPr>
            <p:cNvSpPr/>
            <p:nvPr/>
          </p:nvSpPr>
          <p:spPr>
            <a:xfrm>
              <a:off x="3937483" y="1508760"/>
              <a:ext cx="94587" cy="1896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31">
              <a:extLst>
                <a:ext uri="{FF2B5EF4-FFF2-40B4-BE49-F238E27FC236}">
                  <a16:creationId xmlns:a16="http://schemas.microsoft.com/office/drawing/2014/main" id="{9EF7238C-49BF-46B6-A27D-C49C730380EA}"/>
                </a:ext>
              </a:extLst>
            </p:cNvPr>
            <p:cNvSpPr/>
            <p:nvPr/>
          </p:nvSpPr>
          <p:spPr>
            <a:xfrm rot="1480658">
              <a:off x="3979978" y="1073369"/>
              <a:ext cx="245926" cy="568960"/>
            </a:xfrm>
            <a:prstGeom prst="trapezoid">
              <a:avLst>
                <a:gd name="adj" fmla="val 30469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32">
              <a:extLst>
                <a:ext uri="{FF2B5EF4-FFF2-40B4-BE49-F238E27FC236}">
                  <a16:creationId xmlns:a16="http://schemas.microsoft.com/office/drawing/2014/main" id="{4B611402-98F4-4CAA-B6A3-04BB778BD81E}"/>
                </a:ext>
              </a:extLst>
            </p:cNvPr>
            <p:cNvSpPr/>
            <p:nvPr/>
          </p:nvSpPr>
          <p:spPr>
            <a:xfrm rot="1447265">
              <a:off x="4021585" y="1039696"/>
              <a:ext cx="189174" cy="450427"/>
            </a:xfrm>
            <a:prstGeom prst="trapezoid">
              <a:avLst>
                <a:gd name="adj" fmla="val 30469"/>
              </a:avLst>
            </a:prstGeom>
            <a:solidFill>
              <a:srgbClr val="DAC15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33">
              <a:extLst>
                <a:ext uri="{FF2B5EF4-FFF2-40B4-BE49-F238E27FC236}">
                  <a16:creationId xmlns:a16="http://schemas.microsoft.com/office/drawing/2014/main" id="{3F3209C7-496B-4EA5-A1ED-470549AA0E69}"/>
                </a:ext>
              </a:extLst>
            </p:cNvPr>
            <p:cNvSpPr/>
            <p:nvPr/>
          </p:nvSpPr>
          <p:spPr>
            <a:xfrm>
              <a:off x="4013152" y="1105747"/>
              <a:ext cx="491852" cy="1066800"/>
            </a:xfrm>
            <a:prstGeom prst="trapezoid">
              <a:avLst>
                <a:gd name="adj" fmla="val 30469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34">
              <a:extLst>
                <a:ext uri="{FF2B5EF4-FFF2-40B4-BE49-F238E27FC236}">
                  <a16:creationId xmlns:a16="http://schemas.microsoft.com/office/drawing/2014/main" id="{4362EBD2-773C-4DD0-B0AB-B26EB80B6A33}"/>
                </a:ext>
              </a:extLst>
            </p:cNvPr>
            <p:cNvSpPr/>
            <p:nvPr/>
          </p:nvSpPr>
          <p:spPr>
            <a:xfrm>
              <a:off x="4032069" y="1034627"/>
              <a:ext cx="454017" cy="734907"/>
            </a:xfrm>
            <a:prstGeom prst="trapezoid">
              <a:avLst>
                <a:gd name="adj" fmla="val 30469"/>
              </a:avLst>
            </a:prstGeom>
            <a:solidFill>
              <a:srgbClr val="DAC15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35">
              <a:extLst>
                <a:ext uri="{FF2B5EF4-FFF2-40B4-BE49-F238E27FC236}">
                  <a16:creationId xmlns:a16="http://schemas.microsoft.com/office/drawing/2014/main" id="{BAA139CF-DA3C-4145-8964-AE90C2EFC2A2}"/>
                </a:ext>
              </a:extLst>
            </p:cNvPr>
            <p:cNvSpPr/>
            <p:nvPr/>
          </p:nvSpPr>
          <p:spPr>
            <a:xfrm rot="402310">
              <a:off x="4032570" y="1085138"/>
              <a:ext cx="189174" cy="1026762"/>
            </a:xfrm>
            <a:prstGeom prst="trapezoid">
              <a:avLst>
                <a:gd name="adj" fmla="val 30469"/>
              </a:avLst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36">
              <a:extLst>
                <a:ext uri="{FF2B5EF4-FFF2-40B4-BE49-F238E27FC236}">
                  <a16:creationId xmlns:a16="http://schemas.microsoft.com/office/drawing/2014/main" id="{D7844218-07D2-4F50-97EB-BEAA1B13A762}"/>
                </a:ext>
              </a:extLst>
            </p:cNvPr>
            <p:cNvSpPr/>
            <p:nvPr/>
          </p:nvSpPr>
          <p:spPr>
            <a:xfrm>
              <a:off x="4069905" y="536787"/>
              <a:ext cx="151339" cy="47413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37">
              <a:extLst>
                <a:ext uri="{FF2B5EF4-FFF2-40B4-BE49-F238E27FC236}">
                  <a16:creationId xmlns:a16="http://schemas.microsoft.com/office/drawing/2014/main" id="{40C7DC57-9EF5-4718-9B1A-43F247A0EB22}"/>
                </a:ext>
              </a:extLst>
            </p:cNvPr>
            <p:cNvSpPr/>
            <p:nvPr/>
          </p:nvSpPr>
          <p:spPr>
            <a:xfrm rot="21175570">
              <a:off x="4320263" y="548065"/>
              <a:ext cx="170257" cy="488412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C1147473-3412-4768-A18D-0CB8F985A57E}"/>
                </a:ext>
              </a:extLst>
            </p:cNvPr>
            <p:cNvSpPr/>
            <p:nvPr/>
          </p:nvSpPr>
          <p:spPr>
            <a:xfrm>
              <a:off x="4126657" y="513080"/>
              <a:ext cx="302678" cy="5689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9">
              <a:extLst>
                <a:ext uri="{FF2B5EF4-FFF2-40B4-BE49-F238E27FC236}">
                  <a16:creationId xmlns:a16="http://schemas.microsoft.com/office/drawing/2014/main" id="{EB7564D3-DFD7-4C4B-AFD5-095705226BE3}"/>
                </a:ext>
              </a:extLst>
            </p:cNvPr>
            <p:cNvSpPr/>
            <p:nvPr/>
          </p:nvSpPr>
          <p:spPr>
            <a:xfrm rot="21185207">
              <a:off x="4296914" y="1105747"/>
              <a:ext cx="189174" cy="1026762"/>
            </a:xfrm>
            <a:prstGeom prst="trapezoid">
              <a:avLst>
                <a:gd name="adj" fmla="val 30469"/>
              </a:avLst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3">
              <a:extLst>
                <a:ext uri="{FF2B5EF4-FFF2-40B4-BE49-F238E27FC236}">
                  <a16:creationId xmlns:a16="http://schemas.microsoft.com/office/drawing/2014/main" id="{1BE2E217-E7CE-4818-8E18-35773B5C50E9}"/>
                </a:ext>
              </a:extLst>
            </p:cNvPr>
            <p:cNvGrpSpPr/>
            <p:nvPr/>
          </p:nvGrpSpPr>
          <p:grpSpPr>
            <a:xfrm>
              <a:off x="4342580" y="1037026"/>
              <a:ext cx="275929" cy="637681"/>
              <a:chOff x="4755948" y="2903312"/>
              <a:chExt cx="1111452" cy="204968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5D3B33C-2D5B-424D-8043-2FF3A1270FBA}"/>
                  </a:ext>
                </a:extLst>
              </p:cNvPr>
              <p:cNvSpPr/>
              <p:nvPr/>
            </p:nvSpPr>
            <p:spPr>
              <a:xfrm>
                <a:off x="5486400" y="4267200"/>
                <a:ext cx="381000" cy="685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A339A40B-4F84-4CA7-B2F5-8A76BFA3850D}"/>
                  </a:ext>
                </a:extLst>
              </p:cNvPr>
              <p:cNvSpPr/>
              <p:nvPr/>
            </p:nvSpPr>
            <p:spPr>
              <a:xfrm rot="19830111">
                <a:off x="4816550" y="2903312"/>
                <a:ext cx="822282" cy="1828800"/>
              </a:xfrm>
              <a:prstGeom prst="trapezoid">
                <a:avLst>
                  <a:gd name="adj" fmla="val 30469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1EBD8651-E99A-4CAD-B04B-A9E2CC1BA02F}"/>
                  </a:ext>
                </a:extLst>
              </p:cNvPr>
              <p:cNvSpPr/>
              <p:nvPr/>
            </p:nvSpPr>
            <p:spPr>
              <a:xfrm rot="19749421">
                <a:off x="4755948" y="3014181"/>
                <a:ext cx="877678" cy="1504779"/>
              </a:xfrm>
              <a:prstGeom prst="trapezoid">
                <a:avLst>
                  <a:gd name="adj" fmla="val 30469"/>
                </a:avLst>
              </a:prstGeom>
              <a:solidFill>
                <a:srgbClr val="DAC15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D97AEC0C-05DD-4BBB-B4B9-28F2111BB272}"/>
                </a:ext>
              </a:extLst>
            </p:cNvPr>
            <p:cNvSpPr/>
            <p:nvPr/>
          </p:nvSpPr>
          <p:spPr>
            <a:xfrm rot="21175570">
              <a:off x="4126218" y="818008"/>
              <a:ext cx="284639" cy="398120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6EE2128-814F-4E56-9596-47DCE1F7FBF0}"/>
                </a:ext>
              </a:extLst>
            </p:cNvPr>
            <p:cNvSpPr/>
            <p:nvPr/>
          </p:nvSpPr>
          <p:spPr>
            <a:xfrm rot="5225831">
              <a:off x="4249193" y="883770"/>
              <a:ext cx="57605" cy="818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B4A71E-294A-4538-AE2F-D403A1803B9E}"/>
              </a:ext>
            </a:extLst>
          </p:cNvPr>
          <p:cNvSpPr/>
          <p:nvPr/>
        </p:nvSpPr>
        <p:spPr>
          <a:xfrm>
            <a:off x="890123" y="2573251"/>
            <a:ext cx="3805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Moses was a prophet who was called by God to lead the children of Israel out of bondage from Egypt, through the wilderness, to the promised land of Canaan.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7D002-7413-4BCA-B72B-475DEA04D0E1}"/>
              </a:ext>
            </a:extLst>
          </p:cNvPr>
          <p:cNvSpPr/>
          <p:nvPr/>
        </p:nvSpPr>
        <p:spPr>
          <a:xfrm>
            <a:off x="7763420" y="2795702"/>
            <a:ext cx="3912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Because the events in Genesis occurred before Moses’s time, he did not learn about them firsthand. They were made known to him through revelation...</a:t>
            </a:r>
          </a:p>
          <a:p>
            <a:endParaRPr lang="en-US" dirty="0">
              <a:solidFill>
                <a:schemeClr val="bg1"/>
              </a:solidFill>
              <a:latin typeface="Open Sans"/>
            </a:endParaRPr>
          </a:p>
          <a:p>
            <a:r>
              <a:rPr lang="en-US" dirty="0">
                <a:solidFill>
                  <a:schemeClr val="bg1"/>
                </a:solidFill>
              </a:rPr>
              <a:t>and he may also have relied on historical sources available to him.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6EF4B-2407-40A8-B51B-848A07E22151}"/>
              </a:ext>
            </a:extLst>
          </p:cNvPr>
          <p:cNvSpPr/>
          <p:nvPr/>
        </p:nvSpPr>
        <p:spPr>
          <a:xfrm>
            <a:off x="104769" y="6488668"/>
            <a:ext cx="2555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Moses 1:40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; </a:t>
            </a:r>
            <a:r>
              <a:rPr lang="en-US" sz="1400" dirty="0">
                <a:solidFill>
                  <a:schemeClr val="bg1"/>
                </a:solidFill>
              </a:rPr>
              <a:t>2:1;  Abraham 1:31</a:t>
            </a:r>
          </a:p>
        </p:txBody>
      </p:sp>
    </p:spTree>
    <p:extLst>
      <p:ext uri="{BB962C8B-B14F-4D97-AF65-F5344CB8AC3E}">
        <p14:creationId xmlns:p14="http://schemas.microsoft.com/office/powerpoint/2010/main" val="39329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097778" y="110798"/>
            <a:ext cx="78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Where Was It Written?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10DB-0C1D-4719-AEF0-72FDB0D8BCB0}"/>
              </a:ext>
            </a:extLst>
          </p:cNvPr>
          <p:cNvSpPr/>
          <p:nvPr/>
        </p:nvSpPr>
        <p:spPr>
          <a:xfrm>
            <a:off x="670560" y="1411789"/>
            <a:ext cx="3824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/>
              </a:rPr>
              <a:t>S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ome scholars date the writing to sometime between the 15th and 13th centuries BC.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3401093-4A29-4B5B-B8DC-02B54E4A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65" y="1519664"/>
            <a:ext cx="6109875" cy="38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9B5072-388D-49D4-8E7E-3918797C6BEC}"/>
              </a:ext>
            </a:extLst>
          </p:cNvPr>
          <p:cNvSpPr/>
          <p:nvPr/>
        </p:nvSpPr>
        <p:spPr>
          <a:xfrm>
            <a:off x="4482165" y="5728836"/>
            <a:ext cx="7709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We do not know exactly where Moses was when he wrote this book.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097778" y="110798"/>
            <a:ext cx="7834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An Introduction to the other books of Moses…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E81B15-8587-4A43-B0D5-21C6BFAC83FA}"/>
              </a:ext>
            </a:extLst>
          </p:cNvPr>
          <p:cNvGrpSpPr/>
          <p:nvPr/>
        </p:nvGrpSpPr>
        <p:grpSpPr>
          <a:xfrm>
            <a:off x="5112450" y="1932219"/>
            <a:ext cx="607679" cy="2497726"/>
            <a:chOff x="2714897" y="457200"/>
            <a:chExt cx="457200" cy="249772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22953B8-0B05-4BC2-A945-15FE01876D25}"/>
                </a:ext>
              </a:extLst>
            </p:cNvPr>
            <p:cNvSpPr/>
            <p:nvPr/>
          </p:nvSpPr>
          <p:spPr>
            <a:xfrm rot="16200000">
              <a:off x="2642509" y="2528206"/>
              <a:ext cx="586739" cy="266702"/>
            </a:xfrm>
            <a:prstGeom prst="ellipse">
              <a:avLst/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721A7AD-BFFE-41F6-98D4-90C5330CD053}"/>
                </a:ext>
              </a:extLst>
            </p:cNvPr>
            <p:cNvSpPr/>
            <p:nvPr/>
          </p:nvSpPr>
          <p:spPr>
            <a:xfrm>
              <a:off x="2714897" y="1043940"/>
              <a:ext cx="457200" cy="1524000"/>
            </a:xfrm>
            <a:prstGeom prst="roundRect">
              <a:avLst/>
            </a:prstGeom>
            <a:solidFill>
              <a:srgbClr val="D2AF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A790988-DD68-4572-AE85-3C8EA2888442}"/>
                </a:ext>
              </a:extLst>
            </p:cNvPr>
            <p:cNvSpPr/>
            <p:nvPr/>
          </p:nvSpPr>
          <p:spPr>
            <a:xfrm>
              <a:off x="2714897" y="956854"/>
              <a:ext cx="457200" cy="152400"/>
            </a:xfrm>
            <a:prstGeom prst="ellipse">
              <a:avLst/>
            </a:prstGeom>
            <a:solidFill>
              <a:srgbClr val="D2AF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169D69-9869-4D42-A9FF-92C3745229D3}"/>
                </a:ext>
              </a:extLst>
            </p:cNvPr>
            <p:cNvSpPr/>
            <p:nvPr/>
          </p:nvSpPr>
          <p:spPr>
            <a:xfrm rot="16200000">
              <a:off x="2642508" y="617219"/>
              <a:ext cx="586739" cy="266702"/>
            </a:xfrm>
            <a:prstGeom prst="ellipse">
              <a:avLst/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DA50C6-5AF4-42E5-A511-9B2EE90F73BC}"/>
              </a:ext>
            </a:extLst>
          </p:cNvPr>
          <p:cNvGrpSpPr/>
          <p:nvPr/>
        </p:nvGrpSpPr>
        <p:grpSpPr>
          <a:xfrm>
            <a:off x="5702712" y="1934396"/>
            <a:ext cx="1215358" cy="2497726"/>
            <a:chOff x="5410200" y="1299205"/>
            <a:chExt cx="1215358" cy="24977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3AAED5-8888-4604-8CAD-751067213086}"/>
                </a:ext>
              </a:extLst>
            </p:cNvPr>
            <p:cNvGrpSpPr/>
            <p:nvPr/>
          </p:nvGrpSpPr>
          <p:grpSpPr>
            <a:xfrm>
              <a:off x="5410200" y="1299205"/>
              <a:ext cx="607679" cy="2497726"/>
              <a:chOff x="533400" y="381000"/>
              <a:chExt cx="457200" cy="249772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BC8DE18-CD17-43B6-B9D6-95FCB1BC6197}"/>
                  </a:ext>
                </a:extLst>
              </p:cNvPr>
              <p:cNvSpPr/>
              <p:nvPr/>
            </p:nvSpPr>
            <p:spPr>
              <a:xfrm rot="16200000">
                <a:off x="469990" y="2452006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0">
                <a:extLst>
                  <a:ext uri="{FF2B5EF4-FFF2-40B4-BE49-F238E27FC236}">
                    <a16:creationId xmlns:a16="http://schemas.microsoft.com/office/drawing/2014/main" id="{FAE0709F-299B-42E4-A3B4-53D9489D82DF}"/>
                  </a:ext>
                </a:extLst>
              </p:cNvPr>
              <p:cNvSpPr/>
              <p:nvPr/>
            </p:nvSpPr>
            <p:spPr>
              <a:xfrm>
                <a:off x="533400" y="956854"/>
                <a:ext cx="457200" cy="1524000"/>
              </a:xfrm>
              <a:prstGeom prst="roundRect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2CB6D9D-7B1A-4C01-B4C3-775B374F5BB5}"/>
                  </a:ext>
                </a:extLst>
              </p:cNvPr>
              <p:cNvSpPr/>
              <p:nvPr/>
            </p:nvSpPr>
            <p:spPr>
              <a:xfrm>
                <a:off x="533400" y="868679"/>
                <a:ext cx="457200" cy="152400"/>
              </a:xfrm>
              <a:prstGeom prst="ellipse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80AEA22-B18B-4F35-87E6-46228FC48272}"/>
                  </a:ext>
                </a:extLst>
              </p:cNvPr>
              <p:cNvSpPr/>
              <p:nvPr/>
            </p:nvSpPr>
            <p:spPr>
              <a:xfrm rot="16200000">
                <a:off x="468631" y="541019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993378-9408-457D-A9ED-37AF0DA3D656}"/>
                </a:ext>
              </a:extLst>
            </p:cNvPr>
            <p:cNvGrpSpPr/>
            <p:nvPr/>
          </p:nvGrpSpPr>
          <p:grpSpPr>
            <a:xfrm>
              <a:off x="6017879" y="1299205"/>
              <a:ext cx="607679" cy="2497726"/>
              <a:chOff x="2714897" y="457200"/>
              <a:chExt cx="457200" cy="249772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C363B6-042D-42C9-B149-E9A4F32BEA0F}"/>
                  </a:ext>
                </a:extLst>
              </p:cNvPr>
              <p:cNvSpPr/>
              <p:nvPr/>
            </p:nvSpPr>
            <p:spPr>
              <a:xfrm rot="16200000">
                <a:off x="2642509" y="2528206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16">
                <a:extLst>
                  <a:ext uri="{FF2B5EF4-FFF2-40B4-BE49-F238E27FC236}">
                    <a16:creationId xmlns:a16="http://schemas.microsoft.com/office/drawing/2014/main" id="{186E8562-F2AD-4BEF-8F5B-C50DC17E6382}"/>
                  </a:ext>
                </a:extLst>
              </p:cNvPr>
              <p:cNvSpPr/>
              <p:nvPr/>
            </p:nvSpPr>
            <p:spPr>
              <a:xfrm>
                <a:off x="2714897" y="1043940"/>
                <a:ext cx="457200" cy="1524000"/>
              </a:xfrm>
              <a:prstGeom prst="roundRect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2A6F96A-A85D-41C7-81BE-D94E674E7F29}"/>
                  </a:ext>
                </a:extLst>
              </p:cNvPr>
              <p:cNvSpPr/>
              <p:nvPr/>
            </p:nvSpPr>
            <p:spPr>
              <a:xfrm>
                <a:off x="2714897" y="956854"/>
                <a:ext cx="457200" cy="152400"/>
              </a:xfrm>
              <a:prstGeom prst="ellipse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B72C5D3-4507-4A3B-92EC-3FE89CFDD4DD}"/>
                  </a:ext>
                </a:extLst>
              </p:cNvPr>
              <p:cNvSpPr/>
              <p:nvPr/>
            </p:nvSpPr>
            <p:spPr>
              <a:xfrm rot="16200000">
                <a:off x="2642508" y="617219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16F97E-DAAB-4A1E-8556-813809D0B71F}"/>
              </a:ext>
            </a:extLst>
          </p:cNvPr>
          <p:cNvGrpSpPr/>
          <p:nvPr/>
        </p:nvGrpSpPr>
        <p:grpSpPr>
          <a:xfrm>
            <a:off x="6918070" y="1956169"/>
            <a:ext cx="607679" cy="2497726"/>
            <a:chOff x="533400" y="381000"/>
            <a:chExt cx="457200" cy="24977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45A5DF-9C31-4A8D-A607-0E6697CAA466}"/>
                </a:ext>
              </a:extLst>
            </p:cNvPr>
            <p:cNvSpPr/>
            <p:nvPr/>
          </p:nvSpPr>
          <p:spPr>
            <a:xfrm rot="16200000">
              <a:off x="469990" y="2452006"/>
              <a:ext cx="586739" cy="266702"/>
            </a:xfrm>
            <a:prstGeom prst="ellipse">
              <a:avLst/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CF094ED7-4C86-4FFF-819D-DF0175B6DC6C}"/>
                </a:ext>
              </a:extLst>
            </p:cNvPr>
            <p:cNvSpPr/>
            <p:nvPr/>
          </p:nvSpPr>
          <p:spPr>
            <a:xfrm>
              <a:off x="533400" y="956854"/>
              <a:ext cx="457200" cy="1524000"/>
            </a:xfrm>
            <a:prstGeom prst="roundRect">
              <a:avLst/>
            </a:prstGeom>
            <a:solidFill>
              <a:srgbClr val="D2AF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F63DA0-4BE4-4EC3-BB93-03612B03448B}"/>
                </a:ext>
              </a:extLst>
            </p:cNvPr>
            <p:cNvSpPr/>
            <p:nvPr/>
          </p:nvSpPr>
          <p:spPr>
            <a:xfrm>
              <a:off x="533400" y="868679"/>
              <a:ext cx="457200" cy="152400"/>
            </a:xfrm>
            <a:prstGeom prst="ellipse">
              <a:avLst/>
            </a:prstGeom>
            <a:solidFill>
              <a:srgbClr val="D2AF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287568-65DA-47F2-BCF2-9A4589B1ADEB}"/>
                </a:ext>
              </a:extLst>
            </p:cNvPr>
            <p:cNvSpPr/>
            <p:nvPr/>
          </p:nvSpPr>
          <p:spPr>
            <a:xfrm rot="16200000">
              <a:off x="468631" y="541019"/>
              <a:ext cx="586739" cy="266702"/>
            </a:xfrm>
            <a:prstGeom prst="ellipse">
              <a:avLst/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1217A62B-EC07-4813-AD2A-3D052E34BAA4}"/>
              </a:ext>
            </a:extLst>
          </p:cNvPr>
          <p:cNvGrpSpPr/>
          <p:nvPr/>
        </p:nvGrpSpPr>
        <p:grpSpPr>
          <a:xfrm>
            <a:off x="3446917" y="1948383"/>
            <a:ext cx="607679" cy="2497726"/>
            <a:chOff x="4504771" y="1932219"/>
            <a:chExt cx="607679" cy="249772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C7FB092-97C1-42CE-9F88-D2ED10C0F55B}"/>
                </a:ext>
              </a:extLst>
            </p:cNvPr>
            <p:cNvGrpSpPr/>
            <p:nvPr/>
          </p:nvGrpSpPr>
          <p:grpSpPr>
            <a:xfrm>
              <a:off x="4504771" y="1932219"/>
              <a:ext cx="607679" cy="2497726"/>
              <a:chOff x="533400" y="381000"/>
              <a:chExt cx="457200" cy="249772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6B796B4-0F21-4EE7-A2FC-09390439C23D}"/>
                  </a:ext>
                </a:extLst>
              </p:cNvPr>
              <p:cNvSpPr/>
              <p:nvPr/>
            </p:nvSpPr>
            <p:spPr>
              <a:xfrm rot="16200000">
                <a:off x="469990" y="2452006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ounded Rectangle 9">
                <a:extLst>
                  <a:ext uri="{FF2B5EF4-FFF2-40B4-BE49-F238E27FC236}">
                    <a16:creationId xmlns:a16="http://schemas.microsoft.com/office/drawing/2014/main" id="{455DDC8A-ACB3-4D56-BC74-BF9654B256B9}"/>
                  </a:ext>
                </a:extLst>
              </p:cNvPr>
              <p:cNvSpPr/>
              <p:nvPr/>
            </p:nvSpPr>
            <p:spPr>
              <a:xfrm>
                <a:off x="533400" y="956854"/>
                <a:ext cx="457200" cy="1524000"/>
              </a:xfrm>
              <a:prstGeom prst="roundRect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F76ACFD-5A2E-4221-A3CA-244ED4916DFE}"/>
                  </a:ext>
                </a:extLst>
              </p:cNvPr>
              <p:cNvSpPr/>
              <p:nvPr/>
            </p:nvSpPr>
            <p:spPr>
              <a:xfrm>
                <a:off x="533400" y="868679"/>
                <a:ext cx="457200" cy="152400"/>
              </a:xfrm>
              <a:prstGeom prst="ellipse">
                <a:avLst/>
              </a:prstGeom>
              <a:solidFill>
                <a:srgbClr val="D2AF5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2429D50-1F69-4D0C-A418-9515627EC3B9}"/>
                  </a:ext>
                </a:extLst>
              </p:cNvPr>
              <p:cNvSpPr/>
              <p:nvPr/>
            </p:nvSpPr>
            <p:spPr>
              <a:xfrm rot="16200000">
                <a:off x="468631" y="541019"/>
                <a:ext cx="586739" cy="266702"/>
              </a:xfrm>
              <a:prstGeom prst="ellipse">
                <a:avLst/>
              </a:prstGeom>
              <a:solidFill>
                <a:srgbClr val="9E7D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67F5DD-13C7-4833-8663-E61EFF9EA292}"/>
                </a:ext>
              </a:extLst>
            </p:cNvPr>
            <p:cNvSpPr txBox="1"/>
            <p:nvPr/>
          </p:nvSpPr>
          <p:spPr>
            <a:xfrm rot="16200000">
              <a:off x="4220313" y="3054469"/>
              <a:ext cx="1141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arrington" panose="04040505050A02020702" pitchFamily="82" charset="0"/>
                </a:rPr>
                <a:t>Genesis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625295-B14C-465E-8B55-D735EFF91581}"/>
              </a:ext>
            </a:extLst>
          </p:cNvPr>
          <p:cNvSpPr txBox="1"/>
          <p:nvPr/>
        </p:nvSpPr>
        <p:spPr>
          <a:xfrm rot="16200000">
            <a:off x="4803687" y="3029042"/>
            <a:ext cx="114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Exodus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EF488-72E5-4369-A827-7CA68C7884C3}"/>
              </a:ext>
            </a:extLst>
          </p:cNvPr>
          <p:cNvSpPr txBox="1"/>
          <p:nvPr/>
        </p:nvSpPr>
        <p:spPr>
          <a:xfrm rot="16200000">
            <a:off x="5407139" y="3058979"/>
            <a:ext cx="121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Leviticus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31AC4-ED5F-45D5-871A-F9CEC148DAC3}"/>
              </a:ext>
            </a:extLst>
          </p:cNvPr>
          <p:cNvSpPr txBox="1"/>
          <p:nvPr/>
        </p:nvSpPr>
        <p:spPr>
          <a:xfrm rot="16200000">
            <a:off x="6025332" y="3073480"/>
            <a:ext cx="118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F0EA3-E544-49D5-BD4A-78DCC7173E07}"/>
              </a:ext>
            </a:extLst>
          </p:cNvPr>
          <p:cNvSpPr txBox="1"/>
          <p:nvPr/>
        </p:nvSpPr>
        <p:spPr>
          <a:xfrm rot="16200000">
            <a:off x="6414386" y="307125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rington" panose="04040505050A02020702" pitchFamily="82" charset="0"/>
              </a:rPr>
              <a:t>Deuteronomy</a:t>
            </a:r>
          </a:p>
        </p:txBody>
      </p:sp>
      <p:sp>
        <p:nvSpPr>
          <p:cNvPr id="2049" name="Arrow: Right 2048">
            <a:extLst>
              <a:ext uri="{FF2B5EF4-FFF2-40B4-BE49-F238E27FC236}">
                <a16:creationId xmlns:a16="http://schemas.microsoft.com/office/drawing/2014/main" id="{3987D11F-DD75-43C6-9831-EE7771D3BA43}"/>
              </a:ext>
            </a:extLst>
          </p:cNvPr>
          <p:cNvSpPr/>
          <p:nvPr/>
        </p:nvSpPr>
        <p:spPr>
          <a:xfrm>
            <a:off x="4206240" y="2916455"/>
            <a:ext cx="777806" cy="4331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1A4D5AA1-69A1-4864-A59D-5B26B57BEDF2}"/>
              </a:ext>
            </a:extLst>
          </p:cNvPr>
          <p:cNvSpPr/>
          <p:nvPr/>
        </p:nvSpPr>
        <p:spPr>
          <a:xfrm>
            <a:off x="3389778" y="5250494"/>
            <a:ext cx="541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Open Sans"/>
              </a:rPr>
              <a:t>as well as to the entire Old Testament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7B552-44E3-443E-8CFF-5AFDC7F4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ADE-B571-432E-8591-F1235721D032}"/>
              </a:ext>
            </a:extLst>
          </p:cNvPr>
          <p:cNvSpPr txBox="1"/>
          <p:nvPr/>
        </p:nvSpPr>
        <p:spPr>
          <a:xfrm>
            <a:off x="2097778" y="110798"/>
            <a:ext cx="78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solidFill>
                  <a:schemeClr val="bg1"/>
                </a:solidFill>
                <a:latin typeface="Harrington" panose="04040505050A02020702" pitchFamily="82" charset="0"/>
              </a:rPr>
              <a:t>The Record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E38A2-E924-469A-8B40-7D35E73A7142}"/>
              </a:ext>
            </a:extLst>
          </p:cNvPr>
          <p:cNvSpPr/>
          <p:nvPr/>
        </p:nvSpPr>
        <p:spPr>
          <a:xfrm>
            <a:off x="593558" y="12372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Genesis recounts events that occurred during the dispensations of Adam, Enoch, Noah, and Abraham. 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3DD701-2DB7-40DE-BE34-20C3D4049512}"/>
              </a:ext>
            </a:extLst>
          </p:cNvPr>
          <p:cNvGrpSpPr/>
          <p:nvPr/>
        </p:nvGrpSpPr>
        <p:grpSpPr>
          <a:xfrm>
            <a:off x="399150" y="2117528"/>
            <a:ext cx="1079863" cy="1114697"/>
            <a:chOff x="430895" y="4562783"/>
            <a:chExt cx="1079863" cy="11146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1A4359-B306-49D9-84F6-51876E3458F8}"/>
                </a:ext>
              </a:extLst>
            </p:cNvPr>
            <p:cNvGrpSpPr/>
            <p:nvPr/>
          </p:nvGrpSpPr>
          <p:grpSpPr>
            <a:xfrm>
              <a:off x="430895" y="4562783"/>
              <a:ext cx="1079863" cy="1114697"/>
              <a:chOff x="987717" y="3230880"/>
              <a:chExt cx="1079863" cy="111469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F61C903-BD0C-47F6-A229-84832AC6FC86}"/>
                  </a:ext>
                </a:extLst>
              </p:cNvPr>
              <p:cNvSpPr/>
              <p:nvPr/>
            </p:nvSpPr>
            <p:spPr>
              <a:xfrm>
                <a:off x="1010194" y="3248297"/>
                <a:ext cx="1036320" cy="10972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ame 17">
                <a:extLst>
                  <a:ext uri="{FF2B5EF4-FFF2-40B4-BE49-F238E27FC236}">
                    <a16:creationId xmlns:a16="http://schemas.microsoft.com/office/drawing/2014/main" id="{C4BE1969-0A12-4170-A039-D846AC6888AC}"/>
                  </a:ext>
                </a:extLst>
              </p:cNvPr>
              <p:cNvSpPr/>
              <p:nvPr/>
            </p:nvSpPr>
            <p:spPr>
              <a:xfrm>
                <a:off x="987717" y="3230880"/>
                <a:ext cx="1079863" cy="1114697"/>
              </a:xfrm>
              <a:prstGeom prst="frame">
                <a:avLst>
                  <a:gd name="adj1" fmla="val 10081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3DB8A3-493B-49FA-A4B8-171893116CCF}"/>
                </a:ext>
              </a:extLst>
            </p:cNvPr>
            <p:cNvGrpSpPr/>
            <p:nvPr/>
          </p:nvGrpSpPr>
          <p:grpSpPr>
            <a:xfrm>
              <a:off x="637502" y="4762508"/>
              <a:ext cx="616533" cy="807963"/>
              <a:chOff x="6510704" y="1887967"/>
              <a:chExt cx="846992" cy="146095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BCAA36-0DBA-4230-8DC8-20773EEF43B3}"/>
                  </a:ext>
                </a:extLst>
              </p:cNvPr>
              <p:cNvGrpSpPr/>
              <p:nvPr/>
            </p:nvGrpSpPr>
            <p:grpSpPr>
              <a:xfrm>
                <a:off x="6510704" y="1887967"/>
                <a:ext cx="846992" cy="1460957"/>
                <a:chOff x="6510704" y="1887967"/>
                <a:chExt cx="846992" cy="1460957"/>
              </a:xfrm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312CDFC3-0AB4-487B-9AE2-DF59B6389AD2}"/>
                    </a:ext>
                  </a:extLst>
                </p:cNvPr>
                <p:cNvSpPr/>
                <p:nvPr/>
              </p:nvSpPr>
              <p:spPr>
                <a:xfrm>
                  <a:off x="6510704" y="2865199"/>
                  <a:ext cx="846992" cy="483725"/>
                </a:xfrm>
                <a:prstGeom prst="trapezoid">
                  <a:avLst>
                    <a:gd name="adj" fmla="val 64071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39B1B02-5A9A-419D-990E-D08DCDC59781}"/>
                    </a:ext>
                  </a:extLst>
                </p:cNvPr>
                <p:cNvSpPr/>
                <p:nvPr/>
              </p:nvSpPr>
              <p:spPr>
                <a:xfrm>
                  <a:off x="6626469" y="2147944"/>
                  <a:ext cx="615462" cy="93591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Cloud 14">
                  <a:extLst>
                    <a:ext uri="{FF2B5EF4-FFF2-40B4-BE49-F238E27FC236}">
                      <a16:creationId xmlns:a16="http://schemas.microsoft.com/office/drawing/2014/main" id="{D3ECA4C4-EE23-429F-8357-C8E107A4809B}"/>
                    </a:ext>
                  </a:extLst>
                </p:cNvPr>
                <p:cNvSpPr/>
                <p:nvPr/>
              </p:nvSpPr>
              <p:spPr>
                <a:xfrm rot="3184928">
                  <a:off x="6798074" y="2084122"/>
                  <a:ext cx="623944" cy="439615"/>
                </a:xfrm>
                <a:prstGeom prst="cloud">
                  <a:avLst/>
                </a:prstGeom>
                <a:solidFill>
                  <a:srgbClr val="99663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Cloud 15">
                  <a:extLst>
                    <a:ext uri="{FF2B5EF4-FFF2-40B4-BE49-F238E27FC236}">
                      <a16:creationId xmlns:a16="http://schemas.microsoft.com/office/drawing/2014/main" id="{9572EA20-78B1-4D12-8628-E9A3E136F924}"/>
                    </a:ext>
                  </a:extLst>
                </p:cNvPr>
                <p:cNvSpPr/>
                <p:nvPr/>
              </p:nvSpPr>
              <p:spPr>
                <a:xfrm>
                  <a:off x="6582508" y="1887967"/>
                  <a:ext cx="571500" cy="623944"/>
                </a:xfrm>
                <a:prstGeom prst="cloud">
                  <a:avLst/>
                </a:prstGeom>
                <a:solidFill>
                  <a:srgbClr val="99663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460561-1C58-48F0-9011-BB69F845BAD5}"/>
                  </a:ext>
                </a:extLst>
              </p:cNvPr>
              <p:cNvSpPr/>
              <p:nvPr/>
            </p:nvSpPr>
            <p:spPr>
              <a:xfrm rot="7204752">
                <a:off x="6812373" y="2097169"/>
                <a:ext cx="415962" cy="335216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73264B-779B-4752-BC1F-D05FE028477D}"/>
              </a:ext>
            </a:extLst>
          </p:cNvPr>
          <p:cNvGrpSpPr/>
          <p:nvPr/>
        </p:nvGrpSpPr>
        <p:grpSpPr>
          <a:xfrm>
            <a:off x="1846788" y="2103674"/>
            <a:ext cx="1079863" cy="1114697"/>
            <a:chOff x="7118590" y="5274271"/>
            <a:chExt cx="1079863" cy="11146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7D8A27-626C-4F6D-A09F-EB9A14F499F4}"/>
                </a:ext>
              </a:extLst>
            </p:cNvPr>
            <p:cNvGrpSpPr/>
            <p:nvPr/>
          </p:nvGrpSpPr>
          <p:grpSpPr>
            <a:xfrm>
              <a:off x="7118590" y="5274271"/>
              <a:ext cx="1079863" cy="1114697"/>
              <a:chOff x="987717" y="3230880"/>
              <a:chExt cx="1079863" cy="111469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908489-5E85-4743-BB0A-0095E352A6BA}"/>
                  </a:ext>
                </a:extLst>
              </p:cNvPr>
              <p:cNvSpPr/>
              <p:nvPr/>
            </p:nvSpPr>
            <p:spPr>
              <a:xfrm>
                <a:off x="1010194" y="3248297"/>
                <a:ext cx="1036320" cy="10972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ame 43">
                <a:extLst>
                  <a:ext uri="{FF2B5EF4-FFF2-40B4-BE49-F238E27FC236}">
                    <a16:creationId xmlns:a16="http://schemas.microsoft.com/office/drawing/2014/main" id="{B4CF9C0B-3608-408C-AD8E-6E8BF58F1196}"/>
                  </a:ext>
                </a:extLst>
              </p:cNvPr>
              <p:cNvSpPr/>
              <p:nvPr/>
            </p:nvSpPr>
            <p:spPr>
              <a:xfrm>
                <a:off x="987717" y="3230880"/>
                <a:ext cx="1079863" cy="1114697"/>
              </a:xfrm>
              <a:prstGeom prst="frame">
                <a:avLst>
                  <a:gd name="adj1" fmla="val 10081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45">
              <a:extLst>
                <a:ext uri="{FF2B5EF4-FFF2-40B4-BE49-F238E27FC236}">
                  <a16:creationId xmlns:a16="http://schemas.microsoft.com/office/drawing/2014/main" id="{AA104C0D-8EC2-43EC-A75D-B5EB7FB2E726}"/>
                </a:ext>
              </a:extLst>
            </p:cNvPr>
            <p:cNvGrpSpPr/>
            <p:nvPr/>
          </p:nvGrpSpPr>
          <p:grpSpPr>
            <a:xfrm>
              <a:off x="7331903" y="5403219"/>
              <a:ext cx="620413" cy="874218"/>
              <a:chOff x="1207073" y="533400"/>
              <a:chExt cx="1721407" cy="24256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FF86FDD-AA6F-4169-82EB-641EB29245B0}"/>
                  </a:ext>
                </a:extLst>
              </p:cNvPr>
              <p:cNvSpPr/>
              <p:nvPr/>
            </p:nvSpPr>
            <p:spPr>
              <a:xfrm>
                <a:off x="2437151" y="1334255"/>
                <a:ext cx="457200" cy="10668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1FC17A4-1C0B-4B34-B868-52A95F953E8E}"/>
                  </a:ext>
                </a:extLst>
              </p:cNvPr>
              <p:cNvSpPr/>
              <p:nvPr/>
            </p:nvSpPr>
            <p:spPr>
              <a:xfrm>
                <a:off x="1295400" y="1271796"/>
                <a:ext cx="457200" cy="10668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CA051ABE-9C6E-4ED8-91E0-B1027F354292}"/>
                  </a:ext>
                </a:extLst>
              </p:cNvPr>
              <p:cNvSpPr/>
              <p:nvPr/>
            </p:nvSpPr>
            <p:spPr>
              <a:xfrm>
                <a:off x="1207073" y="2146901"/>
                <a:ext cx="1721407" cy="812116"/>
              </a:xfrm>
              <a:prstGeom prst="trapezoid">
                <a:avLst>
                  <a:gd name="adj" fmla="val 57988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5">
                <a:extLst>
                  <a:ext uri="{FF2B5EF4-FFF2-40B4-BE49-F238E27FC236}">
                    <a16:creationId xmlns:a16="http://schemas.microsoft.com/office/drawing/2014/main" id="{F03314BE-07E3-4118-ADE7-262D511AFFBA}"/>
                  </a:ext>
                </a:extLst>
              </p:cNvPr>
              <p:cNvSpPr/>
              <p:nvPr/>
            </p:nvSpPr>
            <p:spPr>
              <a:xfrm rot="10800000">
                <a:off x="1821861" y="2146900"/>
                <a:ext cx="491831" cy="58607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FC9A00E-B1A8-4F0C-ABE6-BA963EEC1C6A}"/>
                  </a:ext>
                </a:extLst>
              </p:cNvPr>
              <p:cNvSpPr/>
              <p:nvPr/>
            </p:nvSpPr>
            <p:spPr>
              <a:xfrm>
                <a:off x="1451981" y="738396"/>
                <a:ext cx="1202365" cy="16169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B48377-361C-4802-875B-6365A2E0F758}"/>
                  </a:ext>
                </a:extLst>
              </p:cNvPr>
              <p:cNvSpPr/>
              <p:nvPr/>
            </p:nvSpPr>
            <p:spPr>
              <a:xfrm rot="19278804">
                <a:off x="2188248" y="535643"/>
                <a:ext cx="457200" cy="10668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A8CF9EB-B274-4452-9178-DF71E5D005E6}"/>
                  </a:ext>
                </a:extLst>
              </p:cNvPr>
              <p:cNvSpPr/>
              <p:nvPr/>
            </p:nvSpPr>
            <p:spPr>
              <a:xfrm rot="2369756">
                <a:off x="1506259" y="533400"/>
                <a:ext cx="457200" cy="10668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C824E72-A34A-4B11-BA82-19BFA7480E94}"/>
                  </a:ext>
                </a:extLst>
              </p:cNvPr>
              <p:cNvSpPr/>
              <p:nvPr/>
            </p:nvSpPr>
            <p:spPr>
              <a:xfrm rot="21206386">
                <a:off x="1727091" y="1839903"/>
                <a:ext cx="660619" cy="92524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4203D91-F829-4FD6-A6BE-288595009AF0}"/>
                  </a:ext>
                </a:extLst>
              </p:cNvPr>
              <p:cNvSpPr/>
              <p:nvPr/>
            </p:nvSpPr>
            <p:spPr>
              <a:xfrm rot="21206386">
                <a:off x="1778455" y="1978137"/>
                <a:ext cx="506673" cy="30671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7466AE-BB5C-4153-BE7A-C06D3D17291D}"/>
              </a:ext>
            </a:extLst>
          </p:cNvPr>
          <p:cNvGrpSpPr/>
          <p:nvPr/>
        </p:nvGrpSpPr>
        <p:grpSpPr>
          <a:xfrm>
            <a:off x="3289894" y="2103316"/>
            <a:ext cx="1079863" cy="1114697"/>
            <a:chOff x="10284117" y="2110490"/>
            <a:chExt cx="1079863" cy="11146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46CBE0A-DC1C-4B0D-91B0-2EA1DE8F497B}"/>
                </a:ext>
              </a:extLst>
            </p:cNvPr>
            <p:cNvGrpSpPr/>
            <p:nvPr/>
          </p:nvGrpSpPr>
          <p:grpSpPr>
            <a:xfrm>
              <a:off x="10284117" y="2110490"/>
              <a:ext cx="1079863" cy="1114697"/>
              <a:chOff x="987717" y="3230880"/>
              <a:chExt cx="1079863" cy="111469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77DA4D1-9B14-4F53-B549-874617DDB6D1}"/>
                  </a:ext>
                </a:extLst>
              </p:cNvPr>
              <p:cNvSpPr/>
              <p:nvPr/>
            </p:nvSpPr>
            <p:spPr>
              <a:xfrm>
                <a:off x="1010194" y="3248297"/>
                <a:ext cx="1036320" cy="10972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ame 62">
                <a:extLst>
                  <a:ext uri="{FF2B5EF4-FFF2-40B4-BE49-F238E27FC236}">
                    <a16:creationId xmlns:a16="http://schemas.microsoft.com/office/drawing/2014/main" id="{7842397C-67D5-476B-A5E3-D2500F553ADF}"/>
                  </a:ext>
                </a:extLst>
              </p:cNvPr>
              <p:cNvSpPr/>
              <p:nvPr/>
            </p:nvSpPr>
            <p:spPr>
              <a:xfrm>
                <a:off x="987717" y="3230880"/>
                <a:ext cx="1079863" cy="1114697"/>
              </a:xfrm>
              <a:prstGeom prst="frame">
                <a:avLst>
                  <a:gd name="adj1" fmla="val 10081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50F764-EFB6-45DB-9757-E08D2E5389C8}"/>
                </a:ext>
              </a:extLst>
            </p:cNvPr>
            <p:cNvGrpSpPr/>
            <p:nvPr/>
          </p:nvGrpSpPr>
          <p:grpSpPr>
            <a:xfrm>
              <a:off x="10476644" y="2286759"/>
              <a:ext cx="701305" cy="826437"/>
              <a:chOff x="2992481" y="1752600"/>
              <a:chExt cx="1488709" cy="1862934"/>
            </a:xfrm>
          </p:grpSpPr>
          <p:sp>
            <p:nvSpPr>
              <p:cNvPr id="50" name="Trapezoid 49">
                <a:extLst>
                  <a:ext uri="{FF2B5EF4-FFF2-40B4-BE49-F238E27FC236}">
                    <a16:creationId xmlns:a16="http://schemas.microsoft.com/office/drawing/2014/main" id="{7C1A1869-DB58-4FAE-BB77-31E30E4912F2}"/>
                  </a:ext>
                </a:extLst>
              </p:cNvPr>
              <p:cNvSpPr/>
              <p:nvPr/>
            </p:nvSpPr>
            <p:spPr>
              <a:xfrm>
                <a:off x="3063942" y="2971801"/>
                <a:ext cx="1295400" cy="643733"/>
              </a:xfrm>
              <a:prstGeom prst="trapezoid">
                <a:avLst>
                  <a:gd name="adj" fmla="val 49466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rapezoid 50">
                <a:extLst>
                  <a:ext uri="{FF2B5EF4-FFF2-40B4-BE49-F238E27FC236}">
                    <a16:creationId xmlns:a16="http://schemas.microsoft.com/office/drawing/2014/main" id="{71B40B2D-E367-46CE-B5EC-99B2F212D3A1}"/>
                  </a:ext>
                </a:extLst>
              </p:cNvPr>
              <p:cNvSpPr/>
              <p:nvPr/>
            </p:nvSpPr>
            <p:spPr>
              <a:xfrm rot="20436617">
                <a:off x="4113995" y="2137096"/>
                <a:ext cx="366715" cy="1160706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rapezoid 51">
                <a:extLst>
                  <a:ext uri="{FF2B5EF4-FFF2-40B4-BE49-F238E27FC236}">
                    <a16:creationId xmlns:a16="http://schemas.microsoft.com/office/drawing/2014/main" id="{E456EC3D-13DD-4330-990C-C6F553043CD4}"/>
                  </a:ext>
                </a:extLst>
              </p:cNvPr>
              <p:cNvSpPr/>
              <p:nvPr/>
            </p:nvSpPr>
            <p:spPr>
              <a:xfrm rot="20233135">
                <a:off x="4160231" y="2054421"/>
                <a:ext cx="320959" cy="972688"/>
              </a:xfrm>
              <a:prstGeom prst="trapezoid">
                <a:avLst>
                  <a:gd name="adj" fmla="val 3747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FBB50D5-638B-4D76-A313-C5E88B5B6BD5}"/>
                  </a:ext>
                </a:extLst>
              </p:cNvPr>
              <p:cNvSpPr/>
              <p:nvPr/>
            </p:nvSpPr>
            <p:spPr>
              <a:xfrm>
                <a:off x="3314522" y="2057400"/>
                <a:ext cx="838200" cy="1219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id="{A1AAB5E8-26E3-4566-8175-D3F49290FA2B}"/>
                  </a:ext>
                </a:extLst>
              </p:cNvPr>
              <p:cNvSpPr/>
              <p:nvPr/>
            </p:nvSpPr>
            <p:spPr>
              <a:xfrm rot="20688057">
                <a:off x="4027020" y="1997857"/>
                <a:ext cx="287694" cy="1203917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rapezoid 54">
                <a:extLst>
                  <a:ext uri="{FF2B5EF4-FFF2-40B4-BE49-F238E27FC236}">
                    <a16:creationId xmlns:a16="http://schemas.microsoft.com/office/drawing/2014/main" id="{7FFDE158-C80C-4752-A98B-F99C49666451}"/>
                  </a:ext>
                </a:extLst>
              </p:cNvPr>
              <p:cNvSpPr/>
              <p:nvPr/>
            </p:nvSpPr>
            <p:spPr>
              <a:xfrm rot="1211022">
                <a:off x="3034376" y="2186849"/>
                <a:ext cx="295679" cy="1160706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rapezoid 55">
                <a:extLst>
                  <a:ext uri="{FF2B5EF4-FFF2-40B4-BE49-F238E27FC236}">
                    <a16:creationId xmlns:a16="http://schemas.microsoft.com/office/drawing/2014/main" id="{48FB49C2-E178-4994-A0C4-73891515D632}"/>
                  </a:ext>
                </a:extLst>
              </p:cNvPr>
              <p:cNvSpPr/>
              <p:nvPr/>
            </p:nvSpPr>
            <p:spPr>
              <a:xfrm rot="1211022">
                <a:off x="2992481" y="2062395"/>
                <a:ext cx="204015" cy="1172760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rapezoid 56">
                <a:extLst>
                  <a:ext uri="{FF2B5EF4-FFF2-40B4-BE49-F238E27FC236}">
                    <a16:creationId xmlns:a16="http://schemas.microsoft.com/office/drawing/2014/main" id="{D539175F-95D3-41C6-9520-7D0B31FA0BFF}"/>
                  </a:ext>
                </a:extLst>
              </p:cNvPr>
              <p:cNvSpPr/>
              <p:nvPr/>
            </p:nvSpPr>
            <p:spPr>
              <a:xfrm rot="1083159">
                <a:off x="3083851" y="2079628"/>
                <a:ext cx="336271" cy="1000844"/>
              </a:xfrm>
              <a:prstGeom prst="trapezoid">
                <a:avLst>
                  <a:gd name="adj" fmla="val 3747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C7B1608-2285-499A-B683-28E336C5FDAE}"/>
                  </a:ext>
                </a:extLst>
              </p:cNvPr>
              <p:cNvSpPr/>
              <p:nvPr/>
            </p:nvSpPr>
            <p:spPr>
              <a:xfrm>
                <a:off x="3238322" y="1752600"/>
                <a:ext cx="990600" cy="6096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Moon 58">
                <a:extLst>
                  <a:ext uri="{FF2B5EF4-FFF2-40B4-BE49-F238E27FC236}">
                    <a16:creationId xmlns:a16="http://schemas.microsoft.com/office/drawing/2014/main" id="{1EF58CC2-0192-482B-9022-5476774C1840}"/>
                  </a:ext>
                </a:extLst>
              </p:cNvPr>
              <p:cNvSpPr/>
              <p:nvPr/>
            </p:nvSpPr>
            <p:spPr>
              <a:xfrm rot="5400000">
                <a:off x="3563215" y="1619042"/>
                <a:ext cx="330848" cy="848165"/>
              </a:xfrm>
              <a:prstGeom prst="moon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Cloud 59">
                <a:extLst>
                  <a:ext uri="{FF2B5EF4-FFF2-40B4-BE49-F238E27FC236}">
                    <a16:creationId xmlns:a16="http://schemas.microsoft.com/office/drawing/2014/main" id="{033C6B60-A379-49AA-9FC2-1D349619F230}"/>
                  </a:ext>
                </a:extLst>
              </p:cNvPr>
              <p:cNvSpPr/>
              <p:nvPr/>
            </p:nvSpPr>
            <p:spPr>
              <a:xfrm>
                <a:off x="3238322" y="2611650"/>
                <a:ext cx="898437" cy="789704"/>
              </a:xfrm>
              <a:prstGeom prst="clou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27DA0E1-8DBD-4C35-B25F-6517A6B13EC5}"/>
                  </a:ext>
                </a:extLst>
              </p:cNvPr>
              <p:cNvSpPr/>
              <p:nvPr/>
            </p:nvSpPr>
            <p:spPr>
              <a:xfrm>
                <a:off x="3556125" y="2776016"/>
                <a:ext cx="323093" cy="171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B8EC58-0FE7-4773-BEA2-DB8DE78200B1}"/>
              </a:ext>
            </a:extLst>
          </p:cNvPr>
          <p:cNvGrpSpPr/>
          <p:nvPr/>
        </p:nvGrpSpPr>
        <p:grpSpPr>
          <a:xfrm>
            <a:off x="4747841" y="2081304"/>
            <a:ext cx="1148306" cy="1158747"/>
            <a:chOff x="848996" y="1324635"/>
            <a:chExt cx="1756235" cy="17722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01EFACB-A3A3-49E1-A36F-F8194C233C2B}"/>
                </a:ext>
              </a:extLst>
            </p:cNvPr>
            <p:cNvSpPr/>
            <p:nvPr/>
          </p:nvSpPr>
          <p:spPr>
            <a:xfrm>
              <a:off x="1017083" y="1411577"/>
              <a:ext cx="1534565" cy="1499117"/>
            </a:xfrm>
            <a:prstGeom prst="rect">
              <a:avLst/>
            </a:prstGeom>
            <a:solidFill>
              <a:srgbClr val="FFCC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DB528F4-3FB7-40A5-B24D-ADBA56DDDD7A}"/>
                </a:ext>
              </a:extLst>
            </p:cNvPr>
            <p:cNvGrpSpPr/>
            <p:nvPr/>
          </p:nvGrpSpPr>
          <p:grpSpPr>
            <a:xfrm>
              <a:off x="848996" y="1324635"/>
              <a:ext cx="1756235" cy="1772204"/>
              <a:chOff x="848996" y="1324635"/>
              <a:chExt cx="1756235" cy="177220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E46E41D-59FA-4932-8FD4-146E88694079}"/>
                  </a:ext>
                </a:extLst>
              </p:cNvPr>
              <p:cNvGrpSpPr/>
              <p:nvPr/>
            </p:nvGrpSpPr>
            <p:grpSpPr>
              <a:xfrm>
                <a:off x="1236578" y="1639397"/>
                <a:ext cx="935198" cy="1349444"/>
                <a:chOff x="851358" y="495949"/>
                <a:chExt cx="1366261" cy="1971446"/>
              </a:xfrm>
            </p:grpSpPr>
            <p:sp>
              <p:nvSpPr>
                <p:cNvPr id="70" name="Cloud 69">
                  <a:extLst>
                    <a:ext uri="{FF2B5EF4-FFF2-40B4-BE49-F238E27FC236}">
                      <a16:creationId xmlns:a16="http://schemas.microsoft.com/office/drawing/2014/main" id="{7889AEB1-FB49-494A-BCB6-1DC2539534AF}"/>
                    </a:ext>
                  </a:extLst>
                </p:cNvPr>
                <p:cNvSpPr/>
                <p:nvPr/>
              </p:nvSpPr>
              <p:spPr>
                <a:xfrm flipH="1">
                  <a:off x="1534488" y="660327"/>
                  <a:ext cx="683131" cy="1573308"/>
                </a:xfrm>
                <a:prstGeom prst="clou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Cloud 70">
                  <a:extLst>
                    <a:ext uri="{FF2B5EF4-FFF2-40B4-BE49-F238E27FC236}">
                      <a16:creationId xmlns:a16="http://schemas.microsoft.com/office/drawing/2014/main" id="{FCE40230-C39C-45E8-B278-DBFF10B28D8C}"/>
                    </a:ext>
                  </a:extLst>
                </p:cNvPr>
                <p:cNvSpPr/>
                <p:nvPr/>
              </p:nvSpPr>
              <p:spPr>
                <a:xfrm rot="551476" flipH="1">
                  <a:off x="851358" y="742515"/>
                  <a:ext cx="683131" cy="1517014"/>
                </a:xfrm>
                <a:prstGeom prst="clou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lowchart: Manual Operation 71">
                  <a:extLst>
                    <a:ext uri="{FF2B5EF4-FFF2-40B4-BE49-F238E27FC236}">
                      <a16:creationId xmlns:a16="http://schemas.microsoft.com/office/drawing/2014/main" id="{9E5E50A1-B2E4-4246-82AE-43A11D280A70}"/>
                    </a:ext>
                  </a:extLst>
                </p:cNvPr>
                <p:cNvSpPr/>
                <p:nvPr/>
              </p:nvSpPr>
              <p:spPr>
                <a:xfrm rot="10800000">
                  <a:off x="1022141" y="1646592"/>
                  <a:ext cx="1024698" cy="656452"/>
                </a:xfrm>
                <a:prstGeom prst="flowChartManualOperation">
                  <a:avLst/>
                </a:prstGeom>
                <a:solidFill>
                  <a:srgbClr val="99663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lowchart: Extract 72">
                  <a:extLst>
                    <a:ext uri="{FF2B5EF4-FFF2-40B4-BE49-F238E27FC236}">
                      <a16:creationId xmlns:a16="http://schemas.microsoft.com/office/drawing/2014/main" id="{56D8CFF6-274F-4CA5-A7AE-8AEC65C08D54}"/>
                    </a:ext>
                  </a:extLst>
                </p:cNvPr>
                <p:cNvSpPr/>
                <p:nvPr/>
              </p:nvSpPr>
              <p:spPr>
                <a:xfrm rot="10800000">
                  <a:off x="1298407" y="1782823"/>
                  <a:ext cx="492257" cy="521280"/>
                </a:xfrm>
                <a:prstGeom prst="flowChartExtra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62">
                  <a:extLst>
                    <a:ext uri="{FF2B5EF4-FFF2-40B4-BE49-F238E27FC236}">
                      <a16:creationId xmlns:a16="http://schemas.microsoft.com/office/drawing/2014/main" id="{A9DE9B22-CBBE-4C82-9063-5EC770671496}"/>
                    </a:ext>
                  </a:extLst>
                </p:cNvPr>
                <p:cNvSpPr/>
                <p:nvPr/>
              </p:nvSpPr>
              <p:spPr>
                <a:xfrm>
                  <a:off x="1087441" y="634433"/>
                  <a:ext cx="914192" cy="134091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Cloud 74">
                  <a:extLst>
                    <a:ext uri="{FF2B5EF4-FFF2-40B4-BE49-F238E27FC236}">
                      <a16:creationId xmlns:a16="http://schemas.microsoft.com/office/drawing/2014/main" id="{7EF4F5A1-D7C6-488C-9EF8-71214A088137}"/>
                    </a:ext>
                  </a:extLst>
                </p:cNvPr>
                <p:cNvSpPr/>
                <p:nvPr/>
              </p:nvSpPr>
              <p:spPr>
                <a:xfrm flipH="1">
                  <a:off x="1022141" y="495949"/>
                  <a:ext cx="1110089" cy="904077"/>
                </a:xfrm>
                <a:prstGeom prst="clou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ounded Rectangle 178">
                  <a:extLst>
                    <a:ext uri="{FF2B5EF4-FFF2-40B4-BE49-F238E27FC236}">
                      <a16:creationId xmlns:a16="http://schemas.microsoft.com/office/drawing/2014/main" id="{5CC68B37-0B25-4C4A-BA47-1434438F2243}"/>
                    </a:ext>
                  </a:extLst>
                </p:cNvPr>
                <p:cNvSpPr/>
                <p:nvPr/>
              </p:nvSpPr>
              <p:spPr>
                <a:xfrm>
                  <a:off x="938590" y="780151"/>
                  <a:ext cx="1259160" cy="240852"/>
                </a:xfrm>
                <a:prstGeom prst="roundRect">
                  <a:avLst/>
                </a:prstGeom>
                <a:solidFill>
                  <a:srgbClr val="D8941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CBDCA5CA-21C4-4BCE-8466-296E73E75AEB}"/>
                    </a:ext>
                  </a:extLst>
                </p:cNvPr>
                <p:cNvGrpSpPr/>
                <p:nvPr/>
              </p:nvGrpSpPr>
              <p:grpSpPr>
                <a:xfrm>
                  <a:off x="1079004" y="760433"/>
                  <a:ext cx="938018" cy="300171"/>
                  <a:chOff x="1756756" y="4876800"/>
                  <a:chExt cx="4088873" cy="1308463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2C668EBE-2169-4A08-84D8-DABC5FB09028}"/>
                      </a:ext>
                    </a:extLst>
                  </p:cNvPr>
                  <p:cNvGrpSpPr/>
                  <p:nvPr/>
                </p:nvGrpSpPr>
                <p:grpSpPr>
                  <a:xfrm>
                    <a:off x="1756756" y="4876800"/>
                    <a:ext cx="1367444" cy="1295400"/>
                    <a:chOff x="1756756" y="4876800"/>
                    <a:chExt cx="1367444" cy="1295400"/>
                  </a:xfrm>
                </p:grpSpPr>
                <p:sp>
                  <p:nvSpPr>
                    <p:cNvPr id="91" name="Quad Arrow Callout 193">
                      <a:extLst>
                        <a:ext uri="{FF2B5EF4-FFF2-40B4-BE49-F238E27FC236}">
                          <a16:creationId xmlns:a16="http://schemas.microsoft.com/office/drawing/2014/main" id="{33B60D8D-D9FF-4ADE-8FEA-4CFE7C9B8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756" y="4876800"/>
                      <a:ext cx="1367444" cy="1295400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Quad Arrow Callout 194">
                      <a:extLst>
                        <a:ext uri="{FF2B5EF4-FFF2-40B4-BE49-F238E27FC236}">
                          <a16:creationId xmlns:a16="http://schemas.microsoft.com/office/drawing/2014/main" id="{87753675-DCC3-4E74-89BB-E88D92D64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8824" y="5098868"/>
                      <a:ext cx="913939" cy="865788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Quad Arrow Callout 195">
                      <a:extLst>
                        <a:ext uri="{FF2B5EF4-FFF2-40B4-BE49-F238E27FC236}">
                          <a16:creationId xmlns:a16="http://schemas.microsoft.com/office/drawing/2014/main" id="{C466AAF1-0736-48BF-9E26-825AE31A74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550" y="5282728"/>
                      <a:ext cx="498486" cy="472223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rgbClr val="BA7816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AD233FED-3868-41E0-B7AA-99C11ED388DD}"/>
                      </a:ext>
                    </a:extLst>
                  </p:cNvPr>
                  <p:cNvGrpSpPr/>
                  <p:nvPr/>
                </p:nvGrpSpPr>
                <p:grpSpPr>
                  <a:xfrm>
                    <a:off x="3119647" y="4889863"/>
                    <a:ext cx="1367444" cy="1295400"/>
                    <a:chOff x="1756756" y="4876800"/>
                    <a:chExt cx="1367444" cy="1295400"/>
                  </a:xfrm>
                </p:grpSpPr>
                <p:sp>
                  <p:nvSpPr>
                    <p:cNvPr id="88" name="Quad Arrow Callout 190">
                      <a:extLst>
                        <a:ext uri="{FF2B5EF4-FFF2-40B4-BE49-F238E27FC236}">
                          <a16:creationId xmlns:a16="http://schemas.microsoft.com/office/drawing/2014/main" id="{1662355C-25B6-40F6-95BE-251FE237E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756" y="4876800"/>
                      <a:ext cx="1367444" cy="1295400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Quad Arrow Callout 191">
                      <a:extLst>
                        <a:ext uri="{FF2B5EF4-FFF2-40B4-BE49-F238E27FC236}">
                          <a16:creationId xmlns:a16="http://schemas.microsoft.com/office/drawing/2014/main" id="{C7955D84-24FB-4223-9BE5-3E61963E9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8824" y="5098868"/>
                      <a:ext cx="913939" cy="865788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Quad Arrow Callout 192">
                      <a:extLst>
                        <a:ext uri="{FF2B5EF4-FFF2-40B4-BE49-F238E27FC236}">
                          <a16:creationId xmlns:a16="http://schemas.microsoft.com/office/drawing/2014/main" id="{849F1F3C-F17C-40CD-A5B5-9AE808EB6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550" y="5282728"/>
                      <a:ext cx="498486" cy="472223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rgbClr val="BA7816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1E73A19F-6473-49BD-89DB-3A11F02D3163}"/>
                      </a:ext>
                    </a:extLst>
                  </p:cNvPr>
                  <p:cNvGrpSpPr/>
                  <p:nvPr/>
                </p:nvGrpSpPr>
                <p:grpSpPr>
                  <a:xfrm>
                    <a:off x="4478185" y="4889863"/>
                    <a:ext cx="1367444" cy="1295400"/>
                    <a:chOff x="1756756" y="4876800"/>
                    <a:chExt cx="1367444" cy="1295400"/>
                  </a:xfrm>
                </p:grpSpPr>
                <p:sp>
                  <p:nvSpPr>
                    <p:cNvPr id="85" name="Quad Arrow Callout 187">
                      <a:extLst>
                        <a:ext uri="{FF2B5EF4-FFF2-40B4-BE49-F238E27FC236}">
                          <a16:creationId xmlns:a16="http://schemas.microsoft.com/office/drawing/2014/main" id="{7F92EF0A-50D5-4DD9-A96E-6CDDC5DB3C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756" y="4876800"/>
                      <a:ext cx="1367444" cy="1295400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Quad Arrow Callout 188">
                      <a:extLst>
                        <a:ext uri="{FF2B5EF4-FFF2-40B4-BE49-F238E27FC236}">
                          <a16:creationId xmlns:a16="http://schemas.microsoft.com/office/drawing/2014/main" id="{9EBD2CE8-5243-4A99-BE57-B1DA18B008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8824" y="5098868"/>
                      <a:ext cx="913939" cy="865788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Quad Arrow Callout 189">
                      <a:extLst>
                        <a:ext uri="{FF2B5EF4-FFF2-40B4-BE49-F238E27FC236}">
                          <a16:creationId xmlns:a16="http://schemas.microsoft.com/office/drawing/2014/main" id="{1818252A-1144-4A9B-8FC4-C268FD043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550" y="5282728"/>
                      <a:ext cx="498486" cy="472223"/>
                    </a:xfrm>
                    <a:prstGeom prst="quadArrowCallout">
                      <a:avLst>
                        <a:gd name="adj1" fmla="val 37030"/>
                        <a:gd name="adj2" fmla="val 18515"/>
                        <a:gd name="adj3" fmla="val 18515"/>
                        <a:gd name="adj4" fmla="val 48123"/>
                      </a:avLst>
                    </a:prstGeom>
                    <a:solidFill>
                      <a:srgbClr val="BA7816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3" name="Quad Arrow Callout 185">
                    <a:extLst>
                      <a:ext uri="{FF2B5EF4-FFF2-40B4-BE49-F238E27FC236}">
                        <a16:creationId xmlns:a16="http://schemas.microsoft.com/office/drawing/2014/main" id="{F30B1652-67D7-42ED-B8A0-CEEB1138000B}"/>
                      </a:ext>
                    </a:extLst>
                  </p:cNvPr>
                  <p:cNvSpPr/>
                  <p:nvPr/>
                </p:nvSpPr>
                <p:spPr>
                  <a:xfrm>
                    <a:off x="2865819" y="5265311"/>
                    <a:ext cx="498486" cy="472223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rgbClr val="BA7816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Quad Arrow Callout 186">
                    <a:extLst>
                      <a:ext uri="{FF2B5EF4-FFF2-40B4-BE49-F238E27FC236}">
                        <a16:creationId xmlns:a16="http://schemas.microsoft.com/office/drawing/2014/main" id="{7EF0284A-89B6-4DBA-8017-2CAA1873A6A9}"/>
                      </a:ext>
                    </a:extLst>
                  </p:cNvPr>
                  <p:cNvSpPr/>
                  <p:nvPr/>
                </p:nvSpPr>
                <p:spPr>
                  <a:xfrm>
                    <a:off x="4250482" y="5282728"/>
                    <a:ext cx="498486" cy="472223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rgbClr val="BA7816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Cloud 77">
                  <a:extLst>
                    <a:ext uri="{FF2B5EF4-FFF2-40B4-BE49-F238E27FC236}">
                      <a16:creationId xmlns:a16="http://schemas.microsoft.com/office/drawing/2014/main" id="{71F9AEB9-C07F-4D76-BAF7-1202BB9BDCF6}"/>
                    </a:ext>
                  </a:extLst>
                </p:cNvPr>
                <p:cNvSpPr/>
                <p:nvPr/>
              </p:nvSpPr>
              <p:spPr>
                <a:xfrm>
                  <a:off x="1207684" y="1565246"/>
                  <a:ext cx="609519" cy="902149"/>
                </a:xfrm>
                <a:prstGeom prst="clou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28D4A66-53CE-453A-8334-B6A0F04F5101}"/>
                    </a:ext>
                  </a:extLst>
                </p:cNvPr>
                <p:cNvSpPr/>
                <p:nvPr/>
              </p:nvSpPr>
              <p:spPr>
                <a:xfrm rot="15944673">
                  <a:off x="1416780" y="1613403"/>
                  <a:ext cx="235423" cy="32431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rame 68">
                <a:extLst>
                  <a:ext uri="{FF2B5EF4-FFF2-40B4-BE49-F238E27FC236}">
                    <a16:creationId xmlns:a16="http://schemas.microsoft.com/office/drawing/2014/main" id="{061BE076-4446-4214-8B5C-C183CC00C0B5}"/>
                  </a:ext>
                </a:extLst>
              </p:cNvPr>
              <p:cNvSpPr/>
              <p:nvPr/>
            </p:nvSpPr>
            <p:spPr>
              <a:xfrm>
                <a:off x="848996" y="1324635"/>
                <a:ext cx="1756235" cy="1772204"/>
              </a:xfrm>
              <a:prstGeom prst="fram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ABA39A-FF5D-4F7A-8825-826C404BBFF3}"/>
              </a:ext>
            </a:extLst>
          </p:cNvPr>
          <p:cNvSpPr/>
          <p:nvPr/>
        </p:nvSpPr>
        <p:spPr>
          <a:xfrm>
            <a:off x="1645565" y="3771753"/>
            <a:ext cx="52316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 Events in Genesis: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"/>
              </a:rPr>
              <a:t>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he Creation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"/>
              </a:rPr>
              <a:t>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he Fall of Adam and Eve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"/>
              </a:rPr>
              <a:t>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he Flood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"/>
              </a:rPr>
              <a:t>The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Abrahamic Covenant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D2339101-875B-4BCB-9816-3E50726878CE}"/>
              </a:ext>
            </a:extLst>
          </p:cNvPr>
          <p:cNvGrpSpPr/>
          <p:nvPr/>
        </p:nvGrpSpPr>
        <p:grpSpPr>
          <a:xfrm>
            <a:off x="8359397" y="178425"/>
            <a:ext cx="2960534" cy="1626193"/>
            <a:chOff x="7161698" y="1100284"/>
            <a:chExt cx="3048001" cy="2286000"/>
          </a:xfrm>
        </p:grpSpPr>
        <p:pic>
          <p:nvPicPr>
            <p:cNvPr id="5122" name="Picture 2" descr="Image result for creation of earth gif">
              <a:extLst>
                <a:ext uri="{FF2B5EF4-FFF2-40B4-BE49-F238E27FC236}">
                  <a16:creationId xmlns:a16="http://schemas.microsoft.com/office/drawing/2014/main" id="{CBDD8CEB-2E6B-4FD5-89C2-37BB9FD59C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699" y="110028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F0FE0BF-8D5C-4E0F-AF04-E94EF083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698" y="3064817"/>
              <a:ext cx="3048001" cy="321467"/>
            </a:xfrm>
            <a:prstGeom prst="rect">
              <a:avLst/>
            </a:prstGeom>
          </p:spPr>
        </p:pic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36742E82-CD46-4310-89CA-12D22502E099}"/>
              </a:ext>
            </a:extLst>
          </p:cNvPr>
          <p:cNvGrpSpPr/>
          <p:nvPr/>
        </p:nvGrpSpPr>
        <p:grpSpPr>
          <a:xfrm>
            <a:off x="8365399" y="1826137"/>
            <a:ext cx="2948530" cy="1460861"/>
            <a:chOff x="8324640" y="3232225"/>
            <a:chExt cx="2948530" cy="1460861"/>
          </a:xfrm>
        </p:grpSpPr>
        <p:pic>
          <p:nvPicPr>
            <p:cNvPr id="5124" name="Picture 4" descr="Image result for stick people falling gif">
              <a:extLst>
                <a:ext uri="{FF2B5EF4-FFF2-40B4-BE49-F238E27FC236}">
                  <a16:creationId xmlns:a16="http://schemas.microsoft.com/office/drawing/2014/main" id="{7CAD715A-93DF-4A10-BA17-04231B30FD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640" y="3232902"/>
              <a:ext cx="1780369" cy="146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Image result for stick people falling gif">
              <a:extLst>
                <a:ext uri="{FF2B5EF4-FFF2-40B4-BE49-F238E27FC236}">
                  <a16:creationId xmlns:a16="http://schemas.microsoft.com/office/drawing/2014/main" id="{9883FF28-1964-4F8F-9FD3-DFF2F5D22E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801" y="3232225"/>
              <a:ext cx="1780369" cy="146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Image result for storm on water gif">
            <a:extLst>
              <a:ext uri="{FF2B5EF4-FFF2-40B4-BE49-F238E27FC236}">
                <a16:creationId xmlns:a16="http://schemas.microsoft.com/office/drawing/2014/main" id="{C333435F-E067-40C5-97AD-A58402FEA3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17" y="343419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2993FA88-BC27-463D-A9CF-7493F0B3839B}"/>
              </a:ext>
            </a:extLst>
          </p:cNvPr>
          <p:cNvGrpSpPr/>
          <p:nvPr/>
        </p:nvGrpSpPr>
        <p:grpSpPr>
          <a:xfrm>
            <a:off x="8430291" y="5243190"/>
            <a:ext cx="2901851" cy="1477328"/>
            <a:chOff x="866024" y="4254366"/>
            <a:chExt cx="2910991" cy="2011680"/>
          </a:xfrm>
        </p:grpSpPr>
        <p:sp>
          <p:nvSpPr>
            <p:cNvPr id="2051" name="Rectangle 2050">
              <a:extLst>
                <a:ext uri="{FF2B5EF4-FFF2-40B4-BE49-F238E27FC236}">
                  <a16:creationId xmlns:a16="http://schemas.microsoft.com/office/drawing/2014/main" id="{2EB6E981-2EA8-44B2-ACDB-9F2BCEB9EE82}"/>
                </a:ext>
              </a:extLst>
            </p:cNvPr>
            <p:cNvSpPr/>
            <p:nvPr/>
          </p:nvSpPr>
          <p:spPr>
            <a:xfrm>
              <a:off x="866024" y="4254366"/>
              <a:ext cx="2881920" cy="201168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8" name="Picture 8" descr="Image result for abrahamic covenant gif">
              <a:extLst>
                <a:ext uri="{FF2B5EF4-FFF2-40B4-BE49-F238E27FC236}">
                  <a16:creationId xmlns:a16="http://schemas.microsoft.com/office/drawing/2014/main" id="{D411A318-DF3B-4C05-8903-6F429617F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22" y="4269801"/>
              <a:ext cx="2906693" cy="197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79B15CB1-C568-4093-918B-9A72CF97CFD1}"/>
              </a:ext>
            </a:extLst>
          </p:cNvPr>
          <p:cNvSpPr/>
          <p:nvPr/>
        </p:nvSpPr>
        <p:spPr>
          <a:xfrm>
            <a:off x="170082" y="6311481"/>
            <a:ext cx="8357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FFFF00"/>
                </a:solidFill>
                <a:effectLst/>
                <a:latin typeface="Open Sans"/>
              </a:rPr>
              <a:t>39 chapters are dedicated to the lives of Abraham, Isaac, Jacob, and Jacob’s 12 sons.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Harrington</vt:lpstr>
      <vt:lpstr>Open Sans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Brad Blau</cp:lastModifiedBy>
  <cp:revision>9</cp:revision>
  <dcterms:created xsi:type="dcterms:W3CDTF">2019-02-13T17:23:47Z</dcterms:created>
  <dcterms:modified xsi:type="dcterms:W3CDTF">2025-07-28T14:58:52Z</dcterms:modified>
</cp:coreProperties>
</file>