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79" r:id="rId4"/>
    <p:sldId id="287" r:id="rId5"/>
    <p:sldId id="283" r:id="rId6"/>
    <p:sldId id="274" r:id="rId7"/>
    <p:sldId id="275" r:id="rId8"/>
    <p:sldId id="277" r:id="rId9"/>
    <p:sldId id="276" r:id="rId10"/>
    <p:sldId id="284" r:id="rId11"/>
    <p:sldId id="285"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97" d="100"/>
          <a:sy n="97" d="100"/>
        </p:scale>
        <p:origin x="41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2906-182D-9A50-A372-D05FC3CCDC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B0BA8D-B86A-9C4C-D209-6C43E55225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386824-6C86-93BE-5F04-26E14F92228A}"/>
              </a:ext>
            </a:extLst>
          </p:cNvPr>
          <p:cNvSpPr>
            <a:spLocks noGrp="1"/>
          </p:cNvSpPr>
          <p:nvPr>
            <p:ph type="dt" sz="half" idx="10"/>
          </p:nvPr>
        </p:nvSpPr>
        <p:spPr/>
        <p:txBody>
          <a:bodyPr/>
          <a:lstStyle/>
          <a:p>
            <a:fld id="{CB99C941-0883-4D26-9CE5-AB12B2DF22E6}" type="datetimeFigureOut">
              <a:rPr lang="en-US" smtClean="0"/>
              <a:t>7/29/2025</a:t>
            </a:fld>
            <a:endParaRPr lang="en-US"/>
          </a:p>
        </p:txBody>
      </p:sp>
      <p:sp>
        <p:nvSpPr>
          <p:cNvPr id="5" name="Footer Placeholder 4">
            <a:extLst>
              <a:ext uri="{FF2B5EF4-FFF2-40B4-BE49-F238E27FC236}">
                <a16:creationId xmlns:a16="http://schemas.microsoft.com/office/drawing/2014/main" id="{7109883A-8A17-406F-7350-BE0613810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4510C-9120-6E0E-B3D8-BDF872678071}"/>
              </a:ext>
            </a:extLst>
          </p:cNvPr>
          <p:cNvSpPr>
            <a:spLocks noGrp="1"/>
          </p:cNvSpPr>
          <p:nvPr>
            <p:ph type="sldNum" sz="quarter" idx="12"/>
          </p:nvPr>
        </p:nvSpPr>
        <p:spPr/>
        <p:txBody>
          <a:bodyPr/>
          <a:lstStyle/>
          <a:p>
            <a:fld id="{6C046A53-51A2-4740-9FC1-1A460E39C531}" type="slidenum">
              <a:rPr lang="en-US" smtClean="0"/>
              <a:t>‹#›</a:t>
            </a:fld>
            <a:endParaRPr lang="en-US"/>
          </a:p>
        </p:txBody>
      </p:sp>
    </p:spTree>
    <p:extLst>
      <p:ext uri="{BB962C8B-B14F-4D97-AF65-F5344CB8AC3E}">
        <p14:creationId xmlns:p14="http://schemas.microsoft.com/office/powerpoint/2010/main" val="236384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9EA0-FC04-4536-CEEF-5225409FAE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98114-A9DA-E920-3407-65C320B2FE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92F6A-4D79-57BD-5E00-C29C1AF2A573}"/>
              </a:ext>
            </a:extLst>
          </p:cNvPr>
          <p:cNvSpPr>
            <a:spLocks noGrp="1"/>
          </p:cNvSpPr>
          <p:nvPr>
            <p:ph type="dt" sz="half" idx="10"/>
          </p:nvPr>
        </p:nvSpPr>
        <p:spPr/>
        <p:txBody>
          <a:bodyPr/>
          <a:lstStyle/>
          <a:p>
            <a:fld id="{CB99C941-0883-4D26-9CE5-AB12B2DF22E6}" type="datetimeFigureOut">
              <a:rPr lang="en-US" smtClean="0"/>
              <a:t>7/29/2025</a:t>
            </a:fld>
            <a:endParaRPr lang="en-US"/>
          </a:p>
        </p:txBody>
      </p:sp>
      <p:sp>
        <p:nvSpPr>
          <p:cNvPr id="5" name="Footer Placeholder 4">
            <a:extLst>
              <a:ext uri="{FF2B5EF4-FFF2-40B4-BE49-F238E27FC236}">
                <a16:creationId xmlns:a16="http://schemas.microsoft.com/office/drawing/2014/main" id="{42E49CFF-1C10-5FE0-B922-4D4B0A172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0371B-C282-5D0E-C0F5-213773E989DE}"/>
              </a:ext>
            </a:extLst>
          </p:cNvPr>
          <p:cNvSpPr>
            <a:spLocks noGrp="1"/>
          </p:cNvSpPr>
          <p:nvPr>
            <p:ph type="sldNum" sz="quarter" idx="12"/>
          </p:nvPr>
        </p:nvSpPr>
        <p:spPr/>
        <p:txBody>
          <a:bodyPr/>
          <a:lstStyle/>
          <a:p>
            <a:fld id="{6C046A53-51A2-4740-9FC1-1A460E39C531}" type="slidenum">
              <a:rPr lang="en-US" smtClean="0"/>
              <a:t>‹#›</a:t>
            </a:fld>
            <a:endParaRPr lang="en-US"/>
          </a:p>
        </p:txBody>
      </p:sp>
    </p:spTree>
    <p:extLst>
      <p:ext uri="{BB962C8B-B14F-4D97-AF65-F5344CB8AC3E}">
        <p14:creationId xmlns:p14="http://schemas.microsoft.com/office/powerpoint/2010/main" val="796907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0AF445-4DDA-FFDC-342C-2571C00AE1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1A6278-0FD9-FD38-9583-5DCC9CA40D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EE6F3-23DB-2D3F-2D7E-E64962F5776F}"/>
              </a:ext>
            </a:extLst>
          </p:cNvPr>
          <p:cNvSpPr>
            <a:spLocks noGrp="1"/>
          </p:cNvSpPr>
          <p:nvPr>
            <p:ph type="dt" sz="half" idx="10"/>
          </p:nvPr>
        </p:nvSpPr>
        <p:spPr/>
        <p:txBody>
          <a:bodyPr/>
          <a:lstStyle/>
          <a:p>
            <a:fld id="{CB99C941-0883-4D26-9CE5-AB12B2DF22E6}" type="datetimeFigureOut">
              <a:rPr lang="en-US" smtClean="0"/>
              <a:t>7/29/2025</a:t>
            </a:fld>
            <a:endParaRPr lang="en-US"/>
          </a:p>
        </p:txBody>
      </p:sp>
      <p:sp>
        <p:nvSpPr>
          <p:cNvPr id="5" name="Footer Placeholder 4">
            <a:extLst>
              <a:ext uri="{FF2B5EF4-FFF2-40B4-BE49-F238E27FC236}">
                <a16:creationId xmlns:a16="http://schemas.microsoft.com/office/drawing/2014/main" id="{E6410110-504D-F089-43C3-3DF069025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FD553-95BA-0A60-E6CA-B161EF5AF02B}"/>
              </a:ext>
            </a:extLst>
          </p:cNvPr>
          <p:cNvSpPr>
            <a:spLocks noGrp="1"/>
          </p:cNvSpPr>
          <p:nvPr>
            <p:ph type="sldNum" sz="quarter" idx="12"/>
          </p:nvPr>
        </p:nvSpPr>
        <p:spPr/>
        <p:txBody>
          <a:bodyPr/>
          <a:lstStyle/>
          <a:p>
            <a:fld id="{6C046A53-51A2-4740-9FC1-1A460E39C531}" type="slidenum">
              <a:rPr lang="en-US" smtClean="0"/>
              <a:t>‹#›</a:t>
            </a:fld>
            <a:endParaRPr lang="en-US"/>
          </a:p>
        </p:txBody>
      </p:sp>
    </p:spTree>
    <p:extLst>
      <p:ext uri="{BB962C8B-B14F-4D97-AF65-F5344CB8AC3E}">
        <p14:creationId xmlns:p14="http://schemas.microsoft.com/office/powerpoint/2010/main" val="70324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BC5C-6D6B-CA31-29CB-E4ECF4D33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DC97F-E621-574E-6AFC-6B70BBE73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9ED69-5356-ED62-F117-377D02AE1C8F}"/>
              </a:ext>
            </a:extLst>
          </p:cNvPr>
          <p:cNvSpPr>
            <a:spLocks noGrp="1"/>
          </p:cNvSpPr>
          <p:nvPr>
            <p:ph type="dt" sz="half" idx="10"/>
          </p:nvPr>
        </p:nvSpPr>
        <p:spPr/>
        <p:txBody>
          <a:bodyPr/>
          <a:lstStyle/>
          <a:p>
            <a:fld id="{CB99C941-0883-4D26-9CE5-AB12B2DF22E6}" type="datetimeFigureOut">
              <a:rPr lang="en-US" smtClean="0"/>
              <a:t>7/29/2025</a:t>
            </a:fld>
            <a:endParaRPr lang="en-US"/>
          </a:p>
        </p:txBody>
      </p:sp>
      <p:sp>
        <p:nvSpPr>
          <p:cNvPr id="5" name="Footer Placeholder 4">
            <a:extLst>
              <a:ext uri="{FF2B5EF4-FFF2-40B4-BE49-F238E27FC236}">
                <a16:creationId xmlns:a16="http://schemas.microsoft.com/office/drawing/2014/main" id="{340EBB51-6B48-6406-BCBD-83A3F1161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56E6E-8A2A-B7C3-0272-0A6D5F561811}"/>
              </a:ext>
            </a:extLst>
          </p:cNvPr>
          <p:cNvSpPr>
            <a:spLocks noGrp="1"/>
          </p:cNvSpPr>
          <p:nvPr>
            <p:ph type="sldNum" sz="quarter" idx="12"/>
          </p:nvPr>
        </p:nvSpPr>
        <p:spPr/>
        <p:txBody>
          <a:bodyPr/>
          <a:lstStyle/>
          <a:p>
            <a:fld id="{6C046A53-51A2-4740-9FC1-1A460E39C531}" type="slidenum">
              <a:rPr lang="en-US" smtClean="0"/>
              <a:t>‹#›</a:t>
            </a:fld>
            <a:endParaRPr lang="en-US"/>
          </a:p>
        </p:txBody>
      </p:sp>
    </p:spTree>
    <p:extLst>
      <p:ext uri="{BB962C8B-B14F-4D97-AF65-F5344CB8AC3E}">
        <p14:creationId xmlns:p14="http://schemas.microsoft.com/office/powerpoint/2010/main" val="281678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708F-8039-6B1F-72F7-7E7390942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557F5D-4E10-E391-9C15-414D5D27C9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84EBD-CE82-57AE-DB18-13407703F8D4}"/>
              </a:ext>
            </a:extLst>
          </p:cNvPr>
          <p:cNvSpPr>
            <a:spLocks noGrp="1"/>
          </p:cNvSpPr>
          <p:nvPr>
            <p:ph type="dt" sz="half" idx="10"/>
          </p:nvPr>
        </p:nvSpPr>
        <p:spPr/>
        <p:txBody>
          <a:bodyPr/>
          <a:lstStyle/>
          <a:p>
            <a:fld id="{CB99C941-0883-4D26-9CE5-AB12B2DF22E6}" type="datetimeFigureOut">
              <a:rPr lang="en-US" smtClean="0"/>
              <a:t>7/29/2025</a:t>
            </a:fld>
            <a:endParaRPr lang="en-US"/>
          </a:p>
        </p:txBody>
      </p:sp>
      <p:sp>
        <p:nvSpPr>
          <p:cNvPr id="5" name="Footer Placeholder 4">
            <a:extLst>
              <a:ext uri="{FF2B5EF4-FFF2-40B4-BE49-F238E27FC236}">
                <a16:creationId xmlns:a16="http://schemas.microsoft.com/office/drawing/2014/main" id="{20BB7CC2-8C3D-1D4A-E956-3EA054381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D4331-6D17-65C7-4F02-62ADEEFE24B0}"/>
              </a:ext>
            </a:extLst>
          </p:cNvPr>
          <p:cNvSpPr>
            <a:spLocks noGrp="1"/>
          </p:cNvSpPr>
          <p:nvPr>
            <p:ph type="sldNum" sz="quarter" idx="12"/>
          </p:nvPr>
        </p:nvSpPr>
        <p:spPr/>
        <p:txBody>
          <a:bodyPr/>
          <a:lstStyle/>
          <a:p>
            <a:fld id="{6C046A53-51A2-4740-9FC1-1A460E39C531}" type="slidenum">
              <a:rPr lang="en-US" smtClean="0"/>
              <a:t>‹#›</a:t>
            </a:fld>
            <a:endParaRPr lang="en-US"/>
          </a:p>
        </p:txBody>
      </p:sp>
    </p:spTree>
    <p:extLst>
      <p:ext uri="{BB962C8B-B14F-4D97-AF65-F5344CB8AC3E}">
        <p14:creationId xmlns:p14="http://schemas.microsoft.com/office/powerpoint/2010/main" val="380106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F3AB-69B2-6154-FBD0-A7D20A524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CBBAB-FCAB-F832-6457-602D99E90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92B8D7-C77A-5526-B7D9-4CCC64DCBC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5EC994-D4DE-DCF9-7FA3-A71A2D70C0E7}"/>
              </a:ext>
            </a:extLst>
          </p:cNvPr>
          <p:cNvSpPr>
            <a:spLocks noGrp="1"/>
          </p:cNvSpPr>
          <p:nvPr>
            <p:ph type="dt" sz="half" idx="10"/>
          </p:nvPr>
        </p:nvSpPr>
        <p:spPr/>
        <p:txBody>
          <a:bodyPr/>
          <a:lstStyle/>
          <a:p>
            <a:fld id="{CB99C941-0883-4D26-9CE5-AB12B2DF22E6}" type="datetimeFigureOut">
              <a:rPr lang="en-US" smtClean="0"/>
              <a:t>7/29/2025</a:t>
            </a:fld>
            <a:endParaRPr lang="en-US"/>
          </a:p>
        </p:txBody>
      </p:sp>
      <p:sp>
        <p:nvSpPr>
          <p:cNvPr id="6" name="Footer Placeholder 5">
            <a:extLst>
              <a:ext uri="{FF2B5EF4-FFF2-40B4-BE49-F238E27FC236}">
                <a16:creationId xmlns:a16="http://schemas.microsoft.com/office/drawing/2014/main" id="{DC107512-A4AF-2D7C-7503-6D4D8687E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A252A-1577-C7E4-9C4A-F49DFE4894D6}"/>
              </a:ext>
            </a:extLst>
          </p:cNvPr>
          <p:cNvSpPr>
            <a:spLocks noGrp="1"/>
          </p:cNvSpPr>
          <p:nvPr>
            <p:ph type="sldNum" sz="quarter" idx="12"/>
          </p:nvPr>
        </p:nvSpPr>
        <p:spPr/>
        <p:txBody>
          <a:bodyPr/>
          <a:lstStyle/>
          <a:p>
            <a:fld id="{6C046A53-51A2-4740-9FC1-1A460E39C531}" type="slidenum">
              <a:rPr lang="en-US" smtClean="0"/>
              <a:t>‹#›</a:t>
            </a:fld>
            <a:endParaRPr lang="en-US"/>
          </a:p>
        </p:txBody>
      </p:sp>
    </p:spTree>
    <p:extLst>
      <p:ext uri="{BB962C8B-B14F-4D97-AF65-F5344CB8AC3E}">
        <p14:creationId xmlns:p14="http://schemas.microsoft.com/office/powerpoint/2010/main" val="228579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80EA-A8E6-7200-A92E-1D08D751BB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FC16DF-6C5D-76F0-1CC2-71DDB66F1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0AE43D-D3F9-B627-B9BB-6683BAC457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AD973F-9A01-BDF2-47F3-CFD92F8E9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01AE2-71C7-CD5C-D3E7-47128470F1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161C09-D631-E5C9-7BF2-3E0E5EB089F0}"/>
              </a:ext>
            </a:extLst>
          </p:cNvPr>
          <p:cNvSpPr>
            <a:spLocks noGrp="1"/>
          </p:cNvSpPr>
          <p:nvPr>
            <p:ph type="dt" sz="half" idx="10"/>
          </p:nvPr>
        </p:nvSpPr>
        <p:spPr/>
        <p:txBody>
          <a:bodyPr/>
          <a:lstStyle/>
          <a:p>
            <a:fld id="{CB99C941-0883-4D26-9CE5-AB12B2DF22E6}" type="datetimeFigureOut">
              <a:rPr lang="en-US" smtClean="0"/>
              <a:t>7/29/2025</a:t>
            </a:fld>
            <a:endParaRPr lang="en-US"/>
          </a:p>
        </p:txBody>
      </p:sp>
      <p:sp>
        <p:nvSpPr>
          <p:cNvPr id="8" name="Footer Placeholder 7">
            <a:extLst>
              <a:ext uri="{FF2B5EF4-FFF2-40B4-BE49-F238E27FC236}">
                <a16:creationId xmlns:a16="http://schemas.microsoft.com/office/drawing/2014/main" id="{F9009B6C-BAAB-CFF5-576E-27D225BF92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61DB71-3E82-258D-2352-316157127EA4}"/>
              </a:ext>
            </a:extLst>
          </p:cNvPr>
          <p:cNvSpPr>
            <a:spLocks noGrp="1"/>
          </p:cNvSpPr>
          <p:nvPr>
            <p:ph type="sldNum" sz="quarter" idx="12"/>
          </p:nvPr>
        </p:nvSpPr>
        <p:spPr/>
        <p:txBody>
          <a:bodyPr/>
          <a:lstStyle/>
          <a:p>
            <a:fld id="{6C046A53-51A2-4740-9FC1-1A460E39C531}" type="slidenum">
              <a:rPr lang="en-US" smtClean="0"/>
              <a:t>‹#›</a:t>
            </a:fld>
            <a:endParaRPr lang="en-US"/>
          </a:p>
        </p:txBody>
      </p:sp>
    </p:spTree>
    <p:extLst>
      <p:ext uri="{BB962C8B-B14F-4D97-AF65-F5344CB8AC3E}">
        <p14:creationId xmlns:p14="http://schemas.microsoft.com/office/powerpoint/2010/main" val="104342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C569E-42E0-8A08-60C1-94C1472E58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B4A7C-B5D8-A146-3F01-4D2A12CFE553}"/>
              </a:ext>
            </a:extLst>
          </p:cNvPr>
          <p:cNvSpPr>
            <a:spLocks noGrp="1"/>
          </p:cNvSpPr>
          <p:nvPr>
            <p:ph type="dt" sz="half" idx="10"/>
          </p:nvPr>
        </p:nvSpPr>
        <p:spPr/>
        <p:txBody>
          <a:bodyPr/>
          <a:lstStyle/>
          <a:p>
            <a:fld id="{CB99C941-0883-4D26-9CE5-AB12B2DF22E6}" type="datetimeFigureOut">
              <a:rPr lang="en-US" smtClean="0"/>
              <a:t>7/29/2025</a:t>
            </a:fld>
            <a:endParaRPr lang="en-US"/>
          </a:p>
        </p:txBody>
      </p:sp>
      <p:sp>
        <p:nvSpPr>
          <p:cNvPr id="4" name="Footer Placeholder 3">
            <a:extLst>
              <a:ext uri="{FF2B5EF4-FFF2-40B4-BE49-F238E27FC236}">
                <a16:creationId xmlns:a16="http://schemas.microsoft.com/office/drawing/2014/main" id="{E5796F8C-CDAB-B324-8822-60BEA03922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B9FC84-75BE-B823-8FAB-E20B4287AB79}"/>
              </a:ext>
            </a:extLst>
          </p:cNvPr>
          <p:cNvSpPr>
            <a:spLocks noGrp="1"/>
          </p:cNvSpPr>
          <p:nvPr>
            <p:ph type="sldNum" sz="quarter" idx="12"/>
          </p:nvPr>
        </p:nvSpPr>
        <p:spPr/>
        <p:txBody>
          <a:bodyPr/>
          <a:lstStyle/>
          <a:p>
            <a:fld id="{6C046A53-51A2-4740-9FC1-1A460E39C531}" type="slidenum">
              <a:rPr lang="en-US" smtClean="0"/>
              <a:t>‹#›</a:t>
            </a:fld>
            <a:endParaRPr lang="en-US"/>
          </a:p>
        </p:txBody>
      </p:sp>
    </p:spTree>
    <p:extLst>
      <p:ext uri="{BB962C8B-B14F-4D97-AF65-F5344CB8AC3E}">
        <p14:creationId xmlns:p14="http://schemas.microsoft.com/office/powerpoint/2010/main" val="33031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42EF0-A8F9-3912-818D-21FC8489D4F8}"/>
              </a:ext>
            </a:extLst>
          </p:cNvPr>
          <p:cNvSpPr>
            <a:spLocks noGrp="1"/>
          </p:cNvSpPr>
          <p:nvPr>
            <p:ph type="dt" sz="half" idx="10"/>
          </p:nvPr>
        </p:nvSpPr>
        <p:spPr/>
        <p:txBody>
          <a:bodyPr/>
          <a:lstStyle/>
          <a:p>
            <a:fld id="{CB99C941-0883-4D26-9CE5-AB12B2DF22E6}" type="datetimeFigureOut">
              <a:rPr lang="en-US" smtClean="0"/>
              <a:t>7/29/2025</a:t>
            </a:fld>
            <a:endParaRPr lang="en-US"/>
          </a:p>
        </p:txBody>
      </p:sp>
      <p:sp>
        <p:nvSpPr>
          <p:cNvPr id="3" name="Footer Placeholder 2">
            <a:extLst>
              <a:ext uri="{FF2B5EF4-FFF2-40B4-BE49-F238E27FC236}">
                <a16:creationId xmlns:a16="http://schemas.microsoft.com/office/drawing/2014/main" id="{49DE8FF5-A3E4-2F18-B735-512F55FD3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7D1C2D-438B-90BF-2498-E8F11AB1B276}"/>
              </a:ext>
            </a:extLst>
          </p:cNvPr>
          <p:cNvSpPr>
            <a:spLocks noGrp="1"/>
          </p:cNvSpPr>
          <p:nvPr>
            <p:ph type="sldNum" sz="quarter" idx="12"/>
          </p:nvPr>
        </p:nvSpPr>
        <p:spPr/>
        <p:txBody>
          <a:bodyPr/>
          <a:lstStyle/>
          <a:p>
            <a:fld id="{6C046A53-51A2-4740-9FC1-1A460E39C531}" type="slidenum">
              <a:rPr lang="en-US" smtClean="0"/>
              <a:t>‹#›</a:t>
            </a:fld>
            <a:endParaRPr lang="en-US"/>
          </a:p>
        </p:txBody>
      </p:sp>
    </p:spTree>
    <p:extLst>
      <p:ext uri="{BB962C8B-B14F-4D97-AF65-F5344CB8AC3E}">
        <p14:creationId xmlns:p14="http://schemas.microsoft.com/office/powerpoint/2010/main" val="82881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A764-D80C-86DA-C5FF-DE84A5D64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3765A6-01C7-266C-E5DE-8C1E5120F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9FAE01-C549-05F2-303B-F190F46B3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60294-77F0-5247-F7CC-803B4F4E18CE}"/>
              </a:ext>
            </a:extLst>
          </p:cNvPr>
          <p:cNvSpPr>
            <a:spLocks noGrp="1"/>
          </p:cNvSpPr>
          <p:nvPr>
            <p:ph type="dt" sz="half" idx="10"/>
          </p:nvPr>
        </p:nvSpPr>
        <p:spPr/>
        <p:txBody>
          <a:bodyPr/>
          <a:lstStyle/>
          <a:p>
            <a:fld id="{CB99C941-0883-4D26-9CE5-AB12B2DF22E6}" type="datetimeFigureOut">
              <a:rPr lang="en-US" smtClean="0"/>
              <a:t>7/29/2025</a:t>
            </a:fld>
            <a:endParaRPr lang="en-US"/>
          </a:p>
        </p:txBody>
      </p:sp>
      <p:sp>
        <p:nvSpPr>
          <p:cNvPr id="6" name="Footer Placeholder 5">
            <a:extLst>
              <a:ext uri="{FF2B5EF4-FFF2-40B4-BE49-F238E27FC236}">
                <a16:creationId xmlns:a16="http://schemas.microsoft.com/office/drawing/2014/main" id="{3ACC497E-AC1B-EEFC-741F-7C89DD0E3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9A52B-A208-B2C6-22E2-D96AA670A0D5}"/>
              </a:ext>
            </a:extLst>
          </p:cNvPr>
          <p:cNvSpPr>
            <a:spLocks noGrp="1"/>
          </p:cNvSpPr>
          <p:nvPr>
            <p:ph type="sldNum" sz="quarter" idx="12"/>
          </p:nvPr>
        </p:nvSpPr>
        <p:spPr/>
        <p:txBody>
          <a:bodyPr/>
          <a:lstStyle/>
          <a:p>
            <a:fld id="{6C046A53-51A2-4740-9FC1-1A460E39C531}" type="slidenum">
              <a:rPr lang="en-US" smtClean="0"/>
              <a:t>‹#›</a:t>
            </a:fld>
            <a:endParaRPr lang="en-US"/>
          </a:p>
        </p:txBody>
      </p:sp>
    </p:spTree>
    <p:extLst>
      <p:ext uri="{BB962C8B-B14F-4D97-AF65-F5344CB8AC3E}">
        <p14:creationId xmlns:p14="http://schemas.microsoft.com/office/powerpoint/2010/main" val="353608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2CFA-774F-8513-14C1-E3D1EBA78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782E19-78AC-DA4E-3E93-6D27F8DA78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C370B8-EFC3-2D92-49C2-6FFBFAE30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281A2A-172F-960D-EA12-DD7BB2D187AD}"/>
              </a:ext>
            </a:extLst>
          </p:cNvPr>
          <p:cNvSpPr>
            <a:spLocks noGrp="1"/>
          </p:cNvSpPr>
          <p:nvPr>
            <p:ph type="dt" sz="half" idx="10"/>
          </p:nvPr>
        </p:nvSpPr>
        <p:spPr/>
        <p:txBody>
          <a:bodyPr/>
          <a:lstStyle/>
          <a:p>
            <a:fld id="{CB99C941-0883-4D26-9CE5-AB12B2DF22E6}" type="datetimeFigureOut">
              <a:rPr lang="en-US" smtClean="0"/>
              <a:t>7/29/2025</a:t>
            </a:fld>
            <a:endParaRPr lang="en-US"/>
          </a:p>
        </p:txBody>
      </p:sp>
      <p:sp>
        <p:nvSpPr>
          <p:cNvPr id="6" name="Footer Placeholder 5">
            <a:extLst>
              <a:ext uri="{FF2B5EF4-FFF2-40B4-BE49-F238E27FC236}">
                <a16:creationId xmlns:a16="http://schemas.microsoft.com/office/drawing/2014/main" id="{E0CEA967-1243-A830-7E59-140F10744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6ACCE-CBC9-13AB-34C6-7D1748487EBF}"/>
              </a:ext>
            </a:extLst>
          </p:cNvPr>
          <p:cNvSpPr>
            <a:spLocks noGrp="1"/>
          </p:cNvSpPr>
          <p:nvPr>
            <p:ph type="sldNum" sz="quarter" idx="12"/>
          </p:nvPr>
        </p:nvSpPr>
        <p:spPr/>
        <p:txBody>
          <a:bodyPr/>
          <a:lstStyle/>
          <a:p>
            <a:fld id="{6C046A53-51A2-4740-9FC1-1A460E39C531}" type="slidenum">
              <a:rPr lang="en-US" smtClean="0"/>
              <a:t>‹#›</a:t>
            </a:fld>
            <a:endParaRPr lang="en-US"/>
          </a:p>
        </p:txBody>
      </p:sp>
    </p:spTree>
    <p:extLst>
      <p:ext uri="{BB962C8B-B14F-4D97-AF65-F5344CB8AC3E}">
        <p14:creationId xmlns:p14="http://schemas.microsoft.com/office/powerpoint/2010/main" val="396647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AE8C3-FE0E-6C0E-13D1-42595F3DF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3D8E-B095-ADC1-FEA3-FA87A8D29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D6EBB-690E-3D3C-D070-D75542EB0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99C941-0883-4D26-9CE5-AB12B2DF22E6}" type="datetimeFigureOut">
              <a:rPr lang="en-US" smtClean="0"/>
              <a:t>7/29/2025</a:t>
            </a:fld>
            <a:endParaRPr lang="en-US"/>
          </a:p>
        </p:txBody>
      </p:sp>
      <p:sp>
        <p:nvSpPr>
          <p:cNvPr id="5" name="Footer Placeholder 4">
            <a:extLst>
              <a:ext uri="{FF2B5EF4-FFF2-40B4-BE49-F238E27FC236}">
                <a16:creationId xmlns:a16="http://schemas.microsoft.com/office/drawing/2014/main" id="{4E479B10-01BA-7DC7-6412-CC4212F365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B4F15D-76F8-D955-652A-E6999E5C3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046A53-51A2-4740-9FC1-1A460E39C531}" type="slidenum">
              <a:rPr lang="en-US" smtClean="0"/>
              <a:t>‹#›</a:t>
            </a:fld>
            <a:endParaRPr lang="en-US"/>
          </a:p>
        </p:txBody>
      </p:sp>
    </p:spTree>
    <p:extLst>
      <p:ext uri="{BB962C8B-B14F-4D97-AF65-F5344CB8AC3E}">
        <p14:creationId xmlns:p14="http://schemas.microsoft.com/office/powerpoint/2010/main" val="349659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186645-032E-284B-6685-47F1533B0CA0}"/>
              </a:ext>
            </a:extLst>
          </p:cNvPr>
          <p:cNvPicPr>
            <a:picLocks noChangeAspect="1"/>
          </p:cNvPicPr>
          <p:nvPr/>
        </p:nvPicPr>
        <p:blipFill>
          <a:blip r:embed="rId2"/>
          <a:stretch>
            <a:fillRect/>
          </a:stretch>
        </p:blipFill>
        <p:spPr>
          <a:xfrm>
            <a:off x="0" y="-1010"/>
            <a:ext cx="12192000" cy="6875154"/>
          </a:xfrm>
          <a:prstGeom prst="rect">
            <a:avLst/>
          </a:prstGeom>
        </p:spPr>
      </p:pic>
      <p:sp>
        <p:nvSpPr>
          <p:cNvPr id="3" name="TextBox 2">
            <a:extLst>
              <a:ext uri="{FF2B5EF4-FFF2-40B4-BE49-F238E27FC236}">
                <a16:creationId xmlns:a16="http://schemas.microsoft.com/office/drawing/2014/main" id="{3D28A1E8-AA4E-57F7-9BB7-CD7E33FA72D6}"/>
              </a:ext>
            </a:extLst>
          </p:cNvPr>
          <p:cNvSpPr txBox="1"/>
          <p:nvPr/>
        </p:nvSpPr>
        <p:spPr>
          <a:xfrm>
            <a:off x="185056" y="-1010"/>
            <a:ext cx="11829963" cy="2585323"/>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rPr>
              <a:t>God Created Man In His Own Image</a:t>
            </a:r>
          </a:p>
          <a:p>
            <a:pPr algn="ctr"/>
            <a:endParaRPr lang="en-US" sz="5400" dirty="0">
              <a:solidFill>
                <a:schemeClr val="bg1"/>
              </a:solidFill>
              <a:latin typeface="Berlin Sans FB" panose="020E0602020502020306" pitchFamily="34" charset="0"/>
            </a:endParaRPr>
          </a:p>
          <a:p>
            <a:pPr algn="ctr"/>
            <a:r>
              <a:rPr lang="en-US" sz="5400" dirty="0">
                <a:solidFill>
                  <a:schemeClr val="bg1"/>
                </a:solidFill>
                <a:latin typeface="Berlin Sans FB" panose="020E0602020502020306" pitchFamily="34" charset="0"/>
              </a:rPr>
              <a:t>Genesis 26-27</a:t>
            </a:r>
          </a:p>
        </p:txBody>
      </p:sp>
      <p:grpSp>
        <p:nvGrpSpPr>
          <p:cNvPr id="18" name="Group 17">
            <a:extLst>
              <a:ext uri="{FF2B5EF4-FFF2-40B4-BE49-F238E27FC236}">
                <a16:creationId xmlns:a16="http://schemas.microsoft.com/office/drawing/2014/main" id="{2B61EB4C-AE33-CA7C-FAE8-A91FCEBDB7F0}"/>
              </a:ext>
            </a:extLst>
          </p:cNvPr>
          <p:cNvGrpSpPr/>
          <p:nvPr/>
        </p:nvGrpSpPr>
        <p:grpSpPr>
          <a:xfrm>
            <a:off x="422786" y="1586204"/>
            <a:ext cx="3627545" cy="4834261"/>
            <a:chOff x="486239" y="440761"/>
            <a:chExt cx="3750906" cy="5271796"/>
          </a:xfrm>
        </p:grpSpPr>
        <p:sp>
          <p:nvSpPr>
            <p:cNvPr id="19" name="Rectangle: Rounded Corners 18">
              <a:extLst>
                <a:ext uri="{FF2B5EF4-FFF2-40B4-BE49-F238E27FC236}">
                  <a16:creationId xmlns:a16="http://schemas.microsoft.com/office/drawing/2014/main" id="{EF1009C1-02E4-AA54-D24C-45E8BA1662E2}"/>
                </a:ext>
              </a:extLst>
            </p:cNvPr>
            <p:cNvSpPr/>
            <p:nvPr/>
          </p:nvSpPr>
          <p:spPr>
            <a:xfrm>
              <a:off x="486239" y="440761"/>
              <a:ext cx="3750906" cy="52717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0C7B7983-B530-6A4E-2E50-5B69899CA2DD}"/>
                </a:ext>
              </a:extLst>
            </p:cNvPr>
            <p:cNvSpPr/>
            <p:nvPr/>
          </p:nvSpPr>
          <p:spPr>
            <a:xfrm>
              <a:off x="927579" y="1539551"/>
              <a:ext cx="1125752" cy="1125752"/>
            </a:xfrm>
            <a:prstGeom prst="cloud">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26DDB7D-9ADE-BFC0-9094-4F372DE924A1}"/>
                </a:ext>
              </a:extLst>
            </p:cNvPr>
            <p:cNvSpPr/>
            <p:nvPr/>
          </p:nvSpPr>
          <p:spPr>
            <a:xfrm>
              <a:off x="2847977" y="2178157"/>
              <a:ext cx="513500" cy="1432778"/>
            </a:xfrm>
            <a:prstGeom prst="roundRect">
              <a:avLst>
                <a:gd name="adj" fmla="val 33333"/>
              </a:avLst>
            </a:prstGeom>
            <a:solidFill>
              <a:schemeClr val="accent4">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BB8AE439-160B-A3BA-AB56-3C4487FC1467}"/>
                </a:ext>
              </a:extLst>
            </p:cNvPr>
            <p:cNvSpPr/>
            <p:nvPr/>
          </p:nvSpPr>
          <p:spPr>
            <a:xfrm>
              <a:off x="2461137" y="1173450"/>
              <a:ext cx="1368202" cy="1491853"/>
            </a:xfrm>
            <a:prstGeom prst="cloud">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1441F58-EA95-E5CF-3AF1-2FD243C47C78}"/>
                </a:ext>
              </a:extLst>
            </p:cNvPr>
            <p:cNvSpPr/>
            <p:nvPr/>
          </p:nvSpPr>
          <p:spPr>
            <a:xfrm>
              <a:off x="2767427" y="1649992"/>
              <a:ext cx="242596" cy="24259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7046A85-3A3C-AB95-AFFE-BC3A2593F99C}"/>
                </a:ext>
              </a:extLst>
            </p:cNvPr>
            <p:cNvSpPr/>
            <p:nvPr/>
          </p:nvSpPr>
          <p:spPr>
            <a:xfrm>
              <a:off x="3114730" y="1369647"/>
              <a:ext cx="242596" cy="24259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42A1F89-FC77-D414-047E-250D2625D2FD}"/>
                </a:ext>
              </a:extLst>
            </p:cNvPr>
            <p:cNvSpPr/>
            <p:nvPr/>
          </p:nvSpPr>
          <p:spPr>
            <a:xfrm>
              <a:off x="3286778" y="2052936"/>
              <a:ext cx="242596" cy="24259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11C80EB-20C2-217E-A2EF-EFE78C96F802}"/>
                </a:ext>
              </a:extLst>
            </p:cNvPr>
            <p:cNvSpPr/>
            <p:nvPr/>
          </p:nvSpPr>
          <p:spPr>
            <a:xfrm>
              <a:off x="2778640" y="2076496"/>
              <a:ext cx="242596" cy="24259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465F107-7F7A-A6F9-71C3-A32A36CD92B4}"/>
                </a:ext>
              </a:extLst>
            </p:cNvPr>
            <p:cNvSpPr/>
            <p:nvPr/>
          </p:nvSpPr>
          <p:spPr>
            <a:xfrm>
              <a:off x="3465445" y="1614196"/>
              <a:ext cx="242596" cy="24259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a:extLst>
                <a:ext uri="{FF2B5EF4-FFF2-40B4-BE49-F238E27FC236}">
                  <a16:creationId xmlns:a16="http://schemas.microsoft.com/office/drawing/2014/main" id="{5DE107D5-1BF2-F68B-1E6E-748D7D91497A}"/>
                </a:ext>
              </a:extLst>
            </p:cNvPr>
            <p:cNvSpPr/>
            <p:nvPr/>
          </p:nvSpPr>
          <p:spPr>
            <a:xfrm>
              <a:off x="1476507" y="2127629"/>
              <a:ext cx="852930" cy="852930"/>
            </a:xfrm>
            <a:prstGeom prst="cloud">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a:extLst>
                <a:ext uri="{FF2B5EF4-FFF2-40B4-BE49-F238E27FC236}">
                  <a16:creationId xmlns:a16="http://schemas.microsoft.com/office/drawing/2014/main" id="{28D8314F-17E8-DB25-83D1-BE79EA11F925}"/>
                </a:ext>
              </a:extLst>
            </p:cNvPr>
            <p:cNvSpPr/>
            <p:nvPr/>
          </p:nvSpPr>
          <p:spPr>
            <a:xfrm>
              <a:off x="2124013" y="2820937"/>
              <a:ext cx="1125752" cy="1125752"/>
            </a:xfrm>
            <a:prstGeom prst="cloud">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a:extLst>
                <a:ext uri="{FF2B5EF4-FFF2-40B4-BE49-F238E27FC236}">
                  <a16:creationId xmlns:a16="http://schemas.microsoft.com/office/drawing/2014/main" id="{E748100E-EA79-6554-7A47-82FA40CD574E}"/>
                </a:ext>
              </a:extLst>
            </p:cNvPr>
            <p:cNvSpPr/>
            <p:nvPr/>
          </p:nvSpPr>
          <p:spPr>
            <a:xfrm>
              <a:off x="3037220" y="2867028"/>
              <a:ext cx="852930" cy="852930"/>
            </a:xfrm>
            <a:prstGeom prst="cloud">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2DB2383-CDF4-8284-B75B-9D83990E6CDE}"/>
                </a:ext>
              </a:extLst>
            </p:cNvPr>
            <p:cNvGrpSpPr/>
            <p:nvPr/>
          </p:nvGrpSpPr>
          <p:grpSpPr>
            <a:xfrm>
              <a:off x="1132323" y="2172388"/>
              <a:ext cx="1371784" cy="3093812"/>
              <a:chOff x="7681021" y="2070428"/>
              <a:chExt cx="1459648" cy="3291974"/>
            </a:xfrm>
          </p:grpSpPr>
          <p:sp>
            <p:nvSpPr>
              <p:cNvPr id="55" name="Oval 54">
                <a:extLst>
                  <a:ext uri="{FF2B5EF4-FFF2-40B4-BE49-F238E27FC236}">
                    <a16:creationId xmlns:a16="http://schemas.microsoft.com/office/drawing/2014/main" id="{42699BCD-CA58-D918-15C2-134AB6A6BC39}"/>
                  </a:ext>
                </a:extLst>
              </p:cNvPr>
              <p:cNvSpPr/>
              <p:nvPr/>
            </p:nvSpPr>
            <p:spPr>
              <a:xfrm rot="2387893">
                <a:off x="8370124" y="5005772"/>
                <a:ext cx="421151" cy="2921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956A101-A274-D682-3A1A-88CA827ECF32}"/>
                  </a:ext>
                </a:extLst>
              </p:cNvPr>
              <p:cNvSpPr/>
              <p:nvPr/>
            </p:nvSpPr>
            <p:spPr>
              <a:xfrm rot="18159777">
                <a:off x="7989124" y="5005770"/>
                <a:ext cx="421151" cy="2921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9AA1436C-54E2-B78E-89D4-5B5DCED32668}"/>
                  </a:ext>
                </a:extLst>
              </p:cNvPr>
              <p:cNvSpPr/>
              <p:nvPr/>
            </p:nvSpPr>
            <p:spPr>
              <a:xfrm>
                <a:off x="7944425" y="3304625"/>
                <a:ext cx="990600" cy="1828800"/>
              </a:xfrm>
              <a:prstGeom prst="trapezoid">
                <a:avLst>
                  <a:gd name="adj" fmla="val 28065"/>
                </a:avLst>
              </a:prstGeom>
              <a:solidFill>
                <a:srgbClr val="E1D0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CDEFDD9-0A2D-D653-A93B-EDAE91EF77AA}"/>
                  </a:ext>
                </a:extLst>
              </p:cNvPr>
              <p:cNvSpPr/>
              <p:nvPr/>
            </p:nvSpPr>
            <p:spPr>
              <a:xfrm rot="3492832">
                <a:off x="8838294" y="3843660"/>
                <a:ext cx="371804" cy="2329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8226CD8-F724-F2D5-9144-473D9C51EE59}"/>
                  </a:ext>
                </a:extLst>
              </p:cNvPr>
              <p:cNvSpPr/>
              <p:nvPr/>
            </p:nvSpPr>
            <p:spPr>
              <a:xfrm rot="7204752">
                <a:off x="7596401" y="3847116"/>
                <a:ext cx="415962" cy="2467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F449F6B0-32AF-C3AE-3A0A-808AABBED8B9}"/>
                  </a:ext>
                </a:extLst>
              </p:cNvPr>
              <p:cNvSpPr/>
              <p:nvPr/>
            </p:nvSpPr>
            <p:spPr>
              <a:xfrm rot="1673599">
                <a:off x="7779914" y="3069952"/>
                <a:ext cx="439615" cy="948693"/>
              </a:xfrm>
              <a:prstGeom prst="trapezoid">
                <a:avLst>
                  <a:gd name="adj" fmla="val 39969"/>
                </a:avLst>
              </a:prstGeom>
              <a:solidFill>
                <a:srgbClr val="E1D0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a:extLst>
                  <a:ext uri="{FF2B5EF4-FFF2-40B4-BE49-F238E27FC236}">
                    <a16:creationId xmlns:a16="http://schemas.microsoft.com/office/drawing/2014/main" id="{63E62EB7-33ED-5B6E-E27F-FFAE15F2272C}"/>
                  </a:ext>
                </a:extLst>
              </p:cNvPr>
              <p:cNvSpPr/>
              <p:nvPr/>
            </p:nvSpPr>
            <p:spPr>
              <a:xfrm rot="19808278">
                <a:off x="8582660" y="3128959"/>
                <a:ext cx="439615" cy="930048"/>
              </a:xfrm>
              <a:prstGeom prst="trapezoid">
                <a:avLst>
                  <a:gd name="adj" fmla="val 28868"/>
                </a:avLst>
              </a:prstGeom>
              <a:solidFill>
                <a:srgbClr val="E1D0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105">
                <a:extLst>
                  <a:ext uri="{FF2B5EF4-FFF2-40B4-BE49-F238E27FC236}">
                    <a16:creationId xmlns:a16="http://schemas.microsoft.com/office/drawing/2014/main" id="{F0FFA6DB-65DE-F826-43EB-9BABD4897B33}"/>
                  </a:ext>
                </a:extLst>
              </p:cNvPr>
              <p:cNvSpPr/>
              <p:nvPr/>
            </p:nvSpPr>
            <p:spPr>
              <a:xfrm>
                <a:off x="8093894" y="4200199"/>
                <a:ext cx="615462" cy="155986"/>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106">
                <a:extLst>
                  <a:ext uri="{FF2B5EF4-FFF2-40B4-BE49-F238E27FC236}">
                    <a16:creationId xmlns:a16="http://schemas.microsoft.com/office/drawing/2014/main" id="{2F9C202C-9BC7-1EEB-1F53-DB3BA5E10758}"/>
                  </a:ext>
                </a:extLst>
              </p:cNvPr>
              <p:cNvSpPr/>
              <p:nvPr/>
            </p:nvSpPr>
            <p:spPr>
              <a:xfrm rot="21168630">
                <a:off x="8501015" y="3108297"/>
                <a:ext cx="357809" cy="2025127"/>
              </a:xfrm>
              <a:prstGeom prst="roundRect">
                <a:avLst>
                  <a:gd name="adj" fmla="val 500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107">
                <a:extLst>
                  <a:ext uri="{FF2B5EF4-FFF2-40B4-BE49-F238E27FC236}">
                    <a16:creationId xmlns:a16="http://schemas.microsoft.com/office/drawing/2014/main" id="{586B55EB-77C1-AB8C-A663-D45123B5339D}"/>
                  </a:ext>
                </a:extLst>
              </p:cNvPr>
              <p:cNvSpPr/>
              <p:nvPr/>
            </p:nvSpPr>
            <p:spPr>
              <a:xfrm rot="367066">
                <a:off x="7944426" y="3108297"/>
                <a:ext cx="381000" cy="2025128"/>
              </a:xfrm>
              <a:prstGeom prst="roundRect">
                <a:avLst>
                  <a:gd name="adj" fmla="val 41877"/>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35C534E-FF33-A2BE-67F9-F9794B992117}"/>
                  </a:ext>
                </a:extLst>
              </p:cNvPr>
              <p:cNvSpPr/>
              <p:nvPr/>
            </p:nvSpPr>
            <p:spPr>
              <a:xfrm>
                <a:off x="8248162" y="2976232"/>
                <a:ext cx="314093" cy="46795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64F0F63-88E0-6375-072A-5296266616D5}"/>
                  </a:ext>
                </a:extLst>
              </p:cNvPr>
              <p:cNvSpPr/>
              <p:nvPr/>
            </p:nvSpPr>
            <p:spPr>
              <a:xfrm>
                <a:off x="8093894" y="2328369"/>
                <a:ext cx="615462" cy="9359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12">
                <a:extLst>
                  <a:ext uri="{FF2B5EF4-FFF2-40B4-BE49-F238E27FC236}">
                    <a16:creationId xmlns:a16="http://schemas.microsoft.com/office/drawing/2014/main" id="{7EB79CA2-B407-E3F1-297A-5DCFDE2D40AF}"/>
                  </a:ext>
                </a:extLst>
              </p:cNvPr>
              <p:cNvSpPr/>
              <p:nvPr/>
            </p:nvSpPr>
            <p:spPr>
              <a:xfrm>
                <a:off x="8049450" y="2070428"/>
                <a:ext cx="820677" cy="678569"/>
              </a:xfrm>
              <a:custGeom>
                <a:avLst/>
                <a:gdLst>
                  <a:gd name="connsiteX0" fmla="*/ 449612 w 820677"/>
                  <a:gd name="connsiteY0" fmla="*/ 468 h 678569"/>
                  <a:gd name="connsiteX1" fmla="*/ 469629 w 820677"/>
                  <a:gd name="connsiteY1" fmla="*/ 7930 h 678569"/>
                  <a:gd name="connsiteX2" fmla="*/ 507398 w 820677"/>
                  <a:gd name="connsiteY2" fmla="*/ 78499 h 678569"/>
                  <a:gd name="connsiteX3" fmla="*/ 507606 w 820677"/>
                  <a:gd name="connsiteY3" fmla="*/ 78674 h 678569"/>
                  <a:gd name="connsiteX4" fmla="*/ 537428 w 820677"/>
                  <a:gd name="connsiteY4" fmla="*/ 103655 h 678569"/>
                  <a:gd name="connsiteX5" fmla="*/ 555870 w 820677"/>
                  <a:gd name="connsiteY5" fmla="*/ 146989 h 678569"/>
                  <a:gd name="connsiteX6" fmla="*/ 557183 w 820677"/>
                  <a:gd name="connsiteY6" fmla="*/ 161113 h 678569"/>
                  <a:gd name="connsiteX7" fmla="*/ 566703 w 820677"/>
                  <a:gd name="connsiteY7" fmla="*/ 167957 h 678569"/>
                  <a:gd name="connsiteX8" fmla="*/ 595543 w 820677"/>
                  <a:gd name="connsiteY8" fmla="*/ 225991 h 678569"/>
                  <a:gd name="connsiteX9" fmla="*/ 595582 w 820677"/>
                  <a:gd name="connsiteY9" fmla="*/ 225995 h 678569"/>
                  <a:gd name="connsiteX10" fmla="*/ 630907 w 820677"/>
                  <a:gd name="connsiteY10" fmla="*/ 229569 h 678569"/>
                  <a:gd name="connsiteX11" fmla="*/ 683260 w 820677"/>
                  <a:gd name="connsiteY11" fmla="*/ 312758 h 678569"/>
                  <a:gd name="connsiteX12" fmla="*/ 683914 w 820677"/>
                  <a:gd name="connsiteY12" fmla="*/ 312811 h 678569"/>
                  <a:gd name="connsiteX13" fmla="*/ 712655 w 820677"/>
                  <a:gd name="connsiteY13" fmla="*/ 315134 h 678569"/>
                  <a:gd name="connsiteX14" fmla="*/ 738124 w 820677"/>
                  <a:gd name="connsiteY14" fmla="*/ 331027 h 678569"/>
                  <a:gd name="connsiteX15" fmla="*/ 754674 w 820677"/>
                  <a:gd name="connsiteY15" fmla="*/ 359588 h 678569"/>
                  <a:gd name="connsiteX16" fmla="*/ 754988 w 820677"/>
                  <a:gd name="connsiteY16" fmla="*/ 391185 h 678569"/>
                  <a:gd name="connsiteX17" fmla="*/ 754997 w 820677"/>
                  <a:gd name="connsiteY17" fmla="*/ 392129 h 678569"/>
                  <a:gd name="connsiteX18" fmla="*/ 818412 w 820677"/>
                  <a:gd name="connsiteY18" fmla="*/ 446192 h 678569"/>
                  <a:gd name="connsiteX19" fmla="*/ 803429 w 820677"/>
                  <a:gd name="connsiteY19" fmla="*/ 509026 h 678569"/>
                  <a:gd name="connsiteX20" fmla="*/ 803467 w 820677"/>
                  <a:gd name="connsiteY20" fmla="*/ 509281 h 678569"/>
                  <a:gd name="connsiteX21" fmla="*/ 808952 w 820677"/>
                  <a:gd name="connsiteY21" fmla="*/ 545885 h 678569"/>
                  <a:gd name="connsiteX22" fmla="*/ 796636 w 820677"/>
                  <a:gd name="connsiteY22" fmla="*/ 580321 h 678569"/>
                  <a:gd name="connsiteX23" fmla="*/ 753378 w 820677"/>
                  <a:gd name="connsiteY23" fmla="*/ 609858 h 678569"/>
                  <a:gd name="connsiteX24" fmla="*/ 699807 w 820677"/>
                  <a:gd name="connsiteY24" fmla="*/ 671749 h 678569"/>
                  <a:gd name="connsiteX25" fmla="*/ 595128 w 820677"/>
                  <a:gd name="connsiteY25" fmla="*/ 649012 h 678569"/>
                  <a:gd name="connsiteX26" fmla="*/ 529722 w 820677"/>
                  <a:gd name="connsiteY26" fmla="*/ 661860 h 678569"/>
                  <a:gd name="connsiteX27" fmla="*/ 464572 w 820677"/>
                  <a:gd name="connsiteY27" fmla="*/ 587241 h 678569"/>
                  <a:gd name="connsiteX28" fmla="*/ 370983 w 820677"/>
                  <a:gd name="connsiteY28" fmla="*/ 569252 h 678569"/>
                  <a:gd name="connsiteX29" fmla="*/ 365375 w 820677"/>
                  <a:gd name="connsiteY29" fmla="*/ 560655 h 678569"/>
                  <a:gd name="connsiteX30" fmla="*/ 354031 w 820677"/>
                  <a:gd name="connsiteY30" fmla="*/ 587956 h 678569"/>
                  <a:gd name="connsiteX31" fmla="*/ 313578 w 820677"/>
                  <a:gd name="connsiteY31" fmla="*/ 620551 h 678569"/>
                  <a:gd name="connsiteX32" fmla="*/ 218500 w 820677"/>
                  <a:gd name="connsiteY32" fmla="*/ 565089 h 678569"/>
                  <a:gd name="connsiteX33" fmla="*/ 77265 w 820677"/>
                  <a:gd name="connsiteY33" fmla="*/ 510291 h 678569"/>
                  <a:gd name="connsiteX34" fmla="*/ 15168 w 820677"/>
                  <a:gd name="connsiteY34" fmla="*/ 449313 h 678569"/>
                  <a:gd name="connsiteX35" fmla="*/ 28436 w 820677"/>
                  <a:gd name="connsiteY35" fmla="*/ 367001 h 678569"/>
                  <a:gd name="connsiteX36" fmla="*/ 417 w 820677"/>
                  <a:gd name="connsiteY36" fmla="*/ 282552 h 678569"/>
                  <a:gd name="connsiteX37" fmla="*/ 51588 w 820677"/>
                  <a:gd name="connsiteY37" fmla="*/ 207491 h 678569"/>
                  <a:gd name="connsiteX38" fmla="*/ 52077 w 820677"/>
                  <a:gd name="connsiteY38" fmla="*/ 205512 h 678569"/>
                  <a:gd name="connsiteX39" fmla="*/ 74871 w 820677"/>
                  <a:gd name="connsiteY39" fmla="*/ 97723 h 678569"/>
                  <a:gd name="connsiteX40" fmla="*/ 185758 w 820677"/>
                  <a:gd name="connsiteY40" fmla="*/ 73097 h 678569"/>
                  <a:gd name="connsiteX41" fmla="*/ 185782 w 820677"/>
                  <a:gd name="connsiteY41" fmla="*/ 73056 h 678569"/>
                  <a:gd name="connsiteX42" fmla="*/ 207835 w 820677"/>
                  <a:gd name="connsiteY42" fmla="*/ 36019 h 678569"/>
                  <a:gd name="connsiteX43" fmla="*/ 297557 w 820677"/>
                  <a:gd name="connsiteY43" fmla="*/ 47533 h 678569"/>
                  <a:gd name="connsiteX44" fmla="*/ 297956 w 820677"/>
                  <a:gd name="connsiteY44" fmla="*/ 46836 h 678569"/>
                  <a:gd name="connsiteX45" fmla="*/ 315470 w 820677"/>
                  <a:gd name="connsiteY45" fmla="*/ 16204 h 678569"/>
                  <a:gd name="connsiteX46" fmla="*/ 341121 w 820677"/>
                  <a:gd name="connsiteY46" fmla="*/ 853 h 678569"/>
                  <a:gd name="connsiteX47" fmla="*/ 371141 w 820677"/>
                  <a:gd name="connsiteY47" fmla="*/ 6422 h 678569"/>
                  <a:gd name="connsiteX48" fmla="*/ 394453 w 820677"/>
                  <a:gd name="connsiteY48" fmla="*/ 33004 h 678569"/>
                  <a:gd name="connsiteX49" fmla="*/ 395149 w 820677"/>
                  <a:gd name="connsiteY49" fmla="*/ 33798 h 678569"/>
                  <a:gd name="connsiteX50" fmla="*/ 449612 w 820677"/>
                  <a:gd name="connsiteY50" fmla="*/ 468 h 6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0677" h="678569">
                    <a:moveTo>
                      <a:pt x="449612" y="468"/>
                    </a:moveTo>
                    <a:cubicBezTo>
                      <a:pt x="456383" y="1319"/>
                      <a:pt x="463140" y="3777"/>
                      <a:pt x="469629" y="7930"/>
                    </a:cubicBezTo>
                    <a:cubicBezTo>
                      <a:pt x="489407" y="20582"/>
                      <a:pt x="503588" y="47071"/>
                      <a:pt x="507398" y="78499"/>
                    </a:cubicBezTo>
                    <a:lnTo>
                      <a:pt x="507606" y="78674"/>
                    </a:lnTo>
                    <a:lnTo>
                      <a:pt x="537428" y="103655"/>
                    </a:lnTo>
                    <a:cubicBezTo>
                      <a:pt x="545763" y="115430"/>
                      <a:pt x="552166" y="130234"/>
                      <a:pt x="555870" y="146989"/>
                    </a:cubicBezTo>
                    <a:lnTo>
                      <a:pt x="557183" y="161113"/>
                    </a:lnTo>
                    <a:lnTo>
                      <a:pt x="566703" y="167957"/>
                    </a:lnTo>
                    <a:cubicBezTo>
                      <a:pt x="582031" y="183247"/>
                      <a:pt x="592541" y="203488"/>
                      <a:pt x="595543" y="225991"/>
                    </a:cubicBezTo>
                    <a:lnTo>
                      <a:pt x="595582" y="225995"/>
                    </a:lnTo>
                    <a:lnTo>
                      <a:pt x="630907" y="229569"/>
                    </a:lnTo>
                    <a:cubicBezTo>
                      <a:pt x="663864" y="241234"/>
                      <a:pt x="687528" y="275110"/>
                      <a:pt x="683260" y="312758"/>
                    </a:cubicBezTo>
                    <a:lnTo>
                      <a:pt x="683914" y="312811"/>
                    </a:lnTo>
                    <a:lnTo>
                      <a:pt x="712655" y="315134"/>
                    </a:lnTo>
                    <a:cubicBezTo>
                      <a:pt x="722077" y="318271"/>
                      <a:pt x="730846" y="323660"/>
                      <a:pt x="738124" y="331027"/>
                    </a:cubicBezTo>
                    <a:cubicBezTo>
                      <a:pt x="746137" y="339134"/>
                      <a:pt x="751758" y="349029"/>
                      <a:pt x="754674" y="359588"/>
                    </a:cubicBezTo>
                    <a:lnTo>
                      <a:pt x="754988" y="391185"/>
                    </a:lnTo>
                    <a:lnTo>
                      <a:pt x="754997" y="392129"/>
                    </a:lnTo>
                    <a:cubicBezTo>
                      <a:pt x="785000" y="394554"/>
                      <a:pt x="810747" y="416507"/>
                      <a:pt x="818412" y="446192"/>
                    </a:cubicBezTo>
                    <a:cubicBezTo>
                      <a:pt x="824255" y="468810"/>
                      <a:pt x="818634" y="492399"/>
                      <a:pt x="803429" y="509026"/>
                    </a:cubicBezTo>
                    <a:lnTo>
                      <a:pt x="803467" y="509281"/>
                    </a:lnTo>
                    <a:lnTo>
                      <a:pt x="808952" y="545885"/>
                    </a:lnTo>
                    <a:cubicBezTo>
                      <a:pt x="807784" y="558143"/>
                      <a:pt x="803644" y="569997"/>
                      <a:pt x="796636" y="580321"/>
                    </a:cubicBezTo>
                    <a:cubicBezTo>
                      <a:pt x="786466" y="595314"/>
                      <a:pt x="771082" y="605824"/>
                      <a:pt x="753378" y="609858"/>
                    </a:cubicBezTo>
                    <a:cubicBezTo>
                      <a:pt x="746142" y="638074"/>
                      <a:pt x="726407" y="660869"/>
                      <a:pt x="699807" y="671749"/>
                    </a:cubicBezTo>
                    <a:cubicBezTo>
                      <a:pt x="664445" y="686213"/>
                      <a:pt x="623072" y="677227"/>
                      <a:pt x="595128" y="649012"/>
                    </a:cubicBezTo>
                    <a:cubicBezTo>
                      <a:pt x="576571" y="662719"/>
                      <a:pt x="552720" y="667397"/>
                      <a:pt x="529722" y="661860"/>
                    </a:cubicBezTo>
                    <a:cubicBezTo>
                      <a:pt x="494776" y="653448"/>
                      <a:pt x="468376" y="623205"/>
                      <a:pt x="464572" y="587241"/>
                    </a:cubicBezTo>
                    <a:cubicBezTo>
                      <a:pt x="433052" y="598366"/>
                      <a:pt x="397422" y="591516"/>
                      <a:pt x="370983" y="569252"/>
                    </a:cubicBezTo>
                    <a:lnTo>
                      <a:pt x="365375" y="560655"/>
                    </a:lnTo>
                    <a:lnTo>
                      <a:pt x="354031" y="587956"/>
                    </a:lnTo>
                    <a:cubicBezTo>
                      <a:pt x="342870" y="603638"/>
                      <a:pt x="329003" y="615040"/>
                      <a:pt x="313578" y="620551"/>
                    </a:cubicBezTo>
                    <a:cubicBezTo>
                      <a:pt x="277224" y="633535"/>
                      <a:pt x="239283" y="611408"/>
                      <a:pt x="218500" y="565089"/>
                    </a:cubicBezTo>
                    <a:cubicBezTo>
                      <a:pt x="169446" y="609054"/>
                      <a:pt x="105735" y="584342"/>
                      <a:pt x="77265" y="510291"/>
                    </a:cubicBezTo>
                    <a:cubicBezTo>
                      <a:pt x="49299" y="515159"/>
                      <a:pt x="23039" y="489378"/>
                      <a:pt x="15168" y="449313"/>
                    </a:cubicBezTo>
                    <a:cubicBezTo>
                      <a:pt x="9466" y="420325"/>
                      <a:pt x="14506" y="389041"/>
                      <a:pt x="28436" y="367001"/>
                    </a:cubicBezTo>
                    <a:cubicBezTo>
                      <a:pt x="8672" y="349713"/>
                      <a:pt x="-2335" y="316537"/>
                      <a:pt x="417" y="282552"/>
                    </a:cubicBezTo>
                    <a:cubicBezTo>
                      <a:pt x="3645" y="242761"/>
                      <a:pt x="24891" y="211593"/>
                      <a:pt x="51588" y="207491"/>
                    </a:cubicBezTo>
                    <a:cubicBezTo>
                      <a:pt x="51746" y="206827"/>
                      <a:pt x="51918" y="206177"/>
                      <a:pt x="52077" y="205512"/>
                    </a:cubicBezTo>
                    <a:cubicBezTo>
                      <a:pt x="48492" y="166328"/>
                      <a:pt x="56853" y="126811"/>
                      <a:pt x="74871" y="97723"/>
                    </a:cubicBezTo>
                    <a:cubicBezTo>
                      <a:pt x="103340" y="51779"/>
                      <a:pt x="149497" y="41539"/>
                      <a:pt x="185758" y="73097"/>
                    </a:cubicBezTo>
                    <a:lnTo>
                      <a:pt x="185782" y="73056"/>
                    </a:lnTo>
                    <a:lnTo>
                      <a:pt x="207835" y="36019"/>
                    </a:lnTo>
                    <a:cubicBezTo>
                      <a:pt x="234509" y="8566"/>
                      <a:pt x="272336" y="10595"/>
                      <a:pt x="297557" y="47533"/>
                    </a:cubicBezTo>
                    <a:lnTo>
                      <a:pt x="297956" y="46836"/>
                    </a:lnTo>
                    <a:lnTo>
                      <a:pt x="315470" y="16204"/>
                    </a:lnTo>
                    <a:cubicBezTo>
                      <a:pt x="322951" y="8186"/>
                      <a:pt x="331722" y="2831"/>
                      <a:pt x="341121" y="853"/>
                    </a:cubicBezTo>
                    <a:cubicBezTo>
                      <a:pt x="351466" y="-1328"/>
                      <a:pt x="361805" y="730"/>
                      <a:pt x="371141" y="6422"/>
                    </a:cubicBezTo>
                    <a:lnTo>
                      <a:pt x="394453" y="33004"/>
                    </a:lnTo>
                    <a:lnTo>
                      <a:pt x="395149" y="33798"/>
                    </a:lnTo>
                    <a:cubicBezTo>
                      <a:pt x="408861" y="9815"/>
                      <a:pt x="429300" y="-2088"/>
                      <a:pt x="449612" y="468"/>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4A83F990-F938-0D47-1CAA-67002B56E45B}"/>
                </a:ext>
              </a:extLst>
            </p:cNvPr>
            <p:cNvGrpSpPr/>
            <p:nvPr/>
          </p:nvGrpSpPr>
          <p:grpSpPr>
            <a:xfrm>
              <a:off x="2677248" y="2491249"/>
              <a:ext cx="1232881" cy="2621793"/>
              <a:chOff x="6410389" y="2057400"/>
              <a:chExt cx="2039174" cy="4336423"/>
            </a:xfrm>
          </p:grpSpPr>
          <p:sp>
            <p:nvSpPr>
              <p:cNvPr id="37" name="Oval 36">
                <a:extLst>
                  <a:ext uri="{FF2B5EF4-FFF2-40B4-BE49-F238E27FC236}">
                    <a16:creationId xmlns:a16="http://schemas.microsoft.com/office/drawing/2014/main" id="{07D84822-7FC4-A875-98C4-B574FEB41D27}"/>
                  </a:ext>
                </a:extLst>
              </p:cNvPr>
              <p:cNvSpPr/>
              <p:nvPr/>
            </p:nvSpPr>
            <p:spPr>
              <a:xfrm rot="3211573">
                <a:off x="7344368" y="5942086"/>
                <a:ext cx="552357" cy="3511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4FD3725-3240-C2BB-FC1B-1D0E6402106F}"/>
                  </a:ext>
                </a:extLst>
              </p:cNvPr>
              <p:cNvSpPr/>
              <p:nvPr/>
            </p:nvSpPr>
            <p:spPr>
              <a:xfrm rot="18597934">
                <a:off x="6741371" y="5940077"/>
                <a:ext cx="552357" cy="3511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E60A6D11-97AC-D738-25DE-A53AF154A112}"/>
                  </a:ext>
                </a:extLst>
              </p:cNvPr>
              <p:cNvSpPr/>
              <p:nvPr/>
            </p:nvSpPr>
            <p:spPr>
              <a:xfrm>
                <a:off x="6553200" y="4343400"/>
                <a:ext cx="1600200" cy="1752600"/>
              </a:xfrm>
              <a:prstGeom prst="trapezoid">
                <a:avLst>
                  <a:gd name="adj" fmla="val 3527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66">
                <a:extLst>
                  <a:ext uri="{FF2B5EF4-FFF2-40B4-BE49-F238E27FC236}">
                    <a16:creationId xmlns:a16="http://schemas.microsoft.com/office/drawing/2014/main" id="{823C9F99-720A-FCC8-9511-AB15CA2E739A}"/>
                  </a:ext>
                </a:extLst>
              </p:cNvPr>
              <p:cNvGrpSpPr/>
              <p:nvPr/>
            </p:nvGrpSpPr>
            <p:grpSpPr>
              <a:xfrm>
                <a:off x="6410389" y="2057400"/>
                <a:ext cx="2039174" cy="3352800"/>
                <a:chOff x="1112350" y="1811767"/>
                <a:chExt cx="1251041" cy="2618106"/>
              </a:xfrm>
            </p:grpSpPr>
            <p:sp>
              <p:nvSpPr>
                <p:cNvPr id="41" name="Cloud 40">
                  <a:extLst>
                    <a:ext uri="{FF2B5EF4-FFF2-40B4-BE49-F238E27FC236}">
                      <a16:creationId xmlns:a16="http://schemas.microsoft.com/office/drawing/2014/main" id="{30B1D8F5-57A7-7F25-04AF-73637EC811CE}"/>
                    </a:ext>
                  </a:extLst>
                </p:cNvPr>
                <p:cNvSpPr/>
                <p:nvPr/>
              </p:nvSpPr>
              <p:spPr>
                <a:xfrm>
                  <a:off x="1232877" y="1915758"/>
                  <a:ext cx="937846"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1F7819C-4A8A-059C-ED10-B573E51547F4}"/>
                    </a:ext>
                  </a:extLst>
                </p:cNvPr>
                <p:cNvSpPr/>
                <p:nvPr/>
              </p:nvSpPr>
              <p:spPr>
                <a:xfrm rot="18542915">
                  <a:off x="1002062" y="3706026"/>
                  <a:ext cx="415962" cy="1953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57CCACC-66D2-634A-9E01-10137629D52D}"/>
                    </a:ext>
                  </a:extLst>
                </p:cNvPr>
                <p:cNvSpPr/>
                <p:nvPr/>
              </p:nvSpPr>
              <p:spPr>
                <a:xfrm rot="2387893">
                  <a:off x="2050776" y="3702534"/>
                  <a:ext cx="312615" cy="2599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B35EA3EB-8143-189C-771A-43AB575B467F}"/>
                    </a:ext>
                  </a:extLst>
                </p:cNvPr>
                <p:cNvSpPr/>
                <p:nvPr/>
              </p:nvSpPr>
              <p:spPr>
                <a:xfrm rot="1902214">
                  <a:off x="1178408" y="2964258"/>
                  <a:ext cx="390769" cy="926272"/>
                </a:xfrm>
                <a:prstGeom prst="trapezoid">
                  <a:avLst>
                    <a:gd name="adj" fmla="val 2886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48438C3F-4660-F5AE-78D3-ABAC24418BE7}"/>
                    </a:ext>
                  </a:extLst>
                </p:cNvPr>
                <p:cNvSpPr/>
                <p:nvPr/>
              </p:nvSpPr>
              <p:spPr>
                <a:xfrm rot="19876077">
                  <a:off x="1840260" y="2939468"/>
                  <a:ext cx="390769" cy="970077"/>
                </a:xfrm>
                <a:prstGeom prst="trapezoid">
                  <a:avLst>
                    <a:gd name="adj" fmla="val 3527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35ACB360-FFD0-6F02-A43D-433DC5936E90}"/>
                    </a:ext>
                  </a:extLst>
                </p:cNvPr>
                <p:cNvSpPr/>
                <p:nvPr/>
              </p:nvSpPr>
              <p:spPr>
                <a:xfrm>
                  <a:off x="1311031" y="3631602"/>
                  <a:ext cx="742462" cy="729858"/>
                </a:xfrm>
                <a:prstGeom prst="trapezoid">
                  <a:avLst>
                    <a:gd name="adj" fmla="val 3527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37">
                  <a:extLst>
                    <a:ext uri="{FF2B5EF4-FFF2-40B4-BE49-F238E27FC236}">
                      <a16:creationId xmlns:a16="http://schemas.microsoft.com/office/drawing/2014/main" id="{7C8C4E47-772D-01E6-84B0-C5917696F7DC}"/>
                    </a:ext>
                  </a:extLst>
                </p:cNvPr>
                <p:cNvSpPr/>
                <p:nvPr/>
              </p:nvSpPr>
              <p:spPr>
                <a:xfrm>
                  <a:off x="1428262" y="2955664"/>
                  <a:ext cx="547077" cy="987911"/>
                </a:xfrm>
                <a:prstGeom prst="roundRect">
                  <a:avLst>
                    <a:gd name="adj" fmla="val 2423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38">
                  <a:extLst>
                    <a:ext uri="{FF2B5EF4-FFF2-40B4-BE49-F238E27FC236}">
                      <a16:creationId xmlns:a16="http://schemas.microsoft.com/office/drawing/2014/main" id="{67AFD6BE-79A9-4562-57E8-48BFCE99B88F}"/>
                    </a:ext>
                  </a:extLst>
                </p:cNvPr>
                <p:cNvSpPr/>
                <p:nvPr/>
              </p:nvSpPr>
              <p:spPr>
                <a:xfrm>
                  <a:off x="1428262" y="3787588"/>
                  <a:ext cx="547077"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39">
                  <a:extLst>
                    <a:ext uri="{FF2B5EF4-FFF2-40B4-BE49-F238E27FC236}">
                      <a16:creationId xmlns:a16="http://schemas.microsoft.com/office/drawing/2014/main" id="{58E5E3DA-0A37-D17D-9DA0-28760211A6EF}"/>
                    </a:ext>
                  </a:extLst>
                </p:cNvPr>
                <p:cNvSpPr/>
                <p:nvPr/>
              </p:nvSpPr>
              <p:spPr>
                <a:xfrm rot="3629068">
                  <a:off x="1501144" y="4067621"/>
                  <a:ext cx="635774" cy="8873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0">
                  <a:extLst>
                    <a:ext uri="{FF2B5EF4-FFF2-40B4-BE49-F238E27FC236}">
                      <a16:creationId xmlns:a16="http://schemas.microsoft.com/office/drawing/2014/main" id="{27644D85-5FC6-5871-643E-13FEED887B47}"/>
                    </a:ext>
                  </a:extLst>
                </p:cNvPr>
                <p:cNvSpPr/>
                <p:nvPr/>
              </p:nvSpPr>
              <p:spPr>
                <a:xfrm rot="4838901">
                  <a:off x="1427432" y="4066478"/>
                  <a:ext cx="635774" cy="8873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41">
                  <a:extLst>
                    <a:ext uri="{FF2B5EF4-FFF2-40B4-BE49-F238E27FC236}">
                      <a16:creationId xmlns:a16="http://schemas.microsoft.com/office/drawing/2014/main" id="{4B6C4713-84FA-B777-4C23-6B50944383EE}"/>
                    </a:ext>
                  </a:extLst>
                </p:cNvPr>
                <p:cNvSpPr/>
                <p:nvPr/>
              </p:nvSpPr>
              <p:spPr>
                <a:xfrm rot="2634266">
                  <a:off x="1650294" y="3776922"/>
                  <a:ext cx="125363" cy="156437"/>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F2419616-1ADB-C93B-DA91-2534CD87D884}"/>
                    </a:ext>
                  </a:extLst>
                </p:cNvPr>
                <p:cNvSpPr/>
                <p:nvPr/>
              </p:nvSpPr>
              <p:spPr>
                <a:xfrm rot="10800000">
                  <a:off x="1584569" y="2955664"/>
                  <a:ext cx="273538" cy="311972"/>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92EE8D7-B0BE-2733-CE79-8C68AB2A0180}"/>
                    </a:ext>
                  </a:extLst>
                </p:cNvPr>
                <p:cNvSpPr/>
                <p:nvPr/>
              </p:nvSpPr>
              <p:spPr>
                <a:xfrm>
                  <a:off x="1467338" y="2175734"/>
                  <a:ext cx="508000" cy="83192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a:extLst>
                    <a:ext uri="{FF2B5EF4-FFF2-40B4-BE49-F238E27FC236}">
                      <a16:creationId xmlns:a16="http://schemas.microsoft.com/office/drawing/2014/main" id="{415D9333-AA62-F372-768D-C6AB79130601}"/>
                    </a:ext>
                  </a:extLst>
                </p:cNvPr>
                <p:cNvSpPr/>
                <p:nvPr/>
              </p:nvSpPr>
              <p:spPr>
                <a:xfrm>
                  <a:off x="1311031" y="1811767"/>
                  <a:ext cx="742462"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Cloud 32">
              <a:extLst>
                <a:ext uri="{FF2B5EF4-FFF2-40B4-BE49-F238E27FC236}">
                  <a16:creationId xmlns:a16="http://schemas.microsoft.com/office/drawing/2014/main" id="{DA5A8356-E53C-C685-4573-DC048BD79C25}"/>
                </a:ext>
              </a:extLst>
            </p:cNvPr>
            <p:cNvSpPr/>
            <p:nvPr/>
          </p:nvSpPr>
          <p:spPr>
            <a:xfrm>
              <a:off x="536189" y="4249009"/>
              <a:ext cx="852930" cy="852930"/>
            </a:xfrm>
            <a:prstGeom prst="cloud">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a:extLst>
                <a:ext uri="{FF2B5EF4-FFF2-40B4-BE49-F238E27FC236}">
                  <a16:creationId xmlns:a16="http://schemas.microsoft.com/office/drawing/2014/main" id="{285C5458-4D21-8C92-7BE7-E411B2BA5872}"/>
                </a:ext>
              </a:extLst>
            </p:cNvPr>
            <p:cNvSpPr/>
            <p:nvPr/>
          </p:nvSpPr>
          <p:spPr>
            <a:xfrm>
              <a:off x="1968974" y="4475450"/>
              <a:ext cx="1125752" cy="1125752"/>
            </a:xfrm>
            <a:prstGeom prst="cloud">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a:extLst>
                <a:ext uri="{FF2B5EF4-FFF2-40B4-BE49-F238E27FC236}">
                  <a16:creationId xmlns:a16="http://schemas.microsoft.com/office/drawing/2014/main" id="{BFFED9FD-644D-8919-686C-8228DB834623}"/>
                </a:ext>
              </a:extLst>
            </p:cNvPr>
            <p:cNvSpPr/>
            <p:nvPr/>
          </p:nvSpPr>
          <p:spPr>
            <a:xfrm>
              <a:off x="3058246" y="4405627"/>
              <a:ext cx="1125752" cy="1125752"/>
            </a:xfrm>
            <a:prstGeom prst="cloud">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a:extLst>
                <a:ext uri="{FF2B5EF4-FFF2-40B4-BE49-F238E27FC236}">
                  <a16:creationId xmlns:a16="http://schemas.microsoft.com/office/drawing/2014/main" id="{98A628F0-1654-55F2-142C-1606AC264D3E}"/>
                </a:ext>
              </a:extLst>
            </p:cNvPr>
            <p:cNvSpPr/>
            <p:nvPr/>
          </p:nvSpPr>
          <p:spPr>
            <a:xfrm>
              <a:off x="1023486" y="4190066"/>
              <a:ext cx="1297496" cy="1372070"/>
            </a:xfrm>
            <a:prstGeom prst="cloud">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a:extLst>
              <a:ext uri="{FF2B5EF4-FFF2-40B4-BE49-F238E27FC236}">
                <a16:creationId xmlns:a16="http://schemas.microsoft.com/office/drawing/2014/main" id="{9EB20782-155A-6B31-79B8-8ABB0BC550D4}"/>
              </a:ext>
            </a:extLst>
          </p:cNvPr>
          <p:cNvSpPr txBox="1"/>
          <p:nvPr/>
        </p:nvSpPr>
        <p:spPr>
          <a:xfrm>
            <a:off x="4673120" y="4141016"/>
            <a:ext cx="6096000" cy="1200329"/>
          </a:xfrm>
          <a:prstGeom prst="rect">
            <a:avLst/>
          </a:prstGeom>
          <a:noFill/>
        </p:spPr>
        <p:txBody>
          <a:bodyPr wrap="square">
            <a:spAutoFit/>
          </a:bodyPr>
          <a:lstStyle/>
          <a:p>
            <a:r>
              <a:rPr lang="en-US" sz="2400" b="0" i="1" dirty="0">
                <a:solidFill>
                  <a:schemeClr val="bg1"/>
                </a:solidFill>
                <a:effectLst/>
                <a:latin typeface="Calibri" panose="020F0502020204030204" pitchFamily="34" charset="0"/>
                <a:cs typeface="Calibri" panose="020F0502020204030204" pitchFamily="34" charset="0"/>
              </a:rPr>
              <a:t>Every person on earth is a beloved son or daughter of heavenly parents and has a divine nature and destiny.</a:t>
            </a:r>
            <a:endParaRPr lang="en-US" sz="2400" i="1" dirty="0">
              <a:solidFill>
                <a:schemeClr val="bg1"/>
              </a:solidFill>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29EEF643-1047-3932-404B-35BBD48EEF0B}"/>
              </a:ext>
            </a:extLst>
          </p:cNvPr>
          <p:cNvSpPr txBox="1"/>
          <p:nvPr/>
        </p:nvSpPr>
        <p:spPr>
          <a:xfrm>
            <a:off x="44868" y="6565590"/>
            <a:ext cx="6096000" cy="276999"/>
          </a:xfrm>
          <a:prstGeom prst="rect">
            <a:avLst/>
          </a:prstGeom>
          <a:noFill/>
        </p:spPr>
        <p:txBody>
          <a:bodyPr wrap="square">
            <a:spAutoFit/>
          </a:bodyPr>
          <a:lstStyle/>
          <a:p>
            <a:pPr fontAlgn="base"/>
            <a:r>
              <a:rPr lang="en-US" sz="1200" dirty="0">
                <a:solidFill>
                  <a:schemeClr val="bg1"/>
                </a:solidFill>
                <a:latin typeface="Calibri" panose="020F0502020204030204" pitchFamily="34" charset="0"/>
                <a:cs typeface="Calibri" panose="020F0502020204030204" pitchFamily="34" charset="0"/>
              </a:rPr>
              <a:t>Presentation by http://fashionsbylynda.com/blog/</a:t>
            </a:r>
          </a:p>
        </p:txBody>
      </p:sp>
      <p:sp>
        <p:nvSpPr>
          <p:cNvPr id="73" name="TextBox 72">
            <a:extLst>
              <a:ext uri="{FF2B5EF4-FFF2-40B4-BE49-F238E27FC236}">
                <a16:creationId xmlns:a16="http://schemas.microsoft.com/office/drawing/2014/main" id="{7808B8C6-48E9-FE6C-BA3F-208B429663CA}"/>
              </a:ext>
            </a:extLst>
          </p:cNvPr>
          <p:cNvSpPr txBox="1"/>
          <p:nvPr/>
        </p:nvSpPr>
        <p:spPr>
          <a:xfrm>
            <a:off x="6675545" y="2594370"/>
            <a:ext cx="3183722" cy="646331"/>
          </a:xfrm>
          <a:prstGeom prst="rect">
            <a:avLst/>
          </a:prstGeom>
          <a:noFill/>
        </p:spPr>
        <p:txBody>
          <a:bodyPr wrap="square">
            <a:spAutoFit/>
          </a:bodyPr>
          <a:lstStyle/>
          <a:p>
            <a:pPr algn="ctr"/>
            <a:r>
              <a:rPr lang="en-US" sz="1800" dirty="0">
                <a:solidFill>
                  <a:schemeClr val="bg1"/>
                </a:solidFill>
                <a:latin typeface="Berlin Sans FB" panose="020E0602020502020306" pitchFamily="34" charset="0"/>
              </a:rPr>
              <a:t>Includes: Moses 2:26-27</a:t>
            </a:r>
            <a:r>
              <a:rPr lang="en-US" dirty="0">
                <a:solidFill>
                  <a:schemeClr val="bg1"/>
                </a:solidFill>
                <a:latin typeface="Berlin Sans FB" panose="020E0602020502020306" pitchFamily="34" charset="0"/>
              </a:rPr>
              <a:t> and Abraham 4:26-27</a:t>
            </a:r>
            <a:endParaRPr lang="en-US" sz="18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66581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BFB64-40E1-73A7-172A-23D858EF057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0613C9-6F9D-866B-A474-9D2BA0AADB20}"/>
              </a:ext>
            </a:extLst>
          </p:cNvPr>
          <p:cNvPicPr>
            <a:picLocks noChangeAspect="1"/>
          </p:cNvPicPr>
          <p:nvPr/>
        </p:nvPicPr>
        <p:blipFill>
          <a:blip r:embed="rId2"/>
          <a:stretch>
            <a:fillRect/>
          </a:stretch>
        </p:blipFill>
        <p:spPr>
          <a:xfrm>
            <a:off x="0" y="-1010"/>
            <a:ext cx="12192000" cy="6875154"/>
          </a:xfrm>
          <a:prstGeom prst="rect">
            <a:avLst/>
          </a:prstGeom>
        </p:spPr>
      </p:pic>
      <p:sp>
        <p:nvSpPr>
          <p:cNvPr id="6" name="TextBox 5">
            <a:extLst>
              <a:ext uri="{FF2B5EF4-FFF2-40B4-BE49-F238E27FC236}">
                <a16:creationId xmlns:a16="http://schemas.microsoft.com/office/drawing/2014/main" id="{9A0951A2-D3B7-ACDD-32EC-1BAD68115BCC}"/>
              </a:ext>
            </a:extLst>
          </p:cNvPr>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“I Am” a Child of God</a:t>
            </a:r>
            <a:endParaRPr lang="en-US" sz="4000" dirty="0">
              <a:solidFill>
                <a:schemeClr val="bg1"/>
              </a:solidFill>
              <a:latin typeface="Berlin Sans FB" panose="020E0602020502020306" pitchFamily="34" charset="0"/>
            </a:endParaRPr>
          </a:p>
        </p:txBody>
      </p:sp>
      <p:sp>
        <p:nvSpPr>
          <p:cNvPr id="8" name="TextBox 7">
            <a:extLst>
              <a:ext uri="{FF2B5EF4-FFF2-40B4-BE49-F238E27FC236}">
                <a16:creationId xmlns:a16="http://schemas.microsoft.com/office/drawing/2014/main" id="{3C98FF4E-CF1A-EF7E-DEF9-817F61CB5A14}"/>
              </a:ext>
            </a:extLst>
          </p:cNvPr>
          <p:cNvSpPr txBox="1"/>
          <p:nvPr/>
        </p:nvSpPr>
        <p:spPr>
          <a:xfrm>
            <a:off x="371167" y="1251353"/>
            <a:ext cx="4800601" cy="2923877"/>
          </a:xfrm>
          <a:prstGeom prst="rect">
            <a:avLst/>
          </a:prstGeom>
          <a:noFill/>
        </p:spPr>
        <p:txBody>
          <a:bodyPr wrap="square">
            <a:spAutoFit/>
          </a:bodyPr>
          <a:lstStyle/>
          <a:p>
            <a:pPr algn="l" fontAlgn="base">
              <a:spcAft>
                <a:spcPts val="1200"/>
              </a:spcAft>
              <a:buNone/>
            </a:pPr>
            <a:r>
              <a:rPr lang="en-US" b="0" i="0" dirty="0">
                <a:solidFill>
                  <a:schemeClr val="bg1"/>
                </a:solidFill>
                <a:effectLst/>
                <a:latin typeface="Calibri" panose="020F0502020204030204" pitchFamily="34" charset="0"/>
                <a:cs typeface="Calibri" panose="020F0502020204030204" pitchFamily="34" charset="0"/>
              </a:rPr>
              <a:t>When we sing the song “I Am a Child of God,” the lyrics penetrate our hearts. Pondering this truth—that we are children of heavenly parents—fills us with a sense of origin, purpose, and destiny.</a:t>
            </a:r>
          </a:p>
          <a:p>
            <a:pPr algn="l" fontAlgn="base">
              <a:spcAft>
                <a:spcPts val="1200"/>
              </a:spcAft>
            </a:pPr>
            <a:r>
              <a:rPr lang="en-US" b="0" i="0" dirty="0">
                <a:solidFill>
                  <a:schemeClr val="bg1"/>
                </a:solidFill>
                <a:effectLst/>
                <a:latin typeface="Calibri" panose="020F0502020204030204" pitchFamily="34" charset="0"/>
                <a:cs typeface="Calibri" panose="020F0502020204030204" pitchFamily="34" charset="0"/>
              </a:rPr>
              <a:t>It is good to remember that you are always a child of God. This knowledge will carry you through the most difficult times in your life and will inspire you to accomplish remarkable things.</a:t>
            </a:r>
            <a:r>
              <a:rPr lang="en-US" dirty="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Elder Dieter F. Uchtdorf</a:t>
            </a:r>
            <a:endParaRPr lang="en-US" sz="1200" b="0" i="0" dirty="0">
              <a:solidFill>
                <a:schemeClr val="bg1"/>
              </a:solidFill>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0B6A46E-2B26-1582-359D-BF94E66CA9C2}"/>
              </a:ext>
            </a:extLst>
          </p:cNvPr>
          <p:cNvSpPr txBox="1"/>
          <p:nvPr/>
        </p:nvSpPr>
        <p:spPr>
          <a:xfrm>
            <a:off x="3649348" y="4021597"/>
            <a:ext cx="6189406" cy="2462213"/>
          </a:xfrm>
          <a:prstGeom prst="rect">
            <a:avLst/>
          </a:prstGeom>
          <a:noFill/>
        </p:spPr>
        <p:txBody>
          <a:bodyPr wrap="square">
            <a:spAutoFit/>
          </a:bodyPr>
          <a:lstStyle/>
          <a:p>
            <a:pPr algn="l" fontAlgn="base">
              <a:spcAft>
                <a:spcPts val="1200"/>
              </a:spcAft>
              <a:buNone/>
            </a:pPr>
            <a:r>
              <a:rPr lang="en-US" b="0" i="0" dirty="0">
                <a:solidFill>
                  <a:schemeClr val="bg1"/>
                </a:solidFill>
                <a:effectLst/>
                <a:latin typeface="Calibri" panose="020F0502020204030204" pitchFamily="34" charset="0"/>
                <a:cs typeface="Calibri" panose="020F0502020204030204" pitchFamily="34" charset="0"/>
              </a:rPr>
              <a:t>(The world teaches) that our circumstances define us. We should “embrace who we really are,” the world says, “and be authentic to our true selves.”</a:t>
            </a:r>
          </a:p>
          <a:p>
            <a:pPr fontAlgn="base">
              <a:spcAft>
                <a:spcPts val="1200"/>
              </a:spcAft>
            </a:pPr>
            <a:r>
              <a:rPr lang="en-US" dirty="0">
                <a:solidFill>
                  <a:schemeClr val="bg1"/>
                </a:solidFill>
                <a:effectLst/>
                <a:latin typeface="Calibri" panose="020F0502020204030204" pitchFamily="34" charset="0"/>
                <a:cs typeface="Calibri" panose="020F0502020204030204" pitchFamily="34" charset="0"/>
              </a:rPr>
              <a:t>While it is indeed good to be authentic, we should be authentic to our real, true selves as sons and daughters of God with a divine nature and destiny to become like Him. If our goal is to be authentic to this divine nature and destiny, then we will all need to change</a:t>
            </a:r>
            <a:r>
              <a:rPr lang="en-US" dirty="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Elder Kevin S. Hamilton</a:t>
            </a:r>
            <a:endParaRPr lang="en-US" sz="1200" dirty="0">
              <a:solidFill>
                <a:schemeClr val="bg1"/>
              </a:solidFill>
              <a:effectLst/>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A36EACF-9346-4114-130A-436C7161E8D1}"/>
              </a:ext>
            </a:extLst>
          </p:cNvPr>
          <p:cNvSpPr txBox="1"/>
          <p:nvPr/>
        </p:nvSpPr>
        <p:spPr>
          <a:xfrm>
            <a:off x="7864262" y="1559129"/>
            <a:ext cx="3974690" cy="1938992"/>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Male and female spirits were created to complement each other. That is why gender is not fluid in the eternities—because it provides the basis for the ultimate gift Heavenly Father can give, His kind of life. </a:t>
            </a:r>
          </a:p>
          <a:p>
            <a:r>
              <a:rPr lang="en-US" sz="1200" dirty="0">
                <a:solidFill>
                  <a:schemeClr val="bg1"/>
                </a:solidFill>
              </a:rPr>
              <a:t>Elder Dale G. Renlund and sister Ruth L. Renlund </a:t>
            </a:r>
            <a:endParaRPr lang="en-US" sz="1200" dirty="0">
              <a:solidFill>
                <a:schemeClr val="bg1"/>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69D24F44-2230-4A02-0D3F-D16437475D27}"/>
              </a:ext>
            </a:extLst>
          </p:cNvPr>
          <p:cNvPicPr>
            <a:picLocks noChangeAspect="1"/>
          </p:cNvPicPr>
          <p:nvPr/>
        </p:nvPicPr>
        <p:blipFill>
          <a:blip r:embed="rId3"/>
          <a:stretch>
            <a:fillRect/>
          </a:stretch>
        </p:blipFill>
        <p:spPr>
          <a:xfrm>
            <a:off x="1727596" y="4633975"/>
            <a:ext cx="1657581" cy="1781424"/>
          </a:xfrm>
          <a:prstGeom prst="rect">
            <a:avLst/>
          </a:prstGeom>
        </p:spPr>
      </p:pic>
      <p:pic>
        <p:nvPicPr>
          <p:cNvPr id="18" name="Picture 17">
            <a:extLst>
              <a:ext uri="{FF2B5EF4-FFF2-40B4-BE49-F238E27FC236}">
                <a16:creationId xmlns:a16="http://schemas.microsoft.com/office/drawing/2014/main" id="{C1890ACB-92A5-49ED-C9FE-6A2CAA168113}"/>
              </a:ext>
            </a:extLst>
          </p:cNvPr>
          <p:cNvPicPr>
            <a:picLocks noChangeAspect="1"/>
          </p:cNvPicPr>
          <p:nvPr/>
        </p:nvPicPr>
        <p:blipFill>
          <a:blip r:embed="rId4"/>
          <a:stretch>
            <a:fillRect/>
          </a:stretch>
        </p:blipFill>
        <p:spPr>
          <a:xfrm>
            <a:off x="5542935" y="1848004"/>
            <a:ext cx="2241440" cy="1576942"/>
          </a:xfrm>
          <a:prstGeom prst="rect">
            <a:avLst/>
          </a:prstGeom>
        </p:spPr>
      </p:pic>
      <p:pic>
        <p:nvPicPr>
          <p:cNvPr id="20" name="Picture 19">
            <a:extLst>
              <a:ext uri="{FF2B5EF4-FFF2-40B4-BE49-F238E27FC236}">
                <a16:creationId xmlns:a16="http://schemas.microsoft.com/office/drawing/2014/main" id="{097B3D46-FF81-CCAA-1BD3-1965B8FFE2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56" y="61202"/>
            <a:ext cx="981339" cy="1225689"/>
          </a:xfrm>
          <a:prstGeom prst="rect">
            <a:avLst/>
          </a:prstGeom>
        </p:spPr>
      </p:pic>
    </p:spTree>
    <p:extLst>
      <p:ext uri="{BB962C8B-B14F-4D97-AF65-F5344CB8AC3E}">
        <p14:creationId xmlns:p14="http://schemas.microsoft.com/office/powerpoint/2010/main" val="173838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2D1EB-A4F5-8BB6-12C0-9EBC1C4DD54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A27D628-2BD1-8BEA-1ABA-67C3FD9B48D3}"/>
              </a:ext>
            </a:extLst>
          </p:cNvPr>
          <p:cNvPicPr>
            <a:picLocks noChangeAspect="1"/>
          </p:cNvPicPr>
          <p:nvPr/>
        </p:nvPicPr>
        <p:blipFill>
          <a:blip r:embed="rId2"/>
          <a:stretch>
            <a:fillRect/>
          </a:stretch>
        </p:blipFill>
        <p:spPr>
          <a:xfrm>
            <a:off x="0" y="-1010"/>
            <a:ext cx="12192000" cy="6875154"/>
          </a:xfrm>
          <a:prstGeom prst="rect">
            <a:avLst/>
          </a:prstGeom>
        </p:spPr>
      </p:pic>
      <p:sp>
        <p:nvSpPr>
          <p:cNvPr id="6" name="TextBox 5">
            <a:extLst>
              <a:ext uri="{FF2B5EF4-FFF2-40B4-BE49-F238E27FC236}">
                <a16:creationId xmlns:a16="http://schemas.microsoft.com/office/drawing/2014/main" id="{D2310565-7405-45B9-CA41-F196C47154CB}"/>
              </a:ext>
            </a:extLst>
          </p:cNvPr>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Divine Potential</a:t>
            </a:r>
            <a:endParaRPr lang="en-US" sz="4000" dirty="0">
              <a:solidFill>
                <a:schemeClr val="bg1"/>
              </a:solidFill>
              <a:latin typeface="Berlin Sans FB" panose="020E0602020502020306" pitchFamily="34" charset="0"/>
            </a:endParaRPr>
          </a:p>
        </p:txBody>
      </p:sp>
      <p:sp>
        <p:nvSpPr>
          <p:cNvPr id="14" name="TextBox 13">
            <a:extLst>
              <a:ext uri="{FF2B5EF4-FFF2-40B4-BE49-F238E27FC236}">
                <a16:creationId xmlns:a16="http://schemas.microsoft.com/office/drawing/2014/main" id="{D8771859-075D-41CA-2FFE-506BCD1D041B}"/>
              </a:ext>
            </a:extLst>
          </p:cNvPr>
          <p:cNvSpPr txBox="1"/>
          <p:nvPr/>
        </p:nvSpPr>
        <p:spPr>
          <a:xfrm>
            <a:off x="5400297" y="1991748"/>
            <a:ext cx="5458447" cy="2677656"/>
          </a:xfrm>
          <a:prstGeom prst="rect">
            <a:avLst/>
          </a:prstGeom>
          <a:noFill/>
        </p:spPr>
        <p:txBody>
          <a:bodyPr wrap="square">
            <a:spAutoFit/>
          </a:bodyPr>
          <a:lstStyle/>
          <a:p>
            <a:r>
              <a:rPr lang="en-US" sz="2400" dirty="0">
                <a:solidFill>
                  <a:schemeClr val="bg1"/>
                </a:solidFill>
                <a:latin typeface="Calibri" panose="020F0502020204030204" pitchFamily="34" charset="0"/>
                <a:cs typeface="Calibri" panose="020F0502020204030204" pitchFamily="34" charset="0"/>
              </a:rPr>
              <a:t>Because we are the spirit children of God, we have inherited the potential to develop His divine qualities. </a:t>
            </a: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Through the Atonement of Jesus Christ, we can become like our Heavenly Father and receive a fulness of joy. </a:t>
            </a:r>
          </a:p>
        </p:txBody>
      </p:sp>
      <p:sp>
        <p:nvSpPr>
          <p:cNvPr id="3" name="TextBox 2">
            <a:extLst>
              <a:ext uri="{FF2B5EF4-FFF2-40B4-BE49-F238E27FC236}">
                <a16:creationId xmlns:a16="http://schemas.microsoft.com/office/drawing/2014/main" id="{FCBDD710-A1FA-A06E-7D2A-9BDCA50D90EE}"/>
              </a:ext>
            </a:extLst>
          </p:cNvPr>
          <p:cNvSpPr txBox="1"/>
          <p:nvPr/>
        </p:nvSpPr>
        <p:spPr>
          <a:xfrm>
            <a:off x="91649" y="6518642"/>
            <a:ext cx="6189406" cy="369332"/>
          </a:xfrm>
          <a:prstGeom prst="rect">
            <a:avLst/>
          </a:prstGeom>
          <a:noFill/>
        </p:spPr>
        <p:txBody>
          <a:bodyPr wrap="square">
            <a:spAutoFit/>
          </a:bodyPr>
          <a:lstStyle/>
          <a:p>
            <a:r>
              <a:rPr lang="en-US" sz="1800" dirty="0">
                <a:solidFill>
                  <a:schemeClr val="bg1"/>
                </a:solidFill>
                <a:latin typeface="Calibri" panose="020F0502020204030204" pitchFamily="34" charset="0"/>
                <a:cs typeface="Calibri" panose="020F0502020204030204" pitchFamily="34" charset="0"/>
              </a:rPr>
              <a:t>Topics and Questions</a:t>
            </a:r>
            <a:endParaRPr lang="en-US" dirty="0"/>
          </a:p>
        </p:txBody>
      </p:sp>
      <p:pic>
        <p:nvPicPr>
          <p:cNvPr id="11" name="Picture 10">
            <a:extLst>
              <a:ext uri="{FF2B5EF4-FFF2-40B4-BE49-F238E27FC236}">
                <a16:creationId xmlns:a16="http://schemas.microsoft.com/office/drawing/2014/main" id="{0B6FAF3C-B750-7CC4-2616-99871E07ADE4}"/>
              </a:ext>
            </a:extLst>
          </p:cNvPr>
          <p:cNvPicPr>
            <a:picLocks noChangeAspect="1"/>
          </p:cNvPicPr>
          <p:nvPr/>
        </p:nvPicPr>
        <p:blipFill>
          <a:blip r:embed="rId3"/>
          <a:stretch>
            <a:fillRect/>
          </a:stretch>
        </p:blipFill>
        <p:spPr>
          <a:xfrm>
            <a:off x="768905" y="1572055"/>
            <a:ext cx="4108146" cy="3743877"/>
          </a:xfrm>
          <a:prstGeom prst="rect">
            <a:avLst/>
          </a:prstGeom>
        </p:spPr>
      </p:pic>
    </p:spTree>
    <p:extLst>
      <p:ext uri="{BB962C8B-B14F-4D97-AF65-F5344CB8AC3E}">
        <p14:creationId xmlns:p14="http://schemas.microsoft.com/office/powerpoint/2010/main" val="207424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0352F4-4C72-957E-DFBD-97116A214600}"/>
              </a:ext>
            </a:extLst>
          </p:cNvPr>
          <p:cNvPicPr>
            <a:picLocks noChangeAspect="1"/>
          </p:cNvPicPr>
          <p:nvPr/>
        </p:nvPicPr>
        <p:blipFill>
          <a:blip r:embed="rId2"/>
          <a:stretch>
            <a:fillRect/>
          </a:stretch>
        </p:blipFill>
        <p:spPr>
          <a:xfrm>
            <a:off x="0" y="-1010"/>
            <a:ext cx="12192000" cy="6875154"/>
          </a:xfrm>
          <a:prstGeom prst="rect">
            <a:avLst/>
          </a:prstGeom>
        </p:spPr>
      </p:pic>
      <p:sp>
        <p:nvSpPr>
          <p:cNvPr id="5" name="TextBox 4"/>
          <p:cNvSpPr txBox="1"/>
          <p:nvPr/>
        </p:nvSpPr>
        <p:spPr>
          <a:xfrm>
            <a:off x="63375" y="0"/>
            <a:ext cx="12128625" cy="3816429"/>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pPr fontAlgn="base"/>
            <a:r>
              <a:rPr lang="en-US" sz="1600" dirty="0">
                <a:solidFill>
                  <a:schemeClr val="bg1"/>
                </a:solidFill>
              </a:rPr>
              <a:t>Video:</a:t>
            </a:r>
          </a:p>
          <a:p>
            <a:pPr fontAlgn="base"/>
            <a:r>
              <a:rPr lang="en-US" dirty="0">
                <a:solidFill>
                  <a:schemeClr val="bg1"/>
                </a:solidFill>
              </a:rPr>
              <a:t> “Running Toward the Light” (17:34)</a:t>
            </a:r>
            <a:endParaRPr lang="en-US" sz="1600" dirty="0">
              <a:solidFill>
                <a:schemeClr val="bg1"/>
              </a:solidFill>
            </a:endParaRPr>
          </a:p>
          <a:p>
            <a:pPr fontAlgn="base"/>
            <a:endParaRPr lang="en-US" sz="1600" dirty="0">
              <a:solidFill>
                <a:schemeClr val="bg1"/>
              </a:solidFill>
            </a:endParaRPr>
          </a:p>
          <a:p>
            <a:pPr fontAlgn="base"/>
            <a:r>
              <a:rPr lang="en-US" sz="1600" dirty="0">
                <a:solidFill>
                  <a:schemeClr val="bg1"/>
                </a:solidFill>
                <a:latin typeface="Calibri" panose="020F0502020204030204" pitchFamily="34" charset="0"/>
                <a:cs typeface="Calibri" panose="020F0502020204030204" pitchFamily="34" charset="0"/>
              </a:rPr>
              <a:t>President Russell M. Nelson (“Choices for Eternity” [worldwide devotional for young adults, May 15, 2022], broadcasts.ChurchofJesusChrist.org)</a:t>
            </a:r>
            <a:endParaRPr lang="en-US" sz="1600" dirty="0">
              <a:solidFill>
                <a:schemeClr val="bg1"/>
              </a:solidFill>
            </a:endParaRPr>
          </a:p>
          <a:p>
            <a:pPr fontAlgn="base"/>
            <a:r>
              <a:rPr lang="en-US" sz="1600" dirty="0">
                <a:solidFill>
                  <a:schemeClr val="bg1"/>
                </a:solidFill>
              </a:rPr>
              <a:t>President Thomas S. Monson (“I Know That My Redeemer Lives,”</a:t>
            </a:r>
            <a:r>
              <a:rPr lang="en-US" sz="1600" i="1" dirty="0">
                <a:solidFill>
                  <a:schemeClr val="bg1"/>
                </a:solidFill>
              </a:rPr>
              <a:t> Ensign,</a:t>
            </a:r>
            <a:r>
              <a:rPr lang="en-US" sz="1600" dirty="0">
                <a:solidFill>
                  <a:schemeClr val="bg1"/>
                </a:solidFill>
              </a:rPr>
              <a:t> Apr. 1990, 6).</a:t>
            </a:r>
          </a:p>
          <a:p>
            <a:pPr fontAlgn="base"/>
            <a:r>
              <a:rPr lang="en-US" sz="1600" dirty="0">
                <a:solidFill>
                  <a:schemeClr val="bg1"/>
                </a:solidFill>
              </a:rPr>
              <a:t>Family Proclamation (</a:t>
            </a:r>
            <a:r>
              <a:rPr lang="en-US" sz="1600" i="1" dirty="0">
                <a:solidFill>
                  <a:schemeClr val="bg1"/>
                </a:solidFill>
              </a:rPr>
              <a:t>Ensign </a:t>
            </a:r>
            <a:r>
              <a:rPr lang="en-US" sz="1600" dirty="0">
                <a:solidFill>
                  <a:schemeClr val="bg1"/>
                </a:solidFill>
              </a:rPr>
              <a:t>or </a:t>
            </a:r>
            <a:r>
              <a:rPr lang="en-US" sz="1600" i="1" dirty="0">
                <a:solidFill>
                  <a:schemeClr val="bg1"/>
                </a:solidFill>
              </a:rPr>
              <a:t>Liahona,</a:t>
            </a:r>
            <a:r>
              <a:rPr lang="en-US" sz="1600" dirty="0">
                <a:solidFill>
                  <a:schemeClr val="bg1"/>
                </a:solidFill>
              </a:rPr>
              <a:t> Nov. 2010)</a:t>
            </a:r>
          </a:p>
          <a:p>
            <a:pPr fontAlgn="base"/>
            <a:r>
              <a:rPr lang="en-US" sz="1600" dirty="0">
                <a:solidFill>
                  <a:schemeClr val="bg1"/>
                </a:solidFill>
              </a:rPr>
              <a:t>Presentation by http://fashionsbylynda.com/blog/</a:t>
            </a:r>
          </a:p>
          <a:p>
            <a:r>
              <a:rPr lang="en-US" sz="1600" dirty="0">
                <a:solidFill>
                  <a:schemeClr val="bg1"/>
                </a:solidFill>
              </a:rPr>
              <a:t>Elder Russell M. Nelson (“Thanks Be to God,”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May 2012, 78).</a:t>
            </a:r>
          </a:p>
          <a:p>
            <a:r>
              <a:rPr lang="en-US" sz="1600" dirty="0">
                <a:solidFill>
                  <a:schemeClr val="bg1"/>
                </a:solidFill>
              </a:rPr>
              <a:t>Elder Dieter F. </a:t>
            </a:r>
            <a:r>
              <a:rPr lang="en-US" sz="1600" dirty="0" err="1">
                <a:solidFill>
                  <a:schemeClr val="bg1"/>
                </a:solidFill>
              </a:rPr>
              <a:t>Uchdorf</a:t>
            </a:r>
            <a:r>
              <a:rPr lang="en-US" sz="1600" dirty="0">
                <a:solidFill>
                  <a:schemeClr val="bg1"/>
                </a:solidFill>
              </a:rPr>
              <a:t> “Living the Gospel Joyful” Ensign or Liahona Nov. 2014, 120-121</a:t>
            </a:r>
          </a:p>
          <a:p>
            <a:r>
              <a:rPr lang="en-US" sz="1600" dirty="0">
                <a:solidFill>
                  <a:schemeClr val="bg1"/>
                </a:solidFill>
              </a:rPr>
              <a:t>Elder Kevin S. Hamilton “Then Will I Make Weak Things Become Strong” Liahona May 2022, 50</a:t>
            </a:r>
          </a:p>
          <a:p>
            <a:r>
              <a:rPr lang="en-US" sz="1600" dirty="0">
                <a:solidFill>
                  <a:schemeClr val="bg1"/>
                </a:solidFill>
              </a:rPr>
              <a:t>Elder Dale G. Renlund and sister Ruth L. Renlund “The Divine Purposes of Sexual Intimacy” Ensign Aug. 2020, 16</a:t>
            </a:r>
          </a:p>
          <a:p>
            <a:r>
              <a:rPr lang="en-US" sz="1600" dirty="0">
                <a:solidFill>
                  <a:schemeClr val="bg1"/>
                </a:solidFill>
                <a:latin typeface="Calibri" panose="020F0502020204030204" pitchFamily="34" charset="0"/>
                <a:cs typeface="Calibri" panose="020F0502020204030204" pitchFamily="34" charset="0"/>
              </a:rPr>
              <a:t>Topics and Questions, “Spirit Children of Heavenly Parents,” topics.ChurchofJesusChrist.org</a:t>
            </a:r>
            <a:endParaRPr lang="en-US" sz="1600" dirty="0">
              <a:solidFill>
                <a:schemeClr val="bg1"/>
              </a:solidFill>
            </a:endParaRPr>
          </a:p>
          <a:p>
            <a:pPr fontAlgn="base"/>
            <a:endParaRPr lang="en-US" sz="1600" dirty="0">
              <a:solidFill>
                <a:schemeClr val="bg1"/>
              </a:solidFill>
            </a:endParaRPr>
          </a:p>
        </p:txBody>
      </p:sp>
      <p:grpSp>
        <p:nvGrpSpPr>
          <p:cNvPr id="6" name="Group 5"/>
          <p:cNvGrpSpPr/>
          <p:nvPr/>
        </p:nvGrpSpPr>
        <p:grpSpPr>
          <a:xfrm>
            <a:off x="3680341" y="506025"/>
            <a:ext cx="507786" cy="643196"/>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3554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FA15CD-339C-4D91-B2C2-DEE7D514AD00}"/>
              </a:ext>
            </a:extLst>
          </p:cNvPr>
          <p:cNvPicPr>
            <a:picLocks noChangeAspect="1"/>
          </p:cNvPicPr>
          <p:nvPr/>
        </p:nvPicPr>
        <p:blipFill>
          <a:blip r:embed="rId2"/>
          <a:stretch>
            <a:fillRect/>
          </a:stretch>
        </p:blipFill>
        <p:spPr>
          <a:xfrm>
            <a:off x="0" y="-1010"/>
            <a:ext cx="12192000" cy="6875154"/>
          </a:xfrm>
          <a:prstGeom prst="rect">
            <a:avLst/>
          </a:prstGeom>
        </p:spPr>
      </p:pic>
      <p:pic>
        <p:nvPicPr>
          <p:cNvPr id="3" name="Picture 2">
            <a:extLst>
              <a:ext uri="{FF2B5EF4-FFF2-40B4-BE49-F238E27FC236}">
                <a16:creationId xmlns:a16="http://schemas.microsoft.com/office/drawing/2014/main" id="{3FF37D79-1CD3-B065-7012-A8457413B82E}"/>
              </a:ext>
            </a:extLst>
          </p:cNvPr>
          <p:cNvPicPr>
            <a:picLocks noChangeAspect="1"/>
          </p:cNvPicPr>
          <p:nvPr/>
        </p:nvPicPr>
        <p:blipFill>
          <a:blip r:embed="rId3"/>
          <a:stretch>
            <a:fillRect/>
          </a:stretch>
        </p:blipFill>
        <p:spPr>
          <a:xfrm>
            <a:off x="386618" y="1663581"/>
            <a:ext cx="7364510" cy="3793321"/>
          </a:xfrm>
          <a:prstGeom prst="rect">
            <a:avLst/>
          </a:prstGeom>
        </p:spPr>
      </p:pic>
      <p:sp>
        <p:nvSpPr>
          <p:cNvPr id="5" name="TextBox 4">
            <a:extLst>
              <a:ext uri="{FF2B5EF4-FFF2-40B4-BE49-F238E27FC236}">
                <a16:creationId xmlns:a16="http://schemas.microsoft.com/office/drawing/2014/main" id="{12E6C565-2D43-1FD4-6BB4-8BD5C68F6F8D}"/>
              </a:ext>
            </a:extLst>
          </p:cNvPr>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Labels on Which To Choose</a:t>
            </a:r>
            <a:endParaRPr lang="en-US" sz="4000" dirty="0">
              <a:solidFill>
                <a:schemeClr val="bg1"/>
              </a:solidFill>
              <a:latin typeface="Berlin Sans FB" panose="020E0602020502020306" pitchFamily="34" charset="0"/>
            </a:endParaRPr>
          </a:p>
        </p:txBody>
      </p:sp>
      <p:sp>
        <p:nvSpPr>
          <p:cNvPr id="7" name="TextBox 6">
            <a:extLst>
              <a:ext uri="{FF2B5EF4-FFF2-40B4-BE49-F238E27FC236}">
                <a16:creationId xmlns:a16="http://schemas.microsoft.com/office/drawing/2014/main" id="{DE87E889-650C-A13C-89AC-286D579D34D0}"/>
              </a:ext>
            </a:extLst>
          </p:cNvPr>
          <p:cNvSpPr txBox="1"/>
          <p:nvPr/>
        </p:nvSpPr>
        <p:spPr>
          <a:xfrm>
            <a:off x="2777085" y="1154451"/>
            <a:ext cx="7007942" cy="369332"/>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What are some identities or titles you chose to put on your timeline?</a:t>
            </a:r>
            <a:endParaRPr lang="en-US"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B7E2039-D5BF-CD4D-0196-2945F2052545}"/>
              </a:ext>
            </a:extLst>
          </p:cNvPr>
          <p:cNvSpPr txBox="1"/>
          <p:nvPr/>
        </p:nvSpPr>
        <p:spPr>
          <a:xfrm>
            <a:off x="7984219" y="1636074"/>
            <a:ext cx="4112341" cy="2308324"/>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Labels can be fun and indicate your support for any number of positive things. Many labels will change for you with the passage of time. And not all labels are of equal value. But if any label replaces your most important identifiers, the results can be spiritually suffocating. </a:t>
            </a:r>
          </a:p>
          <a:p>
            <a:r>
              <a:rPr lang="en-US" sz="1400" b="0" i="0" dirty="0">
                <a:solidFill>
                  <a:schemeClr val="bg1"/>
                </a:solidFill>
                <a:effectLst/>
                <a:latin typeface="Calibri" panose="020F0502020204030204" pitchFamily="34" charset="0"/>
                <a:cs typeface="Calibri" panose="020F0502020204030204" pitchFamily="34" charset="0"/>
              </a:rPr>
              <a:t>President Russell M. Nelson</a:t>
            </a:r>
            <a:endParaRPr lang="en-US" sz="140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2FF359E-A282-6A39-EDFE-BCA424B966DD}"/>
              </a:ext>
            </a:extLst>
          </p:cNvPr>
          <p:cNvSpPr txBox="1"/>
          <p:nvPr/>
        </p:nvSpPr>
        <p:spPr>
          <a:xfrm>
            <a:off x="1651291" y="5873135"/>
            <a:ext cx="8069298" cy="584775"/>
          </a:xfrm>
          <a:prstGeom prst="rect">
            <a:avLst/>
          </a:prstGeom>
          <a:noFill/>
        </p:spPr>
        <p:txBody>
          <a:bodyPr wrap="square">
            <a:spAutoFit/>
          </a:bodyPr>
          <a:lstStyle/>
          <a:p>
            <a:r>
              <a:rPr lang="en-US" sz="3200" b="0" i="0" dirty="0">
                <a:solidFill>
                  <a:srgbClr val="FFFF00"/>
                </a:solidFill>
                <a:effectLst/>
                <a:latin typeface="Calibri" panose="020F0502020204030204" pitchFamily="34" charset="0"/>
                <a:cs typeface="Calibri" panose="020F0502020204030204" pitchFamily="34" charset="0"/>
              </a:rPr>
              <a:t>How will your labels influence your choices?</a:t>
            </a:r>
            <a:endParaRPr lang="en-US" sz="3200" dirty="0">
              <a:solidFill>
                <a:srgbClr val="FFFF00"/>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488F0FE3-04BC-7470-2831-18ABC80A8A98}"/>
              </a:ext>
            </a:extLst>
          </p:cNvPr>
          <p:cNvPicPr>
            <a:picLocks noChangeAspect="1"/>
          </p:cNvPicPr>
          <p:nvPr/>
        </p:nvPicPr>
        <p:blipFill>
          <a:blip r:embed="rId4"/>
          <a:stretch>
            <a:fillRect/>
          </a:stretch>
        </p:blipFill>
        <p:spPr>
          <a:xfrm>
            <a:off x="9307427" y="3997444"/>
            <a:ext cx="2497955" cy="2649163"/>
          </a:xfrm>
          <a:prstGeom prst="rect">
            <a:avLst/>
          </a:prstGeom>
        </p:spPr>
      </p:pic>
    </p:spTree>
    <p:extLst>
      <p:ext uri="{BB962C8B-B14F-4D97-AF65-F5344CB8AC3E}">
        <p14:creationId xmlns:p14="http://schemas.microsoft.com/office/powerpoint/2010/main" val="157417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32AE94-B07D-E4C8-AB00-C3C9B93E0D82}"/>
              </a:ext>
            </a:extLst>
          </p:cNvPr>
          <p:cNvPicPr>
            <a:picLocks noChangeAspect="1"/>
          </p:cNvPicPr>
          <p:nvPr/>
        </p:nvPicPr>
        <p:blipFill>
          <a:blip r:embed="rId2"/>
          <a:stretch>
            <a:fillRect/>
          </a:stretch>
        </p:blipFill>
        <p:spPr>
          <a:xfrm>
            <a:off x="0" y="-1010"/>
            <a:ext cx="12192000" cy="6875154"/>
          </a:xfrm>
          <a:prstGeom prst="rect">
            <a:avLst/>
          </a:prstGeom>
        </p:spPr>
      </p:pic>
      <p:sp>
        <p:nvSpPr>
          <p:cNvPr id="2" name="Rectangle 1"/>
          <p:cNvSpPr/>
          <p:nvPr/>
        </p:nvSpPr>
        <p:spPr>
          <a:xfrm>
            <a:off x="5702072" y="1917484"/>
            <a:ext cx="5804128" cy="4154984"/>
          </a:xfrm>
          <a:prstGeom prst="rect">
            <a:avLst/>
          </a:prstGeom>
        </p:spPr>
        <p:txBody>
          <a:bodyPr wrap="square">
            <a:spAutoFit/>
          </a:bodyPr>
          <a:lstStyle/>
          <a:p>
            <a:pPr fontAlgn="base"/>
            <a:r>
              <a:rPr lang="en-US" sz="2400" dirty="0">
                <a:solidFill>
                  <a:schemeClr val="bg1"/>
                </a:solidFill>
              </a:rPr>
              <a:t>And God said, Let us make man in our image, after our likeness: and let them have dominion over the fish of the sea, and over the fowl of the air, and over the cattle, and over all the earth, and over every creeping thing that </a:t>
            </a:r>
            <a:r>
              <a:rPr lang="en-US" sz="2400" dirty="0" err="1">
                <a:solidFill>
                  <a:schemeClr val="bg1"/>
                </a:solidFill>
              </a:rPr>
              <a:t>creepeth</a:t>
            </a:r>
            <a:r>
              <a:rPr lang="en-US" sz="2400" dirty="0">
                <a:solidFill>
                  <a:schemeClr val="bg1"/>
                </a:solidFill>
              </a:rPr>
              <a:t> upon the earth.</a:t>
            </a:r>
          </a:p>
          <a:p>
            <a:pPr fontAlgn="base"/>
            <a:endParaRPr lang="en-US" sz="2400" dirty="0">
              <a:solidFill>
                <a:schemeClr val="bg1"/>
              </a:solidFill>
            </a:endParaRPr>
          </a:p>
          <a:p>
            <a:pPr fontAlgn="base"/>
            <a:r>
              <a:rPr lang="en-US" sz="2400" dirty="0">
                <a:solidFill>
                  <a:schemeClr val="bg1"/>
                </a:solidFill>
              </a:rPr>
              <a:t>So God created man in his </a:t>
            </a:r>
            <a:r>
              <a:rPr lang="en-US" sz="2400" i="1" dirty="0">
                <a:solidFill>
                  <a:schemeClr val="bg1"/>
                </a:solidFill>
              </a:rPr>
              <a:t>own</a:t>
            </a:r>
            <a:r>
              <a:rPr lang="en-US" sz="2400" dirty="0">
                <a:solidFill>
                  <a:schemeClr val="bg1"/>
                </a:solidFill>
              </a:rPr>
              <a:t> image, in the image of God created he him; male and female created he them. </a:t>
            </a:r>
          </a:p>
          <a:p>
            <a:pPr fontAlgn="base"/>
            <a:r>
              <a:rPr lang="en-US" sz="2400" dirty="0">
                <a:solidFill>
                  <a:schemeClr val="bg1"/>
                </a:solidFill>
              </a:rPr>
              <a:t>See: Moses 2:26-27</a:t>
            </a:r>
          </a:p>
        </p:txBody>
      </p:sp>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Doctrinal Mastery</a:t>
            </a:r>
            <a:endParaRPr lang="en-US" sz="4000" dirty="0">
              <a:solidFill>
                <a:schemeClr val="bg1"/>
              </a:solidFill>
              <a:latin typeface="Berlin Sans FB" panose="020E0602020502020306" pitchFamily="34" charset="0"/>
            </a:endParaRPr>
          </a:p>
        </p:txBody>
      </p:sp>
      <p:sp>
        <p:nvSpPr>
          <p:cNvPr id="3" name="Right Arrow 2"/>
          <p:cNvSpPr/>
          <p:nvPr/>
        </p:nvSpPr>
        <p:spPr>
          <a:xfrm>
            <a:off x="3414882" y="3178308"/>
            <a:ext cx="1905000" cy="77288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49842" y="2062693"/>
            <a:ext cx="2182850" cy="2667096"/>
            <a:chOff x="2819400" y="3657600"/>
            <a:chExt cx="1447800" cy="2048762"/>
          </a:xfrm>
        </p:grpSpPr>
        <p:sp>
          <p:nvSpPr>
            <p:cNvPr id="11" name="Rectangle 10"/>
            <p:cNvSpPr/>
            <p:nvPr/>
          </p:nvSpPr>
          <p:spPr>
            <a:xfrm>
              <a:off x="2819400" y="3730770"/>
              <a:ext cx="1447800" cy="19755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733799"/>
              <a:ext cx="1219200" cy="189939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3657600"/>
              <a:ext cx="1219200" cy="204876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Genesis 1:26-27</a:t>
              </a:r>
            </a:p>
          </p:txBody>
        </p:sp>
        <p:sp>
          <p:nvSpPr>
            <p:cNvPr id="14" name="Rectangle 13"/>
            <p:cNvSpPr/>
            <p:nvPr/>
          </p:nvSpPr>
          <p:spPr>
            <a:xfrm>
              <a:off x="2819400" y="3657600"/>
              <a:ext cx="76200" cy="2048762"/>
            </a:xfrm>
            <a:prstGeom prst="rect">
              <a:avLst/>
            </a:prstGeom>
            <a:solidFill>
              <a:schemeClr val="tx1">
                <a:lumMod val="95000"/>
                <a:lumOff val="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755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18DA2-A239-76A8-CCDD-FFCA88867ED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19078D-0DFA-DBBF-68D1-354F8C92449A}"/>
              </a:ext>
            </a:extLst>
          </p:cNvPr>
          <p:cNvPicPr>
            <a:picLocks noChangeAspect="1"/>
          </p:cNvPicPr>
          <p:nvPr/>
        </p:nvPicPr>
        <p:blipFill>
          <a:blip r:embed="rId2"/>
          <a:stretch>
            <a:fillRect/>
          </a:stretch>
        </p:blipFill>
        <p:spPr>
          <a:xfrm>
            <a:off x="0" y="-1010"/>
            <a:ext cx="12192000" cy="6875154"/>
          </a:xfrm>
          <a:prstGeom prst="rect">
            <a:avLst/>
          </a:prstGeom>
        </p:spPr>
      </p:pic>
      <p:sp>
        <p:nvSpPr>
          <p:cNvPr id="6" name="TextBox 5">
            <a:extLst>
              <a:ext uri="{FF2B5EF4-FFF2-40B4-BE49-F238E27FC236}">
                <a16:creationId xmlns:a16="http://schemas.microsoft.com/office/drawing/2014/main" id="{8A6E43E4-5FBD-CB1D-B2A1-3365A9BE6F21}"/>
              </a:ext>
            </a:extLst>
          </p:cNvPr>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Compare</a:t>
            </a:r>
            <a:endParaRPr lang="en-US" sz="4000" dirty="0">
              <a:solidFill>
                <a:schemeClr val="bg1"/>
              </a:solidFill>
              <a:latin typeface="Berlin Sans FB" panose="020E0602020502020306" pitchFamily="34" charset="0"/>
            </a:endParaRPr>
          </a:p>
        </p:txBody>
      </p:sp>
      <p:sp>
        <p:nvSpPr>
          <p:cNvPr id="3" name="TextBox 2">
            <a:extLst>
              <a:ext uri="{FF2B5EF4-FFF2-40B4-BE49-F238E27FC236}">
                <a16:creationId xmlns:a16="http://schemas.microsoft.com/office/drawing/2014/main" id="{BB2F61F7-3008-0158-4831-121E91FF8F88}"/>
              </a:ext>
            </a:extLst>
          </p:cNvPr>
          <p:cNvSpPr txBox="1"/>
          <p:nvPr/>
        </p:nvSpPr>
        <p:spPr>
          <a:xfrm>
            <a:off x="693524" y="2061156"/>
            <a:ext cx="3227439" cy="1200329"/>
          </a:xfrm>
          <a:prstGeom prst="rect">
            <a:avLst/>
          </a:prstGeom>
          <a:noFill/>
        </p:spPr>
        <p:txBody>
          <a:bodyPr wrap="square">
            <a:spAutoFit/>
          </a:bodyPr>
          <a:lstStyle/>
          <a:p>
            <a:r>
              <a:rPr lang="en-US" b="0" i="0" dirty="0">
                <a:solidFill>
                  <a:schemeClr val="bg1"/>
                </a:solidFill>
                <a:effectLst/>
                <a:latin typeface="Ensign:Serif"/>
              </a:rPr>
              <a:t>So God created man in his </a:t>
            </a:r>
            <a:r>
              <a:rPr lang="en-US" b="0" i="1" dirty="0">
                <a:solidFill>
                  <a:schemeClr val="bg1"/>
                </a:solidFill>
                <a:effectLst/>
                <a:latin typeface="Ensign:Serif"/>
              </a:rPr>
              <a:t>own</a:t>
            </a:r>
            <a:r>
              <a:rPr lang="en-US" b="0" i="0" dirty="0">
                <a:solidFill>
                  <a:schemeClr val="bg1"/>
                </a:solidFill>
                <a:effectLst/>
                <a:latin typeface="Ensign:Serif"/>
              </a:rPr>
              <a:t> image, in the image of God created he him; male and female created he them.</a:t>
            </a:r>
            <a:endParaRPr lang="en-US" dirty="0">
              <a:solidFill>
                <a:schemeClr val="bg1"/>
              </a:solidFill>
            </a:endParaRPr>
          </a:p>
        </p:txBody>
      </p:sp>
      <p:sp>
        <p:nvSpPr>
          <p:cNvPr id="7" name="TextBox 6">
            <a:extLst>
              <a:ext uri="{FF2B5EF4-FFF2-40B4-BE49-F238E27FC236}">
                <a16:creationId xmlns:a16="http://schemas.microsoft.com/office/drawing/2014/main" id="{FB02F966-3EA7-A813-7625-60D154E51B24}"/>
              </a:ext>
            </a:extLst>
          </p:cNvPr>
          <p:cNvSpPr txBox="1"/>
          <p:nvPr/>
        </p:nvSpPr>
        <p:spPr>
          <a:xfrm>
            <a:off x="4795858" y="1951672"/>
            <a:ext cx="2952135" cy="1477328"/>
          </a:xfrm>
          <a:prstGeom prst="rect">
            <a:avLst/>
          </a:prstGeom>
          <a:noFill/>
        </p:spPr>
        <p:txBody>
          <a:bodyPr wrap="square">
            <a:spAutoFit/>
          </a:bodyPr>
          <a:lstStyle/>
          <a:p>
            <a:r>
              <a:rPr lang="en-US" b="0" i="0" dirty="0">
                <a:solidFill>
                  <a:schemeClr val="bg1"/>
                </a:solidFill>
                <a:effectLst/>
                <a:latin typeface="Ensign:Serif"/>
              </a:rPr>
              <a:t>And I, God, created man in mine own image, in the image of mine Only Begotten created I him; male and female created I them.</a:t>
            </a:r>
            <a:endParaRPr lang="en-US" dirty="0">
              <a:solidFill>
                <a:schemeClr val="bg1"/>
              </a:solidFill>
            </a:endParaRPr>
          </a:p>
        </p:txBody>
      </p:sp>
      <p:sp>
        <p:nvSpPr>
          <p:cNvPr id="11" name="TextBox 10">
            <a:extLst>
              <a:ext uri="{FF2B5EF4-FFF2-40B4-BE49-F238E27FC236}">
                <a16:creationId xmlns:a16="http://schemas.microsoft.com/office/drawing/2014/main" id="{E93610A4-861C-A285-58B9-C241E881792D}"/>
              </a:ext>
            </a:extLst>
          </p:cNvPr>
          <p:cNvSpPr txBox="1"/>
          <p:nvPr/>
        </p:nvSpPr>
        <p:spPr>
          <a:xfrm>
            <a:off x="8898193" y="1922657"/>
            <a:ext cx="2834148" cy="1754326"/>
          </a:xfrm>
          <a:prstGeom prst="rect">
            <a:avLst/>
          </a:prstGeom>
          <a:noFill/>
        </p:spPr>
        <p:txBody>
          <a:bodyPr wrap="square">
            <a:spAutoFit/>
          </a:bodyPr>
          <a:lstStyle/>
          <a:p>
            <a:r>
              <a:rPr lang="en-US" b="0" i="0" dirty="0">
                <a:solidFill>
                  <a:schemeClr val="bg1"/>
                </a:solidFill>
                <a:effectLst/>
                <a:latin typeface="Ensign:Serif"/>
              </a:rPr>
              <a:t>So the Gods went down to organize man in their own image, in the image of the Gods to form they him, male and female to form they them.</a:t>
            </a:r>
            <a:endParaRPr lang="en-US" dirty="0">
              <a:solidFill>
                <a:schemeClr val="bg1"/>
              </a:solidFill>
            </a:endParaRPr>
          </a:p>
        </p:txBody>
      </p:sp>
      <p:sp>
        <p:nvSpPr>
          <p:cNvPr id="12" name="Rectangle 11">
            <a:extLst>
              <a:ext uri="{FF2B5EF4-FFF2-40B4-BE49-F238E27FC236}">
                <a16:creationId xmlns:a16="http://schemas.microsoft.com/office/drawing/2014/main" id="{F474815F-EE8C-9334-DD85-21A7F59CC9E8}"/>
              </a:ext>
            </a:extLst>
          </p:cNvPr>
          <p:cNvSpPr/>
          <p:nvPr/>
        </p:nvSpPr>
        <p:spPr>
          <a:xfrm>
            <a:off x="4795858" y="1296857"/>
            <a:ext cx="2503715" cy="400110"/>
          </a:xfrm>
          <a:prstGeom prst="rect">
            <a:avLst/>
          </a:prstGeom>
          <a:solidFill>
            <a:srgbClr val="7030A0"/>
          </a:solidFill>
        </p:spPr>
        <p:txBody>
          <a:bodyPr wrap="square">
            <a:spAutoFit/>
          </a:bodyPr>
          <a:lstStyle/>
          <a:p>
            <a:pPr algn="ctr"/>
            <a:r>
              <a:rPr lang="de-DE" sz="2000" dirty="0">
                <a:solidFill>
                  <a:schemeClr val="bg1"/>
                </a:solidFill>
              </a:rPr>
              <a:t>Moses 2:27</a:t>
            </a:r>
            <a:endParaRPr lang="en-US" sz="1200" dirty="0">
              <a:solidFill>
                <a:schemeClr val="bg1"/>
              </a:solidFill>
            </a:endParaRPr>
          </a:p>
        </p:txBody>
      </p:sp>
      <p:sp>
        <p:nvSpPr>
          <p:cNvPr id="13" name="Rectangle 12">
            <a:extLst>
              <a:ext uri="{FF2B5EF4-FFF2-40B4-BE49-F238E27FC236}">
                <a16:creationId xmlns:a16="http://schemas.microsoft.com/office/drawing/2014/main" id="{CB64D7C9-6BED-E443-B212-79BFDFC26641}"/>
              </a:ext>
            </a:extLst>
          </p:cNvPr>
          <p:cNvSpPr/>
          <p:nvPr/>
        </p:nvSpPr>
        <p:spPr>
          <a:xfrm>
            <a:off x="693524" y="1268600"/>
            <a:ext cx="2503715" cy="400110"/>
          </a:xfrm>
          <a:prstGeom prst="rect">
            <a:avLst/>
          </a:prstGeom>
          <a:solidFill>
            <a:srgbClr val="7030A0"/>
          </a:solidFill>
        </p:spPr>
        <p:txBody>
          <a:bodyPr wrap="square">
            <a:spAutoFit/>
          </a:bodyPr>
          <a:lstStyle/>
          <a:p>
            <a:pPr algn="ctr"/>
            <a:r>
              <a:rPr lang="de-DE" sz="2000" dirty="0">
                <a:solidFill>
                  <a:schemeClr val="bg1"/>
                </a:solidFill>
              </a:rPr>
              <a:t>Genesis 2:27</a:t>
            </a:r>
            <a:endParaRPr lang="en-US" sz="1200" dirty="0">
              <a:solidFill>
                <a:schemeClr val="bg1"/>
              </a:solidFill>
            </a:endParaRPr>
          </a:p>
        </p:txBody>
      </p:sp>
      <p:sp>
        <p:nvSpPr>
          <p:cNvPr id="15" name="Rectangle 14">
            <a:extLst>
              <a:ext uri="{FF2B5EF4-FFF2-40B4-BE49-F238E27FC236}">
                <a16:creationId xmlns:a16="http://schemas.microsoft.com/office/drawing/2014/main" id="{ACC1AF46-4753-8ED1-1295-F14FA0859662}"/>
              </a:ext>
            </a:extLst>
          </p:cNvPr>
          <p:cNvSpPr/>
          <p:nvPr/>
        </p:nvSpPr>
        <p:spPr>
          <a:xfrm>
            <a:off x="8898193" y="1268600"/>
            <a:ext cx="2503715" cy="400110"/>
          </a:xfrm>
          <a:prstGeom prst="rect">
            <a:avLst/>
          </a:prstGeom>
          <a:solidFill>
            <a:srgbClr val="7030A0"/>
          </a:solidFill>
        </p:spPr>
        <p:txBody>
          <a:bodyPr wrap="square">
            <a:spAutoFit/>
          </a:bodyPr>
          <a:lstStyle/>
          <a:p>
            <a:pPr algn="ctr"/>
            <a:r>
              <a:rPr lang="de-DE" sz="2000" dirty="0">
                <a:solidFill>
                  <a:schemeClr val="bg1"/>
                </a:solidFill>
              </a:rPr>
              <a:t>Abraham 4:27</a:t>
            </a:r>
            <a:endParaRPr lang="en-US" sz="1200" dirty="0">
              <a:solidFill>
                <a:schemeClr val="bg1"/>
              </a:solidFill>
            </a:endParaRPr>
          </a:p>
        </p:txBody>
      </p:sp>
      <p:pic>
        <p:nvPicPr>
          <p:cNvPr id="22" name="Picture 21">
            <a:extLst>
              <a:ext uri="{FF2B5EF4-FFF2-40B4-BE49-F238E27FC236}">
                <a16:creationId xmlns:a16="http://schemas.microsoft.com/office/drawing/2014/main" id="{F51C9B77-DD09-17A7-4702-4DCCB756942E}"/>
              </a:ext>
            </a:extLst>
          </p:cNvPr>
          <p:cNvPicPr>
            <a:picLocks noChangeAspect="1"/>
          </p:cNvPicPr>
          <p:nvPr/>
        </p:nvPicPr>
        <p:blipFill>
          <a:blip r:embed="rId3"/>
          <a:stretch>
            <a:fillRect/>
          </a:stretch>
        </p:blipFill>
        <p:spPr>
          <a:xfrm>
            <a:off x="3144547" y="3261485"/>
            <a:ext cx="1651311" cy="3460726"/>
          </a:xfrm>
          <a:prstGeom prst="rect">
            <a:avLst/>
          </a:prstGeom>
        </p:spPr>
      </p:pic>
    </p:spTree>
    <p:extLst>
      <p:ext uri="{BB962C8B-B14F-4D97-AF65-F5344CB8AC3E}">
        <p14:creationId xmlns:p14="http://schemas.microsoft.com/office/powerpoint/2010/main" val="28078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0606B-418F-62BA-75B8-77E7B9DFA52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4CF5ED2-E8C3-BC65-5293-764F6157CB4D}"/>
              </a:ext>
            </a:extLst>
          </p:cNvPr>
          <p:cNvPicPr>
            <a:picLocks noChangeAspect="1"/>
          </p:cNvPicPr>
          <p:nvPr/>
        </p:nvPicPr>
        <p:blipFill>
          <a:blip r:embed="rId2"/>
          <a:stretch>
            <a:fillRect/>
          </a:stretch>
        </p:blipFill>
        <p:spPr>
          <a:xfrm>
            <a:off x="0" y="-1010"/>
            <a:ext cx="12192000" cy="6875154"/>
          </a:xfrm>
          <a:prstGeom prst="rect">
            <a:avLst/>
          </a:prstGeom>
        </p:spPr>
      </p:pic>
      <p:sp>
        <p:nvSpPr>
          <p:cNvPr id="6" name="TextBox 5">
            <a:extLst>
              <a:ext uri="{FF2B5EF4-FFF2-40B4-BE49-F238E27FC236}">
                <a16:creationId xmlns:a16="http://schemas.microsoft.com/office/drawing/2014/main" id="{4EB6452C-EDC3-1170-4789-8F3C201D15E6}"/>
              </a:ext>
            </a:extLst>
          </p:cNvPr>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Created in the Image of God</a:t>
            </a:r>
            <a:endParaRPr lang="en-US" sz="4000" dirty="0">
              <a:solidFill>
                <a:schemeClr val="bg1"/>
              </a:solidFill>
              <a:latin typeface="Berlin Sans FB" panose="020E0602020502020306" pitchFamily="34" charset="0"/>
            </a:endParaRPr>
          </a:p>
        </p:txBody>
      </p:sp>
      <p:sp>
        <p:nvSpPr>
          <p:cNvPr id="5" name="TextBox 4">
            <a:extLst>
              <a:ext uri="{FF2B5EF4-FFF2-40B4-BE49-F238E27FC236}">
                <a16:creationId xmlns:a16="http://schemas.microsoft.com/office/drawing/2014/main" id="{8A4A4145-E97B-8AB1-1D51-D004F6C424AD}"/>
              </a:ext>
            </a:extLst>
          </p:cNvPr>
          <p:cNvSpPr txBox="1"/>
          <p:nvPr/>
        </p:nvSpPr>
        <p:spPr>
          <a:xfrm>
            <a:off x="7704102" y="1354847"/>
            <a:ext cx="3630561" cy="3416320"/>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All human beings—male and female—are created in the image of God. </a:t>
            </a:r>
          </a:p>
          <a:p>
            <a:endParaRPr lang="en-US" dirty="0">
              <a:solidFill>
                <a:schemeClr val="bg1"/>
              </a:solidFill>
              <a:latin typeface="Calibri" panose="020F0502020204030204" pitchFamily="34" charset="0"/>
              <a:cs typeface="Calibri" panose="020F0502020204030204" pitchFamily="34" charset="0"/>
            </a:endParaRPr>
          </a:p>
          <a:p>
            <a:r>
              <a:rPr lang="en-US" b="0" i="0" dirty="0">
                <a:solidFill>
                  <a:schemeClr val="bg1"/>
                </a:solidFill>
                <a:effectLst/>
                <a:latin typeface="Calibri" panose="020F0502020204030204" pitchFamily="34" charset="0"/>
                <a:cs typeface="Calibri" panose="020F0502020204030204" pitchFamily="34" charset="0"/>
              </a:rPr>
              <a:t>Each is a beloved spirit son or daughter of heavenly parents, and, as such, each has a divine nature and destiny. </a:t>
            </a:r>
          </a:p>
          <a:p>
            <a:endParaRPr lang="en-US" dirty="0">
              <a:solidFill>
                <a:schemeClr val="bg1"/>
              </a:solidFill>
              <a:latin typeface="Calibri" panose="020F0502020204030204" pitchFamily="34" charset="0"/>
              <a:cs typeface="Calibri" panose="020F0502020204030204" pitchFamily="34" charset="0"/>
            </a:endParaRPr>
          </a:p>
          <a:p>
            <a:r>
              <a:rPr lang="en-US" b="0" i="0" dirty="0">
                <a:solidFill>
                  <a:schemeClr val="bg1"/>
                </a:solidFill>
                <a:effectLst/>
                <a:latin typeface="Calibri" panose="020F0502020204030204" pitchFamily="34" charset="0"/>
                <a:cs typeface="Calibri" panose="020F0502020204030204" pitchFamily="34" charset="0"/>
              </a:rPr>
              <a:t>Gender is an essential characteristic of individual premortal, mortal, and eternal identity and purpose.</a:t>
            </a:r>
            <a:endParaRPr lang="en-US"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7EC8B5E-05CB-FB98-B67A-3F217FE2C096}"/>
              </a:ext>
            </a:extLst>
          </p:cNvPr>
          <p:cNvSpPr txBox="1"/>
          <p:nvPr/>
        </p:nvSpPr>
        <p:spPr>
          <a:xfrm>
            <a:off x="0" y="6581001"/>
            <a:ext cx="9519383" cy="276999"/>
          </a:xfrm>
          <a:prstGeom prst="rect">
            <a:avLst/>
          </a:prstGeom>
          <a:noFill/>
        </p:spPr>
        <p:txBody>
          <a:bodyPr wrap="square">
            <a:spAutoFit/>
          </a:bodyPr>
          <a:lstStyle/>
          <a:p>
            <a:r>
              <a:rPr lang="en-US" sz="1200" b="0" i="0" dirty="0">
                <a:solidFill>
                  <a:schemeClr val="bg1"/>
                </a:solidFill>
                <a:effectLst/>
                <a:latin typeface="Calibri" panose="020F0502020204030204" pitchFamily="34" charset="0"/>
                <a:cs typeface="Calibri" panose="020F0502020204030204" pitchFamily="34" charset="0"/>
              </a:rPr>
              <a:t>“</a:t>
            </a:r>
            <a:r>
              <a:rPr lang="en-US" sz="1200" b="0" i="0" u="none" strike="noStrike" dirty="0">
                <a:solidFill>
                  <a:schemeClr val="bg1"/>
                </a:solidFill>
                <a:effectLst/>
                <a:latin typeface="Calibri" panose="020F0502020204030204" pitchFamily="34" charset="0"/>
                <a:cs typeface="Calibri" panose="020F0502020204030204" pitchFamily="34" charset="0"/>
              </a:rPr>
              <a:t>The Family: A Proclamation to the World</a:t>
            </a:r>
            <a:r>
              <a:rPr lang="en-US" sz="1200" b="0" i="0" dirty="0">
                <a:solidFill>
                  <a:schemeClr val="bg1"/>
                </a:solidFill>
                <a:effectLst/>
                <a:latin typeface="Calibri" panose="020F0502020204030204" pitchFamily="34" charset="0"/>
                <a:cs typeface="Calibri" panose="020F0502020204030204" pitchFamily="34" charset="0"/>
              </a:rPr>
              <a:t>,” ChurchofJesusChrist.org”</a:t>
            </a:r>
            <a:endParaRPr lang="en-US" sz="1200" dirty="0"/>
          </a:p>
        </p:txBody>
      </p:sp>
      <p:pic>
        <p:nvPicPr>
          <p:cNvPr id="16" name="Picture 15">
            <a:extLst>
              <a:ext uri="{FF2B5EF4-FFF2-40B4-BE49-F238E27FC236}">
                <a16:creationId xmlns:a16="http://schemas.microsoft.com/office/drawing/2014/main" id="{2C0907FA-29F3-1DE0-5271-54908EFF8C8B}"/>
              </a:ext>
            </a:extLst>
          </p:cNvPr>
          <p:cNvPicPr>
            <a:picLocks noChangeAspect="1"/>
          </p:cNvPicPr>
          <p:nvPr/>
        </p:nvPicPr>
        <p:blipFill>
          <a:blip r:embed="rId3"/>
          <a:stretch>
            <a:fillRect/>
          </a:stretch>
        </p:blipFill>
        <p:spPr>
          <a:xfrm>
            <a:off x="185056" y="1157850"/>
            <a:ext cx="6887536" cy="4134427"/>
          </a:xfrm>
          <a:prstGeom prst="rect">
            <a:avLst/>
          </a:prstGeom>
        </p:spPr>
      </p:pic>
      <p:sp>
        <p:nvSpPr>
          <p:cNvPr id="18" name="TextBox 17">
            <a:extLst>
              <a:ext uri="{FF2B5EF4-FFF2-40B4-BE49-F238E27FC236}">
                <a16:creationId xmlns:a16="http://schemas.microsoft.com/office/drawing/2014/main" id="{EDC6F7AE-7A31-F735-BE21-217BC4B06AE1}"/>
              </a:ext>
            </a:extLst>
          </p:cNvPr>
          <p:cNvSpPr txBox="1"/>
          <p:nvPr/>
        </p:nvSpPr>
        <p:spPr>
          <a:xfrm>
            <a:off x="2795520" y="5503153"/>
            <a:ext cx="6971071" cy="954107"/>
          </a:xfrm>
          <a:prstGeom prst="rect">
            <a:avLst/>
          </a:prstGeom>
          <a:noFill/>
        </p:spPr>
        <p:txBody>
          <a:bodyPr wrap="square">
            <a:spAutoFit/>
          </a:bodyPr>
          <a:lstStyle/>
          <a:p>
            <a:pPr algn="ctr"/>
            <a:r>
              <a:rPr lang="en-US" sz="2800" b="1" i="1" dirty="0">
                <a:solidFill>
                  <a:srgbClr val="FFFF00"/>
                </a:solidFill>
                <a:latin typeface="Calibri" panose="020F0502020204030204" pitchFamily="34" charset="0"/>
                <a:cs typeface="Calibri" panose="020F0502020204030204" pitchFamily="34" charset="0"/>
              </a:rPr>
              <a:t>W</a:t>
            </a:r>
            <a:r>
              <a:rPr lang="en-US" sz="2800" b="1" i="1" dirty="0">
                <a:solidFill>
                  <a:srgbClr val="FFFF00"/>
                </a:solidFill>
                <a:effectLst/>
                <a:latin typeface="Calibri" panose="020F0502020204030204" pitchFamily="34" charset="0"/>
                <a:cs typeface="Calibri" panose="020F0502020204030204" pitchFamily="34" charset="0"/>
              </a:rPr>
              <a:t>e are sons and daughters of heavenly parents, created in their image</a:t>
            </a:r>
            <a:endParaRPr lang="en-US" sz="2800"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4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5BE0D-73F1-3C80-1CCF-BE1E9916CC1C}"/>
              </a:ext>
            </a:extLst>
          </p:cNvPr>
          <p:cNvPicPr>
            <a:picLocks noChangeAspect="1"/>
          </p:cNvPicPr>
          <p:nvPr/>
        </p:nvPicPr>
        <p:blipFill>
          <a:blip r:embed="rId2"/>
          <a:stretch>
            <a:fillRect/>
          </a:stretch>
        </p:blipFill>
        <p:spPr>
          <a:xfrm>
            <a:off x="0" y="-1010"/>
            <a:ext cx="12192000" cy="6875154"/>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Scenarios</a:t>
            </a:r>
            <a:endParaRPr lang="en-US" sz="4000" dirty="0">
              <a:solidFill>
                <a:schemeClr val="bg1"/>
              </a:solidFill>
              <a:latin typeface="Berlin Sans FB" panose="020E0602020502020306" pitchFamily="34" charset="0"/>
            </a:endParaRPr>
          </a:p>
        </p:txBody>
      </p:sp>
      <p:sp>
        <p:nvSpPr>
          <p:cNvPr id="12" name="Rectangle 11"/>
          <p:cNvSpPr/>
          <p:nvPr/>
        </p:nvSpPr>
        <p:spPr>
          <a:xfrm>
            <a:off x="743378" y="3443867"/>
            <a:ext cx="2503715" cy="400110"/>
          </a:xfrm>
          <a:prstGeom prst="rect">
            <a:avLst/>
          </a:prstGeom>
          <a:solidFill>
            <a:schemeClr val="accent6">
              <a:lumMod val="75000"/>
            </a:schemeClr>
          </a:solidFill>
        </p:spPr>
        <p:txBody>
          <a:bodyPr wrap="square">
            <a:spAutoFit/>
          </a:bodyPr>
          <a:lstStyle/>
          <a:p>
            <a:pPr algn="ctr"/>
            <a:r>
              <a:rPr lang="de-DE" sz="2000" dirty="0">
                <a:solidFill>
                  <a:schemeClr val="bg1"/>
                </a:solidFill>
              </a:rPr>
              <a:t>Moses 2:26-27</a:t>
            </a:r>
            <a:endParaRPr lang="en-US" sz="1200" dirty="0">
              <a:solidFill>
                <a:schemeClr val="bg1"/>
              </a:solidFill>
            </a:endParaRPr>
          </a:p>
        </p:txBody>
      </p:sp>
      <p:sp>
        <p:nvSpPr>
          <p:cNvPr id="3" name="Rectangle 2"/>
          <p:cNvSpPr/>
          <p:nvPr/>
        </p:nvSpPr>
        <p:spPr>
          <a:xfrm>
            <a:off x="583246" y="1654351"/>
            <a:ext cx="3085239" cy="923330"/>
          </a:xfrm>
          <a:prstGeom prst="rect">
            <a:avLst/>
          </a:prstGeom>
          <a:solidFill>
            <a:schemeClr val="accent3">
              <a:lumMod val="50000"/>
            </a:schemeClr>
          </a:solidFill>
        </p:spPr>
        <p:txBody>
          <a:bodyPr wrap="square">
            <a:spAutoFit/>
          </a:bodyPr>
          <a:lstStyle/>
          <a:p>
            <a:pPr fontAlgn="base"/>
            <a:r>
              <a:rPr lang="en-US" dirty="0">
                <a:solidFill>
                  <a:schemeClr val="bg1"/>
                </a:solidFill>
                <a:latin typeface="Calibri" panose="020F0502020204030204" pitchFamily="34" charset="0"/>
              </a:rPr>
              <a:t> A missionary is teaching a person who wants to know what God looks like.</a:t>
            </a:r>
          </a:p>
        </p:txBody>
      </p:sp>
      <p:sp>
        <p:nvSpPr>
          <p:cNvPr id="11" name="Rectangle 10"/>
          <p:cNvSpPr/>
          <p:nvPr/>
        </p:nvSpPr>
        <p:spPr>
          <a:xfrm>
            <a:off x="743378" y="4896273"/>
            <a:ext cx="2503715" cy="707886"/>
          </a:xfrm>
          <a:prstGeom prst="rect">
            <a:avLst/>
          </a:prstGeom>
          <a:solidFill>
            <a:srgbClr val="FFFF99"/>
          </a:solidFill>
        </p:spPr>
        <p:txBody>
          <a:bodyPr wrap="square">
            <a:spAutoFit/>
          </a:bodyPr>
          <a:lstStyle/>
          <a:p>
            <a:pPr algn="ctr"/>
            <a:r>
              <a:rPr lang="en-US" sz="2000" i="1" dirty="0"/>
              <a:t>created man in mine own image</a:t>
            </a:r>
            <a:endParaRPr lang="en-US" sz="1200" i="1" dirty="0"/>
          </a:p>
        </p:txBody>
      </p:sp>
      <p:sp>
        <p:nvSpPr>
          <p:cNvPr id="2" name="Down Arrow 1"/>
          <p:cNvSpPr/>
          <p:nvPr/>
        </p:nvSpPr>
        <p:spPr>
          <a:xfrm>
            <a:off x="1701321" y="2693980"/>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701321" y="4053331"/>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51731" y="1216652"/>
            <a:ext cx="3910978" cy="1477328"/>
          </a:xfrm>
          <a:prstGeom prst="rect">
            <a:avLst/>
          </a:prstGeom>
          <a:solidFill>
            <a:schemeClr val="accent5">
              <a:lumMod val="75000"/>
            </a:schemeClr>
          </a:solidFill>
        </p:spPr>
        <p:txBody>
          <a:bodyPr wrap="square">
            <a:spAutoFit/>
          </a:bodyPr>
          <a:lstStyle/>
          <a:p>
            <a:pPr fontAlgn="base"/>
            <a:r>
              <a:rPr lang="en-US" dirty="0">
                <a:solidFill>
                  <a:schemeClr val="bg1"/>
                </a:solidFill>
                <a:latin typeface="Calibri" panose="020F0502020204030204" pitchFamily="34" charset="0"/>
              </a:rPr>
              <a:t>A young woman has been told that gender is a matter of chance. She has begun to question if gender matters and whether it should influence any of her choices in life</a:t>
            </a:r>
          </a:p>
        </p:txBody>
      </p:sp>
      <p:sp>
        <p:nvSpPr>
          <p:cNvPr id="16" name="Rectangle 15"/>
          <p:cNvSpPr/>
          <p:nvPr/>
        </p:nvSpPr>
        <p:spPr>
          <a:xfrm>
            <a:off x="4844142" y="3442507"/>
            <a:ext cx="2503715" cy="400110"/>
          </a:xfrm>
          <a:prstGeom prst="rect">
            <a:avLst/>
          </a:prstGeom>
          <a:solidFill>
            <a:schemeClr val="accent1">
              <a:lumMod val="75000"/>
            </a:schemeClr>
          </a:solidFill>
        </p:spPr>
        <p:txBody>
          <a:bodyPr wrap="square">
            <a:spAutoFit/>
          </a:bodyPr>
          <a:lstStyle/>
          <a:p>
            <a:pPr algn="ctr"/>
            <a:r>
              <a:rPr lang="de-DE" sz="2000" dirty="0">
                <a:solidFill>
                  <a:schemeClr val="bg1"/>
                </a:solidFill>
              </a:rPr>
              <a:t>Moses 2:27</a:t>
            </a:r>
            <a:endParaRPr lang="en-US" sz="1200" dirty="0">
              <a:solidFill>
                <a:schemeClr val="bg1"/>
              </a:solidFill>
            </a:endParaRPr>
          </a:p>
        </p:txBody>
      </p:sp>
      <p:sp>
        <p:nvSpPr>
          <p:cNvPr id="17" name="Rectangle 16"/>
          <p:cNvSpPr/>
          <p:nvPr/>
        </p:nvSpPr>
        <p:spPr>
          <a:xfrm>
            <a:off x="4912606" y="4900077"/>
            <a:ext cx="2503715" cy="707886"/>
          </a:xfrm>
          <a:prstGeom prst="rect">
            <a:avLst/>
          </a:prstGeom>
          <a:solidFill>
            <a:srgbClr val="99FF99"/>
          </a:solidFill>
        </p:spPr>
        <p:txBody>
          <a:bodyPr wrap="square">
            <a:spAutoFit/>
          </a:bodyPr>
          <a:lstStyle/>
          <a:p>
            <a:pPr algn="ctr"/>
            <a:r>
              <a:rPr lang="en-US" sz="2000" i="1" dirty="0"/>
              <a:t>male and female created I them.</a:t>
            </a:r>
            <a:endParaRPr lang="en-US" sz="1200" i="1" dirty="0"/>
          </a:p>
        </p:txBody>
      </p:sp>
      <p:sp>
        <p:nvSpPr>
          <p:cNvPr id="18" name="Down Arrow 17"/>
          <p:cNvSpPr/>
          <p:nvPr/>
        </p:nvSpPr>
        <p:spPr>
          <a:xfrm>
            <a:off x="5802085" y="2753586"/>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5794350" y="4053331"/>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662735" y="1248592"/>
            <a:ext cx="3318567" cy="1200329"/>
          </a:xfrm>
          <a:prstGeom prst="rect">
            <a:avLst/>
          </a:prstGeom>
          <a:solidFill>
            <a:srgbClr val="FF0000"/>
          </a:solidFill>
        </p:spPr>
        <p:txBody>
          <a:bodyPr wrap="square">
            <a:spAutoFit/>
          </a:bodyPr>
          <a:lstStyle/>
          <a:p>
            <a:pPr fontAlgn="base"/>
            <a:r>
              <a:rPr lang="en-US" dirty="0">
                <a:solidFill>
                  <a:schemeClr val="bg1"/>
                </a:solidFill>
                <a:latin typeface="Calibri" panose="020F0502020204030204" pitchFamily="34" charset="0"/>
              </a:rPr>
              <a:t>A young man does not like his body. He struggles with feelings of low self-worth because of his physical appearance.</a:t>
            </a:r>
          </a:p>
        </p:txBody>
      </p:sp>
      <p:sp>
        <p:nvSpPr>
          <p:cNvPr id="21" name="Rectangle 20"/>
          <p:cNvSpPr/>
          <p:nvPr/>
        </p:nvSpPr>
        <p:spPr>
          <a:xfrm>
            <a:off x="8902221" y="3442507"/>
            <a:ext cx="2503715" cy="400110"/>
          </a:xfrm>
          <a:prstGeom prst="rect">
            <a:avLst/>
          </a:prstGeom>
          <a:solidFill>
            <a:schemeClr val="accent6">
              <a:lumMod val="50000"/>
            </a:schemeClr>
          </a:solidFill>
        </p:spPr>
        <p:txBody>
          <a:bodyPr wrap="square">
            <a:spAutoFit/>
          </a:bodyPr>
          <a:lstStyle/>
          <a:p>
            <a:pPr algn="ctr"/>
            <a:r>
              <a:rPr lang="de-DE" sz="2000" dirty="0">
                <a:solidFill>
                  <a:schemeClr val="bg1"/>
                </a:solidFill>
              </a:rPr>
              <a:t>Moses 2:26-27</a:t>
            </a:r>
            <a:endParaRPr lang="en-US" sz="1200" dirty="0">
              <a:solidFill>
                <a:schemeClr val="bg1"/>
              </a:solidFill>
            </a:endParaRPr>
          </a:p>
        </p:txBody>
      </p:sp>
      <p:sp>
        <p:nvSpPr>
          <p:cNvPr id="22" name="Rectangle 21"/>
          <p:cNvSpPr/>
          <p:nvPr/>
        </p:nvSpPr>
        <p:spPr>
          <a:xfrm>
            <a:off x="9003342" y="4896273"/>
            <a:ext cx="2503715" cy="707886"/>
          </a:xfrm>
          <a:prstGeom prst="rect">
            <a:avLst/>
          </a:prstGeom>
          <a:solidFill>
            <a:schemeClr val="accent1">
              <a:lumMod val="40000"/>
              <a:lumOff val="60000"/>
            </a:schemeClr>
          </a:solidFill>
        </p:spPr>
        <p:txBody>
          <a:bodyPr wrap="square">
            <a:spAutoFit/>
          </a:bodyPr>
          <a:lstStyle/>
          <a:p>
            <a:pPr algn="ctr"/>
            <a:r>
              <a:rPr lang="en-US" sz="2000" i="1" dirty="0"/>
              <a:t>We have been created in the Image of God</a:t>
            </a:r>
            <a:endParaRPr lang="en-US" sz="1200" i="1" dirty="0"/>
          </a:p>
        </p:txBody>
      </p:sp>
      <p:sp>
        <p:nvSpPr>
          <p:cNvPr id="23" name="Down Arrow 22"/>
          <p:cNvSpPr/>
          <p:nvPr/>
        </p:nvSpPr>
        <p:spPr>
          <a:xfrm>
            <a:off x="10035839" y="2753586"/>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10028104" y="4053331"/>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17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anim calcmode="lin" valueType="num">
                                      <p:cBhvr>
                                        <p:cTn id="81" dur="1000" fill="hold"/>
                                        <p:tgtEl>
                                          <p:spTgt spid="22"/>
                                        </p:tgtEl>
                                        <p:attrNameLst>
                                          <p:attrName>ppt_x</p:attrName>
                                        </p:attrNameLst>
                                      </p:cBhvr>
                                      <p:tavLst>
                                        <p:tav tm="0">
                                          <p:val>
                                            <p:strVal val="#ppt_x"/>
                                          </p:val>
                                        </p:tav>
                                        <p:tav tm="100000">
                                          <p:val>
                                            <p:strVal val="#ppt_x"/>
                                          </p:val>
                                        </p:tav>
                                      </p:tavLst>
                                    </p:anim>
                                    <p:anim calcmode="lin" valueType="num">
                                      <p:cBhvr>
                                        <p:cTn id="8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DFF5-235A-7E87-07F0-DFCB1DE0A9CB}"/>
              </a:ext>
            </a:extLst>
          </p:cNvPr>
          <p:cNvPicPr>
            <a:picLocks noChangeAspect="1"/>
          </p:cNvPicPr>
          <p:nvPr/>
        </p:nvPicPr>
        <p:blipFill>
          <a:blip r:embed="rId2"/>
          <a:stretch>
            <a:fillRect/>
          </a:stretch>
        </p:blipFill>
        <p:spPr>
          <a:xfrm>
            <a:off x="0" y="-1010"/>
            <a:ext cx="12192000" cy="6875154"/>
          </a:xfrm>
          <a:prstGeom prst="rect">
            <a:avLst/>
          </a:prstGeom>
        </p:spPr>
      </p:pic>
      <p:sp>
        <p:nvSpPr>
          <p:cNvPr id="2" name="Rectangle 1"/>
          <p:cNvSpPr/>
          <p:nvPr/>
        </p:nvSpPr>
        <p:spPr>
          <a:xfrm>
            <a:off x="585786" y="1264341"/>
            <a:ext cx="6096000" cy="3724096"/>
          </a:xfrm>
          <a:prstGeom prst="rect">
            <a:avLst/>
          </a:prstGeom>
        </p:spPr>
        <p:txBody>
          <a:bodyPr>
            <a:spAutoFit/>
          </a:bodyPr>
          <a:lstStyle/>
          <a:p>
            <a:r>
              <a:rPr lang="en-US" sz="2800" dirty="0">
                <a:solidFill>
                  <a:schemeClr val="bg1"/>
                </a:solidFill>
                <a:latin typeface="Calibri" panose="020F0502020204030204" pitchFamily="34" charset="0"/>
              </a:rPr>
              <a:t>“God our Father has ears with which to hear our prayers. He has eyes with which to see our actions. He has a mouth with which to speak to us. He has a heart with which to feel compassion and love. He is real. He is living. We are his children, made in his image. We look like him, and he looks like us.” </a:t>
            </a:r>
          </a:p>
          <a:p>
            <a:r>
              <a:rPr lang="en-US" sz="1200" dirty="0">
                <a:solidFill>
                  <a:schemeClr val="bg1"/>
                </a:solidFill>
                <a:latin typeface="Calibri" panose="020F0502020204030204" pitchFamily="34" charset="0"/>
              </a:rPr>
              <a:t>President Thomas S. Monson</a:t>
            </a:r>
            <a:endParaRPr lang="en-US" sz="12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129" y="1162730"/>
            <a:ext cx="3289528" cy="4358207"/>
          </a:xfrm>
          <a:prstGeom prst="rect">
            <a:avLst/>
          </a:prstGeom>
        </p:spPr>
      </p:pic>
      <p:sp>
        <p:nvSpPr>
          <p:cNvPr id="16" name="TextBox 1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Scenario 1</a:t>
            </a:r>
            <a:endParaRPr lang="en-US" sz="40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14217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D75F43-D5E5-1029-3DD5-3F146552E770}"/>
              </a:ext>
            </a:extLst>
          </p:cNvPr>
          <p:cNvPicPr>
            <a:picLocks noChangeAspect="1"/>
          </p:cNvPicPr>
          <p:nvPr/>
        </p:nvPicPr>
        <p:blipFill>
          <a:blip r:embed="rId2"/>
          <a:stretch>
            <a:fillRect/>
          </a:stretch>
        </p:blipFill>
        <p:spPr>
          <a:xfrm>
            <a:off x="0" y="-1010"/>
            <a:ext cx="12192000" cy="6875154"/>
          </a:xfrm>
          <a:prstGeom prst="rect">
            <a:avLst/>
          </a:prstGeom>
        </p:spPr>
      </p:pic>
      <p:sp>
        <p:nvSpPr>
          <p:cNvPr id="16" name="TextBox 1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Scenario 2</a:t>
            </a:r>
            <a:endParaRPr lang="en-US" sz="4000" dirty="0">
              <a:solidFill>
                <a:schemeClr val="bg1"/>
              </a:solidFill>
              <a:latin typeface="Berlin Sans FB" panose="020E0602020502020306" pitchFamily="34" charset="0"/>
            </a:endParaRPr>
          </a:p>
        </p:txBody>
      </p:sp>
      <p:sp>
        <p:nvSpPr>
          <p:cNvPr id="6" name="Rectangle 5"/>
          <p:cNvSpPr/>
          <p:nvPr/>
        </p:nvSpPr>
        <p:spPr>
          <a:xfrm>
            <a:off x="1055949" y="1711778"/>
            <a:ext cx="6778650" cy="4216539"/>
          </a:xfrm>
          <a:prstGeom prst="rect">
            <a:avLst/>
          </a:prstGeom>
        </p:spPr>
        <p:txBody>
          <a:bodyPr wrap="square">
            <a:spAutoFit/>
          </a:bodyPr>
          <a:lstStyle/>
          <a:p>
            <a:r>
              <a:rPr lang="en-US" sz="3200" dirty="0">
                <a:solidFill>
                  <a:schemeClr val="bg1"/>
                </a:solidFill>
                <a:latin typeface="Calibri" panose="020F0502020204030204" pitchFamily="34" charset="0"/>
              </a:rPr>
              <a:t>“All human beings—male and female—are created in the image of God. Each is a beloved spirit son or daughter of heavenly parents, and, as such, each has a divine nature and destiny. Gender is an essential characteristic of individual premortal, mortal, and eternal identity and purpose.”</a:t>
            </a:r>
          </a:p>
          <a:p>
            <a:r>
              <a:rPr lang="en-US" sz="1200" dirty="0">
                <a:solidFill>
                  <a:schemeClr val="bg1"/>
                </a:solidFill>
                <a:latin typeface="Calibri" panose="020F0502020204030204" pitchFamily="34" charset="0"/>
              </a:rPr>
              <a:t>Family Proclamation</a:t>
            </a:r>
            <a:endParaRPr lang="en-US" sz="1200" dirty="0">
              <a:solidFill>
                <a:schemeClr val="bg1"/>
              </a:solidFill>
            </a:endParaRPr>
          </a:p>
        </p:txBody>
      </p:sp>
      <p:pic>
        <p:nvPicPr>
          <p:cNvPr id="7170" name="Picture 2" descr="http://us.cdn2.123rf.com/168nwm/gnicolson/gnicolson1310/gnicolson131000029/22707092-siluetas-cabeza-masculinas-y-femenin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17" y="241526"/>
            <a:ext cx="160020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psdgraphics.com/wp-content/uploads/2013/06/male-female-silhouet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655" y="3845152"/>
            <a:ext cx="3650284" cy="274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1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E574FC-D8F7-7E17-3354-7A80078A9DF5}"/>
              </a:ext>
            </a:extLst>
          </p:cNvPr>
          <p:cNvPicPr>
            <a:picLocks noChangeAspect="1"/>
          </p:cNvPicPr>
          <p:nvPr/>
        </p:nvPicPr>
        <p:blipFill>
          <a:blip r:embed="rId2"/>
          <a:stretch>
            <a:fillRect/>
          </a:stretch>
        </p:blipFill>
        <p:spPr>
          <a:xfrm>
            <a:off x="0" y="-1010"/>
            <a:ext cx="12192000" cy="6875154"/>
          </a:xfrm>
          <a:prstGeom prst="rect">
            <a:avLst/>
          </a:prstGeom>
        </p:spPr>
      </p:pic>
      <p:sp>
        <p:nvSpPr>
          <p:cNvPr id="2" name="Rectangle 1"/>
          <p:cNvSpPr/>
          <p:nvPr/>
        </p:nvSpPr>
        <p:spPr>
          <a:xfrm>
            <a:off x="585786" y="1264341"/>
            <a:ext cx="4367214" cy="3046988"/>
          </a:xfrm>
          <a:prstGeom prst="rect">
            <a:avLst/>
          </a:prstGeom>
        </p:spPr>
        <p:txBody>
          <a:bodyPr wrap="square">
            <a:spAutoFit/>
          </a:bodyPr>
          <a:lstStyle/>
          <a:p>
            <a:r>
              <a:rPr lang="en-US" sz="3200" dirty="0">
                <a:solidFill>
                  <a:schemeClr val="bg1"/>
                </a:solidFill>
              </a:rPr>
              <a:t>“Think of [God’s] gift to you of your own physical body. The many amazing attributes of your body attest to your own ‘divine nature.’” </a:t>
            </a:r>
            <a:r>
              <a:rPr lang="en-US" sz="1200" dirty="0">
                <a:solidFill>
                  <a:schemeClr val="bg1"/>
                </a:solidFill>
              </a:rPr>
              <a:t>Elder Russell M. Nelson</a:t>
            </a:r>
          </a:p>
        </p:txBody>
      </p:sp>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Scenario 3</a:t>
            </a:r>
            <a:endParaRPr lang="en-US" sz="4000" dirty="0">
              <a:solidFill>
                <a:schemeClr val="bg1"/>
              </a:solidFill>
              <a:latin typeface="Berlin Sans FB" panose="020E0602020502020306" pitchFamily="34" charset="0"/>
            </a:endParaRPr>
          </a:p>
        </p:txBody>
      </p:sp>
      <p:sp>
        <p:nvSpPr>
          <p:cNvPr id="3" name="Rectangle 2"/>
          <p:cNvSpPr/>
          <p:nvPr/>
        </p:nvSpPr>
        <p:spPr>
          <a:xfrm>
            <a:off x="5116284" y="4860868"/>
            <a:ext cx="6096000" cy="1477328"/>
          </a:xfrm>
          <a:prstGeom prst="rect">
            <a:avLst/>
          </a:prstGeom>
        </p:spPr>
        <p:txBody>
          <a:bodyPr>
            <a:spAutoFit/>
          </a:bodyPr>
          <a:lstStyle/>
          <a:p>
            <a:r>
              <a:rPr lang="en-US" i="1" dirty="0">
                <a:solidFill>
                  <a:srgbClr val="FFFF00"/>
                </a:solidFill>
                <a:latin typeface="Palatino"/>
              </a:rPr>
              <a:t>Whereby are given unto us exceeding great and precious promises: that by these ye might be partakers of the divine nature, having escaped the corruption that is in the world through lust.</a:t>
            </a:r>
          </a:p>
          <a:p>
            <a:r>
              <a:rPr lang="en-US" i="1" dirty="0">
                <a:solidFill>
                  <a:srgbClr val="FFFF00"/>
                </a:solidFill>
                <a:latin typeface="Palatino"/>
              </a:rPr>
              <a:t>2 Peter 1:4</a:t>
            </a:r>
            <a:endParaRPr lang="en-US" i="1" dirty="0">
              <a:solidFill>
                <a:srgbClr val="FFFF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371" y="1440221"/>
            <a:ext cx="2296886" cy="2871108"/>
          </a:xfrm>
          <a:prstGeom prst="rect">
            <a:avLst/>
          </a:prstGeom>
        </p:spPr>
      </p:pic>
    </p:spTree>
    <p:extLst>
      <p:ext uri="{BB962C8B-B14F-4D97-AF65-F5344CB8AC3E}">
        <p14:creationId xmlns:p14="http://schemas.microsoft.com/office/powerpoint/2010/main" val="9752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TotalTime>
  <Words>1200</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Aptos Display</vt:lpstr>
      <vt:lpstr>Arial</vt:lpstr>
      <vt:lpstr>Berlin Sans FB</vt:lpstr>
      <vt:lpstr>Calibri</vt:lpstr>
      <vt:lpstr>Colonna MT</vt:lpstr>
      <vt:lpstr>Ensign:Serif</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2</cp:revision>
  <dcterms:created xsi:type="dcterms:W3CDTF">2025-07-29T13:56:59Z</dcterms:created>
  <dcterms:modified xsi:type="dcterms:W3CDTF">2025-07-29T15:37:45Z</dcterms:modified>
</cp:coreProperties>
</file>