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2" r:id="rId3"/>
    <p:sldId id="264" r:id="rId4"/>
    <p:sldId id="263" r:id="rId5"/>
    <p:sldId id="265" r:id="rId6"/>
    <p:sldId id="261" r:id="rId7"/>
    <p:sldId id="266" r:id="rId8"/>
    <p:sldId id="267" r:id="rId9"/>
    <p:sldId id="268" r:id="rId10"/>
    <p:sldId id="269" r:id="rId11"/>
    <p:sldId id="270" r:id="rId12"/>
    <p:sldId id="271" r:id="rId13"/>
    <p:sldId id="272" r:id="rId14"/>
    <p:sldId id="273" r:id="rId15"/>
    <p:sldId id="260" r:id="rId16"/>
    <p:sldId id="256" r:id="rId17"/>
    <p:sldId id="258" r:id="rId18"/>
  </p:sldIdLst>
  <p:sldSz cx="12192000" cy="6858000"/>
  <p:notesSz cx="6858000" cy="9144000"/>
  <p:embeddedFontLst>
    <p:embeddedFont>
      <p:font typeface="Comic Sans MS" panose="030F0702030302020204" pitchFamily="66" charset="0"/>
      <p:regular r:id="rId19"/>
      <p:bold r:id="rId20"/>
      <p:italic r:id="rId21"/>
      <p:boldItalic r:id="rId22"/>
    </p:embeddedFont>
    <p:embeddedFont>
      <p:font typeface="Matura MT Script Capitals" panose="03020802060602070202" pitchFamily="66" charset="0"/>
      <p:regular r:id="rId23"/>
    </p:embeddedFont>
    <p:embeddedFont>
      <p:font typeface="Palatino"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AF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3E0EF-9972-4395-B073-0E324DF2270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67091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229303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2044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3E0EF-9972-4395-B073-0E324DF2270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4933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3E0EF-9972-4395-B073-0E324DF2270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52542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3E0EF-9972-4395-B073-0E324DF2270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83698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3E0EF-9972-4395-B073-0E324DF22705}"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43095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3E0EF-9972-4395-B073-0E324DF22705}"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370443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3E0EF-9972-4395-B073-0E324DF22705}"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9456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3E0EF-9972-4395-B073-0E324DF2270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198963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3E0EF-9972-4395-B073-0E324DF2270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2A923-36F9-4687-9B84-67D85B72E2B8}" type="slidenum">
              <a:rPr lang="en-US" smtClean="0"/>
              <a:t>‹#›</a:t>
            </a:fld>
            <a:endParaRPr lang="en-US"/>
          </a:p>
        </p:txBody>
      </p:sp>
    </p:spTree>
    <p:extLst>
      <p:ext uri="{BB962C8B-B14F-4D97-AF65-F5344CB8AC3E}">
        <p14:creationId xmlns:p14="http://schemas.microsoft.com/office/powerpoint/2010/main" val="50700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3E0EF-9972-4395-B073-0E324DF22705}" type="datetimeFigureOut">
              <a:rPr lang="en-US" smtClean="0"/>
              <a:t>8/9/2025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2A923-36F9-4687-9B84-67D85B72E2B8}" type="slidenum">
              <a:rPr lang="en-US" smtClean="0"/>
              <a:t>‹#›</a:t>
            </a:fld>
            <a:endParaRPr lang="en-US"/>
          </a:p>
        </p:txBody>
      </p:sp>
    </p:spTree>
    <p:extLst>
      <p:ext uri="{BB962C8B-B14F-4D97-AF65-F5344CB8AC3E}">
        <p14:creationId xmlns:p14="http://schemas.microsoft.com/office/powerpoint/2010/main" val="146078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mormonnewsroom.org/article/the-divine-institution-of-marriage" TargetMode="External"/><Relationship Id="rId2" Type="http://schemas.openxmlformats.org/officeDocument/2006/relationships/hyperlink" Target="http://www.mormonnewsroom.org/article/church-instructs-leaders-on-same-sex-marriage" TargetMode="External"/><Relationship Id="rId1" Type="http://schemas.openxmlformats.org/officeDocument/2006/relationships/slideLayout" Target="../slideLayouts/slideLayout7.xml"/><Relationship Id="rId4" Type="http://schemas.openxmlformats.org/officeDocument/2006/relationships/hyperlink" Target="http://mormonsandgay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4AD44E-B79C-420F-BB65-5040ADD3E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4854" y="1166388"/>
            <a:ext cx="11914361" cy="1938992"/>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Three Messengers</a:t>
            </a:r>
          </a:p>
          <a:p>
            <a:pPr algn="ctr"/>
            <a:r>
              <a:rPr lang="en-US" sz="6000" dirty="0">
                <a:solidFill>
                  <a:schemeClr val="bg1"/>
                </a:solidFill>
                <a:latin typeface="Matura MT Script Capitals" panose="03020802060602070202" pitchFamily="66" charset="0"/>
              </a:rPr>
              <a:t>Genesis 18</a:t>
            </a:r>
          </a:p>
        </p:txBody>
      </p:sp>
      <p:grpSp>
        <p:nvGrpSpPr>
          <p:cNvPr id="6" name="Group 1113"/>
          <p:cNvGrpSpPr/>
          <p:nvPr/>
        </p:nvGrpSpPr>
        <p:grpSpPr>
          <a:xfrm>
            <a:off x="3843620" y="3380278"/>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303388" y="3298650"/>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548816" y="334798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845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Doctrines of Marriage</a:t>
            </a:r>
          </a:p>
        </p:txBody>
      </p:sp>
      <p:sp>
        <p:nvSpPr>
          <p:cNvPr id="7" name="Rectangle 6"/>
          <p:cNvSpPr/>
          <p:nvPr/>
        </p:nvSpPr>
        <p:spPr>
          <a:xfrm>
            <a:off x="337458" y="1178718"/>
            <a:ext cx="5290456" cy="2585323"/>
          </a:xfrm>
          <a:prstGeom prst="rect">
            <a:avLst/>
          </a:prstGeom>
        </p:spPr>
        <p:txBody>
          <a:bodyPr wrap="square">
            <a:spAutoFit/>
          </a:bodyPr>
          <a:lstStyle/>
          <a:p>
            <a:r>
              <a:rPr lang="en-US" dirty="0">
                <a:solidFill>
                  <a:schemeClr val="bg1"/>
                </a:solidFill>
                <a:latin typeface="Comic Sans MS" panose="030F0702030302020204" pitchFamily="66" charset="0"/>
              </a:rPr>
              <a:t>“We encourage all to bear in mind our Heavenly Father’s purposes in creating the earth and providing for our mortal birth and experience here as His children. ‘God created man in his own image, in the image of God created he him; male and female created he them. And God blessed them, and God said unto them, Be fruitful, and multiply, and replenish the earth’ </a:t>
            </a:r>
            <a:r>
              <a:rPr lang="en-US" sz="900" dirty="0">
                <a:solidFill>
                  <a:schemeClr val="bg1"/>
                </a:solidFill>
                <a:latin typeface="Comic Sans MS" panose="030F0702030302020204" pitchFamily="66" charset="0"/>
              </a:rPr>
              <a:t>(Genesis 1:27–28</a:t>
            </a:r>
            <a:r>
              <a:rPr lang="en-US" dirty="0">
                <a:solidFill>
                  <a:schemeClr val="bg1"/>
                </a:solidFill>
                <a:latin typeface="Comic Sans MS" panose="030F0702030302020204" pitchFamily="66" charset="0"/>
              </a:rPr>
              <a:t>). </a:t>
            </a:r>
          </a:p>
        </p:txBody>
      </p:sp>
      <p:sp>
        <p:nvSpPr>
          <p:cNvPr id="9" name="TextBox 8"/>
          <p:cNvSpPr txBox="1"/>
          <p:nvPr/>
        </p:nvSpPr>
        <p:spPr>
          <a:xfrm>
            <a:off x="8663106" y="6453138"/>
            <a:ext cx="3474274" cy="369332"/>
          </a:xfrm>
          <a:prstGeom prst="rect">
            <a:avLst/>
          </a:prstGeom>
          <a:noFill/>
        </p:spPr>
        <p:txBody>
          <a:bodyPr wrap="square" rtlCol="0">
            <a:spAutoFit/>
          </a:bodyPr>
          <a:lstStyle/>
          <a:p>
            <a:pPr algn="r"/>
            <a:r>
              <a:rPr lang="en-US" dirty="0">
                <a:solidFill>
                  <a:schemeClr val="bg1"/>
                </a:solidFill>
              </a:rPr>
              <a:t>(Family Proclamation)</a:t>
            </a:r>
          </a:p>
        </p:txBody>
      </p:sp>
      <p:sp>
        <p:nvSpPr>
          <p:cNvPr id="4" name="Rectangle 3"/>
          <p:cNvSpPr/>
          <p:nvPr/>
        </p:nvSpPr>
        <p:spPr>
          <a:xfrm>
            <a:off x="5615106" y="3336782"/>
            <a:ext cx="6096000" cy="3277820"/>
          </a:xfrm>
          <a:prstGeom prst="rect">
            <a:avLst/>
          </a:prstGeom>
        </p:spPr>
        <p:txBody>
          <a:bodyPr>
            <a:spAutoFit/>
          </a:bodyPr>
          <a:lstStyle/>
          <a:p>
            <a:r>
              <a:rPr lang="en-US" dirty="0">
                <a:solidFill>
                  <a:schemeClr val="bg1"/>
                </a:solidFill>
                <a:latin typeface="Comic Sans MS" panose="030F0702030302020204" pitchFamily="66" charset="0"/>
              </a:rPr>
              <a:t>‘Therefore shall a man leave his father and his mother, and shall cleave unto his wife: and they shall be one flesh’ </a:t>
            </a:r>
            <a:r>
              <a:rPr lang="en-US" sz="900" dirty="0">
                <a:solidFill>
                  <a:schemeClr val="bg1"/>
                </a:solidFill>
                <a:latin typeface="Comic Sans MS" panose="030F0702030302020204" pitchFamily="66" charset="0"/>
              </a:rPr>
              <a:t>(Genesis 2:24). </a:t>
            </a:r>
          </a:p>
          <a:p>
            <a:endParaRPr lang="en-US" sz="900" dirty="0">
              <a:solidFill>
                <a:schemeClr val="bg1"/>
              </a:solidFill>
              <a:latin typeface="Comic Sans MS" panose="030F0702030302020204" pitchFamily="66" charset="0"/>
            </a:endParaRPr>
          </a:p>
          <a:p>
            <a:r>
              <a:rPr lang="en-US" dirty="0">
                <a:solidFill>
                  <a:schemeClr val="bg1"/>
                </a:solidFill>
                <a:latin typeface="Comic Sans MS" panose="030F0702030302020204" pitchFamily="66" charset="0"/>
              </a:rPr>
              <a:t>Marriage between a man and a woman was instituted by God and is central to His plan for His children and for the well-being of society. Strong families, guided by a loving mother and father, serve as the fundamental institution for nurturing children, instilling faith, and transmitting to future generations the moral strengths and values that are important to civilization and crucial to eternal salvation.</a:t>
            </a:r>
          </a:p>
        </p:txBody>
      </p:sp>
      <p:pic>
        <p:nvPicPr>
          <p:cNvPr id="4098" name="Picture 2" descr="http://img3.etsystatic.com/000/0/5241421/il_fullxfull.1442512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129" y="3886685"/>
            <a:ext cx="2518363" cy="2518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0" name="Picture 4" descr="http://www.artfulheirlooms.com/images/couples-silhouett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61" t="19348" r="55439" b="19636"/>
          <a:stretch/>
        </p:blipFill>
        <p:spPr bwMode="auto">
          <a:xfrm>
            <a:off x="7064830" y="937052"/>
            <a:ext cx="1480458" cy="2277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4" descr="http://www.artfulheirlooms.com/images/couples-silhouette.jpg"/>
          <p:cNvPicPr>
            <a:picLocks noChangeAspect="1" noChangeArrowheads="1"/>
          </p:cNvPicPr>
          <p:nvPr/>
        </p:nvPicPr>
        <p:blipFill rotWithShape="1">
          <a:blip r:embed="rId4">
            <a:extLst>
              <a:ext uri="{28A0092B-C50C-407E-A947-70E740481C1C}">
                <a14:useLocalDpi xmlns:a14="http://schemas.microsoft.com/office/drawing/2010/main" val="0"/>
              </a:ext>
            </a:extLst>
          </a:blip>
          <a:srcRect l="56311" t="19168" r="13403" b="20193"/>
          <a:stretch/>
        </p:blipFill>
        <p:spPr bwMode="auto">
          <a:xfrm>
            <a:off x="8915400" y="1021951"/>
            <a:ext cx="1447799" cy="21921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5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Effect transition="in" filter="fade">
                                      <p:cBhvr>
                                        <p:cTn id="2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Moral law of God</a:t>
            </a:r>
          </a:p>
        </p:txBody>
      </p:sp>
      <p:sp>
        <p:nvSpPr>
          <p:cNvPr id="7" name="Rectangle 6"/>
          <p:cNvSpPr/>
          <p:nvPr/>
        </p:nvSpPr>
        <p:spPr>
          <a:xfrm>
            <a:off x="3229376" y="1244346"/>
            <a:ext cx="5290456" cy="3970318"/>
          </a:xfrm>
          <a:prstGeom prst="rect">
            <a:avLst/>
          </a:prstGeom>
        </p:spPr>
        <p:txBody>
          <a:bodyPr wrap="square">
            <a:spAutoFit/>
          </a:bodyPr>
          <a:lstStyle/>
          <a:p>
            <a:pPr fontAlgn="base"/>
            <a:r>
              <a:rPr lang="en-US" dirty="0">
                <a:solidFill>
                  <a:schemeClr val="bg1"/>
                </a:solidFill>
                <a:latin typeface="Comic Sans MS" panose="030F0702030302020204" pitchFamily="66" charset="0"/>
              </a:rPr>
              <a:t>“Changes in the civil law do not, indeed cannot, change the moral law that God has established. God expects us to uphold and keep His commandments regardless of divergent opinions or trends in society.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His law of chastity is clear: sexual relations are proper only between a man and a woman who are legally and lawfully wedded as husband and wife.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We urge you to review and teach Church members the doctrine contained in ‘The Family: A Proclamation to the World.’</a:t>
            </a:r>
          </a:p>
        </p:txBody>
      </p:sp>
      <p:sp>
        <p:nvSpPr>
          <p:cNvPr id="4" name="Rectangle 3"/>
          <p:cNvSpPr/>
          <p:nvPr/>
        </p:nvSpPr>
        <p:spPr>
          <a:xfrm>
            <a:off x="5344489" y="5370535"/>
            <a:ext cx="6096000" cy="1200329"/>
          </a:xfrm>
          <a:prstGeom prst="rect">
            <a:avLst/>
          </a:prstGeom>
        </p:spPr>
        <p:txBody>
          <a:bodyPr>
            <a:spAutoFit/>
          </a:bodyPr>
          <a:lstStyle/>
          <a:p>
            <a:pPr fontAlgn="base"/>
            <a:r>
              <a:rPr lang="en-US" sz="2400" dirty="0">
                <a:solidFill>
                  <a:schemeClr val="bg1"/>
                </a:solidFill>
                <a:latin typeface="Comic Sans MS" panose="030F0702030302020204" pitchFamily="66" charset="0"/>
              </a:rPr>
              <a:t>“Just as those who promote same-sex marriage are entitled to civility, the same is true for those who oppose it.”</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(5)</a:t>
            </a:r>
          </a:p>
        </p:txBody>
      </p:sp>
      <p:grpSp>
        <p:nvGrpSpPr>
          <p:cNvPr id="6" name="Group 5"/>
          <p:cNvGrpSpPr/>
          <p:nvPr/>
        </p:nvGrpSpPr>
        <p:grpSpPr>
          <a:xfrm>
            <a:off x="337458" y="1178718"/>
            <a:ext cx="2331274" cy="3402103"/>
            <a:chOff x="6270790" y="983286"/>
            <a:chExt cx="2331274" cy="3402103"/>
          </a:xfrm>
        </p:grpSpPr>
        <p:pic>
          <p:nvPicPr>
            <p:cNvPr id="5124" name="Picture 4" descr="http://ddce.utexas.edu/news/wp-content/uploads/2014/07/CRB.gif"/>
            <p:cNvPicPr>
              <a:picLocks noChangeAspect="1" noChangeArrowheads="1"/>
            </p:cNvPicPr>
            <p:nvPr/>
          </p:nvPicPr>
          <p:blipFill rotWithShape="1">
            <a:blip r:embed="rId3">
              <a:extLst>
                <a:ext uri="{28A0092B-C50C-407E-A947-70E740481C1C}">
                  <a14:useLocalDpi xmlns:a14="http://schemas.microsoft.com/office/drawing/2010/main" val="0"/>
                </a:ext>
              </a:extLst>
            </a:blip>
            <a:srcRect l="1085" t="11239" r="6800" b="64977"/>
            <a:stretch/>
          </p:blipFill>
          <p:spPr bwMode="auto">
            <a:xfrm>
              <a:off x="6270790" y="3494530"/>
              <a:ext cx="2331274" cy="8908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42277" y="983286"/>
              <a:ext cx="1401432" cy="2312894"/>
              <a:chOff x="304800" y="4191000"/>
              <a:chExt cx="1401432" cy="2312894"/>
            </a:xfrm>
          </p:grpSpPr>
          <p:sp>
            <p:nvSpPr>
              <p:cNvPr id="14" name="Oval 13"/>
              <p:cNvSpPr/>
              <p:nvPr/>
            </p:nvSpPr>
            <p:spPr>
              <a:xfrm>
                <a:off x="435844" y="5104367"/>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7823" y="5104367"/>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328" y="4312782"/>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617328" y="4191000"/>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6492476">
                <a:off x="30061" y="4667869"/>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5400000">
                <a:off x="967908" y="4688535"/>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7328"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82769"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0"/>
              <p:cNvGrpSpPr/>
              <p:nvPr/>
            </p:nvGrpSpPr>
            <p:grpSpPr>
              <a:xfrm rot="6582136">
                <a:off x="394296" y="5661490"/>
                <a:ext cx="752908" cy="931899"/>
                <a:chOff x="3429000" y="2743200"/>
                <a:chExt cx="1447800" cy="2363802"/>
              </a:xfrm>
            </p:grpSpPr>
            <p:sp>
              <p:nvSpPr>
                <p:cNvPr id="24" name="Rounded Rectangle 23"/>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435845" y="5774170"/>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8603868" y="1651523"/>
            <a:ext cx="3132326" cy="3203913"/>
            <a:chOff x="8871165" y="1945123"/>
            <a:chExt cx="3132326" cy="3203913"/>
          </a:xfrm>
        </p:grpSpPr>
        <p:pic>
          <p:nvPicPr>
            <p:cNvPr id="5122" name="Picture 2" descr="https://s-media-cache-ak0.pinimg.com/736x/49/02/8f/49028f752843a3d3068b8599619246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1165" y="2312415"/>
              <a:ext cx="2836621" cy="28366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ews.byu.edu/releases/archive06/May/andersen/nandersen-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3596" y="1945123"/>
              <a:ext cx="1019895" cy="125802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descr="http://www.clker.com/cliparts/k/o/y/2/l/s/pointing-finger-without-shade-md.png"/>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2983856" y="5048528"/>
            <a:ext cx="1400026" cy="181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5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750" fill="hold"/>
                                        <p:tgtEl>
                                          <p:spTgt spid="31"/>
                                        </p:tgtEl>
                                        <p:attrNameLst>
                                          <p:attrName>ppt_x</p:attrName>
                                        </p:attrNameLst>
                                      </p:cBhvr>
                                      <p:tavLst>
                                        <p:tav tm="0">
                                          <p:val>
                                            <p:strVal val="0-#ppt_w/2"/>
                                          </p:val>
                                        </p:tav>
                                        <p:tav tm="100000">
                                          <p:val>
                                            <p:strVal val="#ppt_x"/>
                                          </p:val>
                                        </p:tav>
                                      </p:tavLst>
                                    </p:anim>
                                    <p:anim calcmode="lin" valueType="num">
                                      <p:cBhvr additive="base">
                                        <p:cTn id="29"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Same Sex Attraction</a:t>
            </a:r>
          </a:p>
        </p:txBody>
      </p:sp>
      <p:sp>
        <p:nvSpPr>
          <p:cNvPr id="7" name="Rectangle 6"/>
          <p:cNvSpPr/>
          <p:nvPr/>
        </p:nvSpPr>
        <p:spPr>
          <a:xfrm>
            <a:off x="420862" y="1151647"/>
            <a:ext cx="5290456" cy="3139321"/>
          </a:xfrm>
          <a:prstGeom prst="rect">
            <a:avLst/>
          </a:prstGeom>
        </p:spPr>
        <p:txBody>
          <a:bodyPr wrap="square">
            <a:spAutoFit/>
          </a:bodyPr>
          <a:lstStyle/>
          <a:p>
            <a:pPr fontAlgn="base"/>
            <a:r>
              <a:rPr lang="en-US" dirty="0">
                <a:solidFill>
                  <a:schemeClr val="bg1"/>
                </a:solidFill>
                <a:latin typeface="Comic Sans MS" panose="030F0702030302020204" pitchFamily="66" charset="0"/>
              </a:rPr>
              <a:t>Those who experience same-sex attraction can enjoy all the blessings of the gospel as they keep the covenants they have made with God.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As they choose to live the law of chastity, they can have pure and virtuous thoughts and avoid lusting.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They can counsel with trusted family members and their bishops or branch presidents about how to remain sexually pure. </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28" name="Rectangle 27"/>
          <p:cNvSpPr/>
          <p:nvPr/>
        </p:nvSpPr>
        <p:spPr>
          <a:xfrm>
            <a:off x="6654154" y="1416564"/>
            <a:ext cx="5290456" cy="2308324"/>
          </a:xfrm>
          <a:prstGeom prst="rect">
            <a:avLst/>
          </a:prstGeom>
        </p:spPr>
        <p:txBody>
          <a:bodyPr wrap="square">
            <a:spAutoFit/>
          </a:bodyPr>
          <a:lstStyle/>
          <a:p>
            <a:pPr fontAlgn="base"/>
            <a:r>
              <a:rPr lang="en-US" dirty="0">
                <a:solidFill>
                  <a:schemeClr val="bg1"/>
                </a:solidFill>
                <a:latin typeface="Comic Sans MS" panose="030F0702030302020204" pitchFamily="66" charset="0"/>
              </a:rPr>
              <a:t>Any member of the Church who breaks the law of chastity must repent, which includes confession to a bishop or branch president, who will lovingly help him or her obtain forgiveness from the Lord. </a:t>
            </a:r>
          </a:p>
          <a:p>
            <a:pPr fontAlgn="base"/>
            <a:endParaRPr lang="en-US" dirty="0">
              <a:solidFill>
                <a:schemeClr val="bg1"/>
              </a:solidFill>
              <a:latin typeface="Comic Sans MS" panose="030F0702030302020204" pitchFamily="66" charset="0"/>
            </a:endParaRPr>
          </a:p>
          <a:p>
            <a:pPr fontAlgn="base"/>
            <a:r>
              <a:rPr lang="en-US" dirty="0">
                <a:solidFill>
                  <a:schemeClr val="bg1"/>
                </a:solidFill>
                <a:latin typeface="Comic Sans MS" panose="030F0702030302020204" pitchFamily="66" charset="0"/>
              </a:rPr>
              <a:t>The Lord loves all His children and wants them to repent and to be clean from sin.</a:t>
            </a:r>
          </a:p>
        </p:txBody>
      </p:sp>
      <p:grpSp>
        <p:nvGrpSpPr>
          <p:cNvPr id="37" name="Group 36"/>
          <p:cNvGrpSpPr/>
          <p:nvPr/>
        </p:nvGrpSpPr>
        <p:grpSpPr>
          <a:xfrm>
            <a:off x="6987455" y="5236555"/>
            <a:ext cx="1076099" cy="1455070"/>
            <a:chOff x="6696052" y="1382055"/>
            <a:chExt cx="1076099" cy="1455070"/>
          </a:xfrm>
          <a:solidFill>
            <a:schemeClr val="accent6">
              <a:lumMod val="75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350182" y="5203271"/>
            <a:ext cx="1076099" cy="1455070"/>
            <a:chOff x="6696052" y="1382055"/>
            <a:chExt cx="1076099" cy="1455070"/>
          </a:xfrm>
          <a:solidFill>
            <a:schemeClr val="accent6">
              <a:lumMod val="75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113629" y="5203271"/>
            <a:ext cx="1076099" cy="1455070"/>
            <a:chOff x="6696052" y="1382055"/>
            <a:chExt cx="1076099" cy="1455070"/>
          </a:xfrm>
          <a:solidFill>
            <a:schemeClr val="accent6">
              <a:lumMod val="75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803984" y="5142491"/>
            <a:ext cx="1076099" cy="1549134"/>
            <a:chOff x="5803984" y="5142491"/>
            <a:chExt cx="1076099" cy="1549134"/>
          </a:xfrm>
        </p:grpSpPr>
        <p:grpSp>
          <p:nvGrpSpPr>
            <p:cNvPr id="38" name="Group 37"/>
            <p:cNvGrpSpPr/>
            <p:nvPr/>
          </p:nvGrpSpPr>
          <p:grpSpPr>
            <a:xfrm>
              <a:off x="5803984" y="5236555"/>
              <a:ext cx="1076099" cy="1455070"/>
              <a:chOff x="6696052" y="1382055"/>
              <a:chExt cx="1076099" cy="1455070"/>
            </a:xfrm>
            <a:solidFill>
              <a:schemeClr val="accent6">
                <a:lumMod val="75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5854739" y="5142491"/>
              <a:ext cx="983172" cy="1421786"/>
            </a:xfrm>
            <a:custGeom>
              <a:avLst/>
              <a:gdLst>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880003 w 880003"/>
                <a:gd name="connsiteY4" fmla="*/ 1119171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144378 w 880003"/>
                <a:gd name="connsiteY7" fmla="*/ 1128796 h 1421786"/>
                <a:gd name="connsiteX8" fmla="*/ 0 w 880003"/>
                <a:gd name="connsiteY8" fmla="*/ 302615 h 1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03" h="1421786">
                  <a:moveTo>
                    <a:pt x="0" y="302615"/>
                  </a:moveTo>
                  <a:cubicBezTo>
                    <a:pt x="0" y="135485"/>
                    <a:pt x="135485" y="0"/>
                    <a:pt x="302615" y="0"/>
                  </a:cubicBezTo>
                  <a:lnTo>
                    <a:pt x="577388" y="0"/>
                  </a:lnTo>
                  <a:cubicBezTo>
                    <a:pt x="744518" y="0"/>
                    <a:pt x="880003" y="135485"/>
                    <a:pt x="880003" y="302615"/>
                  </a:cubicBezTo>
                  <a:cubicBezTo>
                    <a:pt x="880003" y="574800"/>
                    <a:pt x="793376" y="818110"/>
                    <a:pt x="793376" y="1090295"/>
                  </a:cubicBezTo>
                  <a:cubicBezTo>
                    <a:pt x="793376" y="1257425"/>
                    <a:pt x="744518" y="1421786"/>
                    <a:pt x="577388" y="1421786"/>
                  </a:cubicBezTo>
                  <a:lnTo>
                    <a:pt x="302615" y="1421786"/>
                  </a:lnTo>
                  <a:cubicBezTo>
                    <a:pt x="135485" y="1421786"/>
                    <a:pt x="144378" y="1295926"/>
                    <a:pt x="144378" y="1128796"/>
                  </a:cubicBezTo>
                  <a:lnTo>
                    <a:pt x="0" y="302615"/>
                  </a:ln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D129431-805C-4AD6-96FD-CCC038D93AFA}"/>
              </a:ext>
            </a:extLst>
          </p:cNvPr>
          <p:cNvGrpSpPr/>
          <p:nvPr/>
        </p:nvGrpSpPr>
        <p:grpSpPr>
          <a:xfrm>
            <a:off x="4607188" y="5120762"/>
            <a:ext cx="1076099" cy="1537579"/>
            <a:chOff x="4607188" y="5120762"/>
            <a:chExt cx="1076099" cy="1537579"/>
          </a:xfrm>
        </p:grpSpPr>
        <p:grpSp>
          <p:nvGrpSpPr>
            <p:cNvPr id="39" name="Group 38"/>
            <p:cNvGrpSpPr/>
            <p:nvPr/>
          </p:nvGrpSpPr>
          <p:grpSpPr>
            <a:xfrm>
              <a:off x="4607188" y="5203271"/>
              <a:ext cx="1076099" cy="1455070"/>
              <a:chOff x="6696052" y="1382055"/>
              <a:chExt cx="1076099" cy="1455070"/>
            </a:xfrm>
            <a:solidFill>
              <a:schemeClr val="accent6">
                <a:lumMod val="75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ed Rectangle 66">
              <a:extLst>
                <a:ext uri="{FF2B5EF4-FFF2-40B4-BE49-F238E27FC236}">
                  <a16:creationId xmlns:a16="http://schemas.microsoft.com/office/drawing/2014/main" id="{7420FDF3-C3F0-4612-86B6-5635690CBD9D}"/>
                </a:ext>
              </a:extLst>
            </p:cNvPr>
            <p:cNvSpPr/>
            <p:nvPr/>
          </p:nvSpPr>
          <p:spPr>
            <a:xfrm>
              <a:off x="4631113" y="5120762"/>
              <a:ext cx="983172" cy="1421786"/>
            </a:xfrm>
            <a:custGeom>
              <a:avLst/>
              <a:gdLst>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880003 w 880003"/>
                <a:gd name="connsiteY4" fmla="*/ 1119171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0 w 880003"/>
                <a:gd name="connsiteY7" fmla="*/ 1119171 h 1421786"/>
                <a:gd name="connsiteX8" fmla="*/ 0 w 880003"/>
                <a:gd name="connsiteY8" fmla="*/ 302615 h 1421786"/>
                <a:gd name="connsiteX0" fmla="*/ 0 w 880003"/>
                <a:gd name="connsiteY0" fmla="*/ 302615 h 1421786"/>
                <a:gd name="connsiteX1" fmla="*/ 302615 w 880003"/>
                <a:gd name="connsiteY1" fmla="*/ 0 h 1421786"/>
                <a:gd name="connsiteX2" fmla="*/ 577388 w 880003"/>
                <a:gd name="connsiteY2" fmla="*/ 0 h 1421786"/>
                <a:gd name="connsiteX3" fmla="*/ 880003 w 880003"/>
                <a:gd name="connsiteY3" fmla="*/ 302615 h 1421786"/>
                <a:gd name="connsiteX4" fmla="*/ 793376 w 880003"/>
                <a:gd name="connsiteY4" fmla="*/ 1090295 h 1421786"/>
                <a:gd name="connsiteX5" fmla="*/ 577388 w 880003"/>
                <a:gd name="connsiteY5" fmla="*/ 1421786 h 1421786"/>
                <a:gd name="connsiteX6" fmla="*/ 302615 w 880003"/>
                <a:gd name="connsiteY6" fmla="*/ 1421786 h 1421786"/>
                <a:gd name="connsiteX7" fmla="*/ 144378 w 880003"/>
                <a:gd name="connsiteY7" fmla="*/ 1128796 h 1421786"/>
                <a:gd name="connsiteX8" fmla="*/ 0 w 880003"/>
                <a:gd name="connsiteY8" fmla="*/ 302615 h 1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03" h="1421786">
                  <a:moveTo>
                    <a:pt x="0" y="302615"/>
                  </a:moveTo>
                  <a:cubicBezTo>
                    <a:pt x="0" y="135485"/>
                    <a:pt x="135485" y="0"/>
                    <a:pt x="302615" y="0"/>
                  </a:cubicBezTo>
                  <a:lnTo>
                    <a:pt x="577388" y="0"/>
                  </a:lnTo>
                  <a:cubicBezTo>
                    <a:pt x="744518" y="0"/>
                    <a:pt x="880003" y="135485"/>
                    <a:pt x="880003" y="302615"/>
                  </a:cubicBezTo>
                  <a:cubicBezTo>
                    <a:pt x="880003" y="574800"/>
                    <a:pt x="793376" y="818110"/>
                    <a:pt x="793376" y="1090295"/>
                  </a:cubicBezTo>
                  <a:cubicBezTo>
                    <a:pt x="793376" y="1257425"/>
                    <a:pt x="744518" y="1421786"/>
                    <a:pt x="577388" y="1421786"/>
                  </a:cubicBezTo>
                  <a:lnTo>
                    <a:pt x="302615" y="1421786"/>
                  </a:lnTo>
                  <a:cubicBezTo>
                    <a:pt x="135485" y="1421786"/>
                    <a:pt x="144378" y="1295926"/>
                    <a:pt x="144378" y="1128796"/>
                  </a:cubicBezTo>
                  <a:lnTo>
                    <a:pt x="0" y="302615"/>
                  </a:ln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04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2"/>
                                        </p:tgtEl>
                                        <p:attrNameLst>
                                          <p:attrName>style.visibility</p:attrName>
                                        </p:attrNameLst>
                                      </p:cBhvr>
                                      <p:to>
                                        <p:strVal val="visible"/>
                                      </p:to>
                                    </p:set>
                                    <p:anim calcmode="lin" valueType="num">
                                      <p:cBhvr additive="base">
                                        <p:cTn id="9" dur="500" fill="hold"/>
                                        <p:tgtEl>
                                          <p:spTgt spid="42"/>
                                        </p:tgtEl>
                                        <p:attrNameLst>
                                          <p:attrName>ppt_x</p:attrName>
                                        </p:attrNameLst>
                                      </p:cBhvr>
                                      <p:tavLst>
                                        <p:tav tm="0">
                                          <p:val>
                                            <p:strVal val="#ppt_x"/>
                                          </p:val>
                                        </p:tav>
                                        <p:tav tm="100000">
                                          <p:val>
                                            <p:strVal val="#ppt_x"/>
                                          </p:val>
                                        </p:tav>
                                      </p:tavLst>
                                    </p:anim>
                                    <p:anim calcmode="lin" valueType="num">
                                      <p:cBhvr additive="base">
                                        <p:cTn id="1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2" end="2"/>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What About the Righteous?</a:t>
            </a:r>
          </a:p>
        </p:txBody>
      </p:sp>
      <p:sp>
        <p:nvSpPr>
          <p:cNvPr id="7" name="Rectangle 6"/>
          <p:cNvSpPr/>
          <p:nvPr/>
        </p:nvSpPr>
        <p:spPr>
          <a:xfrm>
            <a:off x="1250943" y="2064565"/>
            <a:ext cx="3970834" cy="954107"/>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What did Abraham ask of the Lord?</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28" name="Rectangle 27"/>
          <p:cNvSpPr/>
          <p:nvPr/>
        </p:nvSpPr>
        <p:spPr>
          <a:xfrm>
            <a:off x="7337734" y="4473199"/>
            <a:ext cx="3814787" cy="954107"/>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Will you destroy everyone?</a:t>
            </a:r>
          </a:p>
        </p:txBody>
      </p:sp>
      <p:sp>
        <p:nvSpPr>
          <p:cNvPr id="30" name="TextBox 29"/>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18:22-26</a:t>
            </a:r>
          </a:p>
        </p:txBody>
      </p:sp>
      <p:pic>
        <p:nvPicPr>
          <p:cNvPr id="31"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55254" y="2087854"/>
            <a:ext cx="1317047" cy="223542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1881472" y="3260757"/>
            <a:ext cx="1353782" cy="2562295"/>
            <a:chOff x="3810000" y="553998"/>
            <a:chExt cx="1839832" cy="3482238"/>
          </a:xfrm>
        </p:grpSpPr>
        <p:sp>
          <p:nvSpPr>
            <p:cNvPr id="69" name="Cloud 6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Extract 7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220061" y="818482"/>
              <a:ext cx="938018" cy="300171"/>
              <a:chOff x="1756756" y="4876800"/>
              <a:chExt cx="4088873" cy="1308463"/>
            </a:xfrm>
          </p:grpSpPr>
          <p:grpSp>
            <p:nvGrpSpPr>
              <p:cNvPr id="116" name="Group 115"/>
              <p:cNvGrpSpPr/>
              <p:nvPr/>
            </p:nvGrpSpPr>
            <p:grpSpPr>
              <a:xfrm>
                <a:off x="1756756" y="4876800"/>
                <a:ext cx="1367444" cy="1295400"/>
                <a:chOff x="1756756" y="4876800"/>
                <a:chExt cx="1367444" cy="1295400"/>
              </a:xfrm>
            </p:grpSpPr>
            <p:sp>
              <p:nvSpPr>
                <p:cNvPr id="127" name="Quad Arrow Callout 1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3119647" y="4889863"/>
                <a:ext cx="1367444" cy="1295400"/>
                <a:chOff x="1756756" y="4876800"/>
                <a:chExt cx="1367444" cy="1295400"/>
              </a:xfrm>
            </p:grpSpPr>
            <p:sp>
              <p:nvSpPr>
                <p:cNvPr id="124" name="Quad Arrow Callout 1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4478185" y="4889863"/>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Quad Arrow Callout 11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rot="17531393">
              <a:off x="4356564" y="2143638"/>
              <a:ext cx="938018" cy="300171"/>
              <a:chOff x="1756756" y="4876800"/>
              <a:chExt cx="4088873" cy="1308463"/>
            </a:xfrm>
          </p:grpSpPr>
          <p:grpSp>
            <p:nvGrpSpPr>
              <p:cNvPr id="102" name="Group 101"/>
              <p:cNvGrpSpPr/>
              <p:nvPr/>
            </p:nvGrpSpPr>
            <p:grpSpPr>
              <a:xfrm>
                <a:off x="1756756" y="4876800"/>
                <a:ext cx="1367444" cy="1295400"/>
                <a:chOff x="1756756" y="4876800"/>
                <a:chExt cx="1367444" cy="1295400"/>
              </a:xfrm>
            </p:grpSpPr>
            <p:sp>
              <p:nvSpPr>
                <p:cNvPr id="113" name="Quad Arrow Callout 1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119647" y="4889863"/>
                <a:ext cx="1367444" cy="1295400"/>
                <a:chOff x="1756756" y="4876800"/>
                <a:chExt cx="1367444" cy="1295400"/>
              </a:xfrm>
            </p:grpSpPr>
            <p:sp>
              <p:nvSpPr>
                <p:cNvPr id="110" name="Quad Arrow Callout 1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78185" y="4889863"/>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Quad Arrow Callout 10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17531393">
              <a:off x="3995156" y="3097226"/>
              <a:ext cx="938018" cy="300171"/>
              <a:chOff x="1756756" y="4876800"/>
              <a:chExt cx="4088873" cy="1308463"/>
            </a:xfrm>
          </p:grpSpPr>
          <p:grpSp>
            <p:nvGrpSpPr>
              <p:cNvPr id="88" name="Group 87"/>
              <p:cNvGrpSpPr/>
              <p:nvPr/>
            </p:nvGrpSpPr>
            <p:grpSpPr>
              <a:xfrm>
                <a:off x="1756756" y="4876800"/>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119647"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4478185" y="4889863"/>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Quad Arrow Callout 9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loud 8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5944673">
              <a:off x="4589853" y="1633365"/>
              <a:ext cx="162381" cy="3279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7475219" y="1186289"/>
            <a:ext cx="3738843" cy="2169235"/>
            <a:chOff x="-644345" y="698087"/>
            <a:chExt cx="9347041" cy="5423051"/>
          </a:xfrm>
        </p:grpSpPr>
        <p:grpSp>
          <p:nvGrpSpPr>
            <p:cNvPr id="131" name="Group 58"/>
            <p:cNvGrpSpPr/>
            <p:nvPr/>
          </p:nvGrpSpPr>
          <p:grpSpPr>
            <a:xfrm flipH="1">
              <a:off x="-375006" y="3181163"/>
              <a:ext cx="926582" cy="1524000"/>
              <a:chOff x="1747738" y="1143000"/>
              <a:chExt cx="2675816" cy="5410200"/>
            </a:xfrm>
          </p:grpSpPr>
          <p:sp>
            <p:nvSpPr>
              <p:cNvPr id="936" name="Wave 93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Wave 93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8" name="Group 2"/>
              <p:cNvGrpSpPr/>
              <p:nvPr/>
            </p:nvGrpSpPr>
            <p:grpSpPr>
              <a:xfrm>
                <a:off x="2468899" y="3115235"/>
                <a:ext cx="1004332" cy="932329"/>
                <a:chOff x="3253121" y="1066802"/>
                <a:chExt cx="2384351" cy="1922552"/>
              </a:xfrm>
              <a:solidFill>
                <a:schemeClr val="bg2">
                  <a:lumMod val="50000"/>
                </a:schemeClr>
              </a:solidFill>
            </p:grpSpPr>
            <p:sp>
              <p:nvSpPr>
                <p:cNvPr id="984" name="Teardrop 98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9" name="Group 11"/>
              <p:cNvGrpSpPr/>
              <p:nvPr/>
            </p:nvGrpSpPr>
            <p:grpSpPr>
              <a:xfrm rot="3249924">
                <a:off x="1735936" y="2283796"/>
                <a:ext cx="1118259" cy="1094656"/>
                <a:chOff x="3253123" y="1066800"/>
                <a:chExt cx="2384352" cy="1922552"/>
              </a:xfrm>
            </p:grpSpPr>
            <p:sp>
              <p:nvSpPr>
                <p:cNvPr id="976" name="Teardrop 97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Moon 97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Moon 97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Moon 97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Moon 97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Moon 98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Moon 98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22"/>
              <p:cNvGrpSpPr/>
              <p:nvPr/>
            </p:nvGrpSpPr>
            <p:grpSpPr>
              <a:xfrm rot="5400000">
                <a:off x="2045598" y="1154802"/>
                <a:ext cx="1118259" cy="1094656"/>
                <a:chOff x="3253123" y="1066800"/>
                <a:chExt cx="2384352" cy="1922552"/>
              </a:xfrm>
            </p:grpSpPr>
            <p:sp>
              <p:nvSpPr>
                <p:cNvPr id="968" name="Teardrop 96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Moon 96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Moon 96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Moon 97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Moon 97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Moon 97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Moon 97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31"/>
              <p:cNvGrpSpPr/>
              <p:nvPr/>
            </p:nvGrpSpPr>
            <p:grpSpPr>
              <a:xfrm rot="18371763">
                <a:off x="3184558" y="1293913"/>
                <a:ext cx="1118259" cy="1094656"/>
                <a:chOff x="3253123" y="1066800"/>
                <a:chExt cx="2384352" cy="1922552"/>
              </a:xfrm>
            </p:grpSpPr>
            <p:sp>
              <p:nvSpPr>
                <p:cNvPr id="960" name="Teardrop 95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Moon 96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Moon 96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Moon 96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Moon 96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Moon 96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Moon 96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2" name="Group 40"/>
              <p:cNvGrpSpPr/>
              <p:nvPr/>
            </p:nvGrpSpPr>
            <p:grpSpPr>
              <a:xfrm rot="19164313">
                <a:off x="3150199" y="2320851"/>
                <a:ext cx="1273355" cy="1253498"/>
                <a:chOff x="3253123" y="1066800"/>
                <a:chExt cx="2384352" cy="1922552"/>
              </a:xfrm>
            </p:grpSpPr>
            <p:sp>
              <p:nvSpPr>
                <p:cNvPr id="952" name="Teardrop 9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Moon 9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Moon 9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Moon 9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Moon 9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Moon 9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Moon 9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49"/>
              <p:cNvGrpSpPr/>
              <p:nvPr/>
            </p:nvGrpSpPr>
            <p:grpSpPr>
              <a:xfrm rot="1063382">
                <a:off x="2473119" y="2046587"/>
                <a:ext cx="1069843" cy="895533"/>
                <a:chOff x="3253123" y="1066800"/>
                <a:chExt cx="2384352" cy="1922552"/>
              </a:xfrm>
            </p:grpSpPr>
            <p:sp>
              <p:nvSpPr>
                <p:cNvPr id="944" name="Teardrop 94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Moon 94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Moon 94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Moon 94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Moon 94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Moon 94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Moon 94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58"/>
            <p:cNvGrpSpPr/>
            <p:nvPr/>
          </p:nvGrpSpPr>
          <p:grpSpPr>
            <a:xfrm>
              <a:off x="1335593" y="3012134"/>
              <a:ext cx="1158228" cy="1905000"/>
              <a:chOff x="1747738" y="1143000"/>
              <a:chExt cx="2675816" cy="5410200"/>
            </a:xfrm>
          </p:grpSpPr>
          <p:sp>
            <p:nvSpPr>
              <p:cNvPr id="880" name="Wave 879"/>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Wave 880"/>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2" name="Group 2"/>
              <p:cNvGrpSpPr/>
              <p:nvPr/>
            </p:nvGrpSpPr>
            <p:grpSpPr>
              <a:xfrm>
                <a:off x="2468899" y="3115235"/>
                <a:ext cx="1004332" cy="932329"/>
                <a:chOff x="3253121" y="1066802"/>
                <a:chExt cx="2384351" cy="1922552"/>
              </a:xfrm>
              <a:solidFill>
                <a:schemeClr val="bg2">
                  <a:lumMod val="50000"/>
                </a:schemeClr>
              </a:solidFill>
            </p:grpSpPr>
            <p:sp>
              <p:nvSpPr>
                <p:cNvPr id="928" name="Teardrop 92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11"/>
              <p:cNvGrpSpPr/>
              <p:nvPr/>
            </p:nvGrpSpPr>
            <p:grpSpPr>
              <a:xfrm rot="3249924">
                <a:off x="1735936" y="2283796"/>
                <a:ext cx="1118259" cy="1094656"/>
                <a:chOff x="3253123" y="1066800"/>
                <a:chExt cx="2384352" cy="1922552"/>
              </a:xfrm>
            </p:grpSpPr>
            <p:sp>
              <p:nvSpPr>
                <p:cNvPr id="920" name="Teardrop 91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Moon 9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Moon 9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9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9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9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22"/>
              <p:cNvGrpSpPr/>
              <p:nvPr/>
            </p:nvGrpSpPr>
            <p:grpSpPr>
              <a:xfrm rot="5400000">
                <a:off x="2045598" y="1154802"/>
                <a:ext cx="1118259" cy="1094656"/>
                <a:chOff x="3253123" y="1066800"/>
                <a:chExt cx="2384352" cy="1922552"/>
              </a:xfrm>
            </p:grpSpPr>
            <p:sp>
              <p:nvSpPr>
                <p:cNvPr id="912" name="Teardrop 91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Moon 91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Moon 91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Moon 91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31"/>
              <p:cNvGrpSpPr/>
              <p:nvPr/>
            </p:nvGrpSpPr>
            <p:grpSpPr>
              <a:xfrm rot="18371763">
                <a:off x="3184558" y="1293913"/>
                <a:ext cx="1118259" cy="1094656"/>
                <a:chOff x="3253123" y="1066800"/>
                <a:chExt cx="2384352" cy="1922552"/>
              </a:xfrm>
            </p:grpSpPr>
            <p:sp>
              <p:nvSpPr>
                <p:cNvPr id="904" name="Teardrop 90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Moon 90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Moon 90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6" name="Group 40"/>
              <p:cNvGrpSpPr/>
              <p:nvPr/>
            </p:nvGrpSpPr>
            <p:grpSpPr>
              <a:xfrm rot="19164313">
                <a:off x="3150199" y="2320851"/>
                <a:ext cx="1273355" cy="1253498"/>
                <a:chOff x="3253123" y="1066800"/>
                <a:chExt cx="2384352" cy="1922552"/>
              </a:xfrm>
            </p:grpSpPr>
            <p:sp>
              <p:nvSpPr>
                <p:cNvPr id="896" name="Teardrop 8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8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Moon 8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9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7" name="Group 49"/>
              <p:cNvGrpSpPr/>
              <p:nvPr/>
            </p:nvGrpSpPr>
            <p:grpSpPr>
              <a:xfrm rot="1063382">
                <a:off x="2473119" y="2046587"/>
                <a:ext cx="1069843" cy="895533"/>
                <a:chOff x="3253123" y="1066800"/>
                <a:chExt cx="2384352" cy="1922552"/>
              </a:xfrm>
            </p:grpSpPr>
            <p:sp>
              <p:nvSpPr>
                <p:cNvPr id="888" name="Teardrop 8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8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Moon 8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Moon 8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8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54"/>
            <p:cNvGrpSpPr/>
            <p:nvPr/>
          </p:nvGrpSpPr>
          <p:grpSpPr>
            <a:xfrm>
              <a:off x="2585782" y="895739"/>
              <a:ext cx="2919279" cy="917955"/>
              <a:chOff x="1600200" y="1295400"/>
              <a:chExt cx="4419600" cy="1905000"/>
            </a:xfrm>
            <a:solidFill>
              <a:srgbClr val="EAD37E"/>
            </a:solidFill>
          </p:grpSpPr>
          <p:sp>
            <p:nvSpPr>
              <p:cNvPr id="829" name="Trapezoid 828"/>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ounded Rectangle 830"/>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ounded Rectangle 831"/>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3" name="Group 9"/>
              <p:cNvGrpSpPr/>
              <p:nvPr/>
            </p:nvGrpSpPr>
            <p:grpSpPr>
              <a:xfrm>
                <a:off x="2362200" y="1676400"/>
                <a:ext cx="381000" cy="457200"/>
                <a:chOff x="2362200" y="1676400"/>
                <a:chExt cx="381000" cy="457200"/>
              </a:xfrm>
              <a:grpFill/>
            </p:grpSpPr>
            <p:sp>
              <p:nvSpPr>
                <p:cNvPr id="878" name="Multiply 87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Diamond 87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10"/>
              <p:cNvGrpSpPr/>
              <p:nvPr/>
            </p:nvGrpSpPr>
            <p:grpSpPr>
              <a:xfrm>
                <a:off x="2743200" y="1676400"/>
                <a:ext cx="381000" cy="457200"/>
                <a:chOff x="2362200" y="1676400"/>
                <a:chExt cx="381000" cy="457200"/>
              </a:xfrm>
              <a:grpFill/>
            </p:grpSpPr>
            <p:sp>
              <p:nvSpPr>
                <p:cNvPr id="876" name="Multiply 87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Diamond 87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13"/>
              <p:cNvGrpSpPr/>
              <p:nvPr/>
            </p:nvGrpSpPr>
            <p:grpSpPr>
              <a:xfrm>
                <a:off x="3124200" y="1676400"/>
                <a:ext cx="381000" cy="457200"/>
                <a:chOff x="2362200" y="1676400"/>
                <a:chExt cx="381000" cy="457200"/>
              </a:xfrm>
              <a:grpFill/>
            </p:grpSpPr>
            <p:sp>
              <p:nvSpPr>
                <p:cNvPr id="874" name="Multiply 873"/>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Diamond 874"/>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6" name="Group 16"/>
              <p:cNvGrpSpPr/>
              <p:nvPr/>
            </p:nvGrpSpPr>
            <p:grpSpPr>
              <a:xfrm>
                <a:off x="3505200" y="1676400"/>
                <a:ext cx="381000" cy="457200"/>
                <a:chOff x="2362200" y="1676400"/>
                <a:chExt cx="381000" cy="457200"/>
              </a:xfrm>
              <a:grpFill/>
            </p:grpSpPr>
            <p:sp>
              <p:nvSpPr>
                <p:cNvPr id="872" name="Multiply 871"/>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iamond 872"/>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19"/>
              <p:cNvGrpSpPr/>
              <p:nvPr/>
            </p:nvGrpSpPr>
            <p:grpSpPr>
              <a:xfrm>
                <a:off x="3886200" y="1676400"/>
                <a:ext cx="381000" cy="457200"/>
                <a:chOff x="2362200" y="1676400"/>
                <a:chExt cx="381000" cy="457200"/>
              </a:xfrm>
              <a:grpFill/>
            </p:grpSpPr>
            <p:sp>
              <p:nvSpPr>
                <p:cNvPr id="870" name="Multiply 869"/>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Diamond 870"/>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22"/>
              <p:cNvGrpSpPr/>
              <p:nvPr/>
            </p:nvGrpSpPr>
            <p:grpSpPr>
              <a:xfrm>
                <a:off x="4267200" y="1676400"/>
                <a:ext cx="381000" cy="457200"/>
                <a:chOff x="2362200" y="1676400"/>
                <a:chExt cx="381000" cy="457200"/>
              </a:xfrm>
              <a:grpFill/>
            </p:grpSpPr>
            <p:sp>
              <p:nvSpPr>
                <p:cNvPr id="868" name="Multiply 86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Diamond 86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9" name="Group 25"/>
              <p:cNvGrpSpPr/>
              <p:nvPr/>
            </p:nvGrpSpPr>
            <p:grpSpPr>
              <a:xfrm>
                <a:off x="4648200" y="1676400"/>
                <a:ext cx="381000" cy="457200"/>
                <a:chOff x="2362200" y="1676400"/>
                <a:chExt cx="381000" cy="457200"/>
              </a:xfrm>
              <a:grpFill/>
            </p:grpSpPr>
            <p:sp>
              <p:nvSpPr>
                <p:cNvPr id="866" name="Multiply 86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Diamond 86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0" name="Group 28"/>
              <p:cNvGrpSpPr/>
              <p:nvPr/>
            </p:nvGrpSpPr>
            <p:grpSpPr>
              <a:xfrm>
                <a:off x="5001491" y="1676400"/>
                <a:ext cx="381000" cy="457200"/>
                <a:chOff x="2362200" y="1676400"/>
                <a:chExt cx="381000" cy="457200"/>
              </a:xfrm>
              <a:grpFill/>
            </p:grpSpPr>
            <p:sp>
              <p:nvSpPr>
                <p:cNvPr id="864" name="Multiply 863"/>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Diamond 864"/>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1" name="Rounded Rectangle 840"/>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ed Rectangle 841"/>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3" name="Group 33"/>
              <p:cNvGrpSpPr/>
              <p:nvPr/>
            </p:nvGrpSpPr>
            <p:grpSpPr>
              <a:xfrm>
                <a:off x="3643746" y="1828800"/>
                <a:ext cx="304800" cy="535709"/>
                <a:chOff x="2362200" y="1676400"/>
                <a:chExt cx="381000" cy="457200"/>
              </a:xfrm>
              <a:grpFill/>
            </p:grpSpPr>
            <p:sp>
              <p:nvSpPr>
                <p:cNvPr id="862" name="Multiply 861"/>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Diamond 862"/>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4" name="Rounded Rectangle 843"/>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ed Rectangle 844"/>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6" name="Group 38"/>
              <p:cNvGrpSpPr/>
              <p:nvPr/>
            </p:nvGrpSpPr>
            <p:grpSpPr>
              <a:xfrm>
                <a:off x="3657600" y="1295400"/>
                <a:ext cx="304800" cy="535709"/>
                <a:chOff x="2362200" y="1676400"/>
                <a:chExt cx="381000" cy="457200"/>
              </a:xfrm>
              <a:grpFill/>
            </p:grpSpPr>
            <p:sp>
              <p:nvSpPr>
                <p:cNvPr id="860" name="Multiply 859"/>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Diamond 860"/>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7" name="Trapezoid 846"/>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rapezoid 847"/>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rapezoid 848"/>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ounded Rectangle 849"/>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ed Rectangle 850"/>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Flowchart: Collate 851"/>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3" name="Flowchart: Collate 852"/>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4" name="Group 48"/>
              <p:cNvGrpSpPr/>
              <p:nvPr/>
            </p:nvGrpSpPr>
            <p:grpSpPr>
              <a:xfrm>
                <a:off x="3352800" y="2286000"/>
                <a:ext cx="304800" cy="365760"/>
                <a:chOff x="2362200" y="1676400"/>
                <a:chExt cx="381000" cy="457200"/>
              </a:xfrm>
              <a:grpFill/>
            </p:grpSpPr>
            <p:sp>
              <p:nvSpPr>
                <p:cNvPr id="858" name="Multiply 857"/>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5" name="Group 51"/>
              <p:cNvGrpSpPr/>
              <p:nvPr/>
            </p:nvGrpSpPr>
            <p:grpSpPr>
              <a:xfrm>
                <a:off x="3962400" y="2286000"/>
                <a:ext cx="304800" cy="365760"/>
                <a:chOff x="2362200" y="1676400"/>
                <a:chExt cx="381000" cy="457200"/>
              </a:xfrm>
              <a:grpFill/>
            </p:grpSpPr>
            <p:sp>
              <p:nvSpPr>
                <p:cNvPr id="856" name="Multiply 855"/>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Diamond 856"/>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58"/>
            <p:cNvGrpSpPr/>
            <p:nvPr/>
          </p:nvGrpSpPr>
          <p:grpSpPr>
            <a:xfrm flipH="1">
              <a:off x="7543080" y="3150350"/>
              <a:ext cx="926582" cy="1524000"/>
              <a:chOff x="1747738" y="1143000"/>
              <a:chExt cx="2675816" cy="5410200"/>
            </a:xfrm>
          </p:grpSpPr>
          <p:sp>
            <p:nvSpPr>
              <p:cNvPr id="773" name="Wave 77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Wave 77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5" name="Group 2"/>
              <p:cNvGrpSpPr/>
              <p:nvPr/>
            </p:nvGrpSpPr>
            <p:grpSpPr>
              <a:xfrm>
                <a:off x="2468899" y="3115235"/>
                <a:ext cx="1004332" cy="932329"/>
                <a:chOff x="3253121" y="1066802"/>
                <a:chExt cx="2384351" cy="1922552"/>
              </a:xfrm>
              <a:solidFill>
                <a:schemeClr val="bg2">
                  <a:lumMod val="50000"/>
                </a:schemeClr>
              </a:solidFill>
            </p:grpSpPr>
            <p:sp>
              <p:nvSpPr>
                <p:cNvPr id="821" name="Teardrop 82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11"/>
              <p:cNvGrpSpPr/>
              <p:nvPr/>
            </p:nvGrpSpPr>
            <p:grpSpPr>
              <a:xfrm rot="3249924">
                <a:off x="1735936" y="2283796"/>
                <a:ext cx="1118259" cy="1094656"/>
                <a:chOff x="3253123" y="1066800"/>
                <a:chExt cx="2384352" cy="1922552"/>
              </a:xfrm>
            </p:grpSpPr>
            <p:sp>
              <p:nvSpPr>
                <p:cNvPr id="813" name="Teardrop 81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Moon 81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Moon 81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Moon 81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Moon 81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Moon 81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Moon 81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22"/>
              <p:cNvGrpSpPr/>
              <p:nvPr/>
            </p:nvGrpSpPr>
            <p:grpSpPr>
              <a:xfrm rot="5400000">
                <a:off x="2045598" y="1154802"/>
                <a:ext cx="1118259" cy="1094656"/>
                <a:chOff x="3253123" y="1066800"/>
                <a:chExt cx="2384352" cy="1922552"/>
              </a:xfrm>
            </p:grpSpPr>
            <p:sp>
              <p:nvSpPr>
                <p:cNvPr id="805" name="Teardrop 80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oon 80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Moon 8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Moon 8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Moon 8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Moon 8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Moon 8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31"/>
              <p:cNvGrpSpPr/>
              <p:nvPr/>
            </p:nvGrpSpPr>
            <p:grpSpPr>
              <a:xfrm rot="18371763">
                <a:off x="3184558" y="1293913"/>
                <a:ext cx="1118259" cy="1094656"/>
                <a:chOff x="3253123" y="1066800"/>
                <a:chExt cx="2384352" cy="1922552"/>
              </a:xfrm>
            </p:grpSpPr>
            <p:sp>
              <p:nvSpPr>
                <p:cNvPr id="797" name="Teardrop 79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Moon 79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oon 79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oon 79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Moon 80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Moon 80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Moon 80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40"/>
              <p:cNvGrpSpPr/>
              <p:nvPr/>
            </p:nvGrpSpPr>
            <p:grpSpPr>
              <a:xfrm rot="19164313">
                <a:off x="3150199" y="2320851"/>
                <a:ext cx="1273355" cy="1253498"/>
                <a:chOff x="3253123" y="1066800"/>
                <a:chExt cx="2384352" cy="1922552"/>
              </a:xfrm>
            </p:grpSpPr>
            <p:sp>
              <p:nvSpPr>
                <p:cNvPr id="789" name="Teardrop 78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Moon 78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Moon 79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Moon 79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oon 79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Moon 79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Moon 79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0" name="Group 49"/>
              <p:cNvGrpSpPr/>
              <p:nvPr/>
            </p:nvGrpSpPr>
            <p:grpSpPr>
              <a:xfrm rot="1063382">
                <a:off x="2473119" y="2046587"/>
                <a:ext cx="1069843" cy="895533"/>
                <a:chOff x="3253123" y="1066800"/>
                <a:chExt cx="2384352" cy="1922552"/>
              </a:xfrm>
            </p:grpSpPr>
            <p:sp>
              <p:nvSpPr>
                <p:cNvPr id="781" name="Teardrop 78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78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Moon 78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Moon 78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Moon 78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Moon 78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oon 78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58"/>
            <p:cNvGrpSpPr/>
            <p:nvPr/>
          </p:nvGrpSpPr>
          <p:grpSpPr>
            <a:xfrm>
              <a:off x="5765573" y="2709702"/>
              <a:ext cx="1297215" cy="2133600"/>
              <a:chOff x="1747738" y="1143000"/>
              <a:chExt cx="2675816" cy="5410200"/>
            </a:xfrm>
          </p:grpSpPr>
          <p:sp>
            <p:nvSpPr>
              <p:cNvPr id="717" name="Wave 716"/>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Wave 717"/>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 name="Group 2"/>
              <p:cNvGrpSpPr/>
              <p:nvPr/>
            </p:nvGrpSpPr>
            <p:grpSpPr>
              <a:xfrm>
                <a:off x="2468899" y="3115235"/>
                <a:ext cx="1004332" cy="932329"/>
                <a:chOff x="3253121" y="1066802"/>
                <a:chExt cx="2384351" cy="1922552"/>
              </a:xfrm>
              <a:solidFill>
                <a:schemeClr val="bg2">
                  <a:lumMod val="50000"/>
                </a:schemeClr>
              </a:solidFill>
            </p:grpSpPr>
            <p:sp>
              <p:nvSpPr>
                <p:cNvPr id="765" name="Teardrop 76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11"/>
              <p:cNvGrpSpPr/>
              <p:nvPr/>
            </p:nvGrpSpPr>
            <p:grpSpPr>
              <a:xfrm rot="3249924">
                <a:off x="1735936" y="2283796"/>
                <a:ext cx="1118259" cy="1094656"/>
                <a:chOff x="3253123" y="1066800"/>
                <a:chExt cx="2384352" cy="1922552"/>
              </a:xfrm>
            </p:grpSpPr>
            <p:sp>
              <p:nvSpPr>
                <p:cNvPr id="757" name="Teardrop 75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5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75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75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76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76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76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1" name="Group 22"/>
              <p:cNvGrpSpPr/>
              <p:nvPr/>
            </p:nvGrpSpPr>
            <p:grpSpPr>
              <a:xfrm rot="5400000">
                <a:off x="2045598" y="1154802"/>
                <a:ext cx="1118259" cy="1094656"/>
                <a:chOff x="3253123" y="1066800"/>
                <a:chExt cx="2384352" cy="1922552"/>
              </a:xfrm>
            </p:grpSpPr>
            <p:sp>
              <p:nvSpPr>
                <p:cNvPr id="749" name="Teardrop 7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Moon 7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Moon 7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7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7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2" name="Group 31"/>
              <p:cNvGrpSpPr/>
              <p:nvPr/>
            </p:nvGrpSpPr>
            <p:grpSpPr>
              <a:xfrm rot="18371763">
                <a:off x="3184558" y="1293913"/>
                <a:ext cx="1118259" cy="1094656"/>
                <a:chOff x="3253123" y="1066800"/>
                <a:chExt cx="2384352" cy="1922552"/>
              </a:xfrm>
            </p:grpSpPr>
            <p:sp>
              <p:nvSpPr>
                <p:cNvPr id="741" name="Teardrop 74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Moon 74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Moon 74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Moon 74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Moon 74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3" name="Group 40"/>
              <p:cNvGrpSpPr/>
              <p:nvPr/>
            </p:nvGrpSpPr>
            <p:grpSpPr>
              <a:xfrm rot="19164313">
                <a:off x="3150199" y="2320851"/>
                <a:ext cx="1273355" cy="1253498"/>
                <a:chOff x="3253123" y="1066800"/>
                <a:chExt cx="2384352" cy="1922552"/>
              </a:xfrm>
            </p:grpSpPr>
            <p:sp>
              <p:nvSpPr>
                <p:cNvPr id="733" name="Teardrop 7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Moon 7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Moon 7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7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4" name="Group 49"/>
              <p:cNvGrpSpPr/>
              <p:nvPr/>
            </p:nvGrpSpPr>
            <p:grpSpPr>
              <a:xfrm rot="1063382">
                <a:off x="2473119" y="2046587"/>
                <a:ext cx="1069843" cy="895533"/>
                <a:chOff x="3253123" y="1066800"/>
                <a:chExt cx="2384352" cy="1922552"/>
              </a:xfrm>
            </p:grpSpPr>
            <p:sp>
              <p:nvSpPr>
                <p:cNvPr id="725" name="Teardrop 72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Moon 72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Moon 72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72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p:cNvGrpSpPr/>
            <p:nvPr/>
          </p:nvGrpSpPr>
          <p:grpSpPr>
            <a:xfrm>
              <a:off x="-98988" y="3033941"/>
              <a:ext cx="1886545" cy="1699227"/>
              <a:chOff x="6521064" y="2545576"/>
              <a:chExt cx="1402740" cy="1699227"/>
            </a:xfrm>
          </p:grpSpPr>
          <p:grpSp>
            <p:nvGrpSpPr>
              <p:cNvPr id="698" name="Group 697"/>
              <p:cNvGrpSpPr/>
              <p:nvPr/>
            </p:nvGrpSpPr>
            <p:grpSpPr>
              <a:xfrm rot="10800000">
                <a:off x="6521064" y="2545576"/>
                <a:ext cx="1402740" cy="1699227"/>
                <a:chOff x="6913020" y="2556048"/>
                <a:chExt cx="1067309" cy="1259184"/>
              </a:xfrm>
              <a:solidFill>
                <a:srgbClr val="D6B28E"/>
              </a:solidFill>
            </p:grpSpPr>
            <p:sp>
              <p:nvSpPr>
                <p:cNvPr id="700" name="Rounded Rectangle 699"/>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ed Rectangle 700"/>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Rounded Rectangle 701"/>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ed Rectangle 707"/>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ed Rectangle 708"/>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ed Rectangle 709"/>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ed Rectangle 710"/>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ed Rectangle 711"/>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ed Rectangle 712"/>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Rounded Rectangle 713"/>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ed Rectangle 714"/>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9" name="Trapezoid 698"/>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336223" y="3058789"/>
              <a:ext cx="1886545" cy="1699227"/>
              <a:chOff x="6521064" y="2545576"/>
              <a:chExt cx="1402740" cy="1699227"/>
            </a:xfrm>
          </p:grpSpPr>
          <p:grpSp>
            <p:nvGrpSpPr>
              <p:cNvPr id="679" name="Group 678"/>
              <p:cNvGrpSpPr/>
              <p:nvPr/>
            </p:nvGrpSpPr>
            <p:grpSpPr>
              <a:xfrm rot="10800000">
                <a:off x="6521064" y="2545576"/>
                <a:ext cx="1402740" cy="1699227"/>
                <a:chOff x="6913020" y="2556048"/>
                <a:chExt cx="1067309" cy="1259184"/>
              </a:xfrm>
              <a:solidFill>
                <a:srgbClr val="D6B28E"/>
              </a:solidFill>
            </p:grpSpPr>
            <p:sp>
              <p:nvSpPr>
                <p:cNvPr id="681" name="Rounded Rectangle 680"/>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ed Rectangle 681"/>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ounded Rectangle 682"/>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ed Rectangle 683"/>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ed Rectangle 684"/>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ed Rectangle 685"/>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ed Rectangle 686"/>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ed Rectangle 687"/>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ed Rectangle 688"/>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ounded Rectangle 694"/>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ed Rectangle 695"/>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ed Rectangle 696"/>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0" name="Trapezoid 679"/>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5959496" y="4576272"/>
              <a:ext cx="2743200" cy="1524000"/>
              <a:chOff x="5959496" y="4576272"/>
              <a:chExt cx="2743200" cy="1524000"/>
            </a:xfrm>
          </p:grpSpPr>
          <p:sp>
            <p:nvSpPr>
              <p:cNvPr id="657" name="Rounded Rectangle 656"/>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ed Rectangle 657"/>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ed Rectangle 658"/>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ed Rectangle 659"/>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ed Rectangle 660"/>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ed Rectangle 661"/>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ed Rectangle 662"/>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ounded Rectangle 663"/>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2" name="Group 4"/>
              <p:cNvGrpSpPr/>
              <p:nvPr/>
            </p:nvGrpSpPr>
            <p:grpSpPr>
              <a:xfrm>
                <a:off x="7028784" y="4861250"/>
                <a:ext cx="710620" cy="806502"/>
                <a:chOff x="1905000" y="2362200"/>
                <a:chExt cx="2819400" cy="2675965"/>
              </a:xfrm>
              <a:solidFill>
                <a:schemeClr val="bg1">
                  <a:lumMod val="50000"/>
                </a:schemeClr>
              </a:solidFill>
            </p:grpSpPr>
            <p:sp>
              <p:nvSpPr>
                <p:cNvPr id="673"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4" name="Straight Connector 673"/>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9" name="Group 138"/>
            <p:cNvGrpSpPr/>
            <p:nvPr/>
          </p:nvGrpSpPr>
          <p:grpSpPr>
            <a:xfrm>
              <a:off x="-644345" y="4590365"/>
              <a:ext cx="2743200" cy="1524000"/>
              <a:chOff x="5959496" y="4576272"/>
              <a:chExt cx="2743200" cy="1524000"/>
            </a:xfrm>
          </p:grpSpPr>
          <p:sp>
            <p:nvSpPr>
              <p:cNvPr id="635" name="Rounded Rectangle 634"/>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ounded Rectangle 636"/>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ounded Rectangle 637"/>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ed Rectangle 638"/>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0" name="Group 4"/>
              <p:cNvGrpSpPr/>
              <p:nvPr/>
            </p:nvGrpSpPr>
            <p:grpSpPr>
              <a:xfrm>
                <a:off x="7028784" y="4861250"/>
                <a:ext cx="710620" cy="806502"/>
                <a:chOff x="1905000" y="2362200"/>
                <a:chExt cx="2819400" cy="2675965"/>
              </a:xfrm>
              <a:solidFill>
                <a:schemeClr val="bg1">
                  <a:lumMod val="50000"/>
                </a:schemeClr>
              </a:solidFill>
            </p:grpSpPr>
            <p:sp>
              <p:nvSpPr>
                <p:cNvPr id="651"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2" name="Straight Connector 651"/>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0" name="Group 139"/>
            <p:cNvGrpSpPr/>
            <p:nvPr/>
          </p:nvGrpSpPr>
          <p:grpSpPr>
            <a:xfrm>
              <a:off x="1905001" y="698087"/>
              <a:ext cx="4267199" cy="5423051"/>
              <a:chOff x="1905001" y="698087"/>
              <a:chExt cx="4267199" cy="5423051"/>
            </a:xfrm>
          </p:grpSpPr>
          <p:grpSp>
            <p:nvGrpSpPr>
              <p:cNvPr id="309" name="Group 308"/>
              <p:cNvGrpSpPr/>
              <p:nvPr/>
            </p:nvGrpSpPr>
            <p:grpSpPr>
              <a:xfrm>
                <a:off x="1905001" y="698087"/>
                <a:ext cx="4267199" cy="5405233"/>
                <a:chOff x="1981200" y="-223633"/>
                <a:chExt cx="4267199" cy="5405233"/>
              </a:xfrm>
            </p:grpSpPr>
            <p:grpSp>
              <p:nvGrpSpPr>
                <p:cNvPr id="518" name="Group 517"/>
                <p:cNvGrpSpPr/>
                <p:nvPr/>
              </p:nvGrpSpPr>
              <p:grpSpPr>
                <a:xfrm rot="18879178">
                  <a:off x="3389973" y="-233274"/>
                  <a:ext cx="1231128" cy="1250409"/>
                  <a:chOff x="6592120" y="2543038"/>
                  <a:chExt cx="969716" cy="1163735"/>
                </a:xfrm>
              </p:grpSpPr>
              <p:sp>
                <p:nvSpPr>
                  <p:cNvPr id="628" name="Moon 62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oon 628"/>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518"/>
                <p:cNvGrpSpPr/>
                <p:nvPr/>
              </p:nvGrpSpPr>
              <p:grpSpPr>
                <a:xfrm>
                  <a:off x="1981200" y="902336"/>
                  <a:ext cx="4267199" cy="4279264"/>
                  <a:chOff x="1981200" y="902336"/>
                  <a:chExt cx="4267199" cy="4279264"/>
                </a:xfrm>
              </p:grpSpPr>
              <p:sp>
                <p:nvSpPr>
                  <p:cNvPr id="526" name="Rectangle 525"/>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8" name="Group 527"/>
                  <p:cNvGrpSpPr/>
                  <p:nvPr/>
                </p:nvGrpSpPr>
                <p:grpSpPr>
                  <a:xfrm>
                    <a:off x="2168878" y="3151084"/>
                    <a:ext cx="1016277" cy="2030516"/>
                    <a:chOff x="2406641" y="1755864"/>
                    <a:chExt cx="1197783" cy="2181857"/>
                  </a:xfrm>
                </p:grpSpPr>
                <p:sp>
                  <p:nvSpPr>
                    <p:cNvPr id="613" name="Rounded Rectangle 61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ed Rectangle 61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ounded Rectangle 61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ed Rectangle 61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ed Rectangle 61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ounded Rectangle 61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2532145" y="1755864"/>
                      <a:ext cx="310896" cy="45807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528"/>
                  <p:cNvGrpSpPr/>
                  <p:nvPr/>
                </p:nvGrpSpPr>
                <p:grpSpPr>
                  <a:xfrm>
                    <a:off x="3544546" y="3141755"/>
                    <a:ext cx="1016277" cy="2030515"/>
                    <a:chOff x="2406641" y="1755865"/>
                    <a:chExt cx="1197783" cy="2181856"/>
                  </a:xfrm>
                </p:grpSpPr>
                <p:sp>
                  <p:nvSpPr>
                    <p:cNvPr id="598" name="Rounded Rectangle 59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ed Rectangle 60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ed Rectangle 608"/>
                    <p:cNvSpPr/>
                    <p:nvPr/>
                  </p:nvSpPr>
                  <p:spPr>
                    <a:xfrm>
                      <a:off x="2532145" y="1755865"/>
                      <a:ext cx="310896" cy="50086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ed Rectangle 60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ed Rectangle 61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ed Rectangle 61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4893234" y="3141755"/>
                    <a:ext cx="1016277" cy="2030515"/>
                    <a:chOff x="2406641" y="1755865"/>
                    <a:chExt cx="1197783" cy="2181856"/>
                  </a:xfrm>
                </p:grpSpPr>
                <p:sp>
                  <p:nvSpPr>
                    <p:cNvPr id="583" name="Rounded Rectangle 58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ed Rectangle 58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ed Rectangle 58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ed Rectangle 58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ed Rectangle 58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ounded Rectangle 59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ed Rectangle 59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ed Rectangle 593"/>
                    <p:cNvSpPr/>
                    <p:nvPr/>
                  </p:nvSpPr>
                  <p:spPr>
                    <a:xfrm>
                      <a:off x="2532145" y="1755865"/>
                      <a:ext cx="310896" cy="4989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ed Rectangle 59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ounded Rectangle 59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1" name="Rectangle 530"/>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3" name="Group 532"/>
                  <p:cNvGrpSpPr/>
                  <p:nvPr/>
                </p:nvGrpSpPr>
                <p:grpSpPr>
                  <a:xfrm>
                    <a:off x="2358601" y="1605315"/>
                    <a:ext cx="804477" cy="1259184"/>
                    <a:chOff x="2406641" y="1755865"/>
                    <a:chExt cx="1197783" cy="2181856"/>
                  </a:xfrm>
                </p:grpSpPr>
                <p:sp>
                  <p:nvSpPr>
                    <p:cNvPr id="568" name="Rounded Rectangle 56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ed Rectangle 57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ed Rectangle 57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2532143" y="1755865"/>
                      <a:ext cx="344871" cy="46795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ed Rectangle 58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4" name="Group 533"/>
                  <p:cNvGrpSpPr/>
                  <p:nvPr/>
                </p:nvGrpSpPr>
                <p:grpSpPr>
                  <a:xfrm>
                    <a:off x="3677328" y="1608425"/>
                    <a:ext cx="804477" cy="1259184"/>
                    <a:chOff x="2406641" y="1755865"/>
                    <a:chExt cx="1197783" cy="2181856"/>
                  </a:xfrm>
                </p:grpSpPr>
                <p:sp>
                  <p:nvSpPr>
                    <p:cNvPr id="553" name="Rounded Rectangle 552"/>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ed Rectangle 560"/>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ed Rectangle 562"/>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ed Rectangle 563"/>
                    <p:cNvSpPr/>
                    <p:nvPr/>
                  </p:nvSpPr>
                  <p:spPr>
                    <a:xfrm>
                      <a:off x="2532145" y="1755865"/>
                      <a:ext cx="365347" cy="49978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ed Rectangle 565"/>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p:cNvGrpSpPr/>
                  <p:nvPr/>
                </p:nvGrpSpPr>
                <p:grpSpPr>
                  <a:xfrm>
                    <a:off x="4946291" y="1614966"/>
                    <a:ext cx="804477" cy="1252643"/>
                    <a:chOff x="2406641" y="1767199"/>
                    <a:chExt cx="1197783" cy="2170522"/>
                  </a:xfrm>
                </p:grpSpPr>
                <p:sp>
                  <p:nvSpPr>
                    <p:cNvPr id="538" name="Rounded Rectangle 537"/>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575743" y="1776098"/>
                      <a:ext cx="310895" cy="43252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ed Rectangle 551"/>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6" name="Rectangle 535"/>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0" name="Rectangle 519"/>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5069125" y="4427216"/>
                <a:ext cx="571500" cy="990600"/>
                <a:chOff x="3657600" y="1676400"/>
                <a:chExt cx="1219200" cy="2057400"/>
              </a:xfrm>
            </p:grpSpPr>
            <p:sp>
              <p:nvSpPr>
                <p:cNvPr id="513" name="Oval 512"/>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Quad Arrow 513"/>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Quad Arrow 514"/>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Quad Arrow 516"/>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a:off x="4314664" y="4792912"/>
                <a:ext cx="751958" cy="1328226"/>
                <a:chOff x="4394536" y="3852443"/>
                <a:chExt cx="751958" cy="1328226"/>
              </a:xfrm>
            </p:grpSpPr>
            <p:grpSp>
              <p:nvGrpSpPr>
                <p:cNvPr id="419" name="Group 418"/>
                <p:cNvGrpSpPr/>
                <p:nvPr/>
              </p:nvGrpSpPr>
              <p:grpSpPr>
                <a:xfrm>
                  <a:off x="4526186" y="3852443"/>
                  <a:ext cx="454879" cy="672396"/>
                  <a:chOff x="1022927" y="662708"/>
                  <a:chExt cx="2671618" cy="4580588"/>
                </a:xfrm>
                <a:solidFill>
                  <a:schemeClr val="tx1">
                    <a:lumMod val="65000"/>
                    <a:lumOff val="35000"/>
                  </a:schemeClr>
                </a:solidFill>
              </p:grpSpPr>
              <p:sp>
                <p:nvSpPr>
                  <p:cNvPr id="428" name="Rounded Rectangle 427"/>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Trapezoid 428"/>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ed Rectangle 431"/>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gular Pentagon 433"/>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16"/>
                  <p:cNvGrpSpPr/>
                  <p:nvPr/>
                </p:nvGrpSpPr>
                <p:grpSpPr>
                  <a:xfrm>
                    <a:off x="1893454" y="1985818"/>
                    <a:ext cx="1043709" cy="189345"/>
                    <a:chOff x="3810000" y="602673"/>
                    <a:chExt cx="2708563" cy="1073727"/>
                  </a:xfrm>
                  <a:grpFill/>
                </p:grpSpPr>
                <p:grpSp>
                  <p:nvGrpSpPr>
                    <p:cNvPr id="503" name="Group 9"/>
                    <p:cNvGrpSpPr/>
                    <p:nvPr/>
                  </p:nvGrpSpPr>
                  <p:grpSpPr>
                    <a:xfrm>
                      <a:off x="3810000" y="609600"/>
                      <a:ext cx="1706418" cy="1066800"/>
                      <a:chOff x="3810000" y="609600"/>
                      <a:chExt cx="1706418" cy="1066800"/>
                    </a:xfrm>
                    <a:grpFill/>
                  </p:grpSpPr>
                  <p:sp>
                    <p:nvSpPr>
                      <p:cNvPr id="508"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10"/>
                    <p:cNvGrpSpPr/>
                    <p:nvPr/>
                  </p:nvGrpSpPr>
                  <p:grpSpPr>
                    <a:xfrm>
                      <a:off x="5527963" y="602673"/>
                      <a:ext cx="990600" cy="1066800"/>
                      <a:chOff x="3810000" y="609600"/>
                      <a:chExt cx="990600" cy="1066800"/>
                    </a:xfrm>
                    <a:grpFill/>
                  </p:grpSpPr>
                  <p:sp>
                    <p:nvSpPr>
                      <p:cNvPr id="505"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7" name="Group 9"/>
                  <p:cNvGrpSpPr/>
                  <p:nvPr/>
                </p:nvGrpSpPr>
                <p:grpSpPr>
                  <a:xfrm>
                    <a:off x="2290618" y="1124527"/>
                    <a:ext cx="254000" cy="298901"/>
                    <a:chOff x="3810000" y="609600"/>
                    <a:chExt cx="990600" cy="1066800"/>
                  </a:xfrm>
                  <a:grpFill/>
                </p:grpSpPr>
                <p:sp>
                  <p:nvSpPr>
                    <p:cNvPr id="500"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0"/>
                  <p:cNvGrpSpPr/>
                  <p:nvPr/>
                </p:nvGrpSpPr>
                <p:grpSpPr>
                  <a:xfrm>
                    <a:off x="2027382" y="1475509"/>
                    <a:ext cx="350982" cy="325582"/>
                    <a:chOff x="4830618" y="665018"/>
                    <a:chExt cx="685800" cy="914400"/>
                  </a:xfrm>
                  <a:grpFill/>
                </p:grpSpPr>
                <p:sp>
                  <p:nvSpPr>
                    <p:cNvPr id="498" name="Diamond 497"/>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7"/>
                  <p:cNvGrpSpPr/>
                  <p:nvPr/>
                </p:nvGrpSpPr>
                <p:grpSpPr>
                  <a:xfrm>
                    <a:off x="2385291" y="1470891"/>
                    <a:ext cx="350982" cy="325582"/>
                    <a:chOff x="4830618" y="665018"/>
                    <a:chExt cx="685800" cy="914400"/>
                  </a:xfrm>
                  <a:grpFill/>
                </p:grpSpPr>
                <p:sp>
                  <p:nvSpPr>
                    <p:cNvPr id="496" name="Diamond 495"/>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Oval 439"/>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440"/>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Isosceles Triangle 441"/>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110"/>
                  <p:cNvGrpSpPr/>
                  <p:nvPr/>
                </p:nvGrpSpPr>
                <p:grpSpPr>
                  <a:xfrm>
                    <a:off x="1371600" y="4038600"/>
                    <a:ext cx="1976582" cy="1204696"/>
                    <a:chOff x="4592751" y="3276600"/>
                    <a:chExt cx="2625498" cy="1600200"/>
                  </a:xfrm>
                  <a:grpFill/>
                </p:grpSpPr>
                <p:sp>
                  <p:nvSpPr>
                    <p:cNvPr id="445" name="Moon 444"/>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108"/>
                    <p:cNvGrpSpPr/>
                    <p:nvPr/>
                  </p:nvGrpSpPr>
                  <p:grpSpPr>
                    <a:xfrm>
                      <a:off x="5029200" y="3733800"/>
                      <a:ext cx="1717300" cy="741782"/>
                      <a:chOff x="5034682" y="4194181"/>
                      <a:chExt cx="1717300" cy="741782"/>
                    </a:xfrm>
                    <a:grpFill/>
                  </p:grpSpPr>
                  <p:grpSp>
                    <p:nvGrpSpPr>
                      <p:cNvPr id="484" name="Group 101"/>
                      <p:cNvGrpSpPr/>
                      <p:nvPr/>
                    </p:nvGrpSpPr>
                    <p:grpSpPr>
                      <a:xfrm>
                        <a:off x="5034682" y="4194181"/>
                        <a:ext cx="778364" cy="740345"/>
                        <a:chOff x="5034682" y="4194181"/>
                        <a:chExt cx="778364" cy="740345"/>
                      </a:xfrm>
                      <a:grpFill/>
                    </p:grpSpPr>
                    <p:sp>
                      <p:nvSpPr>
                        <p:cNvPr id="491" name="Round Diagonal Corner Rectangle 490"/>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491"/>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492"/>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93"/>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102"/>
                      <p:cNvGrpSpPr/>
                      <p:nvPr/>
                    </p:nvGrpSpPr>
                    <p:grpSpPr>
                      <a:xfrm flipH="1">
                        <a:off x="5973618" y="4195618"/>
                        <a:ext cx="778364" cy="740345"/>
                        <a:chOff x="5034682" y="4194181"/>
                        <a:chExt cx="778364" cy="740345"/>
                      </a:xfrm>
                      <a:grpFill/>
                    </p:grpSpPr>
                    <p:sp>
                      <p:nvSpPr>
                        <p:cNvPr id="486" name="Round Diagonal Corner Rectangle 485"/>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 Diagonal Corner Rectangle 486"/>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487"/>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88"/>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489"/>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68"/>
                    <p:cNvGrpSpPr/>
                    <p:nvPr/>
                  </p:nvGrpSpPr>
                  <p:grpSpPr>
                    <a:xfrm>
                      <a:off x="4592751" y="3291090"/>
                      <a:ext cx="893649" cy="671311"/>
                      <a:chOff x="4592751" y="3291090"/>
                      <a:chExt cx="893649" cy="671311"/>
                    </a:xfrm>
                    <a:grpFill/>
                  </p:grpSpPr>
                  <p:sp>
                    <p:nvSpPr>
                      <p:cNvPr id="476" name="Moon 475"/>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69"/>
                    <p:cNvGrpSpPr/>
                    <p:nvPr/>
                  </p:nvGrpSpPr>
                  <p:grpSpPr>
                    <a:xfrm flipH="1">
                      <a:off x="6324600" y="3276600"/>
                      <a:ext cx="893649" cy="671311"/>
                      <a:chOff x="4592751" y="3291090"/>
                      <a:chExt cx="893649" cy="671311"/>
                    </a:xfrm>
                    <a:grpFill/>
                  </p:grpSpPr>
                  <p:sp>
                    <p:nvSpPr>
                      <p:cNvPr id="468" name="Moon 467"/>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469"/>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472"/>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78"/>
                    <p:cNvGrpSpPr/>
                    <p:nvPr/>
                  </p:nvGrpSpPr>
                  <p:grpSpPr>
                    <a:xfrm rot="19987737">
                      <a:off x="5669796" y="3453170"/>
                      <a:ext cx="893649" cy="668724"/>
                      <a:chOff x="4592751" y="3293677"/>
                      <a:chExt cx="893649" cy="668724"/>
                    </a:xfrm>
                    <a:grpFill/>
                  </p:grpSpPr>
                  <p:sp>
                    <p:nvSpPr>
                      <p:cNvPr id="460" name="Moon 459"/>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461"/>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87"/>
                    <p:cNvGrpSpPr/>
                    <p:nvPr/>
                  </p:nvGrpSpPr>
                  <p:grpSpPr>
                    <a:xfrm rot="1186316" flipH="1">
                      <a:off x="5268803" y="3407962"/>
                      <a:ext cx="893649" cy="671311"/>
                      <a:chOff x="4592751" y="3291090"/>
                      <a:chExt cx="893649" cy="671311"/>
                    </a:xfrm>
                    <a:grpFill/>
                  </p:grpSpPr>
                  <p:sp>
                    <p:nvSpPr>
                      <p:cNvPr id="452" name="Moon 451"/>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Moon 456"/>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0" name="Group 419"/>
                <p:cNvGrpSpPr/>
                <p:nvPr/>
              </p:nvGrpSpPr>
              <p:grpSpPr>
                <a:xfrm>
                  <a:off x="4394536" y="4517177"/>
                  <a:ext cx="751958" cy="663492"/>
                  <a:chOff x="1828800" y="3352800"/>
                  <a:chExt cx="1066800" cy="1447800"/>
                </a:xfrm>
              </p:grpSpPr>
              <p:sp>
                <p:nvSpPr>
                  <p:cNvPr id="421" name="Trapezoid 420"/>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421"/>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422"/>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424"/>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a:off x="3700096" y="4421834"/>
                <a:ext cx="571500" cy="990600"/>
                <a:chOff x="3657600" y="1676400"/>
                <a:chExt cx="1219200" cy="2057400"/>
              </a:xfrm>
            </p:grpSpPr>
            <p:sp>
              <p:nvSpPr>
                <p:cNvPr id="414" name="Oval 413"/>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414"/>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415"/>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416"/>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417"/>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p:cNvGrpSpPr/>
              <p:nvPr/>
            </p:nvGrpSpPr>
            <p:grpSpPr>
              <a:xfrm>
                <a:off x="2319705" y="4411665"/>
                <a:ext cx="571500" cy="990600"/>
                <a:chOff x="3657600" y="1676400"/>
                <a:chExt cx="1219200" cy="2057400"/>
              </a:xfrm>
            </p:grpSpPr>
            <p:sp>
              <p:nvSpPr>
                <p:cNvPr id="409" name="Oval 408"/>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409"/>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410"/>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Quad Arrow 412"/>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2946174" y="4786692"/>
                <a:ext cx="751958" cy="1328226"/>
                <a:chOff x="4394536" y="3852443"/>
                <a:chExt cx="751958" cy="1328226"/>
              </a:xfrm>
            </p:grpSpPr>
            <p:grpSp>
              <p:nvGrpSpPr>
                <p:cNvPr id="315" name="Group 314"/>
                <p:cNvGrpSpPr/>
                <p:nvPr/>
              </p:nvGrpSpPr>
              <p:grpSpPr>
                <a:xfrm>
                  <a:off x="4526186" y="3852443"/>
                  <a:ext cx="454879" cy="672396"/>
                  <a:chOff x="1022927" y="662708"/>
                  <a:chExt cx="2671618" cy="4580588"/>
                </a:xfrm>
                <a:solidFill>
                  <a:schemeClr val="tx1">
                    <a:lumMod val="65000"/>
                    <a:lumOff val="35000"/>
                  </a:schemeClr>
                </a:solidFill>
              </p:grpSpPr>
              <p:sp>
                <p:nvSpPr>
                  <p:cNvPr id="324" name="Rounded Rectangle 323"/>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gular Pentagon 329"/>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16"/>
                  <p:cNvGrpSpPr/>
                  <p:nvPr/>
                </p:nvGrpSpPr>
                <p:grpSpPr>
                  <a:xfrm>
                    <a:off x="1893454" y="1985818"/>
                    <a:ext cx="1043709" cy="189345"/>
                    <a:chOff x="3810000" y="602673"/>
                    <a:chExt cx="2708563" cy="1073727"/>
                  </a:xfrm>
                  <a:grpFill/>
                </p:grpSpPr>
                <p:grpSp>
                  <p:nvGrpSpPr>
                    <p:cNvPr id="399" name="Group 9"/>
                    <p:cNvGrpSpPr/>
                    <p:nvPr/>
                  </p:nvGrpSpPr>
                  <p:grpSpPr>
                    <a:xfrm>
                      <a:off x="3810000" y="609600"/>
                      <a:ext cx="1706418" cy="1066800"/>
                      <a:chOff x="3810000" y="609600"/>
                      <a:chExt cx="1706418" cy="1066800"/>
                    </a:xfrm>
                    <a:grpFill/>
                  </p:grpSpPr>
                  <p:sp>
                    <p:nvSpPr>
                      <p:cNvPr id="404"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10"/>
                    <p:cNvGrpSpPr/>
                    <p:nvPr/>
                  </p:nvGrpSpPr>
                  <p:grpSpPr>
                    <a:xfrm>
                      <a:off x="5527963" y="602673"/>
                      <a:ext cx="990600" cy="1066800"/>
                      <a:chOff x="3810000" y="609600"/>
                      <a:chExt cx="990600" cy="1066800"/>
                    </a:xfrm>
                    <a:grpFill/>
                  </p:grpSpPr>
                  <p:sp>
                    <p:nvSpPr>
                      <p:cNvPr id="401"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9"/>
                  <p:cNvGrpSpPr/>
                  <p:nvPr/>
                </p:nvGrpSpPr>
                <p:grpSpPr>
                  <a:xfrm>
                    <a:off x="2290618" y="1124527"/>
                    <a:ext cx="254000" cy="298901"/>
                    <a:chOff x="3810000" y="609600"/>
                    <a:chExt cx="990600" cy="1066800"/>
                  </a:xfrm>
                  <a:grpFill/>
                </p:grpSpPr>
                <p:sp>
                  <p:nvSpPr>
                    <p:cNvPr id="396"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40"/>
                  <p:cNvGrpSpPr/>
                  <p:nvPr/>
                </p:nvGrpSpPr>
                <p:grpSpPr>
                  <a:xfrm>
                    <a:off x="2027382" y="1475509"/>
                    <a:ext cx="350982" cy="325582"/>
                    <a:chOff x="4830618" y="665018"/>
                    <a:chExt cx="685800" cy="914400"/>
                  </a:xfrm>
                  <a:grpFill/>
                </p:grpSpPr>
                <p:sp>
                  <p:nvSpPr>
                    <p:cNvPr id="394" name="Diamond 393"/>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47"/>
                  <p:cNvGrpSpPr/>
                  <p:nvPr/>
                </p:nvGrpSpPr>
                <p:grpSpPr>
                  <a:xfrm>
                    <a:off x="2385291" y="1470891"/>
                    <a:ext cx="350982" cy="325582"/>
                    <a:chOff x="4830618" y="665018"/>
                    <a:chExt cx="685800" cy="914400"/>
                  </a:xfrm>
                  <a:grpFill/>
                </p:grpSpPr>
                <p:sp>
                  <p:nvSpPr>
                    <p:cNvPr id="392" name="Diamond 391"/>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Oval 335"/>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110"/>
                  <p:cNvGrpSpPr/>
                  <p:nvPr/>
                </p:nvGrpSpPr>
                <p:grpSpPr>
                  <a:xfrm>
                    <a:off x="1371600" y="4038600"/>
                    <a:ext cx="1976582" cy="1204696"/>
                    <a:chOff x="4592751" y="3276600"/>
                    <a:chExt cx="2625498" cy="1600200"/>
                  </a:xfrm>
                  <a:grpFill/>
                </p:grpSpPr>
                <p:sp>
                  <p:nvSpPr>
                    <p:cNvPr id="341" name="Moon 340"/>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108"/>
                    <p:cNvGrpSpPr/>
                    <p:nvPr/>
                  </p:nvGrpSpPr>
                  <p:grpSpPr>
                    <a:xfrm>
                      <a:off x="5029200" y="3733800"/>
                      <a:ext cx="1717300" cy="741782"/>
                      <a:chOff x="5034682" y="4194181"/>
                      <a:chExt cx="1717300" cy="741782"/>
                    </a:xfrm>
                    <a:grpFill/>
                  </p:grpSpPr>
                  <p:grpSp>
                    <p:nvGrpSpPr>
                      <p:cNvPr id="380" name="Group 101"/>
                      <p:cNvGrpSpPr/>
                      <p:nvPr/>
                    </p:nvGrpSpPr>
                    <p:grpSpPr>
                      <a:xfrm>
                        <a:off x="5034682" y="4194181"/>
                        <a:ext cx="778364" cy="740345"/>
                        <a:chOff x="5034682" y="4194181"/>
                        <a:chExt cx="778364" cy="740345"/>
                      </a:xfrm>
                      <a:grpFill/>
                    </p:grpSpPr>
                    <p:sp>
                      <p:nvSpPr>
                        <p:cNvPr id="387" name="Round Diagonal Corner Rectangle 386"/>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387"/>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 Diagonal Corner Rectangle 388"/>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 Diagonal Corner Rectangle 389"/>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 Diagonal Corner Rectangle 390"/>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102"/>
                      <p:cNvGrpSpPr/>
                      <p:nvPr/>
                    </p:nvGrpSpPr>
                    <p:grpSpPr>
                      <a:xfrm flipH="1">
                        <a:off x="5973618" y="4195618"/>
                        <a:ext cx="778364" cy="740345"/>
                        <a:chOff x="5034682" y="4194181"/>
                        <a:chExt cx="778364" cy="740345"/>
                      </a:xfrm>
                      <a:grpFill/>
                    </p:grpSpPr>
                    <p:sp>
                      <p:nvSpPr>
                        <p:cNvPr id="382" name="Round Diagonal Corner Rectangle 381"/>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382"/>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 Diagonal Corner Rectangle 383"/>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84"/>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385"/>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4" name="Group 68"/>
                    <p:cNvGrpSpPr/>
                    <p:nvPr/>
                  </p:nvGrpSpPr>
                  <p:grpSpPr>
                    <a:xfrm>
                      <a:off x="4592751" y="3291090"/>
                      <a:ext cx="893649" cy="671311"/>
                      <a:chOff x="4592751" y="3291090"/>
                      <a:chExt cx="893649" cy="671311"/>
                    </a:xfrm>
                    <a:grpFill/>
                  </p:grpSpPr>
                  <p:sp>
                    <p:nvSpPr>
                      <p:cNvPr id="372" name="Moon 371"/>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69"/>
                    <p:cNvGrpSpPr/>
                    <p:nvPr/>
                  </p:nvGrpSpPr>
                  <p:grpSpPr>
                    <a:xfrm flipH="1">
                      <a:off x="6324600" y="3276600"/>
                      <a:ext cx="893649" cy="671311"/>
                      <a:chOff x="4592751" y="3291090"/>
                      <a:chExt cx="893649" cy="671311"/>
                    </a:xfrm>
                    <a:grpFill/>
                  </p:grpSpPr>
                  <p:sp>
                    <p:nvSpPr>
                      <p:cNvPr id="364" name="Moon 363"/>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78"/>
                    <p:cNvGrpSpPr/>
                    <p:nvPr/>
                  </p:nvGrpSpPr>
                  <p:grpSpPr>
                    <a:xfrm rot="19987737">
                      <a:off x="5669796" y="3453170"/>
                      <a:ext cx="893649" cy="668724"/>
                      <a:chOff x="4592751" y="3293677"/>
                      <a:chExt cx="893649" cy="668724"/>
                    </a:xfrm>
                    <a:grpFill/>
                  </p:grpSpPr>
                  <p:sp>
                    <p:nvSpPr>
                      <p:cNvPr id="356" name="Moon 355"/>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87"/>
                    <p:cNvGrpSpPr/>
                    <p:nvPr/>
                  </p:nvGrpSpPr>
                  <p:grpSpPr>
                    <a:xfrm rot="1186316" flipH="1">
                      <a:off x="5268803" y="3407962"/>
                      <a:ext cx="893649" cy="671311"/>
                      <a:chOff x="4592751" y="3291090"/>
                      <a:chExt cx="893649" cy="671311"/>
                    </a:xfrm>
                    <a:grpFill/>
                  </p:grpSpPr>
                  <p:sp>
                    <p:nvSpPr>
                      <p:cNvPr id="348" name="Moon 347"/>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6" name="Group 315"/>
                <p:cNvGrpSpPr/>
                <p:nvPr/>
              </p:nvGrpSpPr>
              <p:grpSpPr>
                <a:xfrm>
                  <a:off x="4394536" y="4517177"/>
                  <a:ext cx="751958" cy="663492"/>
                  <a:chOff x="1828800" y="3352800"/>
                  <a:chExt cx="1066800" cy="1447800"/>
                </a:xfrm>
              </p:grpSpPr>
              <p:sp>
                <p:nvSpPr>
                  <p:cNvPr id="317" name="Trapezoid 316"/>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318"/>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Quad Arrow 319"/>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Quad Arrow 321"/>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Quad Arrow 322"/>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1" name="Group 140"/>
            <p:cNvGrpSpPr/>
            <p:nvPr/>
          </p:nvGrpSpPr>
          <p:grpSpPr>
            <a:xfrm>
              <a:off x="-492053" y="3973388"/>
              <a:ext cx="372618" cy="615706"/>
              <a:chOff x="2209800" y="838200"/>
              <a:chExt cx="1143000" cy="1888667"/>
            </a:xfrm>
            <a:solidFill>
              <a:schemeClr val="tx1">
                <a:lumMod val="50000"/>
                <a:lumOff val="50000"/>
              </a:schemeClr>
            </a:solidFill>
          </p:grpSpPr>
          <p:grpSp>
            <p:nvGrpSpPr>
              <p:cNvPr id="290" name="Group 9"/>
              <p:cNvGrpSpPr/>
              <p:nvPr/>
            </p:nvGrpSpPr>
            <p:grpSpPr>
              <a:xfrm>
                <a:off x="2209800" y="1219200"/>
                <a:ext cx="1098967" cy="1507667"/>
                <a:chOff x="7892633" y="2667000"/>
                <a:chExt cx="1499677" cy="2057399"/>
              </a:xfrm>
              <a:grpFill/>
            </p:grpSpPr>
            <p:sp>
              <p:nvSpPr>
                <p:cNvPr id="304" name="Cloud 303"/>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63"/>
              <p:cNvGrpSpPr/>
              <p:nvPr/>
            </p:nvGrpSpPr>
            <p:grpSpPr>
              <a:xfrm>
                <a:off x="2209800" y="838200"/>
                <a:ext cx="1143000" cy="692727"/>
                <a:chOff x="1722870" y="3269673"/>
                <a:chExt cx="1000125" cy="692727"/>
              </a:xfrm>
              <a:grpFill/>
            </p:grpSpPr>
            <p:sp>
              <p:nvSpPr>
                <p:cNvPr id="292" name="Flowchart: Manual Operation 291"/>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62"/>
                <p:cNvGrpSpPr/>
                <p:nvPr/>
              </p:nvGrpSpPr>
              <p:grpSpPr>
                <a:xfrm>
                  <a:off x="1789546" y="3657600"/>
                  <a:ext cx="838200" cy="304800"/>
                  <a:chOff x="2971800" y="3505200"/>
                  <a:chExt cx="2128982" cy="1126836"/>
                </a:xfrm>
                <a:grpFill/>
              </p:grpSpPr>
              <p:grpSp>
                <p:nvGrpSpPr>
                  <p:cNvPr id="295" name="Group 55"/>
                  <p:cNvGrpSpPr/>
                  <p:nvPr/>
                </p:nvGrpSpPr>
                <p:grpSpPr>
                  <a:xfrm>
                    <a:off x="2971800" y="3505200"/>
                    <a:ext cx="914400" cy="1066800"/>
                    <a:chOff x="2971800" y="3505200"/>
                    <a:chExt cx="914400" cy="1066800"/>
                  </a:xfrm>
                  <a:grpFill/>
                </p:grpSpPr>
                <p:sp>
                  <p:nvSpPr>
                    <p:cNvPr id="302" name="Multiply 30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56"/>
                  <p:cNvGrpSpPr/>
                  <p:nvPr/>
                </p:nvGrpSpPr>
                <p:grpSpPr>
                  <a:xfrm>
                    <a:off x="3572164" y="3535218"/>
                    <a:ext cx="914400" cy="1066800"/>
                    <a:chOff x="2971800" y="3505200"/>
                    <a:chExt cx="914400" cy="1066800"/>
                  </a:xfrm>
                  <a:grpFill/>
                </p:grpSpPr>
                <p:sp>
                  <p:nvSpPr>
                    <p:cNvPr id="300" name="Multiply 299"/>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59"/>
                  <p:cNvGrpSpPr/>
                  <p:nvPr/>
                </p:nvGrpSpPr>
                <p:grpSpPr>
                  <a:xfrm>
                    <a:off x="4186382" y="3565236"/>
                    <a:ext cx="914400" cy="1066800"/>
                    <a:chOff x="2971800" y="3505200"/>
                    <a:chExt cx="914400" cy="1066800"/>
                  </a:xfrm>
                  <a:grpFill/>
                </p:grpSpPr>
                <p:sp>
                  <p:nvSpPr>
                    <p:cNvPr id="298" name="Multiply 297"/>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2" name="Group 141"/>
            <p:cNvGrpSpPr/>
            <p:nvPr/>
          </p:nvGrpSpPr>
          <p:grpSpPr>
            <a:xfrm>
              <a:off x="8291163" y="3967168"/>
              <a:ext cx="372618" cy="615706"/>
              <a:chOff x="2209800" y="838200"/>
              <a:chExt cx="1143000" cy="1888667"/>
            </a:xfrm>
            <a:solidFill>
              <a:schemeClr val="tx1">
                <a:lumMod val="50000"/>
                <a:lumOff val="50000"/>
              </a:schemeClr>
            </a:solidFill>
          </p:grpSpPr>
          <p:grpSp>
            <p:nvGrpSpPr>
              <p:cNvPr id="271" name="Group 9"/>
              <p:cNvGrpSpPr/>
              <p:nvPr/>
            </p:nvGrpSpPr>
            <p:grpSpPr>
              <a:xfrm>
                <a:off x="2209800" y="1219200"/>
                <a:ext cx="1098967" cy="1507667"/>
                <a:chOff x="7892633" y="2667000"/>
                <a:chExt cx="1499677" cy="2057399"/>
              </a:xfrm>
              <a:grpFill/>
            </p:grpSpPr>
            <p:sp>
              <p:nvSpPr>
                <p:cNvPr id="285" name="Cloud 284"/>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63"/>
              <p:cNvGrpSpPr/>
              <p:nvPr/>
            </p:nvGrpSpPr>
            <p:grpSpPr>
              <a:xfrm>
                <a:off x="2209800" y="838200"/>
                <a:ext cx="1143000" cy="692727"/>
                <a:chOff x="1722870" y="3269673"/>
                <a:chExt cx="1000125" cy="692727"/>
              </a:xfrm>
              <a:grpFill/>
            </p:grpSpPr>
            <p:sp>
              <p:nvSpPr>
                <p:cNvPr id="273" name="Flowchart: Manual Operation 272"/>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62"/>
                <p:cNvGrpSpPr/>
                <p:nvPr/>
              </p:nvGrpSpPr>
              <p:grpSpPr>
                <a:xfrm>
                  <a:off x="1789546" y="3657600"/>
                  <a:ext cx="838200" cy="304800"/>
                  <a:chOff x="2971800" y="3505200"/>
                  <a:chExt cx="2128982" cy="1126836"/>
                </a:xfrm>
                <a:grpFill/>
              </p:grpSpPr>
              <p:grpSp>
                <p:nvGrpSpPr>
                  <p:cNvPr id="276" name="Group 55"/>
                  <p:cNvGrpSpPr/>
                  <p:nvPr/>
                </p:nvGrpSpPr>
                <p:grpSpPr>
                  <a:xfrm>
                    <a:off x="2971800" y="3505200"/>
                    <a:ext cx="914400" cy="1066800"/>
                    <a:chOff x="2971800" y="3505200"/>
                    <a:chExt cx="914400" cy="1066800"/>
                  </a:xfrm>
                  <a:grpFill/>
                </p:grpSpPr>
                <p:sp>
                  <p:nvSpPr>
                    <p:cNvPr id="283" name="Multiply 282"/>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56"/>
                  <p:cNvGrpSpPr/>
                  <p:nvPr/>
                </p:nvGrpSpPr>
                <p:grpSpPr>
                  <a:xfrm>
                    <a:off x="3572164" y="3535218"/>
                    <a:ext cx="914400" cy="1066800"/>
                    <a:chOff x="2971800" y="3505200"/>
                    <a:chExt cx="914400" cy="1066800"/>
                  </a:xfrm>
                  <a:grpFill/>
                </p:grpSpPr>
                <p:sp>
                  <p:nvSpPr>
                    <p:cNvPr id="281" name="Multiply 28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59"/>
                  <p:cNvGrpSpPr/>
                  <p:nvPr/>
                </p:nvGrpSpPr>
                <p:grpSpPr>
                  <a:xfrm>
                    <a:off x="4186382" y="3565236"/>
                    <a:ext cx="914400" cy="1066800"/>
                    <a:chOff x="2971800" y="3505200"/>
                    <a:chExt cx="914400" cy="1066800"/>
                  </a:xfrm>
                  <a:grpFill/>
                </p:grpSpPr>
                <p:sp>
                  <p:nvSpPr>
                    <p:cNvPr id="279" name="Multiply 278"/>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3" name="Diamond 142"/>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a:off x="578363" y="2541598"/>
              <a:ext cx="384612" cy="798958"/>
              <a:chOff x="513182" y="937760"/>
              <a:chExt cx="895739" cy="1860727"/>
            </a:xfrm>
          </p:grpSpPr>
          <p:grpSp>
            <p:nvGrpSpPr>
              <p:cNvPr id="258" name="Group 257"/>
              <p:cNvGrpSpPr/>
              <p:nvPr/>
            </p:nvGrpSpPr>
            <p:grpSpPr>
              <a:xfrm rot="2700000">
                <a:off x="579043" y="988221"/>
                <a:ext cx="690509" cy="589587"/>
                <a:chOff x="6592120" y="2543038"/>
                <a:chExt cx="1180280" cy="1190762"/>
              </a:xfrm>
            </p:grpSpPr>
            <p:sp>
              <p:nvSpPr>
                <p:cNvPr id="264" name="Moon 26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Trapezoid 25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028926" y="2563370"/>
              <a:ext cx="384612" cy="798958"/>
              <a:chOff x="513182" y="937760"/>
              <a:chExt cx="895739" cy="1860727"/>
            </a:xfrm>
          </p:grpSpPr>
          <p:grpSp>
            <p:nvGrpSpPr>
              <p:cNvPr id="245" name="Group 244"/>
              <p:cNvGrpSpPr/>
              <p:nvPr/>
            </p:nvGrpSpPr>
            <p:grpSpPr>
              <a:xfrm rot="2700000">
                <a:off x="579043" y="988221"/>
                <a:ext cx="690509" cy="589587"/>
                <a:chOff x="6592120" y="2543038"/>
                <a:chExt cx="1180280" cy="1190762"/>
              </a:xfrm>
            </p:grpSpPr>
            <p:sp>
              <p:nvSpPr>
                <p:cNvPr id="251" name="Moon 25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Trapezoid 24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001351" y="4886692"/>
              <a:ext cx="384612" cy="798958"/>
              <a:chOff x="513182" y="937760"/>
              <a:chExt cx="895739" cy="1860727"/>
            </a:xfrm>
          </p:grpSpPr>
          <p:grpSp>
            <p:nvGrpSpPr>
              <p:cNvPr id="232" name="Group 231"/>
              <p:cNvGrpSpPr/>
              <p:nvPr/>
            </p:nvGrpSpPr>
            <p:grpSpPr>
              <a:xfrm rot="2700000">
                <a:off x="579043" y="988221"/>
                <a:ext cx="690509" cy="589587"/>
                <a:chOff x="6592120" y="2543038"/>
                <a:chExt cx="1180280" cy="1190762"/>
              </a:xfrm>
            </p:grpSpPr>
            <p:sp>
              <p:nvSpPr>
                <p:cNvPr id="238" name="Moon 23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rapezoid 23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Isosceles Triangle 23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52265" y="4933345"/>
              <a:ext cx="384612" cy="798958"/>
              <a:chOff x="513182" y="937760"/>
              <a:chExt cx="895739" cy="1860727"/>
            </a:xfrm>
          </p:grpSpPr>
          <p:grpSp>
            <p:nvGrpSpPr>
              <p:cNvPr id="219" name="Group 218"/>
              <p:cNvGrpSpPr/>
              <p:nvPr/>
            </p:nvGrpSpPr>
            <p:grpSpPr>
              <a:xfrm rot="2700000">
                <a:off x="579043" y="988221"/>
                <a:ext cx="690509" cy="589587"/>
                <a:chOff x="6592120" y="2543038"/>
                <a:chExt cx="1180280" cy="1190762"/>
              </a:xfrm>
            </p:grpSpPr>
            <p:sp>
              <p:nvSpPr>
                <p:cNvPr id="225" name="Moon 2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Trapezoid 21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626086" y="4905353"/>
              <a:ext cx="384612" cy="798958"/>
              <a:chOff x="513182" y="937760"/>
              <a:chExt cx="895739" cy="1860727"/>
            </a:xfrm>
          </p:grpSpPr>
          <p:grpSp>
            <p:nvGrpSpPr>
              <p:cNvPr id="206" name="Group 205"/>
              <p:cNvGrpSpPr/>
              <p:nvPr/>
            </p:nvGrpSpPr>
            <p:grpSpPr>
              <a:xfrm rot="2700000">
                <a:off x="579043" y="988221"/>
                <a:ext cx="690509" cy="589587"/>
                <a:chOff x="6592120" y="2543038"/>
                <a:chExt cx="1180280" cy="1190762"/>
              </a:xfrm>
            </p:grpSpPr>
            <p:sp>
              <p:nvSpPr>
                <p:cNvPr id="212" name="Moon 2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Trapezoid 20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iamond 20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Diamond 20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767669" y="4924015"/>
              <a:ext cx="384612" cy="798958"/>
              <a:chOff x="513182" y="937760"/>
              <a:chExt cx="895739" cy="1860727"/>
            </a:xfrm>
          </p:grpSpPr>
          <p:grpSp>
            <p:nvGrpSpPr>
              <p:cNvPr id="193" name="Group 192"/>
              <p:cNvGrpSpPr/>
              <p:nvPr/>
            </p:nvGrpSpPr>
            <p:grpSpPr>
              <a:xfrm rot="2700000">
                <a:off x="579043" y="988221"/>
                <a:ext cx="690509" cy="589587"/>
                <a:chOff x="6592120" y="2543038"/>
                <a:chExt cx="1180280" cy="1190762"/>
              </a:xfrm>
            </p:grpSpPr>
            <p:sp>
              <p:nvSpPr>
                <p:cNvPr id="199" name="Moon 198"/>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4" name="Trapezoid 193"/>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4482207" y="3021735"/>
              <a:ext cx="384612" cy="798958"/>
              <a:chOff x="513182" y="937760"/>
              <a:chExt cx="895739" cy="1860727"/>
            </a:xfrm>
          </p:grpSpPr>
          <p:grpSp>
            <p:nvGrpSpPr>
              <p:cNvPr id="180" name="Group 179"/>
              <p:cNvGrpSpPr/>
              <p:nvPr/>
            </p:nvGrpSpPr>
            <p:grpSpPr>
              <a:xfrm rot="2700000">
                <a:off x="579043" y="988221"/>
                <a:ext cx="690509" cy="589587"/>
                <a:chOff x="6592120" y="2543038"/>
                <a:chExt cx="1180280" cy="1190762"/>
              </a:xfrm>
            </p:grpSpPr>
            <p:sp>
              <p:nvSpPr>
                <p:cNvPr id="186" name="Moon 18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rapezoid 180"/>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3193702" y="3012859"/>
              <a:ext cx="384612" cy="798958"/>
              <a:chOff x="513182" y="937760"/>
              <a:chExt cx="895739" cy="1860727"/>
            </a:xfrm>
          </p:grpSpPr>
          <p:grpSp>
            <p:nvGrpSpPr>
              <p:cNvPr id="167" name="Group 166"/>
              <p:cNvGrpSpPr/>
              <p:nvPr/>
            </p:nvGrpSpPr>
            <p:grpSpPr>
              <a:xfrm rot="2700000">
                <a:off x="579043" y="988221"/>
                <a:ext cx="690509" cy="589587"/>
                <a:chOff x="6592120" y="2543038"/>
                <a:chExt cx="1180280" cy="1190762"/>
              </a:xfrm>
            </p:grpSpPr>
            <p:sp>
              <p:nvSpPr>
                <p:cNvPr id="173" name="Moon 17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Trapezoid 167"/>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3109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33437"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Peradventure</a:t>
            </a:r>
          </a:p>
        </p:txBody>
      </p:sp>
      <p:sp>
        <p:nvSpPr>
          <p:cNvPr id="10" name="TextBox 9"/>
          <p:cNvSpPr txBox="1"/>
          <p:nvPr/>
        </p:nvSpPr>
        <p:spPr>
          <a:xfrm>
            <a:off x="8717726" y="6506959"/>
            <a:ext cx="3474274" cy="369332"/>
          </a:xfrm>
          <a:prstGeom prst="rect">
            <a:avLst/>
          </a:prstGeom>
          <a:noFill/>
        </p:spPr>
        <p:txBody>
          <a:bodyPr wrap="square" rtlCol="0">
            <a:spAutoFit/>
          </a:bodyPr>
          <a:lstStyle/>
          <a:p>
            <a:pPr algn="r"/>
            <a:r>
              <a:rPr lang="en-US" dirty="0">
                <a:solidFill>
                  <a:schemeClr val="bg1"/>
                </a:solidFill>
              </a:rPr>
              <a:t>(6)</a:t>
            </a:r>
          </a:p>
        </p:txBody>
      </p:sp>
      <p:sp>
        <p:nvSpPr>
          <p:cNvPr id="30" name="TextBox 29"/>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18:27-33</a:t>
            </a:r>
          </a:p>
        </p:txBody>
      </p:sp>
      <p:grpSp>
        <p:nvGrpSpPr>
          <p:cNvPr id="14" name="Group 13"/>
          <p:cNvGrpSpPr/>
          <p:nvPr/>
        </p:nvGrpSpPr>
        <p:grpSpPr>
          <a:xfrm>
            <a:off x="690095" y="1185859"/>
            <a:ext cx="772732" cy="4059367"/>
            <a:chOff x="1115060" y="1224218"/>
            <a:chExt cx="772732" cy="4059367"/>
          </a:xfrm>
        </p:grpSpPr>
        <p:sp>
          <p:nvSpPr>
            <p:cNvPr id="7" name="Rectangle 6"/>
            <p:cNvSpPr/>
            <p:nvPr/>
          </p:nvSpPr>
          <p:spPr>
            <a:xfrm>
              <a:off x="1198882" y="1224218"/>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50</a:t>
              </a:r>
            </a:p>
          </p:txBody>
        </p:sp>
        <p:sp>
          <p:nvSpPr>
            <p:cNvPr id="5" name="Rectangle 4"/>
            <p:cNvSpPr/>
            <p:nvPr/>
          </p:nvSpPr>
          <p:spPr>
            <a:xfrm>
              <a:off x="1115060" y="1747438"/>
              <a:ext cx="772732" cy="3536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185684" y="4558774"/>
              <a:ext cx="588464" cy="704993"/>
              <a:chOff x="3387257" y="4648200"/>
              <a:chExt cx="1354503" cy="1622725"/>
            </a:xfrm>
          </p:grpSpPr>
          <p:grpSp>
            <p:nvGrpSpPr>
              <p:cNvPr id="95" name="Group 15"/>
              <p:cNvGrpSpPr/>
              <p:nvPr/>
            </p:nvGrpSpPr>
            <p:grpSpPr>
              <a:xfrm>
                <a:off x="3387257" y="4648200"/>
                <a:ext cx="651474" cy="1622725"/>
                <a:chOff x="5891782" y="1905000"/>
                <a:chExt cx="1271017" cy="3165915"/>
              </a:xfrm>
              <a:solidFill>
                <a:schemeClr val="tx2">
                  <a:lumMod val="60000"/>
                  <a:lumOff val="40000"/>
                </a:schemeClr>
              </a:solidFill>
            </p:grpSpPr>
            <p:sp>
              <p:nvSpPr>
                <p:cNvPr id="102" name="Oval 101"/>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3"/>
              <p:cNvGrpSpPr/>
              <p:nvPr/>
            </p:nvGrpSpPr>
            <p:grpSpPr>
              <a:xfrm>
                <a:off x="4090286" y="4648200"/>
                <a:ext cx="651474" cy="1622725"/>
                <a:chOff x="7162800" y="1828800"/>
                <a:chExt cx="1271017" cy="3165915"/>
              </a:xfrm>
              <a:solidFill>
                <a:srgbClr val="FF0000"/>
              </a:solidFill>
            </p:grpSpPr>
            <p:sp>
              <p:nvSpPr>
                <p:cNvPr id="97" name="Oval 96"/>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a:off x="2048155" y="1630721"/>
            <a:ext cx="772732" cy="3586774"/>
            <a:chOff x="2912138" y="1682956"/>
            <a:chExt cx="772732" cy="3586774"/>
          </a:xfrm>
        </p:grpSpPr>
        <p:grpSp>
          <p:nvGrpSpPr>
            <p:cNvPr id="11" name="Group 10"/>
            <p:cNvGrpSpPr/>
            <p:nvPr/>
          </p:nvGrpSpPr>
          <p:grpSpPr>
            <a:xfrm>
              <a:off x="2912138" y="1682956"/>
              <a:ext cx="772732" cy="3586774"/>
              <a:chOff x="2912138" y="1682956"/>
              <a:chExt cx="772732" cy="3586774"/>
            </a:xfrm>
          </p:grpSpPr>
          <p:sp>
            <p:nvSpPr>
              <p:cNvPr id="92" name="Rectangle 91"/>
              <p:cNvSpPr/>
              <p:nvPr/>
            </p:nvSpPr>
            <p:spPr>
              <a:xfrm>
                <a:off x="2912138" y="2183203"/>
                <a:ext cx="772732" cy="30865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969436" y="1682956"/>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45</a:t>
                </a:r>
              </a:p>
            </p:txBody>
          </p:sp>
        </p:grpSp>
        <p:grpSp>
          <p:nvGrpSpPr>
            <p:cNvPr id="4" name="Group 3"/>
            <p:cNvGrpSpPr/>
            <p:nvPr/>
          </p:nvGrpSpPr>
          <p:grpSpPr>
            <a:xfrm>
              <a:off x="2968766" y="4520138"/>
              <a:ext cx="588464" cy="704993"/>
              <a:chOff x="3387257" y="4648200"/>
              <a:chExt cx="1354503" cy="1622725"/>
            </a:xfrm>
          </p:grpSpPr>
          <p:grpSp>
            <p:nvGrpSpPr>
              <p:cNvPr id="37" name="Group 15"/>
              <p:cNvGrpSpPr/>
              <p:nvPr/>
            </p:nvGrpSpPr>
            <p:grpSpPr>
              <a:xfrm>
                <a:off x="3387257" y="4648200"/>
                <a:ext cx="651474" cy="1622725"/>
                <a:chOff x="5891782" y="1905000"/>
                <a:chExt cx="1271017" cy="3165915"/>
              </a:xfrm>
              <a:solidFill>
                <a:schemeClr val="tx2">
                  <a:lumMod val="60000"/>
                  <a:lumOff val="40000"/>
                </a:schemeClr>
              </a:solidFill>
            </p:grpSpPr>
            <p:sp>
              <p:nvSpPr>
                <p:cNvPr id="68" name="Oval 6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3"/>
              <p:cNvGrpSpPr/>
              <p:nvPr/>
            </p:nvGrpSpPr>
            <p:grpSpPr>
              <a:xfrm>
                <a:off x="4090286" y="4648200"/>
                <a:ext cx="651474" cy="1622725"/>
                <a:chOff x="7162800" y="1828800"/>
                <a:chExt cx="1271017" cy="3165915"/>
              </a:xfrm>
              <a:solidFill>
                <a:srgbClr val="FF0000"/>
              </a:solidFill>
            </p:grpSpPr>
            <p:sp>
              <p:nvSpPr>
                <p:cNvPr id="51" name="Oval 5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3470348" y="2139529"/>
            <a:ext cx="772732" cy="3069404"/>
            <a:chOff x="4821648" y="2183203"/>
            <a:chExt cx="772732" cy="3069404"/>
          </a:xfrm>
        </p:grpSpPr>
        <p:grpSp>
          <p:nvGrpSpPr>
            <p:cNvPr id="9" name="Group 8"/>
            <p:cNvGrpSpPr/>
            <p:nvPr/>
          </p:nvGrpSpPr>
          <p:grpSpPr>
            <a:xfrm>
              <a:off x="4821648" y="2183203"/>
              <a:ext cx="772732" cy="3069404"/>
              <a:chOff x="3206495" y="2162715"/>
              <a:chExt cx="772732" cy="3069404"/>
            </a:xfrm>
          </p:grpSpPr>
          <p:sp>
            <p:nvSpPr>
              <p:cNvPr id="83" name="Rectangle 82"/>
              <p:cNvSpPr/>
              <p:nvPr/>
            </p:nvSpPr>
            <p:spPr>
              <a:xfrm>
                <a:off x="3206495" y="2685934"/>
                <a:ext cx="772732" cy="254618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290317" y="2162715"/>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40</a:t>
                </a:r>
              </a:p>
            </p:txBody>
          </p:sp>
        </p:grpSp>
        <p:grpSp>
          <p:nvGrpSpPr>
            <p:cNvPr id="107" name="Group 106"/>
            <p:cNvGrpSpPr/>
            <p:nvPr/>
          </p:nvGrpSpPr>
          <p:grpSpPr>
            <a:xfrm>
              <a:off x="4898451" y="4505113"/>
              <a:ext cx="588464" cy="704993"/>
              <a:chOff x="3387257" y="4648200"/>
              <a:chExt cx="1354503" cy="1622725"/>
            </a:xfrm>
          </p:grpSpPr>
          <p:grpSp>
            <p:nvGrpSpPr>
              <p:cNvPr id="108" name="Group 15"/>
              <p:cNvGrpSpPr/>
              <p:nvPr/>
            </p:nvGrpSpPr>
            <p:grpSpPr>
              <a:xfrm>
                <a:off x="3387257" y="4648200"/>
                <a:ext cx="651474" cy="1622725"/>
                <a:chOff x="5891782" y="1905000"/>
                <a:chExt cx="1271017" cy="3165915"/>
              </a:xfrm>
              <a:solidFill>
                <a:schemeClr val="tx2">
                  <a:lumMod val="60000"/>
                  <a:lumOff val="40000"/>
                </a:schemeClr>
              </a:solidFill>
            </p:grpSpPr>
            <p:sp>
              <p:nvSpPr>
                <p:cNvPr id="115" name="Oval 114"/>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23"/>
              <p:cNvGrpSpPr/>
              <p:nvPr/>
            </p:nvGrpSpPr>
            <p:grpSpPr>
              <a:xfrm>
                <a:off x="4090286" y="4648200"/>
                <a:ext cx="651474" cy="1622725"/>
                <a:chOff x="7162800" y="1828800"/>
                <a:chExt cx="1271017" cy="3165915"/>
              </a:xfrm>
              <a:solidFill>
                <a:srgbClr val="FF0000"/>
              </a:solidFill>
            </p:grpSpPr>
            <p:sp>
              <p:nvSpPr>
                <p:cNvPr id="110" name="Oval 109"/>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 name="Group 12"/>
          <p:cNvGrpSpPr/>
          <p:nvPr/>
        </p:nvGrpSpPr>
        <p:grpSpPr>
          <a:xfrm>
            <a:off x="4854825" y="2720809"/>
            <a:ext cx="772732" cy="2521681"/>
            <a:chOff x="6837918" y="2723545"/>
            <a:chExt cx="772732" cy="2521681"/>
          </a:xfrm>
        </p:grpSpPr>
        <p:grpSp>
          <p:nvGrpSpPr>
            <p:cNvPr id="8" name="Group 7"/>
            <p:cNvGrpSpPr/>
            <p:nvPr/>
          </p:nvGrpSpPr>
          <p:grpSpPr>
            <a:xfrm>
              <a:off x="6837918" y="2723545"/>
              <a:ext cx="772732" cy="2521681"/>
              <a:chOff x="5520367" y="2710439"/>
              <a:chExt cx="772732" cy="2521681"/>
            </a:xfrm>
          </p:grpSpPr>
          <p:sp>
            <p:nvSpPr>
              <p:cNvPr id="84" name="Rectangle 83"/>
              <p:cNvSpPr/>
              <p:nvPr/>
            </p:nvSpPr>
            <p:spPr>
              <a:xfrm>
                <a:off x="5520367" y="3219717"/>
                <a:ext cx="772732" cy="201240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585908" y="2710439"/>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30</a:t>
                </a:r>
              </a:p>
            </p:txBody>
          </p:sp>
        </p:grpSp>
        <p:grpSp>
          <p:nvGrpSpPr>
            <p:cNvPr id="120" name="Group 119"/>
            <p:cNvGrpSpPr/>
            <p:nvPr/>
          </p:nvGrpSpPr>
          <p:grpSpPr>
            <a:xfrm>
              <a:off x="6896823" y="4533017"/>
              <a:ext cx="588464" cy="704993"/>
              <a:chOff x="3387257" y="4648200"/>
              <a:chExt cx="1354503" cy="1622725"/>
            </a:xfrm>
          </p:grpSpPr>
          <p:grpSp>
            <p:nvGrpSpPr>
              <p:cNvPr id="121" name="Group 15"/>
              <p:cNvGrpSpPr/>
              <p:nvPr/>
            </p:nvGrpSpPr>
            <p:grpSpPr>
              <a:xfrm>
                <a:off x="3387257" y="4648200"/>
                <a:ext cx="651474" cy="1622725"/>
                <a:chOff x="5891782" y="1905000"/>
                <a:chExt cx="1271017" cy="3165915"/>
              </a:xfrm>
              <a:solidFill>
                <a:schemeClr val="tx2">
                  <a:lumMod val="60000"/>
                  <a:lumOff val="40000"/>
                </a:schemeClr>
              </a:solidFill>
            </p:grpSpPr>
            <p:sp>
              <p:nvSpPr>
                <p:cNvPr id="128" name="Oval 127"/>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3"/>
              <p:cNvGrpSpPr/>
              <p:nvPr/>
            </p:nvGrpSpPr>
            <p:grpSpPr>
              <a:xfrm>
                <a:off x="4090286" y="4648200"/>
                <a:ext cx="651474" cy="1622725"/>
                <a:chOff x="7162800" y="1828800"/>
                <a:chExt cx="1271017" cy="3165915"/>
              </a:xfrm>
              <a:solidFill>
                <a:srgbClr val="FF0000"/>
              </a:solidFill>
            </p:grpSpPr>
            <p:sp>
              <p:nvSpPr>
                <p:cNvPr id="123" name="Oval 122"/>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6317878" y="3674231"/>
            <a:ext cx="772732" cy="1579579"/>
            <a:chOff x="8699093" y="3652541"/>
            <a:chExt cx="772732" cy="1579579"/>
          </a:xfrm>
        </p:grpSpPr>
        <p:grpSp>
          <p:nvGrpSpPr>
            <p:cNvPr id="6" name="Group 5"/>
            <p:cNvGrpSpPr/>
            <p:nvPr/>
          </p:nvGrpSpPr>
          <p:grpSpPr>
            <a:xfrm>
              <a:off x="8699093" y="3652541"/>
              <a:ext cx="772732" cy="1579579"/>
              <a:chOff x="7744053" y="3652541"/>
              <a:chExt cx="772732" cy="1579579"/>
            </a:xfrm>
          </p:grpSpPr>
          <p:sp>
            <p:nvSpPr>
              <p:cNvPr id="85" name="Rectangle 84"/>
              <p:cNvSpPr/>
              <p:nvPr/>
            </p:nvSpPr>
            <p:spPr>
              <a:xfrm>
                <a:off x="7744053" y="4146996"/>
                <a:ext cx="772732" cy="10851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86251" y="3652541"/>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20</a:t>
                </a:r>
              </a:p>
            </p:txBody>
          </p:sp>
        </p:grpSp>
        <p:grpSp>
          <p:nvGrpSpPr>
            <p:cNvPr id="133" name="Group 132"/>
            <p:cNvGrpSpPr/>
            <p:nvPr/>
          </p:nvGrpSpPr>
          <p:grpSpPr>
            <a:xfrm>
              <a:off x="8802895" y="4520138"/>
              <a:ext cx="588464" cy="704993"/>
              <a:chOff x="3387257" y="4648200"/>
              <a:chExt cx="1354503" cy="1622725"/>
            </a:xfrm>
          </p:grpSpPr>
          <p:grpSp>
            <p:nvGrpSpPr>
              <p:cNvPr id="134" name="Group 15"/>
              <p:cNvGrpSpPr/>
              <p:nvPr/>
            </p:nvGrpSpPr>
            <p:grpSpPr>
              <a:xfrm>
                <a:off x="3387257" y="4648200"/>
                <a:ext cx="651474" cy="1622725"/>
                <a:chOff x="5891782" y="1905000"/>
                <a:chExt cx="1271017" cy="3165915"/>
              </a:xfrm>
              <a:solidFill>
                <a:schemeClr val="tx2">
                  <a:lumMod val="60000"/>
                  <a:lumOff val="40000"/>
                </a:schemeClr>
              </a:solidFill>
            </p:grpSpPr>
            <p:sp>
              <p:nvSpPr>
                <p:cNvPr id="141" name="Oval 140"/>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
              <p:cNvGrpSpPr/>
              <p:nvPr/>
            </p:nvGrpSpPr>
            <p:grpSpPr>
              <a:xfrm>
                <a:off x="4090286" y="4648200"/>
                <a:ext cx="651474" cy="1622725"/>
                <a:chOff x="7162800" y="1828800"/>
                <a:chExt cx="1271017" cy="3165915"/>
              </a:xfrm>
              <a:solidFill>
                <a:srgbClr val="FF0000"/>
              </a:solidFill>
            </p:grpSpPr>
            <p:sp>
              <p:nvSpPr>
                <p:cNvPr id="136" name="Oval 135"/>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8"/>
          <p:cNvGrpSpPr/>
          <p:nvPr/>
        </p:nvGrpSpPr>
        <p:grpSpPr>
          <a:xfrm>
            <a:off x="7686935" y="4270325"/>
            <a:ext cx="772732" cy="975294"/>
            <a:chOff x="7725407" y="4270165"/>
            <a:chExt cx="772732" cy="975294"/>
          </a:xfrm>
        </p:grpSpPr>
        <p:sp>
          <p:nvSpPr>
            <p:cNvPr id="91" name="Rectangle 90"/>
            <p:cNvSpPr/>
            <p:nvPr/>
          </p:nvSpPr>
          <p:spPr>
            <a:xfrm>
              <a:off x="7784830" y="4270165"/>
              <a:ext cx="688910" cy="523220"/>
            </a:xfrm>
            <a:prstGeom prst="rect">
              <a:avLst/>
            </a:prstGeom>
          </p:spPr>
          <p:txBody>
            <a:bodyPr wrap="square">
              <a:spAutoFit/>
            </a:bodyPr>
            <a:lstStyle/>
            <a:p>
              <a:pPr fontAlgn="base"/>
              <a:r>
                <a:rPr lang="en-US" sz="2800" dirty="0">
                  <a:solidFill>
                    <a:schemeClr val="bg1"/>
                  </a:solidFill>
                  <a:latin typeface="Comic Sans MS" panose="030F0702030302020204" pitchFamily="66" charset="0"/>
                </a:rPr>
                <a:t>10</a:t>
              </a:r>
            </a:p>
          </p:txBody>
        </p:sp>
        <p:grpSp>
          <p:nvGrpSpPr>
            <p:cNvPr id="18" name="Group 17"/>
            <p:cNvGrpSpPr/>
            <p:nvPr/>
          </p:nvGrpSpPr>
          <p:grpSpPr>
            <a:xfrm>
              <a:off x="7725407" y="4699255"/>
              <a:ext cx="772732" cy="546204"/>
              <a:chOff x="10330825" y="4661806"/>
              <a:chExt cx="772732" cy="546204"/>
            </a:xfrm>
          </p:grpSpPr>
          <p:sp>
            <p:nvSpPr>
              <p:cNvPr id="86" name="Rectangle 85"/>
              <p:cNvSpPr/>
              <p:nvPr/>
            </p:nvSpPr>
            <p:spPr>
              <a:xfrm>
                <a:off x="10330825" y="4689557"/>
                <a:ext cx="772732" cy="5184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10502907" y="4661806"/>
                <a:ext cx="454676" cy="544712"/>
                <a:chOff x="3387257" y="4648200"/>
                <a:chExt cx="1354503" cy="1622725"/>
              </a:xfrm>
            </p:grpSpPr>
            <p:grpSp>
              <p:nvGrpSpPr>
                <p:cNvPr id="147" name="Group 15"/>
                <p:cNvGrpSpPr/>
                <p:nvPr/>
              </p:nvGrpSpPr>
              <p:grpSpPr>
                <a:xfrm>
                  <a:off x="3387257" y="4648200"/>
                  <a:ext cx="651474" cy="1622725"/>
                  <a:chOff x="5891782" y="1905000"/>
                  <a:chExt cx="1271017" cy="3165915"/>
                </a:xfrm>
                <a:solidFill>
                  <a:schemeClr val="tx2">
                    <a:lumMod val="60000"/>
                    <a:lumOff val="40000"/>
                  </a:schemeClr>
                </a:solidFill>
              </p:grpSpPr>
              <p:sp>
                <p:nvSpPr>
                  <p:cNvPr id="154" name="Oval 153"/>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3"/>
                <p:cNvGrpSpPr/>
                <p:nvPr/>
              </p:nvGrpSpPr>
              <p:grpSpPr>
                <a:xfrm>
                  <a:off x="4090286" y="4648200"/>
                  <a:ext cx="651474" cy="1622725"/>
                  <a:chOff x="7162800" y="1828800"/>
                  <a:chExt cx="1271017" cy="3165915"/>
                </a:xfrm>
                <a:solidFill>
                  <a:srgbClr val="FF0000"/>
                </a:solidFill>
              </p:grpSpPr>
              <p:sp>
                <p:nvSpPr>
                  <p:cNvPr id="149" name="Oval 148"/>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59" name="Group 158"/>
          <p:cNvGrpSpPr/>
          <p:nvPr/>
        </p:nvGrpSpPr>
        <p:grpSpPr>
          <a:xfrm>
            <a:off x="9124492" y="3965066"/>
            <a:ext cx="2390674" cy="1706199"/>
            <a:chOff x="228600" y="381000"/>
            <a:chExt cx="3505068" cy="2501531"/>
          </a:xfrm>
        </p:grpSpPr>
        <p:grpSp>
          <p:nvGrpSpPr>
            <p:cNvPr id="160" name="Group 159"/>
            <p:cNvGrpSpPr/>
            <p:nvPr/>
          </p:nvGrpSpPr>
          <p:grpSpPr>
            <a:xfrm>
              <a:off x="228600" y="381000"/>
              <a:ext cx="3505068" cy="2501531"/>
              <a:chOff x="534986" y="381000"/>
              <a:chExt cx="2637111" cy="2501531"/>
            </a:xfrm>
          </p:grpSpPr>
          <p:sp>
            <p:nvSpPr>
              <p:cNvPr id="162" name="Rectangle 16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p:cNvGrpSpPr/>
              <p:nvPr/>
            </p:nvGrpSpPr>
            <p:grpSpPr>
              <a:xfrm>
                <a:off x="534986" y="384805"/>
                <a:ext cx="457200" cy="2497726"/>
                <a:chOff x="533400" y="381000"/>
                <a:chExt cx="457200" cy="2497726"/>
              </a:xfrm>
            </p:grpSpPr>
            <p:sp>
              <p:nvSpPr>
                <p:cNvPr id="169" name="Oval 16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ounded Rectangle 16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2714897" y="381000"/>
                <a:ext cx="457200" cy="2497726"/>
                <a:chOff x="2714897" y="457200"/>
                <a:chExt cx="457200" cy="2497726"/>
              </a:xfrm>
            </p:grpSpPr>
            <p:sp>
              <p:nvSpPr>
                <p:cNvPr id="165" name="Oval 16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1" name="Rectangle 160"/>
            <p:cNvSpPr/>
            <p:nvPr/>
          </p:nvSpPr>
          <p:spPr>
            <a:xfrm>
              <a:off x="763067" y="1051158"/>
              <a:ext cx="2371313" cy="1218360"/>
            </a:xfrm>
            <a:prstGeom prst="rect">
              <a:avLst/>
            </a:prstGeom>
          </p:spPr>
          <p:txBody>
            <a:bodyPr wrap="square">
              <a:spAutoFit/>
            </a:bodyPr>
            <a:lstStyle/>
            <a:p>
              <a:pPr algn="ctr"/>
              <a:r>
                <a:rPr lang="en-US" sz="1600" b="1" dirty="0"/>
                <a:t>The Lord listens to our righteous pleas for others.</a:t>
              </a:r>
              <a:endParaRPr lang="en-US" sz="1600" i="1" dirty="0"/>
            </a:p>
          </p:txBody>
        </p:sp>
      </p:grpSp>
      <p:sp>
        <p:nvSpPr>
          <p:cNvPr id="20" name="Cloud 19"/>
          <p:cNvSpPr/>
          <p:nvPr/>
        </p:nvSpPr>
        <p:spPr>
          <a:xfrm>
            <a:off x="1738397" y="529912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4" name="Cloud 173"/>
          <p:cNvSpPr/>
          <p:nvPr/>
        </p:nvSpPr>
        <p:spPr>
          <a:xfrm>
            <a:off x="3196726" y="5272873"/>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5" name="Cloud 174"/>
          <p:cNvSpPr/>
          <p:nvPr/>
        </p:nvSpPr>
        <p:spPr>
          <a:xfrm>
            <a:off x="4658779" y="529912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6" name="Cloud 175"/>
          <p:cNvSpPr/>
          <p:nvPr/>
        </p:nvSpPr>
        <p:spPr>
          <a:xfrm>
            <a:off x="6088946" y="5314951"/>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sp>
        <p:nvSpPr>
          <p:cNvPr id="177" name="Cloud 176"/>
          <p:cNvSpPr/>
          <p:nvPr/>
        </p:nvSpPr>
        <p:spPr>
          <a:xfrm>
            <a:off x="7509996" y="5303445"/>
            <a:ext cx="1403797" cy="106894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will not destroy</a:t>
            </a:r>
          </a:p>
        </p:txBody>
      </p:sp>
      <p:grpSp>
        <p:nvGrpSpPr>
          <p:cNvPr id="21" name="Group 20"/>
          <p:cNvGrpSpPr/>
          <p:nvPr/>
        </p:nvGrpSpPr>
        <p:grpSpPr>
          <a:xfrm>
            <a:off x="5812265" y="875919"/>
            <a:ext cx="6074433" cy="2992576"/>
            <a:chOff x="5812265" y="875919"/>
            <a:chExt cx="6074433" cy="2992576"/>
          </a:xfrm>
        </p:grpSpPr>
        <p:sp>
          <p:nvSpPr>
            <p:cNvPr id="173" name="Rectangle 172"/>
            <p:cNvSpPr/>
            <p:nvPr/>
          </p:nvSpPr>
          <p:spPr>
            <a:xfrm>
              <a:off x="6253879" y="1365203"/>
              <a:ext cx="5632819" cy="1815882"/>
            </a:xfrm>
            <a:prstGeom prst="rect">
              <a:avLst/>
            </a:prstGeom>
          </p:spPr>
          <p:txBody>
            <a:bodyPr wrap="square">
              <a:spAutoFit/>
            </a:bodyPr>
            <a:lstStyle/>
            <a:p>
              <a:pPr fontAlgn="base"/>
              <a:r>
                <a:rPr lang="en-US" sz="2800" i="1" dirty="0">
                  <a:solidFill>
                    <a:srgbClr val="FFFF00"/>
                  </a:solidFill>
                  <a:latin typeface="Comic Sans MS" panose="030F0702030302020204" pitchFamily="66" charset="0"/>
                </a:rPr>
                <a:t>And the </a:t>
              </a:r>
              <a:r>
                <a:rPr lang="en-US" sz="2800" i="1" cap="small" dirty="0">
                  <a:solidFill>
                    <a:srgbClr val="FFFF00"/>
                  </a:solidFill>
                  <a:latin typeface="Comic Sans MS" panose="030F0702030302020204" pitchFamily="66" charset="0"/>
                </a:rPr>
                <a:t>Lord</a:t>
              </a:r>
              <a:r>
                <a:rPr lang="en-US" sz="2800" i="1" dirty="0">
                  <a:solidFill>
                    <a:srgbClr val="FFFF00"/>
                  </a:solidFill>
                  <a:latin typeface="Comic Sans MS" panose="030F0702030302020204" pitchFamily="66" charset="0"/>
                </a:rPr>
                <a:t> said, If I find in Sodom fifty righteous within the city, then I will spare all the place for their sakes</a:t>
              </a:r>
            </a:p>
          </p:txBody>
        </p:sp>
        <p:sp>
          <p:nvSpPr>
            <p:cNvPr id="178" name="Cloud 177"/>
            <p:cNvSpPr/>
            <p:nvPr/>
          </p:nvSpPr>
          <p:spPr>
            <a:xfrm>
              <a:off x="5812265" y="875919"/>
              <a:ext cx="6074433" cy="2992576"/>
            </a:xfrm>
            <a:prstGeom prst="clou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151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25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fade">
                                      <p:cBhvr>
                                        <p:cTn id="38" dur="1250"/>
                                        <p:tgtEl>
                                          <p:spTgt spid="17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250"/>
                                        <p:tgtEl>
                                          <p:spTgt spid="17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fade">
                                      <p:cBhvr>
                                        <p:cTn id="62" dur="125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7"/>
                                        </p:tgtEl>
                                        <p:attrNameLst>
                                          <p:attrName>style.visibility</p:attrName>
                                        </p:attrNameLst>
                                      </p:cBhvr>
                                      <p:to>
                                        <p:strVal val="visible"/>
                                      </p:to>
                                    </p:set>
                                    <p:animEffect transition="in" filter="fade">
                                      <p:cBhvr>
                                        <p:cTn id="74" dur="1250"/>
                                        <p:tgtEl>
                                          <p:spTgt spid="17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nodeType="click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barn(outVertical)">
                                      <p:cBhvr>
                                        <p:cTn id="7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4" grpId="0" animBg="1"/>
      <p:bldP spid="175" grpId="0" animBg="1"/>
      <p:bldP spid="176" grpId="0" animBg="1"/>
      <p:bldP spid="1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854" y="99588"/>
            <a:ext cx="11950575" cy="4524315"/>
          </a:xfrm>
          <a:prstGeom prst="rect">
            <a:avLst/>
          </a:prstGeom>
          <a:noFill/>
        </p:spPr>
        <p:txBody>
          <a:bodyPr wrap="square" rtlCol="0">
            <a:spAutoFit/>
          </a:bodyPr>
          <a:lstStyle/>
          <a:p>
            <a:r>
              <a:rPr lang="en-US" dirty="0">
                <a:solidFill>
                  <a:schemeClr val="bg1"/>
                </a:solidFill>
                <a:latin typeface="Comic Sans MS" panose="030F0702030302020204" pitchFamily="66" charset="0"/>
              </a:rPr>
              <a:t>Sources:</a:t>
            </a:r>
          </a:p>
          <a:p>
            <a:endParaRPr lang="en-US" dirty="0">
              <a:solidFill>
                <a:schemeClr val="bg1"/>
              </a:solidFill>
              <a:latin typeface="Comic Sans MS" panose="030F0702030302020204" pitchFamily="66" charset="0"/>
            </a:endParaRPr>
          </a:p>
          <a:p>
            <a:endParaRPr lang="en-US" dirty="0">
              <a:solidFill>
                <a:schemeClr val="bg1"/>
              </a:solidFill>
              <a:latin typeface="Comic Sans MS" panose="030F0702030302020204" pitchFamily="66" charset="0"/>
            </a:endParaRPr>
          </a:p>
          <a:p>
            <a:pPr marL="342900" indent="-342900">
              <a:buAutoNum type="arabicPeriod"/>
            </a:pPr>
            <a:r>
              <a:rPr lang="en-US" dirty="0">
                <a:solidFill>
                  <a:schemeClr val="bg1"/>
                </a:solidFill>
                <a:latin typeface="Comic Sans MS" panose="030F0702030302020204" pitchFamily="66" charset="0"/>
              </a:rPr>
              <a:t>Jewish Encyclopedia.com  Genesis 24:33, Judges 19:21, Genesis 26:31,  2 Kings 4:13</a:t>
            </a:r>
          </a:p>
          <a:p>
            <a:pPr marL="342900" indent="-342900">
              <a:buAutoNum type="arabicPeriod"/>
            </a:pPr>
            <a:r>
              <a:rPr lang="en-US" dirty="0">
                <a:solidFill>
                  <a:schemeClr val="bg1"/>
                </a:solidFill>
                <a:latin typeface="Comic Sans MS" panose="030F0702030302020204" pitchFamily="66" charset="0"/>
              </a:rPr>
              <a:t>Bruce R. McConkie, </a:t>
            </a:r>
            <a:r>
              <a:rPr lang="en-US" i="1" dirty="0">
                <a:solidFill>
                  <a:schemeClr val="bg1"/>
                </a:solidFill>
                <a:latin typeface="Comic Sans MS" panose="030F0702030302020204" pitchFamily="66" charset="0"/>
              </a:rPr>
              <a:t>Doctrinal New Testament Commentary,</a:t>
            </a:r>
            <a:r>
              <a:rPr lang="en-US" dirty="0">
                <a:solidFill>
                  <a:schemeClr val="bg1"/>
                </a:solidFill>
                <a:latin typeface="Comic Sans MS" panose="030F0702030302020204" pitchFamily="66" charset="0"/>
              </a:rPr>
              <a:t> 3 vols. [1965–73], 3:235; Sidney B. Sperry, “Abraham’s Three Visitors,” </a:t>
            </a:r>
            <a:r>
              <a:rPr lang="en-US" i="1" dirty="0">
                <a:solidFill>
                  <a:schemeClr val="bg1"/>
                </a:solidFill>
                <a:latin typeface="Comic Sans MS" panose="030F0702030302020204" pitchFamily="66" charset="0"/>
              </a:rPr>
              <a:t>Improvement Era,</a:t>
            </a:r>
            <a:r>
              <a:rPr lang="en-US" dirty="0">
                <a:solidFill>
                  <a:schemeClr val="bg1"/>
                </a:solidFill>
                <a:latin typeface="Comic Sans MS" panose="030F0702030302020204" pitchFamily="66" charset="0"/>
              </a:rPr>
              <a:t> Aug. 1931, 583, 585. </a:t>
            </a:r>
          </a:p>
          <a:p>
            <a:pPr marL="342900" indent="-342900">
              <a:buFontTx/>
              <a:buAutoNum type="arabicPeriod"/>
            </a:pPr>
            <a:r>
              <a:rPr lang="en-US" dirty="0">
                <a:solidFill>
                  <a:schemeClr val="bg1"/>
                </a:solidFill>
                <a:latin typeface="Comic Sans MS" panose="030F0702030302020204" pitchFamily="66" charset="0"/>
              </a:rPr>
              <a:t>Joseph Smith Translation, Genesis 18:19–23; bold, italics, and strike through added</a:t>
            </a:r>
          </a:p>
          <a:p>
            <a:pPr marL="342900" indent="-342900">
              <a:buFontTx/>
              <a:buAutoNum type="arabicPeriod"/>
            </a:pPr>
            <a:r>
              <a:rPr lang="en-US" dirty="0">
                <a:solidFill>
                  <a:schemeClr val="bg1"/>
                </a:solidFill>
                <a:latin typeface="Calibri" panose="020F0502020204030204" pitchFamily="34" charset="0"/>
              </a:rPr>
              <a:t>(</a:t>
            </a:r>
            <a:r>
              <a:rPr lang="en-US" i="1" dirty="0">
                <a:solidFill>
                  <a:schemeClr val="bg1"/>
                </a:solidFill>
                <a:latin typeface="Calibri" panose="020F0502020204030204" pitchFamily="34" charset="0"/>
              </a:rPr>
              <a:t>For the Strength of Youth</a:t>
            </a:r>
            <a:r>
              <a:rPr lang="en-US" dirty="0">
                <a:solidFill>
                  <a:schemeClr val="bg1"/>
                </a:solidFill>
                <a:latin typeface="Calibri" panose="020F0502020204030204" pitchFamily="34" charset="0"/>
              </a:rPr>
              <a:t> [booklet, 2011], 36).</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omic Sans MS" panose="030F0702030302020204" pitchFamily="66" charset="0"/>
              </a:rPr>
              <a:t>(“Church Instructs Leaders on Same-Sex Marriage,” Jan. 10, 2014,mormonnewsroom.org).</a:t>
            </a:r>
          </a:p>
          <a:p>
            <a:pPr marL="342900" indent="-342900">
              <a:buFontTx/>
              <a:buAutoNum type="arabicPeriod"/>
            </a:pPr>
            <a:r>
              <a:rPr lang="en-US" dirty="0">
                <a:solidFill>
                  <a:schemeClr val="bg1"/>
                </a:solidFill>
                <a:latin typeface="Comic Sans MS" panose="030F0702030302020204" pitchFamily="66" charset="0"/>
              </a:rPr>
              <a:t>Church of Jesus Christ of Latter-day Saints Seminary Teacher Manual Old Testament Lesson 25</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a:p>
            <a:pPr marL="342900" indent="-342900">
              <a:buAutoNum type="arabicPeriod"/>
            </a:pP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09973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11502" cy="3600986"/>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Spare the Place:</a:t>
            </a:r>
          </a:p>
          <a:p>
            <a:pPr fontAlgn="base"/>
            <a:r>
              <a:rPr lang="en-US" sz="1200" dirty="0">
                <a:latin typeface="Calibri" panose="020F0502020204030204" pitchFamily="34" charset="0"/>
              </a:rPr>
              <a:t>President Spencer W. Kimball commented on the exchange between Abraham and the Lord as they discussed the destruction of Sodom:</a:t>
            </a:r>
          </a:p>
          <a:p>
            <a:pPr fontAlgn="base"/>
            <a:r>
              <a:rPr lang="en-US" sz="1200" dirty="0">
                <a:latin typeface="Calibri" panose="020F0502020204030204" pitchFamily="34" charset="0"/>
              </a:rPr>
              <a:t>“Abraham knew that the cities of the plains—Sodom and Gomorrah and other places—were wicked cities, housing wicked, godless people, saying with Cain, ‘Who is the Lord that I should know him?’ (Moses 5:16.) He was aware that destruction of those cities was imminent; but in his compassion for his fellowman, he begged and pleaded with the Lord, ‘Peradventure there be fifty righteous within the city,’ will you spare the others of the city? (See Gen. 18:24.) That pleading being granted, came Abraham again and prayed that the cities would be saved if 45 were found, or 40 or 30 or 20 or down to ten, but apparently there could not be found even ten, in those vicious cities, who were righteous. (See Gen. 18:24–32.)</a:t>
            </a:r>
          </a:p>
          <a:p>
            <a:pPr fontAlgn="base"/>
            <a:r>
              <a:rPr lang="en-US" sz="1200" dirty="0">
                <a:latin typeface="Calibri" panose="020F0502020204030204" pitchFamily="34" charset="0"/>
              </a:rPr>
              <a:t>“The evil continued. The sin was too well entrenched. They had laughed and joked about a destruction. The transgressions for which Sodom had apparently been renowned continued on. In fact, the people wanted to take advantage of the pure angel men they had seen come into the city. The vicious men pressed and would have broken down the doors to get to them. (See Gen. 19:4–1.)</a:t>
            </a:r>
          </a:p>
          <a:p>
            <a:pPr fontAlgn="base"/>
            <a:r>
              <a:rPr lang="en-US" sz="1200" dirty="0">
                <a:latin typeface="Calibri" panose="020F0502020204030204" pitchFamily="34" charset="0"/>
              </a:rPr>
              <a:t>“Everything was done that could be done by Abraham to save the city, but it had become so depraved and wanton that to save it was impossible” (“Why Do We Continue to Tolerate Sin?” </a:t>
            </a:r>
            <a:r>
              <a:rPr lang="en-US" sz="1200" i="1" dirty="0">
                <a:latin typeface="Calibri" panose="020F0502020204030204" pitchFamily="34" charset="0"/>
              </a:rPr>
              <a:t>Ensign,</a:t>
            </a:r>
            <a:r>
              <a:rPr lang="en-US" sz="1200" dirty="0">
                <a:latin typeface="Calibri" panose="020F0502020204030204" pitchFamily="34" charset="0"/>
              </a:rPr>
              <a:t> May 1975, 109).</a:t>
            </a:r>
            <a:endParaRPr lang="en-US" sz="1200" b="0" i="0" dirty="0">
              <a:effectLst/>
              <a:latin typeface="Calibri" panose="020F0502020204030204" pitchFamily="34" charset="0"/>
            </a:endParaRPr>
          </a:p>
        </p:txBody>
      </p:sp>
      <p:sp>
        <p:nvSpPr>
          <p:cNvPr id="5" name="Rectangle 4"/>
          <p:cNvSpPr/>
          <p:nvPr/>
        </p:nvSpPr>
        <p:spPr>
          <a:xfrm>
            <a:off x="6011502" y="0"/>
            <a:ext cx="6180498" cy="6694140"/>
          </a:xfrm>
          <a:prstGeom prst="rect">
            <a:avLst/>
          </a:prstGeom>
          <a:ln>
            <a:solidFill>
              <a:schemeClr val="tx1"/>
            </a:solidFill>
          </a:ln>
        </p:spPr>
        <p:txBody>
          <a:bodyPr wrap="square">
            <a:spAutoFit/>
          </a:bodyPr>
          <a:lstStyle/>
          <a:p>
            <a:pPr fontAlgn="base"/>
            <a:r>
              <a:rPr lang="en-US" sz="1300" b="1" dirty="0"/>
              <a:t>The Family and Gender Roles:</a:t>
            </a:r>
          </a:p>
          <a:p>
            <a:pPr fontAlgn="base"/>
            <a:r>
              <a:rPr lang="en-US" sz="1300" dirty="0"/>
              <a:t>Elder Dallin H. Oaks of the Quorum of the Twelve Apostles explained the assumptions upon which the Church bases its views concerning marriage and gender roles:</a:t>
            </a:r>
          </a:p>
          <a:p>
            <a:pPr fontAlgn="base"/>
            <a:r>
              <a:rPr lang="en-US" sz="1300" dirty="0"/>
              <a:t>“We reject the modern idea that marriage is a relationship that exists primarily for the fulfillment of the individuals who enter into it, with either one of them being able to terminate it at will. We focus on the well-being of children, not just ourselves.</a:t>
            </a:r>
          </a:p>
          <a:p>
            <a:pPr fontAlgn="base"/>
            <a:r>
              <a:rPr lang="en-US" sz="1300" dirty="0"/>
              <a:t>“Our Church handbook explains: ‘By divine design, both a man and a woman are essential for bringing children into mortality and providing the best setting for the rearing and nurturing of children’ [</a:t>
            </a:r>
            <a:r>
              <a:rPr lang="en-US" sz="1300" i="1" dirty="0"/>
              <a:t>Handbook 2: Administering the Church</a:t>
            </a:r>
            <a:r>
              <a:rPr lang="en-US" sz="1300" dirty="0"/>
              <a:t> (2010), 1.3.2].</a:t>
            </a:r>
          </a:p>
          <a:p>
            <a:pPr fontAlgn="base"/>
            <a:r>
              <a:rPr lang="en-US" sz="1300" dirty="0"/>
              <a:t>“Our family proclamation declares: ‘Children are entitled to birth within the bonds of matrimony, and to be reared by a father and a mother who honor marital vows with complete fidelity’ [“The Family: A Proclamation to the World,” </a:t>
            </a:r>
            <a:r>
              <a:rPr lang="en-US" sz="1300" i="1" dirty="0"/>
              <a:t>Ensign</a:t>
            </a:r>
            <a:r>
              <a:rPr lang="en-US" sz="1300" dirty="0"/>
              <a:t> or </a:t>
            </a:r>
            <a:r>
              <a:rPr lang="en-US" sz="1300" i="1" dirty="0"/>
              <a:t>Liahona,</a:t>
            </a:r>
            <a:r>
              <a:rPr lang="en-US" sz="1300" dirty="0"/>
              <a:t> Nov. 2010, 129].</a:t>
            </a:r>
          </a:p>
          <a:p>
            <a:pPr fontAlgn="base"/>
            <a:r>
              <a:rPr lang="en-US" sz="1300" dirty="0"/>
              <a:t>“Our belief that we are commanded to ‘honor marital vows with complete fidelity’ introduces the next fundamental premise stated in the family proclamation: ‘God has commanded that the sacred powers of procreation are to be employed only between man and woman, lawfully wedded as husband and wife’ [“The Family,” 129].</a:t>
            </a:r>
          </a:p>
          <a:p>
            <a:pPr fontAlgn="base"/>
            <a:r>
              <a:rPr lang="en-US" sz="1300" dirty="0"/>
              <a:t>“This declaration is not politically correct, but it is true, and we are responsible to teach and practice its truth. That obviously sets us against many assumptions and practices in today’s world—the birth of millions of innocent children to unwed mothers being only one illustration. …</a:t>
            </a:r>
          </a:p>
          <a:p>
            <a:pPr fontAlgn="base"/>
            <a:r>
              <a:rPr lang="en-US" sz="1300" dirty="0"/>
              <a:t>“Men and women spirits ‘complete each other’ because they are different, and they ‘progress together toward exaltation’ by, among other things, honoring those eternal, created differences. Thus, the family proclamation states: ‘By divine design, fathers are to preside over their families in love and righteousness and are responsible to provide the necessities of life and protection for their families. Mothers are primarily responsible for the nurture of their children. In these sacred responsibilities, fathers and mothers are obligated to help one another as equal partners’ [“The Family,” 129].</a:t>
            </a:r>
          </a:p>
          <a:p>
            <a:pPr fontAlgn="base"/>
            <a:r>
              <a:rPr lang="en-US" sz="1300" dirty="0"/>
              <a:t>“We rejoice in the distinctive and mutually supportive roles of men and women in God’s plan. Men and women are to be different, yet they are inseparably bound together in a mutually supportive relationship to accomplish God’s plan” (“As He </a:t>
            </a:r>
            <a:r>
              <a:rPr lang="en-US" sz="1300" dirty="0" err="1"/>
              <a:t>Thinketh</a:t>
            </a:r>
            <a:r>
              <a:rPr lang="en-US" sz="1300" dirty="0"/>
              <a:t> in His Heart” [evening with Elder Dallin H. Oaks, Feb. 8, 2013]; si.lds.org).</a:t>
            </a:r>
          </a:p>
          <a:p>
            <a:pPr fontAlgn="base"/>
            <a:endParaRPr lang="en-US" sz="1300" b="0" i="0" dirty="0">
              <a:effectLst/>
            </a:endParaRPr>
          </a:p>
        </p:txBody>
      </p:sp>
      <p:sp>
        <p:nvSpPr>
          <p:cNvPr id="6" name="Rectangle 5"/>
          <p:cNvSpPr/>
          <p:nvPr/>
        </p:nvSpPr>
        <p:spPr>
          <a:xfrm>
            <a:off x="0" y="3600986"/>
            <a:ext cx="6011502" cy="2693045"/>
          </a:xfrm>
          <a:prstGeom prst="rect">
            <a:avLst/>
          </a:prstGeom>
          <a:ln>
            <a:solidFill>
              <a:schemeClr val="tx1"/>
            </a:solidFill>
          </a:ln>
        </p:spPr>
        <p:txBody>
          <a:bodyPr wrap="square">
            <a:spAutoFit/>
          </a:bodyPr>
          <a:lstStyle/>
          <a:p>
            <a:pPr fontAlgn="base"/>
            <a:r>
              <a:rPr lang="en-US" sz="1300" b="1" dirty="0">
                <a:latin typeface="Calibri" panose="020F0502020204030204" pitchFamily="34" charset="0"/>
              </a:rPr>
              <a:t>Those Who Challenge Church Teachings and Standards:</a:t>
            </a:r>
          </a:p>
          <a:p>
            <a:pPr fontAlgn="base"/>
            <a:r>
              <a:rPr lang="en-US" sz="1300" dirty="0">
                <a:latin typeface="Calibri" panose="020F0502020204030204" pitchFamily="34" charset="0"/>
              </a:rPr>
              <a:t>Elder Dallin H. Oaks of the Quorum of the Twelve Apostles suggested how young people can respond when confronted with arguments that advocate ideas and practices that are contrary to God’s plan of salvation:</a:t>
            </a:r>
          </a:p>
          <a:p>
            <a:pPr fontAlgn="base"/>
            <a:r>
              <a:rPr lang="en-US" sz="1300" dirty="0">
                <a:latin typeface="Calibri" panose="020F0502020204030204" pitchFamily="34" charset="0"/>
              </a:rPr>
              <a:t>“I suggest that it may be preferable for our young people to refrain from arguing with their associates about such assertions or proposals. They will often be better off to respond by identifying the worldly premises or assumptions in the assertions they face and then by identifying the different assumptions or premises that guide the thinking of Latter-day Saints. This won’t elicit agreement from persons who don’t share our faith, but it can move the discussion away from arguing over conclusions to identifying the real source of disagreement” (“As He </a:t>
            </a:r>
            <a:r>
              <a:rPr lang="en-US" sz="1300" dirty="0" err="1">
                <a:latin typeface="Calibri" panose="020F0502020204030204" pitchFamily="34" charset="0"/>
              </a:rPr>
              <a:t>Thinketh</a:t>
            </a:r>
            <a:r>
              <a:rPr lang="en-US" sz="1300" dirty="0">
                <a:latin typeface="Calibri" panose="020F0502020204030204" pitchFamily="34" charset="0"/>
              </a:rPr>
              <a:t> in His Heart” [evening with a General Authority, Feb. 8, 2013]; si.lds.org; see also the Seek Truth resources on the S&amp;I Priorities page at si.lds.org).</a:t>
            </a:r>
            <a:endParaRPr lang="en-US" sz="1300" b="0" i="0" dirty="0">
              <a:effectLst/>
              <a:latin typeface="Calibri" panose="020F0502020204030204" pitchFamily="34" charset="0"/>
            </a:endParaRPr>
          </a:p>
        </p:txBody>
      </p:sp>
    </p:spTree>
    <p:extLst>
      <p:ext uri="{BB962C8B-B14F-4D97-AF65-F5344CB8AC3E}">
        <p14:creationId xmlns:p14="http://schemas.microsoft.com/office/powerpoint/2010/main" val="338359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55533" y="154591"/>
            <a:ext cx="5718772" cy="6740307"/>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Same Sex Attraction:</a:t>
            </a:r>
          </a:p>
          <a:p>
            <a:pPr fontAlgn="base"/>
            <a:r>
              <a:rPr lang="en-US" sz="1200" dirty="0">
                <a:solidFill>
                  <a:srgbClr val="333333"/>
                </a:solidFill>
                <a:latin typeface="Calibri" panose="020F0502020204030204" pitchFamily="34" charset="0"/>
              </a:rPr>
              <a:t>Elder Dallin H. Oaks of the Quorum of the Twelve Apostles taught the following about same-sex attraction and homosexual behavior:</a:t>
            </a:r>
          </a:p>
          <a:p>
            <a:pPr fontAlgn="base"/>
            <a:r>
              <a:rPr lang="en-US" sz="1200" dirty="0">
                <a:solidFill>
                  <a:srgbClr val="333333"/>
                </a:solidFill>
                <a:latin typeface="Calibri" panose="020F0502020204030204" pitchFamily="34" charset="0"/>
              </a:rPr>
              <a:t>“The distinction between feelings or inclinations on the one hand, and behavior on the other hand, is very clear. It’s no sin to have inclinations that if yielded to would produce behavior that would be a transgression. The sin is in yielding to temptation. Temptation is not unique. Even the Savior was tempted. …</a:t>
            </a:r>
          </a:p>
          <a:p>
            <a:pPr fontAlgn="base"/>
            <a:r>
              <a:rPr lang="en-US" sz="1200" dirty="0">
                <a:solidFill>
                  <a:srgbClr val="333333"/>
                </a:solidFill>
                <a:latin typeface="Calibri" panose="020F0502020204030204" pitchFamily="34" charset="0"/>
              </a:rPr>
              <a:t>“I think it’s important for you to understand that [homosexual] … is not a noun that describes a condition. It’s an adjective that describes feelings or behavior. …</a:t>
            </a:r>
          </a:p>
          <a:p>
            <a:pPr fontAlgn="base"/>
            <a:r>
              <a:rPr lang="en-US" sz="1200" dirty="0">
                <a:solidFill>
                  <a:srgbClr val="333333"/>
                </a:solidFill>
                <a:latin typeface="Calibri" panose="020F0502020204030204" pitchFamily="34" charset="0"/>
              </a:rPr>
              <a:t>“Everyone has some challenges they have to struggle with. [Same-sex attraction is] a particular kind of challenge that is very vexing. It is common in our society and it has also become politicized. But it’s only one of a host of challenges men and women have to struggle with, and I just encourage you to seek the help of the Savior to resist temptation and to refrain from behavior that would cause you to have to repent or to have your Church membership called into question. …</a:t>
            </a:r>
          </a:p>
          <a:p>
            <a:pPr fontAlgn="base"/>
            <a:r>
              <a:rPr lang="en-US" sz="1200" dirty="0"/>
              <a:t>“… Homosexual feelings are controllable. Perhaps there is an inclination or susceptibility to such feelings that is a reality for some and not a reality for others. But out of such susceptibilities come feelings, and feelings are controllable. If we cater to the feelings, they increase the power of the temptation. If we yield to the temptation, we have committed sinful behavior. That pattern is the same for a person that covets someone else’s property and has a strong temptation to steal. It’s the same for a person that develops a taste for alcohol. It’s the same for a person that is born with a ‘short fuse,’ as we would say of a susceptibility to anger. If they let that susceptibility remain uncontrolled, it becomes a feeling of anger, and a feeling of anger can yield to behavior that is sinful and illegal.</a:t>
            </a:r>
          </a:p>
          <a:p>
            <a:pPr fontAlgn="base"/>
            <a:r>
              <a:rPr lang="en-US" sz="1200" dirty="0"/>
              <a:t>“We’re not talking about a unique challenge here. We’re talking about a common condition of mortality. We don’t understand exactly the ‘why,’ or the extent to which there are inclinations or susceptibilities and so on. But what we do know is that feelings can be controlled and behavior can be controlled. The line of sin is between the feelings and the behavior. The line of prudence is between the susceptibility and the feelings. We need to lay hold on the feelings and try to control them to keep us from getting into a circumstance that leads to sinful behavior” (“Interview with Elder Dallin H. Oaks and Elder Lance B. </a:t>
            </a:r>
            <a:r>
              <a:rPr lang="en-US" sz="1200" dirty="0" err="1"/>
              <a:t>Wickman</a:t>
            </a:r>
            <a:r>
              <a:rPr lang="en-US" sz="1200" dirty="0"/>
              <a:t>: ‘Same-Gender Attraction,’” Dec. 12, 2012, mormonnewsroom.org).</a:t>
            </a:r>
          </a:p>
          <a:p>
            <a:pPr fontAlgn="base"/>
            <a:endParaRPr lang="en-US" sz="1200" b="0" i="0" dirty="0">
              <a:solidFill>
                <a:srgbClr val="333333"/>
              </a:solidFill>
              <a:effectLst/>
              <a:latin typeface="Calibri" panose="020F0502020204030204" pitchFamily="34" charset="0"/>
            </a:endParaRPr>
          </a:p>
        </p:txBody>
      </p:sp>
      <p:sp>
        <p:nvSpPr>
          <p:cNvPr id="4" name="Rectangle 3"/>
          <p:cNvSpPr/>
          <p:nvPr/>
        </p:nvSpPr>
        <p:spPr>
          <a:xfrm>
            <a:off x="115909" y="154591"/>
            <a:ext cx="6096000" cy="1754326"/>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Those Who Struggle with Same-sex attraction:</a:t>
            </a:r>
          </a:p>
          <a:p>
            <a:pPr fontAlgn="base"/>
            <a:r>
              <a:rPr lang="en-US" sz="1200" dirty="0">
                <a:solidFill>
                  <a:srgbClr val="333333"/>
                </a:solidFill>
                <a:latin typeface="Calibri" panose="020F0502020204030204" pitchFamily="34" charset="0"/>
              </a:rPr>
              <a:t>President Gordon B. Hinckley emphasized that while we cannot condone sinful behavior, we love those who struggle with same-sex attraction:</a:t>
            </a:r>
          </a:p>
          <a:p>
            <a:pPr fontAlgn="base"/>
            <a:r>
              <a:rPr lang="en-US" sz="1200" dirty="0">
                <a:solidFill>
                  <a:srgbClr val="333333"/>
                </a:solidFill>
                <a:latin typeface="Calibri" panose="020F0502020204030204" pitchFamily="34" charset="0"/>
              </a:rPr>
              <a:t>“There are those who would have us believe in the validity of what they choose to call same-sex marriage. Our hearts reach out to those who struggle with feelings of affinity for the same gender. We remember you before the Lord, we sympathize with you, we regard you as our brothers and our sisters. However, we cannot condone immoral practices on your part any more than we can condone immoral practices on the part of others” (“Stand Strong against the Wiles of the World,”</a:t>
            </a:r>
            <a:r>
              <a:rPr lang="en-US" sz="1200" i="1" dirty="0">
                <a:solidFill>
                  <a:srgbClr val="333333"/>
                </a:solidFill>
                <a:latin typeface="Calibri" panose="020F0502020204030204" pitchFamily="34" charset="0"/>
              </a:rPr>
              <a:t> Ensign,</a:t>
            </a:r>
            <a:r>
              <a:rPr lang="en-US" sz="1200" dirty="0">
                <a:solidFill>
                  <a:srgbClr val="333333"/>
                </a:solidFill>
                <a:latin typeface="Calibri" panose="020F0502020204030204" pitchFamily="34" charset="0"/>
              </a:rPr>
              <a:t> Nov. 1995, 99).</a:t>
            </a:r>
            <a:endParaRPr lang="en-US" sz="1200" b="0" i="0" dirty="0">
              <a:solidFill>
                <a:srgbClr val="333333"/>
              </a:solidFill>
              <a:effectLst/>
              <a:latin typeface="Calibri" panose="020F0502020204030204" pitchFamily="34" charset="0"/>
            </a:endParaRPr>
          </a:p>
        </p:txBody>
      </p:sp>
      <p:sp>
        <p:nvSpPr>
          <p:cNvPr id="5" name="Rectangle 4"/>
          <p:cNvSpPr/>
          <p:nvPr/>
        </p:nvSpPr>
        <p:spPr>
          <a:xfrm>
            <a:off x="259533" y="2423255"/>
            <a:ext cx="6096000" cy="1200329"/>
          </a:xfrm>
          <a:prstGeom prst="rect">
            <a:avLst/>
          </a:prstGeom>
        </p:spPr>
        <p:txBody>
          <a:bodyPr>
            <a:spAutoFit/>
          </a:bodyPr>
          <a:lstStyle/>
          <a:p>
            <a:r>
              <a:rPr lang="en-US" dirty="0"/>
              <a:t>The Church Instructs Leaders on same sex marriage</a:t>
            </a:r>
          </a:p>
          <a:p>
            <a:r>
              <a:rPr lang="en-US" dirty="0">
                <a:hlinkClick r:id="rId2"/>
              </a:rPr>
              <a:t>http://www.mormonnewsroom.org/article/church-instructs-leaders-on-same-sex-marriage</a:t>
            </a:r>
            <a:endParaRPr lang="en-US" dirty="0"/>
          </a:p>
          <a:p>
            <a:endParaRPr lang="en-US" dirty="0"/>
          </a:p>
        </p:txBody>
      </p:sp>
      <p:sp>
        <p:nvSpPr>
          <p:cNvPr id="6" name="Rectangle 5"/>
          <p:cNvSpPr/>
          <p:nvPr/>
        </p:nvSpPr>
        <p:spPr>
          <a:xfrm>
            <a:off x="259533" y="3724021"/>
            <a:ext cx="6096000" cy="1200329"/>
          </a:xfrm>
          <a:prstGeom prst="rect">
            <a:avLst/>
          </a:prstGeom>
        </p:spPr>
        <p:txBody>
          <a:bodyPr>
            <a:spAutoFit/>
          </a:bodyPr>
          <a:lstStyle/>
          <a:p>
            <a:r>
              <a:rPr lang="en-US" dirty="0"/>
              <a:t>The Divine institution of marriage</a:t>
            </a:r>
          </a:p>
          <a:p>
            <a:r>
              <a:rPr lang="en-US" dirty="0">
                <a:hlinkClick r:id="rId3"/>
              </a:rPr>
              <a:t>http://www.mormonnewsroom.org/article/the-divine-institution-of-marriage</a:t>
            </a:r>
            <a:endParaRPr lang="en-US" dirty="0"/>
          </a:p>
          <a:p>
            <a:endParaRPr lang="en-US" dirty="0"/>
          </a:p>
        </p:txBody>
      </p:sp>
      <p:sp>
        <p:nvSpPr>
          <p:cNvPr id="7" name="Rectangle 6"/>
          <p:cNvSpPr/>
          <p:nvPr/>
        </p:nvSpPr>
        <p:spPr>
          <a:xfrm>
            <a:off x="259533" y="5170960"/>
            <a:ext cx="3465949" cy="1200329"/>
          </a:xfrm>
          <a:prstGeom prst="rect">
            <a:avLst/>
          </a:prstGeom>
        </p:spPr>
        <p:txBody>
          <a:bodyPr wrap="none">
            <a:spAutoFit/>
          </a:bodyPr>
          <a:lstStyle/>
          <a:p>
            <a:pPr fontAlgn="base"/>
            <a:r>
              <a:rPr lang="en-US" dirty="0"/>
              <a:t>Love One Another: A Discussion on</a:t>
            </a:r>
          </a:p>
          <a:p>
            <a:pPr fontAlgn="base"/>
            <a:r>
              <a:rPr lang="en-US" dirty="0"/>
              <a:t>Same-Sex Attraction</a:t>
            </a:r>
          </a:p>
          <a:p>
            <a:r>
              <a:rPr lang="en-US" dirty="0">
                <a:hlinkClick r:id="rId4"/>
              </a:rPr>
              <a:t>http://mormonsandgays.org/</a:t>
            </a:r>
            <a:endParaRPr lang="en-US" dirty="0"/>
          </a:p>
          <a:p>
            <a:endParaRPr lang="en-US" dirty="0"/>
          </a:p>
        </p:txBody>
      </p:sp>
      <p:sp>
        <p:nvSpPr>
          <p:cNvPr id="8" name="Rectangle 7"/>
          <p:cNvSpPr/>
          <p:nvPr/>
        </p:nvSpPr>
        <p:spPr>
          <a:xfrm>
            <a:off x="187721" y="2139685"/>
            <a:ext cx="6096000" cy="276999"/>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Other information as suggested in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51761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18:1-8</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Visitors</a:t>
            </a:r>
          </a:p>
        </p:txBody>
      </p:sp>
      <p:grpSp>
        <p:nvGrpSpPr>
          <p:cNvPr id="1024" name="Group 1023"/>
          <p:cNvGrpSpPr/>
          <p:nvPr/>
        </p:nvGrpSpPr>
        <p:grpSpPr>
          <a:xfrm>
            <a:off x="6558474" y="1423856"/>
            <a:ext cx="2898953" cy="2492262"/>
            <a:chOff x="8090902" y="1938866"/>
            <a:chExt cx="3939766" cy="3387061"/>
          </a:xfrm>
        </p:grpSpPr>
        <p:grpSp>
          <p:nvGrpSpPr>
            <p:cNvPr id="6" name="Group 1113"/>
            <p:cNvGrpSpPr/>
            <p:nvPr/>
          </p:nvGrpSpPr>
          <p:grpSpPr>
            <a:xfrm>
              <a:off x="8090902" y="1938866"/>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0645035" y="2284894"/>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4974" y="240622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0"/>
          <p:cNvGrpSpPr/>
          <p:nvPr/>
        </p:nvGrpSpPr>
        <p:grpSpPr>
          <a:xfrm>
            <a:off x="537973" y="2388440"/>
            <a:ext cx="2424631" cy="2626684"/>
            <a:chOff x="914400" y="533400"/>
            <a:chExt cx="7239000" cy="6046098"/>
          </a:xfrm>
        </p:grpSpPr>
        <p:sp>
          <p:nvSpPr>
            <p:cNvPr id="70" name="Flowchart: Manual Operation 69"/>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423504" y="293204"/>
            <a:ext cx="2180841" cy="369332"/>
          </a:xfrm>
          <a:prstGeom prst="rect">
            <a:avLst/>
          </a:prstGeom>
          <a:noFill/>
        </p:spPr>
        <p:txBody>
          <a:bodyPr wrap="square" rtlCol="0">
            <a:spAutoFit/>
          </a:bodyPr>
          <a:lstStyle/>
          <a:p>
            <a:r>
              <a:rPr lang="en-US" dirty="0">
                <a:solidFill>
                  <a:schemeClr val="bg1"/>
                </a:solidFill>
              </a:rPr>
              <a:t>The Plains of </a:t>
            </a:r>
            <a:r>
              <a:rPr lang="en-US" dirty="0" err="1">
                <a:solidFill>
                  <a:schemeClr val="bg1"/>
                </a:solidFill>
              </a:rPr>
              <a:t>Mamre</a:t>
            </a:r>
            <a:endParaRPr lang="en-US" dirty="0">
              <a:solidFill>
                <a:schemeClr val="bg1"/>
              </a:solidFill>
            </a:endParaRPr>
          </a:p>
        </p:txBody>
      </p:sp>
      <p:grpSp>
        <p:nvGrpSpPr>
          <p:cNvPr id="151" name="Group 150"/>
          <p:cNvGrpSpPr/>
          <p:nvPr/>
        </p:nvGrpSpPr>
        <p:grpSpPr>
          <a:xfrm>
            <a:off x="2483842" y="999598"/>
            <a:ext cx="2681871" cy="1323439"/>
            <a:chOff x="5370233" y="2559469"/>
            <a:chExt cx="2681871" cy="1323439"/>
          </a:xfrm>
        </p:grpSpPr>
        <p:sp>
          <p:nvSpPr>
            <p:cNvPr id="152" name="Rounded Rectangular Callout 151"/>
            <p:cNvSpPr/>
            <p:nvPr/>
          </p:nvSpPr>
          <p:spPr>
            <a:xfrm>
              <a:off x="5370233" y="2566156"/>
              <a:ext cx="2681871" cy="1294076"/>
            </a:xfrm>
            <a:prstGeom prst="wedgeRoundRectCallout">
              <a:avLst>
                <a:gd name="adj1" fmla="val -16454"/>
                <a:gd name="adj2" fmla="val 60511"/>
                <a:gd name="adj3" fmla="val 1666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502437" y="2559469"/>
              <a:ext cx="2546302" cy="1323439"/>
            </a:xfrm>
            <a:prstGeom prst="rect">
              <a:avLst/>
            </a:prstGeom>
          </p:spPr>
          <p:txBody>
            <a:bodyPr wrap="square">
              <a:spAutoFit/>
            </a:bodyPr>
            <a:lstStyle/>
            <a:p>
              <a:r>
                <a:rPr lang="en-US" sz="1600" dirty="0">
                  <a:solidFill>
                    <a:schemeClr val="bg1"/>
                  </a:solidFill>
                  <a:latin typeface="Palatino"/>
                </a:rPr>
                <a:t>And said, My Lord, if now I have found </a:t>
              </a:r>
              <a:r>
                <a:rPr lang="en-US" sz="1600" dirty="0" err="1">
                  <a:solidFill>
                    <a:schemeClr val="bg1"/>
                  </a:solidFill>
                  <a:latin typeface="Palatino"/>
                </a:rPr>
                <a:t>favour</a:t>
              </a:r>
              <a:r>
                <a:rPr lang="en-US" sz="1600" dirty="0">
                  <a:solidFill>
                    <a:schemeClr val="bg1"/>
                  </a:solidFill>
                  <a:latin typeface="Palatino"/>
                </a:rPr>
                <a:t> in thy sight, pass not away, I pray thee, from thy servant:</a:t>
              </a:r>
              <a:endParaRPr lang="en-US" sz="1600" dirty="0">
                <a:solidFill>
                  <a:schemeClr val="bg1"/>
                </a:solidFill>
              </a:endParaRPr>
            </a:p>
          </p:txBody>
        </p:sp>
      </p:grpSp>
      <p:grpSp>
        <p:nvGrpSpPr>
          <p:cNvPr id="3" name="Group 2"/>
          <p:cNvGrpSpPr/>
          <p:nvPr/>
        </p:nvGrpSpPr>
        <p:grpSpPr>
          <a:xfrm>
            <a:off x="2707542" y="2615758"/>
            <a:ext cx="1376711" cy="2562295"/>
            <a:chOff x="3714961" y="1960867"/>
            <a:chExt cx="1870993" cy="3482238"/>
          </a:xfrm>
        </p:grpSpPr>
        <p:grpSp>
          <p:nvGrpSpPr>
            <p:cNvPr id="76" name="Group 75"/>
            <p:cNvGrpSpPr/>
            <p:nvPr/>
          </p:nvGrpSpPr>
          <p:grpSpPr>
            <a:xfrm>
              <a:off x="3746122" y="1960867"/>
              <a:ext cx="1839832" cy="3482238"/>
              <a:chOff x="3810000" y="553998"/>
              <a:chExt cx="1839832" cy="3482238"/>
            </a:xfrm>
          </p:grpSpPr>
          <p:sp>
            <p:nvSpPr>
              <p:cNvPr id="77" name="Cloud 76"/>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nual Operation 81"/>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Extract 8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4220061" y="818482"/>
                <a:ext cx="938018" cy="300171"/>
                <a:chOff x="1756756" y="4876800"/>
                <a:chExt cx="4088873" cy="1308463"/>
              </a:xfrm>
            </p:grpSpPr>
            <p:grpSp>
              <p:nvGrpSpPr>
                <p:cNvPr id="124" name="Group 123"/>
                <p:cNvGrpSpPr/>
                <p:nvPr/>
              </p:nvGrpSpPr>
              <p:grpSpPr>
                <a:xfrm>
                  <a:off x="1756756" y="4876800"/>
                  <a:ext cx="1367444" cy="1295400"/>
                  <a:chOff x="1756756" y="4876800"/>
                  <a:chExt cx="1367444" cy="1295400"/>
                </a:xfrm>
              </p:grpSpPr>
              <p:sp>
                <p:nvSpPr>
                  <p:cNvPr id="135" name="Quad Arrow Callout 1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19647" y="4889863"/>
                  <a:ext cx="1367444" cy="1295400"/>
                  <a:chOff x="1756756" y="4876800"/>
                  <a:chExt cx="1367444" cy="1295400"/>
                </a:xfrm>
              </p:grpSpPr>
              <p:sp>
                <p:nvSpPr>
                  <p:cNvPr id="132" name="Quad Arrow Callout 1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4478185" y="4889863"/>
                  <a:ext cx="1367444" cy="1295400"/>
                  <a:chOff x="1756756" y="4876800"/>
                  <a:chExt cx="1367444" cy="1295400"/>
                </a:xfrm>
              </p:grpSpPr>
              <p:sp>
                <p:nvSpPr>
                  <p:cNvPr id="129" name="Quad Arrow Callout 12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Quad Arrow Callout 12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17531393">
                <a:off x="4356564" y="2143638"/>
                <a:ext cx="938018" cy="300171"/>
                <a:chOff x="1756756" y="4876800"/>
                <a:chExt cx="4088873" cy="1308463"/>
              </a:xfrm>
            </p:grpSpPr>
            <p:grpSp>
              <p:nvGrpSpPr>
                <p:cNvPr id="110" name="Group 109"/>
                <p:cNvGrpSpPr/>
                <p:nvPr/>
              </p:nvGrpSpPr>
              <p:grpSpPr>
                <a:xfrm>
                  <a:off x="1756756" y="4876800"/>
                  <a:ext cx="1367444" cy="1295400"/>
                  <a:chOff x="1756756" y="4876800"/>
                  <a:chExt cx="1367444" cy="1295400"/>
                </a:xfrm>
              </p:grpSpPr>
              <p:sp>
                <p:nvSpPr>
                  <p:cNvPr id="121" name="Quad Arrow Callout 1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119647" y="4889863"/>
                  <a:ext cx="1367444" cy="1295400"/>
                  <a:chOff x="1756756" y="4876800"/>
                  <a:chExt cx="1367444" cy="1295400"/>
                </a:xfrm>
              </p:grpSpPr>
              <p:sp>
                <p:nvSpPr>
                  <p:cNvPr id="118" name="Quad Arrow Callout 1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4478185" y="4889863"/>
                  <a:ext cx="1367444" cy="1295400"/>
                  <a:chOff x="1756756" y="4876800"/>
                  <a:chExt cx="1367444" cy="1295400"/>
                </a:xfrm>
              </p:grpSpPr>
              <p:sp>
                <p:nvSpPr>
                  <p:cNvPr id="115" name="Quad Arrow Callout 11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Quad Arrow Callout 112"/>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rot="17531393">
                <a:off x="3995156" y="3097226"/>
                <a:ext cx="938018" cy="300171"/>
                <a:chOff x="1756756" y="4876800"/>
                <a:chExt cx="4088873" cy="1308463"/>
              </a:xfrm>
            </p:grpSpPr>
            <p:grpSp>
              <p:nvGrpSpPr>
                <p:cNvPr id="96" name="Group 95"/>
                <p:cNvGrpSpPr/>
                <p:nvPr/>
              </p:nvGrpSpPr>
              <p:grpSpPr>
                <a:xfrm>
                  <a:off x="1756756" y="4876800"/>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119647" y="4889863"/>
                  <a:ext cx="1367444" cy="1295400"/>
                  <a:chOff x="1756756" y="4876800"/>
                  <a:chExt cx="1367444" cy="1295400"/>
                </a:xfrm>
              </p:grpSpPr>
              <p:sp>
                <p:nvSpPr>
                  <p:cNvPr id="104" name="Quad Arrow Callout 1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8185" y="4889863"/>
                  <a:ext cx="1367444" cy="1295400"/>
                  <a:chOff x="1756756" y="4876800"/>
                  <a:chExt cx="1367444" cy="1295400"/>
                </a:xfrm>
              </p:grpSpPr>
              <p:sp>
                <p:nvSpPr>
                  <p:cNvPr id="101" name="Quad Arrow Callout 1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Callout 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Cloud 93"/>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944673">
                <a:off x="4585549" y="1641602"/>
                <a:ext cx="175560"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3767452" y="3427201"/>
              <a:ext cx="748304" cy="1090641"/>
              <a:chOff x="5888636" y="533400"/>
              <a:chExt cx="2286000" cy="3586129"/>
            </a:xfrm>
          </p:grpSpPr>
          <p:sp>
            <p:nvSpPr>
              <p:cNvPr id="139" name="Rounded Rectangle 138"/>
              <p:cNvSpPr/>
              <p:nvPr/>
            </p:nvSpPr>
            <p:spPr>
              <a:xfrm>
                <a:off x="6324600" y="914400"/>
                <a:ext cx="1447800" cy="2667000"/>
              </a:xfrm>
              <a:prstGeom prst="roundRect">
                <a:avLst>
                  <a:gd name="adj" fmla="val 25985"/>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5888636" y="2568315"/>
                <a:ext cx="2286000" cy="1551214"/>
              </a:xfrm>
              <a:prstGeom prst="roundRect">
                <a:avLst>
                  <a:gd name="adj" fmla="val 50000"/>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400800" y="2057400"/>
                <a:ext cx="1371600" cy="1143000"/>
              </a:xfrm>
              <a:prstGeom prst="ellipse">
                <a:avLst/>
              </a:prstGeom>
              <a:solidFill>
                <a:srgbClr val="C98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096000" y="729521"/>
                <a:ext cx="1828800" cy="468443"/>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264640" y="685800"/>
                <a:ext cx="1447800" cy="370851"/>
              </a:xfrm>
              <a:prstGeom prst="ellipse">
                <a:avLst/>
              </a:prstGeom>
              <a:solidFill>
                <a:srgbClr val="C982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6598170" y="533400"/>
                <a:ext cx="838200" cy="381000"/>
              </a:xfrm>
              <a:prstGeom prst="roundRect">
                <a:avLst>
                  <a:gd name="adj" fmla="val 25985"/>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Oval 144"/>
            <p:cNvSpPr/>
            <p:nvPr/>
          </p:nvSpPr>
          <p:spPr>
            <a:xfrm rot="18242526">
              <a:off x="3766375" y="4250816"/>
              <a:ext cx="170573" cy="2734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8" name="Rectangle 1027"/>
          <p:cNvSpPr/>
          <p:nvPr/>
        </p:nvSpPr>
        <p:spPr>
          <a:xfrm>
            <a:off x="4773027" y="3543813"/>
            <a:ext cx="7411770" cy="3293209"/>
          </a:xfrm>
          <a:prstGeom prst="rect">
            <a:avLst/>
          </a:prstGeom>
        </p:spPr>
        <p:txBody>
          <a:bodyPr wrap="square">
            <a:spAutoFit/>
          </a:bodyPr>
          <a:lstStyle/>
          <a:p>
            <a:r>
              <a:rPr lang="en-US" sz="1600" dirty="0">
                <a:solidFill>
                  <a:schemeClr val="bg1"/>
                </a:solidFill>
                <a:latin typeface="Arial" panose="020B0604020202020204" pitchFamily="34" charset="0"/>
              </a:rPr>
              <a:t>Jewish Custom:</a:t>
            </a:r>
          </a:p>
          <a:p>
            <a:r>
              <a:rPr lang="en-US" sz="1600" dirty="0">
                <a:solidFill>
                  <a:schemeClr val="bg1"/>
                </a:solidFill>
                <a:latin typeface="Arial" panose="020B0604020202020204" pitchFamily="34" charset="0"/>
              </a:rPr>
              <a:t>The host would go out to meet the stranger on his way, and would ask no questions as to his name and condition until his first needs had been satisfied.</a:t>
            </a:r>
          </a:p>
          <a:p>
            <a:r>
              <a:rPr lang="en-US" sz="1600" dirty="0">
                <a:solidFill>
                  <a:schemeClr val="bg1"/>
                </a:solidFill>
                <a:latin typeface="Arial" panose="020B0604020202020204" pitchFamily="34" charset="0"/>
              </a:rPr>
              <a:t> </a:t>
            </a:r>
          </a:p>
          <a:p>
            <a:r>
              <a:rPr lang="en-US" sz="1600" dirty="0">
                <a:solidFill>
                  <a:schemeClr val="bg1"/>
                </a:solidFill>
                <a:latin typeface="Arial" panose="020B0604020202020204" pitchFamily="34" charset="0"/>
              </a:rPr>
              <a:t>On entering the house, he was given water to wash his feet, and a meal was then put before him, his animals being meanwhile attended to.</a:t>
            </a:r>
          </a:p>
          <a:p>
            <a:endParaRPr lang="en-US" sz="1600" dirty="0">
              <a:solidFill>
                <a:schemeClr val="bg1"/>
              </a:solidFill>
              <a:latin typeface="Arial" panose="020B0604020202020204" pitchFamily="34" charset="0"/>
            </a:endParaRPr>
          </a:p>
          <a:p>
            <a:r>
              <a:rPr lang="en-US" sz="1600" dirty="0">
                <a:solidFill>
                  <a:schemeClr val="bg1"/>
                </a:solidFill>
                <a:latin typeface="Arial" panose="020B0604020202020204" pitchFamily="34" charset="0"/>
              </a:rPr>
              <a:t>On leaving, another repast was served, when a covenant was sometimes entered into by the guest and his host, and the latter again accompanied the stranger some distance on his way. </a:t>
            </a:r>
          </a:p>
          <a:p>
            <a:endParaRPr lang="en-US" sz="1600" dirty="0">
              <a:solidFill>
                <a:schemeClr val="bg1"/>
              </a:solidFill>
              <a:latin typeface="Arial" panose="020B0604020202020204" pitchFamily="34" charset="0"/>
            </a:endParaRPr>
          </a:p>
          <a:p>
            <a:r>
              <a:rPr lang="en-US" sz="1600" dirty="0">
                <a:solidFill>
                  <a:schemeClr val="bg1"/>
                </a:solidFill>
                <a:latin typeface="Arial" panose="020B0604020202020204" pitchFamily="34" charset="0"/>
              </a:rPr>
              <a:t>On his part, the guest blessed the host before </a:t>
            </a:r>
            <a:r>
              <a:rPr lang="en-US" sz="1600" dirty="0" err="1">
                <a:solidFill>
                  <a:schemeClr val="bg1"/>
                </a:solidFill>
                <a:latin typeface="Arial" panose="020B0604020202020204" pitchFamily="34" charset="0"/>
              </a:rPr>
              <a:t>takingleave</a:t>
            </a:r>
            <a:r>
              <a:rPr lang="en-US" sz="1600" dirty="0">
                <a:solidFill>
                  <a:schemeClr val="bg1"/>
                </a:solidFill>
                <a:latin typeface="Arial" panose="020B0604020202020204" pitchFamily="34" charset="0"/>
              </a:rPr>
              <a:t> </a:t>
            </a:r>
            <a:r>
              <a:rPr lang="en-US" sz="1600" dirty="0" err="1">
                <a:solidFill>
                  <a:schemeClr val="bg1"/>
                </a:solidFill>
                <a:latin typeface="Arial" panose="020B0604020202020204" pitchFamily="34" charset="0"/>
              </a:rPr>
              <a:t>andd</a:t>
            </a:r>
            <a:r>
              <a:rPr lang="en-US" sz="1600" dirty="0">
                <a:solidFill>
                  <a:schemeClr val="bg1"/>
                </a:solidFill>
                <a:latin typeface="Arial" panose="020B0604020202020204" pitchFamily="34" charset="0"/>
              </a:rPr>
              <a:t> asked him whether he stood in need of anything.</a:t>
            </a:r>
            <a:endParaRPr lang="en-US" sz="1600" dirty="0">
              <a:solidFill>
                <a:schemeClr val="bg1"/>
              </a:solidFill>
            </a:endParaRP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(1)</a:t>
            </a:r>
          </a:p>
        </p:txBody>
      </p:sp>
      <p:sp>
        <p:nvSpPr>
          <p:cNvPr id="157" name="TextBox 156"/>
          <p:cNvSpPr txBox="1"/>
          <p:nvPr/>
        </p:nvSpPr>
        <p:spPr>
          <a:xfrm>
            <a:off x="7219953" y="917342"/>
            <a:ext cx="3170784" cy="646331"/>
          </a:xfrm>
          <a:prstGeom prst="rect">
            <a:avLst/>
          </a:prstGeom>
          <a:noFill/>
        </p:spPr>
        <p:txBody>
          <a:bodyPr wrap="square" rtlCol="0">
            <a:spAutoFit/>
          </a:bodyPr>
          <a:lstStyle/>
          <a:p>
            <a:r>
              <a:rPr lang="en-US" dirty="0">
                <a:solidFill>
                  <a:schemeClr val="bg1"/>
                </a:solidFill>
              </a:rPr>
              <a:t>Holy Men—sent forth after the order of God</a:t>
            </a:r>
          </a:p>
        </p:txBody>
      </p:sp>
    </p:spTree>
    <p:extLst>
      <p:ext uri="{BB962C8B-B14F-4D97-AF65-F5344CB8AC3E}">
        <p14:creationId xmlns:p14="http://schemas.microsoft.com/office/powerpoint/2010/main" val="11106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 calcmode="lin" valueType="num">
                                      <p:cBhvr additive="base">
                                        <p:cTn id="7" dur="1250" fill="hold"/>
                                        <p:tgtEl>
                                          <p:spTgt spid="1024"/>
                                        </p:tgtEl>
                                        <p:attrNameLst>
                                          <p:attrName>ppt_x</p:attrName>
                                        </p:attrNameLst>
                                      </p:cBhvr>
                                      <p:tavLst>
                                        <p:tav tm="0">
                                          <p:val>
                                            <p:strVal val="1+#ppt_w/2"/>
                                          </p:val>
                                        </p:tav>
                                        <p:tav tm="100000">
                                          <p:val>
                                            <p:strVal val="#ppt_x"/>
                                          </p:val>
                                        </p:tav>
                                      </p:tavLst>
                                    </p:anim>
                                    <p:anim calcmode="lin" valueType="num">
                                      <p:cBhvr additive="base">
                                        <p:cTn id="8" dur="1250" fill="hold"/>
                                        <p:tgtEl>
                                          <p:spTgt spid="102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1250" fill="hold"/>
                                        <p:tgtEl>
                                          <p:spTgt spid="157"/>
                                        </p:tgtEl>
                                        <p:attrNameLst>
                                          <p:attrName>ppt_x</p:attrName>
                                        </p:attrNameLst>
                                      </p:cBhvr>
                                      <p:tavLst>
                                        <p:tav tm="0">
                                          <p:val>
                                            <p:strVal val="1+#ppt_w/2"/>
                                          </p:val>
                                        </p:tav>
                                        <p:tav tm="100000">
                                          <p:val>
                                            <p:strVal val="#ppt_x"/>
                                          </p:val>
                                        </p:tav>
                                      </p:tavLst>
                                    </p:anim>
                                    <p:anim calcmode="lin" valueType="num">
                                      <p:cBhvr additive="base">
                                        <p:cTn id="12" dur="1250" fill="hold"/>
                                        <p:tgtEl>
                                          <p:spTgt spid="15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18:1-8</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Holy Men</a:t>
            </a:r>
          </a:p>
        </p:txBody>
      </p:sp>
      <p:grpSp>
        <p:nvGrpSpPr>
          <p:cNvPr id="1024" name="Group 1023"/>
          <p:cNvGrpSpPr/>
          <p:nvPr/>
        </p:nvGrpSpPr>
        <p:grpSpPr>
          <a:xfrm>
            <a:off x="7137895" y="1905692"/>
            <a:ext cx="3914602" cy="3365427"/>
            <a:chOff x="8090902" y="1938866"/>
            <a:chExt cx="3939766" cy="3387061"/>
          </a:xfrm>
        </p:grpSpPr>
        <p:grpSp>
          <p:nvGrpSpPr>
            <p:cNvPr id="6" name="Group 1113"/>
            <p:cNvGrpSpPr/>
            <p:nvPr/>
          </p:nvGrpSpPr>
          <p:grpSpPr>
            <a:xfrm>
              <a:off x="8090902" y="1938866"/>
              <a:ext cx="1449607" cy="2617749"/>
              <a:chOff x="2542088" y="1794178"/>
              <a:chExt cx="1127371" cy="3261838"/>
            </a:xfrm>
          </p:grpSpPr>
          <p:sp>
            <p:nvSpPr>
              <p:cNvPr id="7" name="Cloud 6"/>
              <p:cNvSpPr/>
              <p:nvPr/>
            </p:nvSpPr>
            <p:spPr>
              <a:xfrm flipH="1">
                <a:off x="2608931" y="2025137"/>
                <a:ext cx="454747" cy="114790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rot="20046182">
                <a:off x="3439736" y="4119171"/>
                <a:ext cx="229723" cy="338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2542088" y="3994880"/>
                <a:ext cx="187249" cy="4429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1930143">
                <a:off x="2614901" y="2942592"/>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9770774" flipH="1">
                <a:off x="3218342" y="2926575"/>
                <a:ext cx="329120" cy="1340606"/>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3063678" y="1948151"/>
                <a:ext cx="454747" cy="116259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001088">
                <a:off x="2755115" y="4739632"/>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08598">
                <a:off x="3039388" y="4663084"/>
                <a:ext cx="374499" cy="3163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0800000">
                <a:off x="2722617" y="2871994"/>
                <a:ext cx="682122" cy="1924672"/>
              </a:xfrm>
              <a:prstGeom prst="flowChartManualOperati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2906522" y="2999602"/>
                <a:ext cx="327686" cy="488287"/>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91852">
                <a:off x="2975366" y="2846301"/>
                <a:ext cx="113557" cy="1731123"/>
              </a:xfrm>
              <a:prstGeom prst="roundRect">
                <a:avLst>
                  <a:gd name="adj" fmla="val 2492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5400000">
                <a:off x="2553103" y="4293441"/>
                <a:ext cx="506215" cy="280874"/>
              </a:xfrm>
              <a:prstGeom prst="homePlat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5774" y="4180769"/>
                <a:ext cx="280874" cy="126553"/>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2766086" y="1923897"/>
                <a:ext cx="608560" cy="12560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2660960" y="1794178"/>
                <a:ext cx="861906" cy="84685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610164" y="2179112"/>
                <a:ext cx="895034" cy="223247"/>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2893147" y="2795007"/>
                <a:ext cx="341061" cy="69288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2991112" y="2882677"/>
                <a:ext cx="181216" cy="1774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0645035" y="2284894"/>
              <a:ext cx="1385633" cy="2693352"/>
              <a:chOff x="7384869" y="772733"/>
              <a:chExt cx="1385633" cy="2693352"/>
            </a:xfrm>
          </p:grpSpPr>
          <p:sp>
            <p:nvSpPr>
              <p:cNvPr id="26" name="Oval 25"/>
              <p:cNvSpPr/>
              <p:nvPr/>
            </p:nvSpPr>
            <p:spPr>
              <a:xfrm rot="18242526">
                <a:off x="8536382" y="2483970"/>
                <a:ext cx="210371" cy="2578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84869" y="2461895"/>
                <a:ext cx="227238" cy="2829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p:cNvSpPr/>
              <p:nvPr/>
            </p:nvSpPr>
            <p:spPr>
              <a:xfrm rot="12217775">
                <a:off x="7535955"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9181948" flipH="1">
                <a:off x="8261812" y="1791931"/>
                <a:ext cx="318954" cy="856501"/>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47680" y="772733"/>
                <a:ext cx="1029929" cy="2368034"/>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56320" y="3247748"/>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98933" y="3263950"/>
                <a:ext cx="362929" cy="202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8185988" y="1158893"/>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rot="10800000">
                <a:off x="7688158" y="1792782"/>
                <a:ext cx="724368" cy="143163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88158" y="3202029"/>
                <a:ext cx="719932" cy="136015"/>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7884302" y="1849897"/>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7439532" y="1154680"/>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748205" y="1162640"/>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7937381" y="772188"/>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706078" y="2555348"/>
                <a:ext cx="661049" cy="9837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99"/>
              <p:cNvGrpSpPr/>
              <p:nvPr/>
            </p:nvGrpSpPr>
            <p:grpSpPr>
              <a:xfrm>
                <a:off x="8201865" y="2506163"/>
                <a:ext cx="394405" cy="860668"/>
                <a:chOff x="5029205" y="1676401"/>
                <a:chExt cx="982013" cy="1407436"/>
              </a:xfrm>
              <a:solidFill>
                <a:srgbClr val="996633"/>
              </a:solidFill>
            </p:grpSpPr>
            <p:sp>
              <p:nvSpPr>
                <p:cNvPr id="43" name="Diagonal Stripe 4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gonal Stripe 4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le 4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7521244" y="1095735"/>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4974" y="2406223"/>
              <a:ext cx="1397412" cy="2919704"/>
              <a:chOff x="5630297" y="822066"/>
              <a:chExt cx="1397412" cy="2919704"/>
            </a:xfrm>
          </p:grpSpPr>
          <p:sp>
            <p:nvSpPr>
              <p:cNvPr id="47" name="Oval 46"/>
              <p:cNvSpPr/>
              <p:nvPr/>
            </p:nvSpPr>
            <p:spPr>
              <a:xfrm rot="6503573">
                <a:off x="5542430" y="2841864"/>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148036">
                <a:off x="6678654" y="2811722"/>
                <a:ext cx="436921" cy="2611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512140">
                <a:off x="5855377" y="3446560"/>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08598">
                <a:off x="6369975" y="3469229"/>
                <a:ext cx="418721" cy="27254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391134">
                <a:off x="5733227" y="2109596"/>
                <a:ext cx="433833"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042436">
                <a:off x="6513209" y="2036531"/>
                <a:ext cx="402674" cy="953263"/>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042436">
                <a:off x="6449656" y="1918126"/>
                <a:ext cx="402674"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391134">
                <a:off x="5751448" y="1957861"/>
                <a:ext cx="433833" cy="953263"/>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5698021" y="2058977"/>
                <a:ext cx="1207559" cy="152532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761576" y="1926340"/>
                <a:ext cx="1080448" cy="1459004"/>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719365">
                <a:off x="5361679" y="1456625"/>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6039599" y="1485947"/>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5743805" y="1144040"/>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Wave 59"/>
              <p:cNvSpPr/>
              <p:nvPr/>
            </p:nvSpPr>
            <p:spPr>
              <a:xfrm rot="15365317">
                <a:off x="5776544" y="2505828"/>
                <a:ext cx="1528864" cy="572002"/>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6059909" y="1961759"/>
                <a:ext cx="527892" cy="627765"/>
                <a:chOff x="4685056" y="5268910"/>
                <a:chExt cx="1068044" cy="1322390"/>
              </a:xfrm>
              <a:solidFill>
                <a:schemeClr val="accent2">
                  <a:lumMod val="75000"/>
                </a:schemeClr>
              </a:solidFill>
            </p:grpSpPr>
            <p:sp>
              <p:nvSpPr>
                <p:cNvPr id="66" name="Moon 65"/>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87694" y="822066"/>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5817223" y="1101303"/>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8" name="Rectangle 1027"/>
          <p:cNvSpPr/>
          <p:nvPr/>
        </p:nvSpPr>
        <p:spPr>
          <a:xfrm>
            <a:off x="1154441" y="2591485"/>
            <a:ext cx="5317585" cy="2308324"/>
          </a:xfrm>
          <a:prstGeom prst="rect">
            <a:avLst/>
          </a:prstGeom>
        </p:spPr>
        <p:txBody>
          <a:bodyPr wrap="square">
            <a:spAutoFit/>
          </a:bodyPr>
          <a:lstStyle/>
          <a:p>
            <a:r>
              <a:rPr lang="en-US" sz="2400" dirty="0">
                <a:solidFill>
                  <a:schemeClr val="bg1"/>
                </a:solidFill>
              </a:rPr>
              <a:t>“Although we do not know the identity of the three messengers, Abraham treated them as if they were presiding authorities of the Lord’s kingdom then on the earth, and their messages were directly from the Lord.”</a:t>
            </a: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(2)</a:t>
            </a:r>
          </a:p>
        </p:txBody>
      </p:sp>
      <p:sp>
        <p:nvSpPr>
          <p:cNvPr id="1029" name="Rectangle 1028"/>
          <p:cNvSpPr/>
          <p:nvPr/>
        </p:nvSpPr>
        <p:spPr>
          <a:xfrm>
            <a:off x="2518068" y="1211159"/>
            <a:ext cx="4815920" cy="923330"/>
          </a:xfrm>
          <a:prstGeom prst="rect">
            <a:avLst/>
          </a:prstGeom>
        </p:spPr>
        <p:txBody>
          <a:bodyPr wrap="square">
            <a:spAutoFit/>
          </a:bodyPr>
          <a:lstStyle/>
          <a:p>
            <a:r>
              <a:rPr lang="en-US" i="1" dirty="0">
                <a:solidFill>
                  <a:srgbClr val="FFFF00"/>
                </a:solidFill>
                <a:latin typeface="Calibri" panose="020F0502020204030204" pitchFamily="34" charset="0"/>
              </a:rPr>
              <a:t>angels</a:t>
            </a:r>
            <a:r>
              <a:rPr lang="en-US" i="1" dirty="0">
                <a:solidFill>
                  <a:schemeClr val="bg1"/>
                </a:solidFill>
                <a:latin typeface="Calibri" panose="020F0502020204030204" pitchFamily="34" charset="0"/>
              </a:rPr>
              <a:t>, (Gen. 19:1)</a:t>
            </a:r>
            <a:r>
              <a:rPr lang="en-US" dirty="0">
                <a:solidFill>
                  <a:schemeClr val="bg1"/>
                </a:solidFill>
                <a:latin typeface="Calibri" panose="020F0502020204030204" pitchFamily="34" charset="0"/>
              </a:rPr>
              <a:t> was translated from the Hebrew word </a:t>
            </a:r>
            <a:r>
              <a:rPr lang="en-US" i="1" dirty="0" err="1">
                <a:solidFill>
                  <a:schemeClr val="bg1"/>
                </a:solidFill>
                <a:latin typeface="Calibri" panose="020F0502020204030204" pitchFamily="34" charset="0"/>
              </a:rPr>
              <a:t>malakhim</a:t>
            </a:r>
            <a:r>
              <a:rPr lang="en-US" i="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which can also mean “messengers.” </a:t>
            </a:r>
            <a:endParaRPr lang="en-US" dirty="0">
              <a:solidFill>
                <a:schemeClr val="bg1"/>
              </a:solidFill>
            </a:endParaRPr>
          </a:p>
        </p:txBody>
      </p:sp>
    </p:spTree>
    <p:extLst>
      <p:ext uri="{BB962C8B-B14F-4D97-AF65-F5344CB8AC3E}">
        <p14:creationId xmlns:p14="http://schemas.microsoft.com/office/powerpoint/2010/main" val="33814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18:9-15</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The Message</a:t>
            </a:r>
          </a:p>
        </p:txBody>
      </p:sp>
      <p:grpSp>
        <p:nvGrpSpPr>
          <p:cNvPr id="1037" name="Group 1036"/>
          <p:cNvGrpSpPr/>
          <p:nvPr/>
        </p:nvGrpSpPr>
        <p:grpSpPr>
          <a:xfrm>
            <a:off x="442591" y="872608"/>
            <a:ext cx="4895937" cy="886726"/>
            <a:chOff x="442591" y="872608"/>
            <a:chExt cx="4895937" cy="886726"/>
          </a:xfrm>
        </p:grpSpPr>
        <p:grpSp>
          <p:nvGrpSpPr>
            <p:cNvPr id="1032" name="Group 1031"/>
            <p:cNvGrpSpPr/>
            <p:nvPr/>
          </p:nvGrpSpPr>
          <p:grpSpPr>
            <a:xfrm>
              <a:off x="442591" y="872608"/>
              <a:ext cx="2189957" cy="886726"/>
              <a:chOff x="281117" y="2988676"/>
              <a:chExt cx="2189957" cy="886726"/>
            </a:xfrm>
          </p:grpSpPr>
          <p:grpSp>
            <p:nvGrpSpPr>
              <p:cNvPr id="1029" name="Group 1028"/>
              <p:cNvGrpSpPr/>
              <p:nvPr/>
            </p:nvGrpSpPr>
            <p:grpSpPr>
              <a:xfrm>
                <a:off x="281117" y="3062709"/>
                <a:ext cx="680786" cy="787439"/>
                <a:chOff x="3659172" y="2388866"/>
                <a:chExt cx="1175164" cy="1359268"/>
              </a:xfrm>
            </p:grpSpPr>
            <p:sp>
              <p:nvSpPr>
                <p:cNvPr id="7" name="Cloud 6"/>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Extract 15"/>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1" name="Group 1030"/>
              <p:cNvGrpSpPr/>
              <p:nvPr/>
            </p:nvGrpSpPr>
            <p:grpSpPr>
              <a:xfrm>
                <a:off x="1740057" y="3000895"/>
                <a:ext cx="731017" cy="828206"/>
                <a:chOff x="6182019" y="2734894"/>
                <a:chExt cx="1226113" cy="1389126"/>
              </a:xfrm>
            </p:grpSpPr>
            <p:sp>
              <p:nvSpPr>
                <p:cNvPr id="30" name="Rounded Rectangle 29"/>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Extract 35"/>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Cloud 36"/>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029"/>
              <p:cNvGrpSpPr/>
              <p:nvPr/>
            </p:nvGrpSpPr>
            <p:grpSpPr>
              <a:xfrm>
                <a:off x="1056550" y="2988676"/>
                <a:ext cx="619646" cy="886726"/>
                <a:chOff x="10429232" y="3541324"/>
                <a:chExt cx="1045519" cy="1496159"/>
              </a:xfrm>
            </p:grpSpPr>
            <p:sp>
              <p:nvSpPr>
                <p:cNvPr id="57" name="Oval 56"/>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103"/>
                <p:cNvGrpSpPr/>
                <p:nvPr/>
              </p:nvGrpSpPr>
              <p:grpSpPr>
                <a:xfrm>
                  <a:off x="10715060" y="4681020"/>
                  <a:ext cx="509062" cy="356463"/>
                  <a:chOff x="4685056" y="5268910"/>
                  <a:chExt cx="1029946" cy="750890"/>
                </a:xfrm>
                <a:solidFill>
                  <a:schemeClr val="accent2">
                    <a:lumMod val="75000"/>
                  </a:schemeClr>
                </a:solidFill>
              </p:grpSpPr>
              <p:sp>
                <p:nvSpPr>
                  <p:cNvPr id="67" name="Moon 6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0442843" y="3541324"/>
                  <a:ext cx="883832" cy="412562"/>
                  <a:chOff x="4791976" y="4869405"/>
                  <a:chExt cx="1425856" cy="665573"/>
                </a:xfrm>
                <a:solidFill>
                  <a:srgbClr val="8B6417"/>
                </a:solidFill>
              </p:grpSpPr>
              <p:sp>
                <p:nvSpPr>
                  <p:cNvPr id="64" name="Moon 63"/>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3" name="Rounded Rectangle 1032"/>
            <p:cNvSpPr/>
            <p:nvPr/>
          </p:nvSpPr>
          <p:spPr>
            <a:xfrm>
              <a:off x="2745451" y="1098340"/>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is Thy wife?</a:t>
              </a:r>
            </a:p>
          </p:txBody>
        </p:sp>
      </p:grpSp>
      <p:grpSp>
        <p:nvGrpSpPr>
          <p:cNvPr id="1038" name="Group 1037"/>
          <p:cNvGrpSpPr/>
          <p:nvPr/>
        </p:nvGrpSpPr>
        <p:grpSpPr>
          <a:xfrm>
            <a:off x="402925" y="2088381"/>
            <a:ext cx="3697528" cy="1213827"/>
            <a:chOff x="402925" y="2088381"/>
            <a:chExt cx="3697528" cy="1213827"/>
          </a:xfrm>
        </p:grpSpPr>
        <p:grpSp>
          <p:nvGrpSpPr>
            <p:cNvPr id="1028" name="Group 1027"/>
            <p:cNvGrpSpPr/>
            <p:nvPr/>
          </p:nvGrpSpPr>
          <p:grpSpPr>
            <a:xfrm>
              <a:off x="402925" y="2088381"/>
              <a:ext cx="841212" cy="1213827"/>
              <a:chOff x="969481" y="2296684"/>
              <a:chExt cx="1366261" cy="1971446"/>
            </a:xfrm>
          </p:grpSpPr>
          <p:sp>
            <p:nvSpPr>
              <p:cNvPr id="77" name="Cloud 76"/>
              <p:cNvSpPr/>
              <p:nvPr/>
            </p:nvSpPr>
            <p:spPr>
              <a:xfrm flipH="1">
                <a:off x="1652611" y="2461062"/>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551476" flipH="1">
                <a:off x="969481" y="2543250"/>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Extract 85"/>
              <p:cNvSpPr/>
              <p:nvPr/>
            </p:nvSpPr>
            <p:spPr>
              <a:xfrm rot="10800000">
                <a:off x="1416530" y="3583558"/>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62"/>
              <p:cNvSpPr/>
              <p:nvPr/>
            </p:nvSpPr>
            <p:spPr>
              <a:xfrm>
                <a:off x="1205564" y="2435168"/>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flipH="1">
                <a:off x="1140264" y="2296684"/>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056713" y="2580886"/>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1197127" y="2561168"/>
                <a:ext cx="938018" cy="300171"/>
                <a:chOff x="1756756" y="4876800"/>
                <a:chExt cx="4088873" cy="1308463"/>
              </a:xfrm>
            </p:grpSpPr>
            <p:grpSp>
              <p:nvGrpSpPr>
                <p:cNvPr id="124" name="Group 123"/>
                <p:cNvGrpSpPr/>
                <p:nvPr/>
              </p:nvGrpSpPr>
              <p:grpSpPr>
                <a:xfrm>
                  <a:off x="1756756" y="4876800"/>
                  <a:ext cx="1367444" cy="1295400"/>
                  <a:chOff x="1756756" y="4876800"/>
                  <a:chExt cx="1367444" cy="1295400"/>
                </a:xfrm>
              </p:grpSpPr>
              <p:sp>
                <p:nvSpPr>
                  <p:cNvPr id="135" name="Quad Arrow Callout 13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13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3119647" y="4889863"/>
                  <a:ext cx="1367444" cy="1295400"/>
                  <a:chOff x="1756756" y="4876800"/>
                  <a:chExt cx="1367444" cy="1295400"/>
                </a:xfrm>
              </p:grpSpPr>
              <p:sp>
                <p:nvSpPr>
                  <p:cNvPr id="132" name="Quad Arrow Callout 13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Callout 13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4478185" y="4889863"/>
                  <a:ext cx="1367444" cy="1295400"/>
                  <a:chOff x="1756756" y="4876800"/>
                  <a:chExt cx="1367444" cy="1295400"/>
                </a:xfrm>
              </p:grpSpPr>
              <p:sp>
                <p:nvSpPr>
                  <p:cNvPr id="129" name="Quad Arrow Callout 12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Quad Arrow Callout 12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Quad Arrow Callout 12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Callout 12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Cloud 93"/>
              <p:cNvSpPr/>
              <p:nvPr/>
            </p:nvSpPr>
            <p:spPr>
              <a:xfrm>
                <a:off x="1325807" y="3365981"/>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944673">
                <a:off x="1534903" y="3414138"/>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ounded Rectangle 159"/>
            <p:cNvSpPr/>
            <p:nvPr/>
          </p:nvSpPr>
          <p:spPr>
            <a:xfrm>
              <a:off x="1507376" y="2337512"/>
              <a:ext cx="2593077" cy="4021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 the tent</a:t>
              </a:r>
            </a:p>
          </p:txBody>
        </p:sp>
      </p:grpSp>
      <p:grpSp>
        <p:nvGrpSpPr>
          <p:cNvPr id="1039" name="Group 1038"/>
          <p:cNvGrpSpPr/>
          <p:nvPr/>
        </p:nvGrpSpPr>
        <p:grpSpPr>
          <a:xfrm>
            <a:off x="277200" y="3495621"/>
            <a:ext cx="4895937" cy="886726"/>
            <a:chOff x="277200" y="3495621"/>
            <a:chExt cx="4895937" cy="886726"/>
          </a:xfrm>
        </p:grpSpPr>
        <p:grpSp>
          <p:nvGrpSpPr>
            <p:cNvPr id="161" name="Group 160"/>
            <p:cNvGrpSpPr/>
            <p:nvPr/>
          </p:nvGrpSpPr>
          <p:grpSpPr>
            <a:xfrm>
              <a:off x="277200" y="3495621"/>
              <a:ext cx="2189957" cy="886726"/>
              <a:chOff x="281117" y="2988676"/>
              <a:chExt cx="2189957" cy="886726"/>
            </a:xfrm>
          </p:grpSpPr>
          <p:grpSp>
            <p:nvGrpSpPr>
              <p:cNvPr id="162" name="Group 161"/>
              <p:cNvGrpSpPr/>
              <p:nvPr/>
            </p:nvGrpSpPr>
            <p:grpSpPr>
              <a:xfrm>
                <a:off x="281117" y="3062709"/>
                <a:ext cx="680786" cy="787439"/>
                <a:chOff x="3659172" y="2388866"/>
                <a:chExt cx="1175164" cy="1359268"/>
              </a:xfrm>
            </p:grpSpPr>
            <p:sp>
              <p:nvSpPr>
                <p:cNvPr id="182" name="Cloud 181"/>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loud 182"/>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1740057" y="3000895"/>
                <a:ext cx="731017" cy="828206"/>
                <a:chOff x="6182019" y="2734894"/>
                <a:chExt cx="1226113" cy="1389126"/>
              </a:xfrm>
            </p:grpSpPr>
            <p:sp>
              <p:nvSpPr>
                <p:cNvPr id="175" name="Rounded Rectangle 174"/>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Extract 176"/>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8" name="Cloud 177"/>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1056550" y="2988676"/>
                <a:ext cx="619646" cy="886726"/>
                <a:chOff x="10429232" y="3541324"/>
                <a:chExt cx="1045519" cy="1496159"/>
              </a:xfrm>
            </p:grpSpPr>
            <p:sp>
              <p:nvSpPr>
                <p:cNvPr id="165" name="Oval 164"/>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03"/>
                <p:cNvGrpSpPr/>
                <p:nvPr/>
              </p:nvGrpSpPr>
              <p:grpSpPr>
                <a:xfrm>
                  <a:off x="10715060" y="4681020"/>
                  <a:ext cx="509062" cy="356463"/>
                  <a:chOff x="4685056" y="5268910"/>
                  <a:chExt cx="1029946" cy="750890"/>
                </a:xfrm>
                <a:solidFill>
                  <a:schemeClr val="accent2">
                    <a:lumMod val="75000"/>
                  </a:schemeClr>
                </a:solidFill>
              </p:grpSpPr>
              <p:sp>
                <p:nvSpPr>
                  <p:cNvPr id="173" name="Moon 172"/>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10442843" y="3541324"/>
                  <a:ext cx="883832" cy="412562"/>
                  <a:chOff x="4791976" y="4869405"/>
                  <a:chExt cx="1425856" cy="665573"/>
                </a:xfrm>
                <a:solidFill>
                  <a:srgbClr val="8B6417"/>
                </a:solidFill>
              </p:grpSpPr>
              <p:sp>
                <p:nvSpPr>
                  <p:cNvPr id="171" name="Moon 170"/>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Rounded Rectangle 169"/>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0" name="Rounded Rectangle 189"/>
            <p:cNvSpPr/>
            <p:nvPr/>
          </p:nvSpPr>
          <p:spPr>
            <a:xfrm>
              <a:off x="2580060" y="3721353"/>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She will have a baby</a:t>
              </a:r>
            </a:p>
          </p:txBody>
        </p:sp>
      </p:grpSp>
      <p:grpSp>
        <p:nvGrpSpPr>
          <p:cNvPr id="1042" name="Group 1041"/>
          <p:cNvGrpSpPr/>
          <p:nvPr/>
        </p:nvGrpSpPr>
        <p:grpSpPr>
          <a:xfrm>
            <a:off x="478741" y="4589957"/>
            <a:ext cx="3711219" cy="1081904"/>
            <a:chOff x="478741" y="4589957"/>
            <a:chExt cx="3711219" cy="1081904"/>
          </a:xfrm>
        </p:grpSpPr>
        <p:sp>
          <p:nvSpPr>
            <p:cNvPr id="256" name="Rounded Rectangle 255"/>
            <p:cNvSpPr/>
            <p:nvPr/>
          </p:nvSpPr>
          <p:spPr>
            <a:xfrm>
              <a:off x="1596883" y="4800358"/>
              <a:ext cx="2593077" cy="402196"/>
            </a:xfrm>
            <a:prstGeom prst="roundRect">
              <a:avLst/>
            </a:prstGeom>
            <a:solidFill>
              <a:srgbClr val="FCB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Sarah laughs </a:t>
              </a:r>
            </a:p>
          </p:txBody>
        </p:sp>
        <p:grpSp>
          <p:nvGrpSpPr>
            <p:cNvPr id="1036" name="Group 1035"/>
            <p:cNvGrpSpPr/>
            <p:nvPr/>
          </p:nvGrpSpPr>
          <p:grpSpPr>
            <a:xfrm>
              <a:off x="478741" y="4589957"/>
              <a:ext cx="998680" cy="1081904"/>
              <a:chOff x="478741" y="4589957"/>
              <a:chExt cx="998680" cy="1081904"/>
            </a:xfrm>
          </p:grpSpPr>
          <p:sp>
            <p:nvSpPr>
              <p:cNvPr id="192" name="Flowchart: Manual Operation 191"/>
              <p:cNvSpPr/>
              <p:nvPr/>
            </p:nvSpPr>
            <p:spPr>
              <a:xfrm rot="10800000">
                <a:off x="562840" y="4835395"/>
                <a:ext cx="840994" cy="695406"/>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9731436" flipH="1">
                <a:off x="1045675" y="4673691"/>
                <a:ext cx="330987" cy="95265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11868564">
                <a:off x="541079" y="4646420"/>
                <a:ext cx="330987" cy="95265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1033"/>
              <p:cNvGrpSpPr/>
              <p:nvPr/>
            </p:nvGrpSpPr>
            <p:grpSpPr>
              <a:xfrm>
                <a:off x="761422" y="4972199"/>
                <a:ext cx="453532" cy="488097"/>
                <a:chOff x="9158428" y="2434196"/>
                <a:chExt cx="2022382" cy="2176513"/>
              </a:xfrm>
            </p:grpSpPr>
            <p:sp>
              <p:nvSpPr>
                <p:cNvPr id="203" name="Cloud 202"/>
                <p:cNvSpPr/>
                <p:nvPr/>
              </p:nvSpPr>
              <p:spPr>
                <a:xfrm rot="10800000">
                  <a:off x="9279311" y="2491801"/>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9727018" y="3377194"/>
                  <a:ext cx="805783" cy="1219200"/>
                  <a:chOff x="6859404" y="1496996"/>
                  <a:chExt cx="920895" cy="1219200"/>
                </a:xfrm>
              </p:grpSpPr>
              <p:sp>
                <p:nvSpPr>
                  <p:cNvPr id="253" name="Oval 252"/>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Oval 208"/>
                <p:cNvSpPr/>
                <p:nvPr/>
              </p:nvSpPr>
              <p:spPr>
                <a:xfrm>
                  <a:off x="9592440" y="2794598"/>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a:off x="9668640" y="2434196"/>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211"/>
                <p:cNvGrpSpPr/>
                <p:nvPr/>
              </p:nvGrpSpPr>
              <p:grpSpPr>
                <a:xfrm>
                  <a:off x="9440041" y="2870798"/>
                  <a:ext cx="1447800" cy="279400"/>
                  <a:chOff x="4950691" y="2343727"/>
                  <a:chExt cx="1208937" cy="279400"/>
                </a:xfrm>
              </p:grpSpPr>
              <p:sp>
                <p:nvSpPr>
                  <p:cNvPr id="227" name="Cross 226"/>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5029200" y="2362200"/>
                    <a:ext cx="1066800" cy="228600"/>
                    <a:chOff x="5562600" y="5257800"/>
                    <a:chExt cx="2743200" cy="533400"/>
                  </a:xfrm>
                </p:grpSpPr>
                <p:grpSp>
                  <p:nvGrpSpPr>
                    <p:cNvPr id="229" name="Group 335"/>
                    <p:cNvGrpSpPr/>
                    <p:nvPr/>
                  </p:nvGrpSpPr>
                  <p:grpSpPr>
                    <a:xfrm>
                      <a:off x="5562600" y="5257800"/>
                      <a:ext cx="685800" cy="533400"/>
                      <a:chOff x="5562600" y="5257800"/>
                      <a:chExt cx="685800" cy="533400"/>
                    </a:xfrm>
                  </p:grpSpPr>
                  <p:sp>
                    <p:nvSpPr>
                      <p:cNvPr id="239" name="Hexagon 238"/>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ross 239"/>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336"/>
                    <p:cNvGrpSpPr/>
                    <p:nvPr/>
                  </p:nvGrpSpPr>
                  <p:grpSpPr>
                    <a:xfrm>
                      <a:off x="6248400" y="5257800"/>
                      <a:ext cx="685800" cy="533400"/>
                      <a:chOff x="5562600" y="5257800"/>
                      <a:chExt cx="685800" cy="533400"/>
                    </a:xfrm>
                  </p:grpSpPr>
                  <p:sp>
                    <p:nvSpPr>
                      <p:cNvPr id="237" name="Hexagon 236"/>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339"/>
                    <p:cNvGrpSpPr/>
                    <p:nvPr/>
                  </p:nvGrpSpPr>
                  <p:grpSpPr>
                    <a:xfrm>
                      <a:off x="6934200" y="5257800"/>
                      <a:ext cx="685800" cy="533400"/>
                      <a:chOff x="5562600" y="5257800"/>
                      <a:chExt cx="685800" cy="533400"/>
                    </a:xfrm>
                  </p:grpSpPr>
                  <p:sp>
                    <p:nvSpPr>
                      <p:cNvPr id="235" name="Hexagon 234"/>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342"/>
                    <p:cNvGrpSpPr/>
                    <p:nvPr/>
                  </p:nvGrpSpPr>
                  <p:grpSpPr>
                    <a:xfrm>
                      <a:off x="7620000" y="5257800"/>
                      <a:ext cx="685800" cy="533400"/>
                      <a:chOff x="5562600" y="5257800"/>
                      <a:chExt cx="685800" cy="533400"/>
                    </a:xfrm>
                  </p:grpSpPr>
                  <p:sp>
                    <p:nvSpPr>
                      <p:cNvPr id="233" name="Hexagon 232"/>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3" name="Isosceles Triangle 212"/>
                <p:cNvSpPr/>
                <p:nvPr/>
              </p:nvSpPr>
              <p:spPr>
                <a:xfrm>
                  <a:off x="10799810" y="3028332"/>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9158428" y="3048054"/>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14"/>
                <p:cNvGrpSpPr/>
                <p:nvPr/>
              </p:nvGrpSpPr>
              <p:grpSpPr>
                <a:xfrm>
                  <a:off x="9781641" y="4055165"/>
                  <a:ext cx="238478" cy="260636"/>
                  <a:chOff x="1756756" y="4876800"/>
                  <a:chExt cx="1367444" cy="1295400"/>
                </a:xfrm>
              </p:grpSpPr>
              <p:sp>
                <p:nvSpPr>
                  <p:cNvPr id="224" name="Quad Arrow Callout 2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Callout 2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9975268" y="4273467"/>
                  <a:ext cx="308572" cy="337242"/>
                  <a:chOff x="1756756" y="4876800"/>
                  <a:chExt cx="1367444" cy="1295400"/>
                </a:xfrm>
              </p:grpSpPr>
              <p:sp>
                <p:nvSpPr>
                  <p:cNvPr id="221" name="Quad Arrow Callout 2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2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Callout 2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10222836" y="4044901"/>
                  <a:ext cx="287568" cy="314287"/>
                  <a:chOff x="1756756" y="4876800"/>
                  <a:chExt cx="1367444" cy="1295400"/>
                </a:xfrm>
              </p:grpSpPr>
              <p:sp>
                <p:nvSpPr>
                  <p:cNvPr id="218" name="Quad Arrow Callout 2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Callout 2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5" name="Moon 194"/>
              <p:cNvSpPr/>
              <p:nvPr/>
            </p:nvSpPr>
            <p:spPr>
              <a:xfrm rot="11868564">
                <a:off x="478741" y="4628997"/>
                <a:ext cx="355086" cy="104286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9731436" flipH="1">
                <a:off x="1122335" y="4628997"/>
                <a:ext cx="355086" cy="1042864"/>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16200000">
                <a:off x="775149" y="4433115"/>
                <a:ext cx="418682" cy="732365"/>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1042"/>
          <p:cNvGrpSpPr/>
          <p:nvPr/>
        </p:nvGrpSpPr>
        <p:grpSpPr>
          <a:xfrm>
            <a:off x="6404887" y="913531"/>
            <a:ext cx="4895937" cy="886726"/>
            <a:chOff x="6404887" y="913531"/>
            <a:chExt cx="4895937" cy="886726"/>
          </a:xfrm>
        </p:grpSpPr>
        <p:grpSp>
          <p:nvGrpSpPr>
            <p:cNvPr id="295" name="Group 294"/>
            <p:cNvGrpSpPr/>
            <p:nvPr/>
          </p:nvGrpSpPr>
          <p:grpSpPr>
            <a:xfrm>
              <a:off x="6404887" y="913531"/>
              <a:ext cx="2189957" cy="886726"/>
              <a:chOff x="281117" y="2988676"/>
              <a:chExt cx="2189957" cy="886726"/>
            </a:xfrm>
          </p:grpSpPr>
          <p:grpSp>
            <p:nvGrpSpPr>
              <p:cNvPr id="296" name="Group 295"/>
              <p:cNvGrpSpPr/>
              <p:nvPr/>
            </p:nvGrpSpPr>
            <p:grpSpPr>
              <a:xfrm>
                <a:off x="281117" y="3062709"/>
                <a:ext cx="680786" cy="787439"/>
                <a:chOff x="3659172" y="2388866"/>
                <a:chExt cx="1175164" cy="1359268"/>
              </a:xfrm>
            </p:grpSpPr>
            <p:sp>
              <p:nvSpPr>
                <p:cNvPr id="316" name="Cloud 315"/>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lowchart: Extract 317"/>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loud 319"/>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1740057" y="3000895"/>
                <a:ext cx="731017" cy="828206"/>
                <a:chOff x="6182019" y="2734894"/>
                <a:chExt cx="1226113" cy="1389126"/>
              </a:xfrm>
            </p:grpSpPr>
            <p:sp>
              <p:nvSpPr>
                <p:cNvPr id="309" name="Rounded Rectangle 308"/>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Extract 310"/>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2" name="Cloud 311"/>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1056550" y="2988676"/>
                <a:ext cx="619646" cy="886726"/>
                <a:chOff x="10429232" y="3541324"/>
                <a:chExt cx="1045519" cy="1496159"/>
              </a:xfrm>
            </p:grpSpPr>
            <p:sp>
              <p:nvSpPr>
                <p:cNvPr id="299" name="Oval 298"/>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103"/>
                <p:cNvGrpSpPr/>
                <p:nvPr/>
              </p:nvGrpSpPr>
              <p:grpSpPr>
                <a:xfrm>
                  <a:off x="10715060" y="4681020"/>
                  <a:ext cx="509062" cy="356463"/>
                  <a:chOff x="4685056" y="5268910"/>
                  <a:chExt cx="1029946" cy="750890"/>
                </a:xfrm>
                <a:solidFill>
                  <a:schemeClr val="accent2">
                    <a:lumMod val="75000"/>
                  </a:schemeClr>
                </a:solidFill>
              </p:grpSpPr>
              <p:sp>
                <p:nvSpPr>
                  <p:cNvPr id="307" name="Moon 306"/>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02"/>
                <p:cNvGrpSpPr/>
                <p:nvPr/>
              </p:nvGrpSpPr>
              <p:grpSpPr>
                <a:xfrm>
                  <a:off x="10442843" y="3541324"/>
                  <a:ext cx="883832" cy="412562"/>
                  <a:chOff x="4791976" y="4869405"/>
                  <a:chExt cx="1425856" cy="665573"/>
                </a:xfrm>
                <a:solidFill>
                  <a:srgbClr val="8B6417"/>
                </a:solidFill>
              </p:grpSpPr>
              <p:sp>
                <p:nvSpPr>
                  <p:cNvPr id="305" name="Moon 304"/>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ounded Rectangle 303"/>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4" name="Rounded Rectangle 323"/>
            <p:cNvSpPr/>
            <p:nvPr/>
          </p:nvSpPr>
          <p:spPr>
            <a:xfrm>
              <a:off x="8707747" y="1139263"/>
              <a:ext cx="2593077" cy="402196"/>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Why did she laugh?</a:t>
              </a:r>
            </a:p>
          </p:txBody>
        </p:sp>
      </p:grpSp>
      <p:grpSp>
        <p:nvGrpSpPr>
          <p:cNvPr id="1044" name="Group 1043"/>
          <p:cNvGrpSpPr/>
          <p:nvPr/>
        </p:nvGrpSpPr>
        <p:grpSpPr>
          <a:xfrm>
            <a:off x="6514940" y="2056970"/>
            <a:ext cx="3697528" cy="1213827"/>
            <a:chOff x="6514940" y="2056970"/>
            <a:chExt cx="3697528" cy="1213827"/>
          </a:xfrm>
        </p:grpSpPr>
        <p:grpSp>
          <p:nvGrpSpPr>
            <p:cNvPr id="325" name="Group 324"/>
            <p:cNvGrpSpPr/>
            <p:nvPr/>
          </p:nvGrpSpPr>
          <p:grpSpPr>
            <a:xfrm>
              <a:off x="6514940" y="2056970"/>
              <a:ext cx="841212" cy="1213827"/>
              <a:chOff x="969481" y="2296684"/>
              <a:chExt cx="1366261" cy="1971446"/>
            </a:xfrm>
          </p:grpSpPr>
          <p:sp>
            <p:nvSpPr>
              <p:cNvPr id="326" name="Cloud 325"/>
              <p:cNvSpPr/>
              <p:nvPr/>
            </p:nvSpPr>
            <p:spPr>
              <a:xfrm flipH="1">
                <a:off x="1652611" y="2461062"/>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loud 326"/>
              <p:cNvSpPr/>
              <p:nvPr/>
            </p:nvSpPr>
            <p:spPr>
              <a:xfrm rot="551476" flipH="1">
                <a:off x="969481" y="2543250"/>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lowchart: Extract 327"/>
              <p:cNvSpPr/>
              <p:nvPr/>
            </p:nvSpPr>
            <p:spPr>
              <a:xfrm rot="10800000">
                <a:off x="1416530" y="3583558"/>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62"/>
              <p:cNvSpPr/>
              <p:nvPr/>
            </p:nvSpPr>
            <p:spPr>
              <a:xfrm>
                <a:off x="1205564" y="2435168"/>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flipH="1">
                <a:off x="1140264" y="2296684"/>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1056713" y="2580886"/>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331"/>
              <p:cNvGrpSpPr/>
              <p:nvPr/>
            </p:nvGrpSpPr>
            <p:grpSpPr>
              <a:xfrm>
                <a:off x="1197127" y="2561168"/>
                <a:ext cx="938018" cy="300171"/>
                <a:chOff x="1756756" y="4876800"/>
                <a:chExt cx="4088873" cy="1308463"/>
              </a:xfrm>
            </p:grpSpPr>
            <p:grpSp>
              <p:nvGrpSpPr>
                <p:cNvPr id="335" name="Group 334"/>
                <p:cNvGrpSpPr/>
                <p:nvPr/>
              </p:nvGrpSpPr>
              <p:grpSpPr>
                <a:xfrm>
                  <a:off x="1756756" y="4876800"/>
                  <a:ext cx="1367444" cy="1295400"/>
                  <a:chOff x="1756756" y="4876800"/>
                  <a:chExt cx="1367444" cy="1295400"/>
                </a:xfrm>
              </p:grpSpPr>
              <p:sp>
                <p:nvSpPr>
                  <p:cNvPr id="346" name="Quad Arrow Callout 34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Callout 34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Callout 34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a:off x="3119647" y="4889863"/>
                  <a:ext cx="1367444" cy="1295400"/>
                  <a:chOff x="1756756" y="4876800"/>
                  <a:chExt cx="1367444" cy="1295400"/>
                </a:xfrm>
              </p:grpSpPr>
              <p:sp>
                <p:nvSpPr>
                  <p:cNvPr id="343" name="Quad Arrow Callout 34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Callout 34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Callout 34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4478185" y="4889863"/>
                  <a:ext cx="1367444" cy="1295400"/>
                  <a:chOff x="1756756" y="4876800"/>
                  <a:chExt cx="1367444" cy="1295400"/>
                </a:xfrm>
              </p:grpSpPr>
              <p:sp>
                <p:nvSpPr>
                  <p:cNvPr id="340" name="Quad Arrow Callout 33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Callout 34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Callout 34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Quad Arrow Callout 33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3" name="Cloud 332"/>
              <p:cNvSpPr/>
              <p:nvPr/>
            </p:nvSpPr>
            <p:spPr>
              <a:xfrm>
                <a:off x="1325807" y="3365981"/>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15944673">
                <a:off x="1534903" y="3414138"/>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9" name="Rounded Rectangle 348"/>
            <p:cNvSpPr/>
            <p:nvPr/>
          </p:nvSpPr>
          <p:spPr>
            <a:xfrm>
              <a:off x="7619391" y="2306101"/>
              <a:ext cx="2593077" cy="40219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Because we are old</a:t>
              </a:r>
            </a:p>
          </p:txBody>
        </p:sp>
      </p:grpSp>
      <p:grpSp>
        <p:nvGrpSpPr>
          <p:cNvPr id="1045" name="Group 1044"/>
          <p:cNvGrpSpPr/>
          <p:nvPr/>
        </p:nvGrpSpPr>
        <p:grpSpPr>
          <a:xfrm>
            <a:off x="6344252" y="3376409"/>
            <a:ext cx="4895937" cy="886726"/>
            <a:chOff x="6344252" y="3376409"/>
            <a:chExt cx="4895937" cy="886726"/>
          </a:xfrm>
        </p:grpSpPr>
        <p:grpSp>
          <p:nvGrpSpPr>
            <p:cNvPr id="350" name="Group 349"/>
            <p:cNvGrpSpPr/>
            <p:nvPr/>
          </p:nvGrpSpPr>
          <p:grpSpPr>
            <a:xfrm>
              <a:off x="6344252" y="3376409"/>
              <a:ext cx="2189957" cy="886726"/>
              <a:chOff x="281117" y="2988676"/>
              <a:chExt cx="2189957" cy="886726"/>
            </a:xfrm>
          </p:grpSpPr>
          <p:grpSp>
            <p:nvGrpSpPr>
              <p:cNvPr id="351" name="Group 350"/>
              <p:cNvGrpSpPr/>
              <p:nvPr/>
            </p:nvGrpSpPr>
            <p:grpSpPr>
              <a:xfrm>
                <a:off x="281117" y="3062709"/>
                <a:ext cx="680786" cy="787439"/>
                <a:chOff x="3659172" y="2388866"/>
                <a:chExt cx="1175164" cy="1359268"/>
              </a:xfrm>
            </p:grpSpPr>
            <p:sp>
              <p:nvSpPr>
                <p:cNvPr id="371" name="Cloud 370"/>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Cloud 371"/>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Extract 372"/>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1740057" y="3000895"/>
                <a:ext cx="731017" cy="828206"/>
                <a:chOff x="6182019" y="2734894"/>
                <a:chExt cx="1226113" cy="1389126"/>
              </a:xfrm>
            </p:grpSpPr>
            <p:sp>
              <p:nvSpPr>
                <p:cNvPr id="364" name="Rounded Rectangle 363"/>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loud 364"/>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7" name="Cloud 366"/>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1056550" y="2988676"/>
                <a:ext cx="619646" cy="886726"/>
                <a:chOff x="10429232" y="3541324"/>
                <a:chExt cx="1045519" cy="1496159"/>
              </a:xfrm>
            </p:grpSpPr>
            <p:sp>
              <p:nvSpPr>
                <p:cNvPr id="354" name="Oval 353"/>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103"/>
                <p:cNvGrpSpPr/>
                <p:nvPr/>
              </p:nvGrpSpPr>
              <p:grpSpPr>
                <a:xfrm>
                  <a:off x="10715060" y="4681020"/>
                  <a:ext cx="509062" cy="356463"/>
                  <a:chOff x="4685056" y="5268910"/>
                  <a:chExt cx="1029946" cy="750890"/>
                </a:xfrm>
                <a:solidFill>
                  <a:schemeClr val="accent2">
                    <a:lumMod val="75000"/>
                  </a:schemeClr>
                </a:solidFill>
              </p:grpSpPr>
              <p:sp>
                <p:nvSpPr>
                  <p:cNvPr id="362" name="Moon 361"/>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10442843" y="3541324"/>
                  <a:ext cx="883832" cy="412562"/>
                  <a:chOff x="4791976" y="4869405"/>
                  <a:chExt cx="1425856" cy="665573"/>
                </a:xfrm>
                <a:solidFill>
                  <a:srgbClr val="8B6417"/>
                </a:solidFill>
              </p:grpSpPr>
              <p:sp>
                <p:nvSpPr>
                  <p:cNvPr id="360" name="Moon 359"/>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 name="Rounded Rectangle 358"/>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9" name="Rounded Rectangle 378"/>
            <p:cNvSpPr/>
            <p:nvPr/>
          </p:nvSpPr>
          <p:spPr>
            <a:xfrm>
              <a:off x="8647112" y="3502246"/>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there anything the Lord cannot do?</a:t>
              </a:r>
            </a:p>
          </p:txBody>
        </p:sp>
      </p:grpSp>
      <p:sp>
        <p:nvSpPr>
          <p:cNvPr id="380" name="Rounded Rectangle 379"/>
          <p:cNvSpPr/>
          <p:nvPr/>
        </p:nvSpPr>
        <p:spPr>
          <a:xfrm>
            <a:off x="8647112" y="4237880"/>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Sarah will have a son</a:t>
            </a:r>
          </a:p>
        </p:txBody>
      </p:sp>
      <p:grpSp>
        <p:nvGrpSpPr>
          <p:cNvPr id="1046" name="Group 1045"/>
          <p:cNvGrpSpPr/>
          <p:nvPr/>
        </p:nvGrpSpPr>
        <p:grpSpPr>
          <a:xfrm>
            <a:off x="6573228" y="4816199"/>
            <a:ext cx="4726137" cy="903811"/>
            <a:chOff x="6573228" y="4816199"/>
            <a:chExt cx="4726137" cy="903811"/>
          </a:xfrm>
        </p:grpSpPr>
        <p:grpSp>
          <p:nvGrpSpPr>
            <p:cNvPr id="258" name="Group 257"/>
            <p:cNvGrpSpPr/>
            <p:nvPr/>
          </p:nvGrpSpPr>
          <p:grpSpPr>
            <a:xfrm>
              <a:off x="6573228" y="4816199"/>
              <a:ext cx="974908" cy="903811"/>
              <a:chOff x="9158428" y="2434196"/>
              <a:chExt cx="2022382" cy="2176513"/>
            </a:xfrm>
          </p:grpSpPr>
          <p:sp>
            <p:nvSpPr>
              <p:cNvPr id="259" name="Cloud 258"/>
              <p:cNvSpPr/>
              <p:nvPr/>
            </p:nvSpPr>
            <p:spPr>
              <a:xfrm rot="10800000">
                <a:off x="9279311" y="2491801"/>
                <a:ext cx="1730753" cy="210259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259"/>
              <p:cNvGrpSpPr/>
              <p:nvPr/>
            </p:nvGrpSpPr>
            <p:grpSpPr>
              <a:xfrm>
                <a:off x="9727018" y="3377194"/>
                <a:ext cx="805783" cy="1219200"/>
                <a:chOff x="6859404" y="1496996"/>
                <a:chExt cx="920895" cy="1219200"/>
              </a:xfrm>
            </p:grpSpPr>
            <p:sp>
              <p:nvSpPr>
                <p:cNvPr id="292" name="Oval 291"/>
                <p:cNvSpPr/>
                <p:nvPr/>
              </p:nvSpPr>
              <p:spPr>
                <a:xfrm>
                  <a:off x="6859404" y="1496996"/>
                  <a:ext cx="920895" cy="12192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7051097" y="1606717"/>
                  <a:ext cx="57129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Oval 260"/>
              <p:cNvSpPr/>
              <p:nvPr/>
            </p:nvSpPr>
            <p:spPr>
              <a:xfrm>
                <a:off x="9592440" y="2794598"/>
                <a:ext cx="1236252" cy="1240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loud 261"/>
              <p:cNvSpPr/>
              <p:nvPr/>
            </p:nvSpPr>
            <p:spPr>
              <a:xfrm>
                <a:off x="9668640" y="2434196"/>
                <a:ext cx="1143000" cy="89380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p:cNvGrpSpPr/>
              <p:nvPr/>
            </p:nvGrpSpPr>
            <p:grpSpPr>
              <a:xfrm>
                <a:off x="9440041" y="2870798"/>
                <a:ext cx="1447800" cy="279400"/>
                <a:chOff x="4950691" y="2343727"/>
                <a:chExt cx="1208937" cy="279400"/>
              </a:xfrm>
            </p:grpSpPr>
            <p:sp>
              <p:nvSpPr>
                <p:cNvPr id="278" name="Cross 277"/>
                <p:cNvSpPr/>
                <p:nvPr/>
              </p:nvSpPr>
              <p:spPr>
                <a:xfrm>
                  <a:off x="4950691" y="2343727"/>
                  <a:ext cx="1208937" cy="279400"/>
                </a:xfrm>
                <a:prstGeom prst="plu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5029200" y="2362200"/>
                  <a:ext cx="1066800" cy="228600"/>
                  <a:chOff x="5562600" y="5257800"/>
                  <a:chExt cx="2743200" cy="533400"/>
                </a:xfrm>
              </p:grpSpPr>
              <p:grpSp>
                <p:nvGrpSpPr>
                  <p:cNvPr id="280" name="Group 335"/>
                  <p:cNvGrpSpPr/>
                  <p:nvPr/>
                </p:nvGrpSpPr>
                <p:grpSpPr>
                  <a:xfrm>
                    <a:off x="5562600" y="5257800"/>
                    <a:ext cx="685800" cy="533400"/>
                    <a:chOff x="5562600" y="5257800"/>
                    <a:chExt cx="685800" cy="533400"/>
                  </a:xfrm>
                </p:grpSpPr>
                <p:sp>
                  <p:nvSpPr>
                    <p:cNvPr id="290" name="Hexagon 289"/>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ross 290"/>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336"/>
                  <p:cNvGrpSpPr/>
                  <p:nvPr/>
                </p:nvGrpSpPr>
                <p:grpSpPr>
                  <a:xfrm>
                    <a:off x="6248400" y="5257800"/>
                    <a:ext cx="685800" cy="533400"/>
                    <a:chOff x="5562600" y="5257800"/>
                    <a:chExt cx="685800" cy="533400"/>
                  </a:xfrm>
                </p:grpSpPr>
                <p:sp>
                  <p:nvSpPr>
                    <p:cNvPr id="288" name="Hexagon 287"/>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ross 288"/>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339"/>
                  <p:cNvGrpSpPr/>
                  <p:nvPr/>
                </p:nvGrpSpPr>
                <p:grpSpPr>
                  <a:xfrm>
                    <a:off x="6934200" y="5257800"/>
                    <a:ext cx="685800" cy="533400"/>
                    <a:chOff x="5562600" y="5257800"/>
                    <a:chExt cx="685800" cy="533400"/>
                  </a:xfrm>
                </p:grpSpPr>
                <p:sp>
                  <p:nvSpPr>
                    <p:cNvPr id="286" name="Hexagon 285"/>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ross 286"/>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342"/>
                  <p:cNvGrpSpPr/>
                  <p:nvPr/>
                </p:nvGrpSpPr>
                <p:grpSpPr>
                  <a:xfrm>
                    <a:off x="7620000" y="5257800"/>
                    <a:ext cx="685800" cy="533400"/>
                    <a:chOff x="5562600" y="5257800"/>
                    <a:chExt cx="685800" cy="533400"/>
                  </a:xfrm>
                </p:grpSpPr>
                <p:sp>
                  <p:nvSpPr>
                    <p:cNvPr id="284" name="Hexagon 283"/>
                    <p:cNvSpPr/>
                    <p:nvPr/>
                  </p:nvSpPr>
                  <p:spPr>
                    <a:xfrm>
                      <a:off x="5562600" y="5257800"/>
                      <a:ext cx="685800" cy="533400"/>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5740400" y="5380182"/>
                      <a:ext cx="304800" cy="304800"/>
                    </a:xfrm>
                    <a:prstGeom prst="plus">
                      <a:avLst>
                        <a:gd name="adj"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4" name="Isosceles Triangle 263"/>
              <p:cNvSpPr/>
              <p:nvPr/>
            </p:nvSpPr>
            <p:spPr>
              <a:xfrm>
                <a:off x="10799810" y="3028332"/>
                <a:ext cx="381000" cy="1471460"/>
              </a:xfrm>
              <a:prstGeom prst="triangle">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9158428" y="3048054"/>
                <a:ext cx="390139" cy="1451738"/>
              </a:xfrm>
              <a:prstGeom prst="triangle">
                <a:avLst>
                  <a:gd name="adj" fmla="val 1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9781641" y="4055165"/>
                <a:ext cx="238478" cy="260636"/>
                <a:chOff x="1756756" y="4876800"/>
                <a:chExt cx="1367444" cy="1295400"/>
              </a:xfrm>
            </p:grpSpPr>
            <p:sp>
              <p:nvSpPr>
                <p:cNvPr id="275" name="Quad Arrow Callout 27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Callout 27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Callout 27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9975268" y="4273467"/>
                <a:ext cx="308572" cy="337242"/>
                <a:chOff x="1756756" y="4876800"/>
                <a:chExt cx="1367444" cy="1295400"/>
              </a:xfrm>
            </p:grpSpPr>
            <p:sp>
              <p:nvSpPr>
                <p:cNvPr id="272" name="Quad Arrow Callout 27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Callout 27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Quad Arrow Callout 27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p:cNvGrpSpPr/>
              <p:nvPr/>
            </p:nvGrpSpPr>
            <p:grpSpPr>
              <a:xfrm>
                <a:off x="10222836" y="4044901"/>
                <a:ext cx="287568" cy="314287"/>
                <a:chOff x="1756756" y="4876800"/>
                <a:chExt cx="1367444" cy="1295400"/>
              </a:xfrm>
            </p:grpSpPr>
            <p:sp>
              <p:nvSpPr>
                <p:cNvPr id="269" name="Quad Arrow Callout 26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Callout 26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Quad Arrow Callout 27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Rounded Rectangle 380"/>
            <p:cNvSpPr/>
            <p:nvPr/>
          </p:nvSpPr>
          <p:spPr>
            <a:xfrm>
              <a:off x="7851909" y="5035200"/>
              <a:ext cx="3447456" cy="402196"/>
            </a:xfrm>
            <a:prstGeom prst="roundRect">
              <a:avLst/>
            </a:prstGeom>
            <a:solidFill>
              <a:srgbClr val="FCBAF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didn’t laugh…I was afraid</a:t>
              </a:r>
            </a:p>
          </p:txBody>
        </p:sp>
      </p:grpSp>
      <p:grpSp>
        <p:nvGrpSpPr>
          <p:cNvPr id="1047" name="Group 1046"/>
          <p:cNvGrpSpPr/>
          <p:nvPr/>
        </p:nvGrpSpPr>
        <p:grpSpPr>
          <a:xfrm>
            <a:off x="6404887" y="5846860"/>
            <a:ext cx="4895937" cy="886726"/>
            <a:chOff x="6404887" y="5846860"/>
            <a:chExt cx="4895937" cy="886726"/>
          </a:xfrm>
        </p:grpSpPr>
        <p:grpSp>
          <p:nvGrpSpPr>
            <p:cNvPr id="382" name="Group 381"/>
            <p:cNvGrpSpPr/>
            <p:nvPr/>
          </p:nvGrpSpPr>
          <p:grpSpPr>
            <a:xfrm>
              <a:off x="6404887" y="5846860"/>
              <a:ext cx="2189957" cy="886726"/>
              <a:chOff x="281117" y="2988676"/>
              <a:chExt cx="2189957" cy="886726"/>
            </a:xfrm>
          </p:grpSpPr>
          <p:grpSp>
            <p:nvGrpSpPr>
              <p:cNvPr id="383" name="Group 382"/>
              <p:cNvGrpSpPr/>
              <p:nvPr/>
            </p:nvGrpSpPr>
            <p:grpSpPr>
              <a:xfrm>
                <a:off x="281117" y="3062709"/>
                <a:ext cx="680786" cy="787439"/>
                <a:chOff x="3659172" y="2388866"/>
                <a:chExt cx="1175164" cy="1359268"/>
              </a:xfrm>
            </p:grpSpPr>
            <p:sp>
              <p:nvSpPr>
                <p:cNvPr id="403" name="Cloud 402"/>
                <p:cNvSpPr/>
                <p:nvPr/>
              </p:nvSpPr>
              <p:spPr>
                <a:xfrm flipH="1">
                  <a:off x="3659172" y="2574219"/>
                  <a:ext cx="584727" cy="921235"/>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flipH="1">
                  <a:off x="4243899" y="2512435"/>
                  <a:ext cx="584727" cy="93302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Extract 404"/>
                <p:cNvSpPr/>
                <p:nvPr/>
              </p:nvSpPr>
              <p:spPr>
                <a:xfrm rot="10800000">
                  <a:off x="4041823" y="3356265"/>
                  <a:ext cx="421348" cy="391869"/>
                </a:xfrm>
                <a:prstGeom prst="flowChartExtra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62"/>
                <p:cNvSpPr/>
                <p:nvPr/>
              </p:nvSpPr>
              <p:spPr>
                <a:xfrm>
                  <a:off x="3861246" y="2492970"/>
                  <a:ext cx="782504" cy="100802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Cloud 406"/>
                <p:cNvSpPr/>
                <p:nvPr/>
              </p:nvSpPr>
              <p:spPr>
                <a:xfrm flipH="1">
                  <a:off x="3726072" y="2388866"/>
                  <a:ext cx="1108264" cy="67963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a:off x="3660757" y="2697790"/>
                  <a:ext cx="1150861" cy="179164"/>
                </a:xfrm>
                <a:prstGeom prst="roundRect">
                  <a:avLst/>
                </a:prstGeom>
                <a:solidFill>
                  <a:srgbClr val="D8941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26"/>
                <p:cNvSpPr/>
                <p:nvPr/>
              </p:nvSpPr>
              <p:spPr>
                <a:xfrm>
                  <a:off x="4024625" y="3192069"/>
                  <a:ext cx="438546" cy="55606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5944673">
                  <a:off x="4194381" y="3219558"/>
                  <a:ext cx="145433" cy="2281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383"/>
              <p:cNvGrpSpPr/>
              <p:nvPr/>
            </p:nvGrpSpPr>
            <p:grpSpPr>
              <a:xfrm>
                <a:off x="1740057" y="3000895"/>
                <a:ext cx="731017" cy="828206"/>
                <a:chOff x="6182019" y="2734894"/>
                <a:chExt cx="1226113" cy="1389126"/>
              </a:xfrm>
            </p:grpSpPr>
            <p:sp>
              <p:nvSpPr>
                <p:cNvPr id="396" name="Rounded Rectangle 395"/>
                <p:cNvSpPr/>
                <p:nvPr/>
              </p:nvSpPr>
              <p:spPr>
                <a:xfrm>
                  <a:off x="6290167" y="2734894"/>
                  <a:ext cx="1029929" cy="1389126"/>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Cloud 396"/>
                <p:cNvSpPr/>
                <p:nvPr/>
              </p:nvSpPr>
              <p:spPr>
                <a:xfrm rot="20835976" flipH="1">
                  <a:off x="6928475" y="3121054"/>
                  <a:ext cx="479657"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Extract 397"/>
                <p:cNvSpPr/>
                <p:nvPr/>
              </p:nvSpPr>
              <p:spPr>
                <a:xfrm rot="10800000">
                  <a:off x="6626789" y="3812058"/>
                  <a:ext cx="317564" cy="31196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9" name="Cloud 398"/>
                <p:cNvSpPr/>
                <p:nvPr/>
              </p:nvSpPr>
              <p:spPr>
                <a:xfrm rot="764024">
                  <a:off x="6182019" y="3116841"/>
                  <a:ext cx="436841" cy="848966"/>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6490692" y="3124801"/>
                  <a:ext cx="589759" cy="8024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Cloud 400"/>
                <p:cNvSpPr/>
                <p:nvPr/>
              </p:nvSpPr>
              <p:spPr>
                <a:xfrm rot="16200000" flipH="1">
                  <a:off x="6679868" y="2734349"/>
                  <a:ext cx="256775" cy="90732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263731" y="3057896"/>
                  <a:ext cx="1056365" cy="119065"/>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384"/>
              <p:cNvGrpSpPr/>
              <p:nvPr/>
            </p:nvGrpSpPr>
            <p:grpSpPr>
              <a:xfrm>
                <a:off x="1056550" y="2988676"/>
                <a:ext cx="619646" cy="886726"/>
                <a:chOff x="10429232" y="3541324"/>
                <a:chExt cx="1045519" cy="1496159"/>
              </a:xfrm>
            </p:grpSpPr>
            <p:sp>
              <p:nvSpPr>
                <p:cNvPr id="386" name="Oval 385"/>
                <p:cNvSpPr/>
                <p:nvPr/>
              </p:nvSpPr>
              <p:spPr>
                <a:xfrm rot="5719365">
                  <a:off x="10016828" y="4175883"/>
                  <a:ext cx="1219301" cy="39449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4767213">
                  <a:off x="10694748" y="4205205"/>
                  <a:ext cx="1209722" cy="35028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15944673">
                  <a:off x="10398954" y="3863298"/>
                  <a:ext cx="1137614" cy="769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103"/>
                <p:cNvGrpSpPr/>
                <p:nvPr/>
              </p:nvGrpSpPr>
              <p:grpSpPr>
                <a:xfrm>
                  <a:off x="10715060" y="4681020"/>
                  <a:ext cx="509062" cy="356463"/>
                  <a:chOff x="4685056" y="5268910"/>
                  <a:chExt cx="1029946" cy="750890"/>
                </a:xfrm>
                <a:solidFill>
                  <a:schemeClr val="accent2">
                    <a:lumMod val="75000"/>
                  </a:schemeClr>
                </a:solidFill>
              </p:grpSpPr>
              <p:sp>
                <p:nvSpPr>
                  <p:cNvPr id="394" name="Moon 393"/>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16200000">
                    <a:off x="4938882" y="5015084"/>
                    <a:ext cx="522294" cy="1029946"/>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p:cNvGrpSpPr/>
                <p:nvPr/>
              </p:nvGrpSpPr>
              <p:grpSpPr>
                <a:xfrm>
                  <a:off x="10442843" y="3541324"/>
                  <a:ext cx="883832" cy="412562"/>
                  <a:chOff x="4791976" y="4869405"/>
                  <a:chExt cx="1425856" cy="665573"/>
                </a:xfrm>
                <a:solidFill>
                  <a:srgbClr val="8B6417"/>
                </a:solidFill>
              </p:grpSpPr>
              <p:sp>
                <p:nvSpPr>
                  <p:cNvPr id="392" name="Moon 391"/>
                  <p:cNvSpPr/>
                  <p:nvPr/>
                </p:nvSpPr>
                <p:spPr>
                  <a:xfrm rot="15856434" flipH="1">
                    <a:off x="5224934" y="4454193"/>
                    <a:ext cx="577686" cy="140811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15583180" flipH="1">
                    <a:off x="5266931" y="4601823"/>
                    <a:ext cx="458200" cy="1408110"/>
                  </a:xfrm>
                  <a:prstGeom prst="moon">
                    <a:avLst>
                      <a:gd name="adj" fmla="val 648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Rounded Rectangle 390"/>
                <p:cNvSpPr/>
                <p:nvPr/>
              </p:nvSpPr>
              <p:spPr>
                <a:xfrm>
                  <a:off x="10472372" y="3820561"/>
                  <a:ext cx="921072" cy="17621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1" name="Rounded Rectangle 410"/>
            <p:cNvSpPr/>
            <p:nvPr/>
          </p:nvSpPr>
          <p:spPr>
            <a:xfrm>
              <a:off x="8707747" y="5972697"/>
              <a:ext cx="2593077" cy="502091"/>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 you did laugh</a:t>
              </a:r>
            </a:p>
          </p:txBody>
        </p:sp>
      </p:grpSp>
    </p:spTree>
    <p:extLst>
      <p:ext uri="{BB962C8B-B14F-4D97-AF65-F5344CB8AC3E}">
        <p14:creationId xmlns:p14="http://schemas.microsoft.com/office/powerpoint/2010/main" val="35810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14" y="6477883"/>
            <a:ext cx="2180841" cy="369332"/>
          </a:xfrm>
          <a:prstGeom prst="rect">
            <a:avLst/>
          </a:prstGeom>
          <a:noFill/>
        </p:spPr>
        <p:txBody>
          <a:bodyPr wrap="square" rtlCol="0">
            <a:spAutoFit/>
          </a:bodyPr>
          <a:lstStyle/>
          <a:p>
            <a:r>
              <a:rPr lang="en-US" dirty="0">
                <a:solidFill>
                  <a:schemeClr val="bg1"/>
                </a:solidFill>
              </a:rPr>
              <a:t>Genesis 18:1-14</a:t>
            </a:r>
          </a:p>
        </p:txBody>
      </p:sp>
      <p:sp>
        <p:nvSpPr>
          <p:cNvPr id="4" name="TextBox 3"/>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His Own Time</a:t>
            </a:r>
          </a:p>
        </p:txBody>
      </p:sp>
      <p:sp>
        <p:nvSpPr>
          <p:cNvPr id="1028" name="Rectangle 1027"/>
          <p:cNvSpPr/>
          <p:nvPr/>
        </p:nvSpPr>
        <p:spPr>
          <a:xfrm>
            <a:off x="7944191" y="1940914"/>
            <a:ext cx="4209909" cy="3416320"/>
          </a:xfrm>
          <a:prstGeom prst="rect">
            <a:avLst/>
          </a:prstGeom>
        </p:spPr>
        <p:txBody>
          <a:bodyPr wrap="square">
            <a:spAutoFit/>
          </a:bodyPr>
          <a:lstStyle/>
          <a:p>
            <a:r>
              <a:rPr lang="en-US" sz="2400" i="1" dirty="0">
                <a:solidFill>
                  <a:srgbClr val="FFFF00"/>
                </a:solidFill>
              </a:rPr>
              <a:t>Therefore, sanctify yourselves that your minds become single to God, and the days will come that you shall see him; for he will unveil his face unto you, and it shall be in his own time, and in his own way, and according to his own will.</a:t>
            </a:r>
          </a:p>
          <a:p>
            <a:r>
              <a:rPr lang="en-US" sz="2400" i="1" dirty="0">
                <a:solidFill>
                  <a:srgbClr val="FFFF00"/>
                </a:solidFill>
              </a:rPr>
              <a:t>D&amp;C 88:68</a:t>
            </a:r>
          </a:p>
        </p:txBody>
      </p:sp>
      <p:sp>
        <p:nvSpPr>
          <p:cNvPr id="155" name="TextBox 154"/>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(2)</a:t>
            </a:r>
          </a:p>
        </p:txBody>
      </p:sp>
      <p:grpSp>
        <p:nvGrpSpPr>
          <p:cNvPr id="72" name="Group 71"/>
          <p:cNvGrpSpPr/>
          <p:nvPr/>
        </p:nvGrpSpPr>
        <p:grpSpPr>
          <a:xfrm>
            <a:off x="703913" y="2402916"/>
            <a:ext cx="3021594" cy="2156481"/>
            <a:chOff x="228600" y="381000"/>
            <a:chExt cx="3505068" cy="2501531"/>
          </a:xfrm>
        </p:grpSpPr>
        <p:grpSp>
          <p:nvGrpSpPr>
            <p:cNvPr id="73" name="Group 72"/>
            <p:cNvGrpSpPr/>
            <p:nvPr/>
          </p:nvGrpSpPr>
          <p:grpSpPr>
            <a:xfrm>
              <a:off x="228600" y="381000"/>
              <a:ext cx="3505068" cy="2501531"/>
              <a:chOff x="534986" y="381000"/>
              <a:chExt cx="2637111" cy="2501531"/>
            </a:xfrm>
          </p:grpSpPr>
          <p:sp>
            <p:nvSpPr>
              <p:cNvPr id="75" name="Rectangle 7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534986" y="384805"/>
                <a:ext cx="457200"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714897" y="381000"/>
                <a:ext cx="457200"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Rectangle 73"/>
            <p:cNvSpPr/>
            <p:nvPr/>
          </p:nvSpPr>
          <p:spPr>
            <a:xfrm>
              <a:off x="885668" y="1078725"/>
              <a:ext cx="2115530" cy="1249579"/>
            </a:xfrm>
            <a:prstGeom prst="rect">
              <a:avLst/>
            </a:prstGeom>
          </p:spPr>
          <p:txBody>
            <a:bodyPr wrap="square">
              <a:spAutoFit/>
            </a:bodyPr>
            <a:lstStyle/>
            <a:p>
              <a:pPr algn="ctr"/>
              <a:r>
                <a:rPr lang="en-US" sz="1600" b="1" dirty="0"/>
                <a:t>Nothing is too hard for the Lord; the Lord is able to do all things</a:t>
              </a:r>
              <a:endParaRPr lang="en-US" sz="1600" i="1" dirty="0"/>
            </a:p>
          </p:txBody>
        </p:sp>
      </p:grpSp>
      <p:grpSp>
        <p:nvGrpSpPr>
          <p:cNvPr id="86" name="Group 85"/>
          <p:cNvGrpSpPr/>
          <p:nvPr/>
        </p:nvGrpSpPr>
        <p:grpSpPr>
          <a:xfrm>
            <a:off x="4281391" y="2014742"/>
            <a:ext cx="3251956" cy="3268663"/>
            <a:chOff x="2118804" y="1066800"/>
            <a:chExt cx="3748596" cy="4419600"/>
          </a:xfrm>
        </p:grpSpPr>
        <p:sp>
          <p:nvSpPr>
            <p:cNvPr id="87" name="Isosceles Triangle 86"/>
            <p:cNvSpPr/>
            <p:nvPr/>
          </p:nvSpPr>
          <p:spPr>
            <a:xfrm>
              <a:off x="2514600" y="30480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2514600" y="14478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810000" y="2971800"/>
              <a:ext cx="4572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133600" y="10668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2118804" y="50292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2" descr="http://www.trikkiworld.com/images/bg/bg_sand/25012011/sand00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885950"/>
              <a:ext cx="1676400" cy="1257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3" name="Picture 2" descr="http://www.trikkiworld.com/images/bg/bg_sand/25012011/sand00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300" y="4038600"/>
              <a:ext cx="1676400" cy="1085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4" name="Picture 2" descr="http://www.trikkiworld.com/images/bg/bg_sand/25012011/sand00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694955">
              <a:off x="3176587" y="3348037"/>
              <a:ext cx="1676400" cy="352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5" name="Picture 2" descr="http://www.trikkiworld.com/images/bg/bg_sand/25012011/sand00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826360"/>
              <a:ext cx="1676400" cy="994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6"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077" y="4428327"/>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7" name="Picture 2" descr="http://www.trikkiworld.com/images/bg/bg_sand/25012011/sand00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546005">
              <a:off x="3171800" y="3145401"/>
              <a:ext cx="1685973" cy="444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8"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307" y="4407634"/>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63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244419" y="2354566"/>
            <a:ext cx="702445" cy="154408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grpSp>
        <p:nvGrpSpPr>
          <p:cNvPr id="69" name="Group 68"/>
          <p:cNvGrpSpPr/>
          <p:nvPr/>
        </p:nvGrpSpPr>
        <p:grpSpPr>
          <a:xfrm>
            <a:off x="7747944" y="284253"/>
            <a:ext cx="3738843" cy="2169235"/>
            <a:chOff x="-644345" y="698087"/>
            <a:chExt cx="9347041" cy="5423051"/>
          </a:xfrm>
        </p:grpSpPr>
        <p:grpSp>
          <p:nvGrpSpPr>
            <p:cNvPr id="70" name="Group 58"/>
            <p:cNvGrpSpPr/>
            <p:nvPr/>
          </p:nvGrpSpPr>
          <p:grpSpPr>
            <a:xfrm flipH="1">
              <a:off x="-375006" y="3181163"/>
              <a:ext cx="926582" cy="1524000"/>
              <a:chOff x="1747738" y="1143000"/>
              <a:chExt cx="2675816" cy="5410200"/>
            </a:xfrm>
          </p:grpSpPr>
          <p:sp>
            <p:nvSpPr>
              <p:cNvPr id="875" name="Wave 874"/>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Wave 875"/>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7" name="Group 2"/>
              <p:cNvGrpSpPr/>
              <p:nvPr/>
            </p:nvGrpSpPr>
            <p:grpSpPr>
              <a:xfrm>
                <a:off x="2468899" y="3115235"/>
                <a:ext cx="1004332" cy="932329"/>
                <a:chOff x="3253121" y="1066802"/>
                <a:chExt cx="2384351" cy="1922552"/>
              </a:xfrm>
              <a:solidFill>
                <a:schemeClr val="bg2">
                  <a:lumMod val="50000"/>
                </a:schemeClr>
              </a:solidFill>
            </p:grpSpPr>
            <p:sp>
              <p:nvSpPr>
                <p:cNvPr id="923" name="Teardrop 922"/>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11"/>
              <p:cNvGrpSpPr/>
              <p:nvPr/>
            </p:nvGrpSpPr>
            <p:grpSpPr>
              <a:xfrm rot="3249924">
                <a:off x="1735936" y="2283796"/>
                <a:ext cx="1118259" cy="1094656"/>
                <a:chOff x="3253123" y="1066800"/>
                <a:chExt cx="2384352" cy="1922552"/>
              </a:xfrm>
            </p:grpSpPr>
            <p:sp>
              <p:nvSpPr>
                <p:cNvPr id="915" name="Teardrop 91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Moon 91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Moon 91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91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91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9" name="Group 22"/>
              <p:cNvGrpSpPr/>
              <p:nvPr/>
            </p:nvGrpSpPr>
            <p:grpSpPr>
              <a:xfrm rot="5400000">
                <a:off x="2045598" y="1154802"/>
                <a:ext cx="1118259" cy="1094656"/>
                <a:chOff x="3253123" y="1066800"/>
                <a:chExt cx="2384352" cy="1922552"/>
              </a:xfrm>
            </p:grpSpPr>
            <p:sp>
              <p:nvSpPr>
                <p:cNvPr id="907" name="Teardrop 90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Moon 90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0" name="Group 31"/>
              <p:cNvGrpSpPr/>
              <p:nvPr/>
            </p:nvGrpSpPr>
            <p:grpSpPr>
              <a:xfrm rot="18371763">
                <a:off x="3184558" y="1293913"/>
                <a:ext cx="1118259" cy="1094656"/>
                <a:chOff x="3253123" y="1066800"/>
                <a:chExt cx="2384352" cy="1922552"/>
              </a:xfrm>
            </p:grpSpPr>
            <p:sp>
              <p:nvSpPr>
                <p:cNvPr id="899" name="Teardrop 89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Moon 89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90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1" name="Group 40"/>
              <p:cNvGrpSpPr/>
              <p:nvPr/>
            </p:nvGrpSpPr>
            <p:grpSpPr>
              <a:xfrm rot="19164313">
                <a:off x="3150199" y="2320851"/>
                <a:ext cx="1273355" cy="1253498"/>
                <a:chOff x="3253123" y="1066800"/>
                <a:chExt cx="2384352" cy="1922552"/>
              </a:xfrm>
            </p:grpSpPr>
            <p:sp>
              <p:nvSpPr>
                <p:cNvPr id="891" name="Teardrop 89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Moon 89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89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89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89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49"/>
              <p:cNvGrpSpPr/>
              <p:nvPr/>
            </p:nvGrpSpPr>
            <p:grpSpPr>
              <a:xfrm rot="1063382">
                <a:off x="2473119" y="2046587"/>
                <a:ext cx="1069843" cy="895533"/>
                <a:chOff x="3253123" y="1066800"/>
                <a:chExt cx="2384352" cy="1922552"/>
              </a:xfrm>
            </p:grpSpPr>
            <p:sp>
              <p:nvSpPr>
                <p:cNvPr id="883" name="Teardrop 88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Moon 88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Moon 88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Moon 88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58"/>
            <p:cNvGrpSpPr/>
            <p:nvPr/>
          </p:nvGrpSpPr>
          <p:grpSpPr>
            <a:xfrm>
              <a:off x="1335593" y="3012134"/>
              <a:ext cx="1158228" cy="1905000"/>
              <a:chOff x="1747738" y="1143000"/>
              <a:chExt cx="2675816" cy="5410200"/>
            </a:xfrm>
          </p:grpSpPr>
          <p:sp>
            <p:nvSpPr>
              <p:cNvPr id="819" name="Wave 81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Wave 81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2"/>
              <p:cNvGrpSpPr/>
              <p:nvPr/>
            </p:nvGrpSpPr>
            <p:grpSpPr>
              <a:xfrm>
                <a:off x="2468899" y="3115235"/>
                <a:ext cx="1004332" cy="932329"/>
                <a:chOff x="3253121" y="1066802"/>
                <a:chExt cx="2384351" cy="1922552"/>
              </a:xfrm>
              <a:solidFill>
                <a:schemeClr val="bg2">
                  <a:lumMod val="50000"/>
                </a:schemeClr>
              </a:solidFill>
            </p:grpSpPr>
            <p:sp>
              <p:nvSpPr>
                <p:cNvPr id="867" name="Teardrop 86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11"/>
              <p:cNvGrpSpPr/>
              <p:nvPr/>
            </p:nvGrpSpPr>
            <p:grpSpPr>
              <a:xfrm rot="3249924">
                <a:off x="1735936" y="2283796"/>
                <a:ext cx="1118259" cy="1094656"/>
                <a:chOff x="3253123" y="1066800"/>
                <a:chExt cx="2384352" cy="1922552"/>
              </a:xfrm>
            </p:grpSpPr>
            <p:sp>
              <p:nvSpPr>
                <p:cNvPr id="859" name="Teardrop 85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Moon 85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Moon 86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86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86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22"/>
              <p:cNvGrpSpPr/>
              <p:nvPr/>
            </p:nvGrpSpPr>
            <p:grpSpPr>
              <a:xfrm rot="5400000">
                <a:off x="2045598" y="1154802"/>
                <a:ext cx="1118259" cy="1094656"/>
                <a:chOff x="3253123" y="1066800"/>
                <a:chExt cx="2384352" cy="1922552"/>
              </a:xfrm>
            </p:grpSpPr>
            <p:sp>
              <p:nvSpPr>
                <p:cNvPr id="851" name="Teardrop 8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Moon 8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Moon 85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oon 85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31"/>
              <p:cNvGrpSpPr/>
              <p:nvPr/>
            </p:nvGrpSpPr>
            <p:grpSpPr>
              <a:xfrm rot="18371763">
                <a:off x="3184558" y="1293913"/>
                <a:ext cx="1118259" cy="1094656"/>
                <a:chOff x="3253123" y="1066800"/>
                <a:chExt cx="2384352" cy="1922552"/>
              </a:xfrm>
            </p:grpSpPr>
            <p:sp>
              <p:nvSpPr>
                <p:cNvPr id="843" name="Teardrop 84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Moon 84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oon 84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40"/>
              <p:cNvGrpSpPr/>
              <p:nvPr/>
            </p:nvGrpSpPr>
            <p:grpSpPr>
              <a:xfrm rot="19164313">
                <a:off x="3150199" y="2320851"/>
                <a:ext cx="1273355" cy="1253498"/>
                <a:chOff x="3253123" y="1066800"/>
                <a:chExt cx="2384352" cy="1922552"/>
              </a:xfrm>
            </p:grpSpPr>
            <p:sp>
              <p:nvSpPr>
                <p:cNvPr id="835" name="Teardrop 83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Moon 83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49"/>
              <p:cNvGrpSpPr/>
              <p:nvPr/>
            </p:nvGrpSpPr>
            <p:grpSpPr>
              <a:xfrm rot="1063382">
                <a:off x="2473119" y="2046587"/>
                <a:ext cx="1069843" cy="895533"/>
                <a:chOff x="3253123" y="1066800"/>
                <a:chExt cx="2384352" cy="1922552"/>
              </a:xfrm>
            </p:grpSpPr>
            <p:sp>
              <p:nvSpPr>
                <p:cNvPr id="827" name="Teardrop 82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Moon 82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54"/>
            <p:cNvGrpSpPr/>
            <p:nvPr/>
          </p:nvGrpSpPr>
          <p:grpSpPr>
            <a:xfrm>
              <a:off x="2585782" y="895739"/>
              <a:ext cx="2919279" cy="917955"/>
              <a:chOff x="1600200" y="1295400"/>
              <a:chExt cx="4419600" cy="1905000"/>
            </a:xfrm>
            <a:solidFill>
              <a:srgbClr val="EAD37E"/>
            </a:solidFill>
          </p:grpSpPr>
          <p:sp>
            <p:nvSpPr>
              <p:cNvPr id="768" name="Trapezoid 767"/>
              <p:cNvSpPr/>
              <p:nvPr/>
            </p:nvSpPr>
            <p:spPr>
              <a:xfrm>
                <a:off x="2133600" y="2057400"/>
                <a:ext cx="3429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ectangle 768"/>
              <p:cNvSpPr/>
              <p:nvPr/>
            </p:nvSpPr>
            <p:spPr>
              <a:xfrm>
                <a:off x="2362200" y="1676400"/>
                <a:ext cx="297180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ed Rectangle 769"/>
              <p:cNvSpPr/>
              <p:nvPr/>
            </p:nvSpPr>
            <p:spPr>
              <a:xfrm>
                <a:off x="2286000" y="1295400"/>
                <a:ext cx="13716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ed Rectangle 770"/>
              <p:cNvSpPr/>
              <p:nvPr/>
            </p:nvSpPr>
            <p:spPr>
              <a:xfrm>
                <a:off x="2286000" y="1600200"/>
                <a:ext cx="3124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2" name="Group 9"/>
              <p:cNvGrpSpPr/>
              <p:nvPr/>
            </p:nvGrpSpPr>
            <p:grpSpPr>
              <a:xfrm>
                <a:off x="2362200" y="1676400"/>
                <a:ext cx="381000" cy="457200"/>
                <a:chOff x="2362200" y="1676400"/>
                <a:chExt cx="381000" cy="457200"/>
              </a:xfrm>
              <a:grpFill/>
            </p:grpSpPr>
            <p:sp>
              <p:nvSpPr>
                <p:cNvPr id="817" name="Multiply 81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Diamond 81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0"/>
              <p:cNvGrpSpPr/>
              <p:nvPr/>
            </p:nvGrpSpPr>
            <p:grpSpPr>
              <a:xfrm>
                <a:off x="2743200" y="1676400"/>
                <a:ext cx="381000" cy="457200"/>
                <a:chOff x="2362200" y="1676400"/>
                <a:chExt cx="381000" cy="457200"/>
              </a:xfrm>
              <a:grpFill/>
            </p:grpSpPr>
            <p:sp>
              <p:nvSpPr>
                <p:cNvPr id="815" name="Multiply 81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13"/>
              <p:cNvGrpSpPr/>
              <p:nvPr/>
            </p:nvGrpSpPr>
            <p:grpSpPr>
              <a:xfrm>
                <a:off x="3124200" y="1676400"/>
                <a:ext cx="381000" cy="457200"/>
                <a:chOff x="2362200" y="1676400"/>
                <a:chExt cx="381000" cy="457200"/>
              </a:xfrm>
              <a:grpFill/>
            </p:grpSpPr>
            <p:sp>
              <p:nvSpPr>
                <p:cNvPr id="813" name="Multiply 81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16"/>
              <p:cNvGrpSpPr/>
              <p:nvPr/>
            </p:nvGrpSpPr>
            <p:grpSpPr>
              <a:xfrm>
                <a:off x="3505200" y="1676400"/>
                <a:ext cx="381000" cy="457200"/>
                <a:chOff x="2362200" y="1676400"/>
                <a:chExt cx="381000" cy="457200"/>
              </a:xfrm>
              <a:grpFill/>
            </p:grpSpPr>
            <p:sp>
              <p:nvSpPr>
                <p:cNvPr id="811" name="Multiply 810"/>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6" name="Group 19"/>
              <p:cNvGrpSpPr/>
              <p:nvPr/>
            </p:nvGrpSpPr>
            <p:grpSpPr>
              <a:xfrm>
                <a:off x="3886200" y="1676400"/>
                <a:ext cx="381000" cy="457200"/>
                <a:chOff x="2362200" y="1676400"/>
                <a:chExt cx="381000" cy="457200"/>
              </a:xfrm>
              <a:grpFill/>
            </p:grpSpPr>
            <p:sp>
              <p:nvSpPr>
                <p:cNvPr id="809" name="Multiply 808"/>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7" name="Group 22"/>
              <p:cNvGrpSpPr/>
              <p:nvPr/>
            </p:nvGrpSpPr>
            <p:grpSpPr>
              <a:xfrm>
                <a:off x="4267200" y="1676400"/>
                <a:ext cx="381000" cy="457200"/>
                <a:chOff x="2362200" y="1676400"/>
                <a:chExt cx="381000" cy="457200"/>
              </a:xfrm>
              <a:grpFill/>
            </p:grpSpPr>
            <p:sp>
              <p:nvSpPr>
                <p:cNvPr id="807" name="Multiply 80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Diamond 80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25"/>
              <p:cNvGrpSpPr/>
              <p:nvPr/>
            </p:nvGrpSpPr>
            <p:grpSpPr>
              <a:xfrm>
                <a:off x="4648200" y="1676400"/>
                <a:ext cx="381000" cy="457200"/>
                <a:chOff x="2362200" y="1676400"/>
                <a:chExt cx="381000" cy="457200"/>
              </a:xfrm>
              <a:grpFill/>
            </p:grpSpPr>
            <p:sp>
              <p:nvSpPr>
                <p:cNvPr id="805" name="Multiply 80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Diamond 80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9" name="Group 28"/>
              <p:cNvGrpSpPr/>
              <p:nvPr/>
            </p:nvGrpSpPr>
            <p:grpSpPr>
              <a:xfrm>
                <a:off x="5001491" y="1676400"/>
                <a:ext cx="381000" cy="457200"/>
                <a:chOff x="2362200" y="1676400"/>
                <a:chExt cx="381000" cy="457200"/>
              </a:xfrm>
              <a:grpFill/>
            </p:grpSpPr>
            <p:sp>
              <p:nvSpPr>
                <p:cNvPr id="803" name="Multiply 802"/>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Diamond 803"/>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0" name="Rounded Rectangle 779"/>
              <p:cNvSpPr/>
              <p:nvPr/>
            </p:nvSpPr>
            <p:spPr>
              <a:xfrm>
                <a:off x="3657600" y="2362200"/>
                <a:ext cx="304800" cy="381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ounded Rectangle 780"/>
              <p:cNvSpPr/>
              <p:nvPr/>
            </p:nvSpPr>
            <p:spPr>
              <a:xfrm>
                <a:off x="3657600" y="1371600"/>
                <a:ext cx="304800" cy="990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33"/>
              <p:cNvGrpSpPr/>
              <p:nvPr/>
            </p:nvGrpSpPr>
            <p:grpSpPr>
              <a:xfrm>
                <a:off x="3643746" y="1828800"/>
                <a:ext cx="304800" cy="535709"/>
                <a:chOff x="2362200" y="1676400"/>
                <a:chExt cx="381000" cy="457200"/>
              </a:xfrm>
              <a:grpFill/>
            </p:grpSpPr>
            <p:sp>
              <p:nvSpPr>
                <p:cNvPr id="801" name="Multiply 800"/>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3" name="Rounded Rectangle 782"/>
              <p:cNvSpPr/>
              <p:nvPr/>
            </p:nvSpPr>
            <p:spPr>
              <a:xfrm>
                <a:off x="3962400" y="12954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ed Rectangle 783"/>
              <p:cNvSpPr/>
              <p:nvPr/>
            </p:nvSpPr>
            <p:spPr>
              <a:xfrm>
                <a:off x="3657600" y="1752600"/>
                <a:ext cx="304800" cy="76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5" name="Group 38"/>
              <p:cNvGrpSpPr/>
              <p:nvPr/>
            </p:nvGrpSpPr>
            <p:grpSpPr>
              <a:xfrm>
                <a:off x="3657600" y="1295400"/>
                <a:ext cx="304800" cy="535709"/>
                <a:chOff x="2362200" y="1676400"/>
                <a:chExt cx="381000" cy="457200"/>
              </a:xfrm>
              <a:grpFill/>
            </p:grpSpPr>
            <p:sp>
              <p:nvSpPr>
                <p:cNvPr id="799" name="Multiply 798"/>
                <p:cNvSpPr/>
                <p:nvPr/>
              </p:nvSpPr>
              <p:spPr>
                <a:xfrm>
                  <a:off x="2362200" y="1676400"/>
                  <a:ext cx="381000" cy="457200"/>
                </a:xfrm>
                <a:prstGeom prst="mathMultiply">
                  <a:avLst>
                    <a:gd name="adj1" fmla="val 38066"/>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Diamond 799"/>
                <p:cNvSpPr/>
                <p:nvPr/>
              </p:nvSpPr>
              <p:spPr>
                <a:xfrm>
                  <a:off x="2514600" y="1828800"/>
                  <a:ext cx="76200" cy="152400"/>
                </a:xfrm>
                <a:prstGeom prst="diamond">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6" name="Trapezoid 785"/>
              <p:cNvSpPr/>
              <p:nvPr/>
            </p:nvSpPr>
            <p:spPr>
              <a:xfrm>
                <a:off x="1905000" y="2743200"/>
                <a:ext cx="38100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Trapezoid 786"/>
              <p:cNvSpPr/>
              <p:nvPr/>
            </p:nvSpPr>
            <p:spPr>
              <a:xfrm>
                <a:off x="1752600" y="2895600"/>
                <a:ext cx="41148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Trapezoid 787"/>
              <p:cNvSpPr/>
              <p:nvPr/>
            </p:nvSpPr>
            <p:spPr>
              <a:xfrm>
                <a:off x="1600200" y="3048000"/>
                <a:ext cx="4419600" cy="152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ed Rectangle 788"/>
              <p:cNvSpPr/>
              <p:nvPr/>
            </p:nvSpPr>
            <p:spPr>
              <a:xfrm>
                <a:off x="33528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ed Rectangle 789"/>
              <p:cNvSpPr/>
              <p:nvPr/>
            </p:nvSpPr>
            <p:spPr>
              <a:xfrm>
                <a:off x="3962400" y="2209800"/>
                <a:ext cx="3048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Flowchart: Collate 790"/>
              <p:cNvSpPr/>
              <p:nvPr/>
            </p:nvSpPr>
            <p:spPr>
              <a:xfrm>
                <a:off x="34290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2" name="Flowchart: Collate 791"/>
              <p:cNvSpPr/>
              <p:nvPr/>
            </p:nvSpPr>
            <p:spPr>
              <a:xfrm>
                <a:off x="4038600" y="2209800"/>
                <a:ext cx="152400" cy="533400"/>
              </a:xfrm>
              <a:prstGeom prst="flowChartCol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93" name="Group 48"/>
              <p:cNvGrpSpPr/>
              <p:nvPr/>
            </p:nvGrpSpPr>
            <p:grpSpPr>
              <a:xfrm>
                <a:off x="3352800" y="2286000"/>
                <a:ext cx="304800" cy="365760"/>
                <a:chOff x="2362200" y="1676400"/>
                <a:chExt cx="381000" cy="457200"/>
              </a:xfrm>
              <a:grpFill/>
            </p:grpSpPr>
            <p:sp>
              <p:nvSpPr>
                <p:cNvPr id="797" name="Multiply 796"/>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Diamond 797"/>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51"/>
              <p:cNvGrpSpPr/>
              <p:nvPr/>
            </p:nvGrpSpPr>
            <p:grpSpPr>
              <a:xfrm>
                <a:off x="3962400" y="2286000"/>
                <a:ext cx="304800" cy="365760"/>
                <a:chOff x="2362200" y="1676400"/>
                <a:chExt cx="381000" cy="457200"/>
              </a:xfrm>
              <a:grpFill/>
            </p:grpSpPr>
            <p:sp>
              <p:nvSpPr>
                <p:cNvPr id="795" name="Multiply 794"/>
                <p:cNvSpPr/>
                <p:nvPr/>
              </p:nvSpPr>
              <p:spPr>
                <a:xfrm>
                  <a:off x="2362200" y="1676400"/>
                  <a:ext cx="381000" cy="457200"/>
                </a:xfrm>
                <a:prstGeom prst="mathMultiply">
                  <a:avLst>
                    <a:gd name="adj1" fmla="val 3806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2514600" y="1828800"/>
                  <a:ext cx="76200" cy="152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58"/>
            <p:cNvGrpSpPr/>
            <p:nvPr/>
          </p:nvGrpSpPr>
          <p:grpSpPr>
            <a:xfrm flipH="1">
              <a:off x="7543080" y="3150350"/>
              <a:ext cx="926582" cy="1524000"/>
              <a:chOff x="1747738" y="1143000"/>
              <a:chExt cx="2675816" cy="5410200"/>
            </a:xfrm>
          </p:grpSpPr>
          <p:sp>
            <p:nvSpPr>
              <p:cNvPr id="712" name="Wave 711"/>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Wave 712"/>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4" name="Group 2"/>
              <p:cNvGrpSpPr/>
              <p:nvPr/>
            </p:nvGrpSpPr>
            <p:grpSpPr>
              <a:xfrm>
                <a:off x="2468899" y="3115235"/>
                <a:ext cx="1004332" cy="932329"/>
                <a:chOff x="3253121" y="1066802"/>
                <a:chExt cx="2384351" cy="1922552"/>
              </a:xfrm>
              <a:solidFill>
                <a:schemeClr val="bg2">
                  <a:lumMod val="50000"/>
                </a:schemeClr>
              </a:solidFill>
            </p:grpSpPr>
            <p:sp>
              <p:nvSpPr>
                <p:cNvPr id="760" name="Teardrop 759"/>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11"/>
              <p:cNvGrpSpPr/>
              <p:nvPr/>
            </p:nvGrpSpPr>
            <p:grpSpPr>
              <a:xfrm rot="3249924">
                <a:off x="1735936" y="2283796"/>
                <a:ext cx="1118259" cy="1094656"/>
                <a:chOff x="3253123" y="1066800"/>
                <a:chExt cx="2384352" cy="1922552"/>
              </a:xfrm>
            </p:grpSpPr>
            <p:sp>
              <p:nvSpPr>
                <p:cNvPr id="752" name="Teardrop 75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Moon 75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oon 75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oon 75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75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75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75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 name="Group 22"/>
              <p:cNvGrpSpPr/>
              <p:nvPr/>
            </p:nvGrpSpPr>
            <p:grpSpPr>
              <a:xfrm rot="5400000">
                <a:off x="2045598" y="1154802"/>
                <a:ext cx="1118259" cy="1094656"/>
                <a:chOff x="3253123" y="1066800"/>
                <a:chExt cx="2384352" cy="1922552"/>
              </a:xfrm>
            </p:grpSpPr>
            <p:sp>
              <p:nvSpPr>
                <p:cNvPr id="744" name="Teardrop 74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Moon 74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Moon 74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oon 74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oon 74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Moon 74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Moon 74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7" name="Group 31"/>
              <p:cNvGrpSpPr/>
              <p:nvPr/>
            </p:nvGrpSpPr>
            <p:grpSpPr>
              <a:xfrm rot="18371763">
                <a:off x="3184558" y="1293913"/>
                <a:ext cx="1118259" cy="1094656"/>
                <a:chOff x="3253123" y="1066800"/>
                <a:chExt cx="2384352" cy="1922552"/>
              </a:xfrm>
            </p:grpSpPr>
            <p:sp>
              <p:nvSpPr>
                <p:cNvPr id="736" name="Teardrop 73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Moon 73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Moon 73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Moon 73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Moon 73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Moon 74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Moon 74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40"/>
              <p:cNvGrpSpPr/>
              <p:nvPr/>
            </p:nvGrpSpPr>
            <p:grpSpPr>
              <a:xfrm rot="19164313">
                <a:off x="3150199" y="2320851"/>
                <a:ext cx="1273355" cy="1253498"/>
                <a:chOff x="3253123" y="1066800"/>
                <a:chExt cx="2384352" cy="1922552"/>
              </a:xfrm>
            </p:grpSpPr>
            <p:sp>
              <p:nvSpPr>
                <p:cNvPr id="728" name="Teardrop 72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Moon 72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Moon 72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Moon 73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Moon 73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49"/>
              <p:cNvGrpSpPr/>
              <p:nvPr/>
            </p:nvGrpSpPr>
            <p:grpSpPr>
              <a:xfrm rot="1063382">
                <a:off x="2473119" y="2046587"/>
                <a:ext cx="1069843" cy="895533"/>
                <a:chOff x="3253123" y="1066800"/>
                <a:chExt cx="2384352" cy="1922552"/>
              </a:xfrm>
            </p:grpSpPr>
            <p:sp>
              <p:nvSpPr>
                <p:cNvPr id="720" name="Teardrop 71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7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7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Moon 7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Moon 7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Moon 7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Moon 7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58"/>
            <p:cNvGrpSpPr/>
            <p:nvPr/>
          </p:nvGrpSpPr>
          <p:grpSpPr>
            <a:xfrm>
              <a:off x="5765573" y="2709702"/>
              <a:ext cx="1297215" cy="2133600"/>
              <a:chOff x="1747738" y="1143000"/>
              <a:chExt cx="2675816" cy="5410200"/>
            </a:xfrm>
          </p:grpSpPr>
          <p:sp>
            <p:nvSpPr>
              <p:cNvPr id="656" name="Wave 655"/>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Wave 656"/>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8" name="Group 2"/>
              <p:cNvGrpSpPr/>
              <p:nvPr/>
            </p:nvGrpSpPr>
            <p:grpSpPr>
              <a:xfrm>
                <a:off x="2468899" y="3115235"/>
                <a:ext cx="1004332" cy="932329"/>
                <a:chOff x="3253121" y="1066802"/>
                <a:chExt cx="2384351" cy="1922552"/>
              </a:xfrm>
              <a:solidFill>
                <a:schemeClr val="bg2">
                  <a:lumMod val="50000"/>
                </a:schemeClr>
              </a:solidFill>
            </p:grpSpPr>
            <p:sp>
              <p:nvSpPr>
                <p:cNvPr id="704" name="Teardrop 703"/>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9" name="Group 11"/>
              <p:cNvGrpSpPr/>
              <p:nvPr/>
            </p:nvGrpSpPr>
            <p:grpSpPr>
              <a:xfrm rot="3249924">
                <a:off x="1735936" y="2283796"/>
                <a:ext cx="1118259" cy="1094656"/>
                <a:chOff x="3253123" y="1066800"/>
                <a:chExt cx="2384352" cy="1922552"/>
              </a:xfrm>
            </p:grpSpPr>
            <p:sp>
              <p:nvSpPr>
                <p:cNvPr id="696" name="Teardrop 69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69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69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69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70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22"/>
              <p:cNvGrpSpPr/>
              <p:nvPr/>
            </p:nvGrpSpPr>
            <p:grpSpPr>
              <a:xfrm rot="5400000">
                <a:off x="2045598" y="1154802"/>
                <a:ext cx="1118259" cy="1094656"/>
                <a:chOff x="3253123" y="1066800"/>
                <a:chExt cx="2384352" cy="1922552"/>
              </a:xfrm>
            </p:grpSpPr>
            <p:sp>
              <p:nvSpPr>
                <p:cNvPr id="688" name="Teardrop 687"/>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Moon 689"/>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691"/>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Moon 692"/>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31"/>
              <p:cNvGrpSpPr/>
              <p:nvPr/>
            </p:nvGrpSpPr>
            <p:grpSpPr>
              <a:xfrm rot="18371763">
                <a:off x="3184558" y="1293913"/>
                <a:ext cx="1118259" cy="1094656"/>
                <a:chOff x="3253123" y="1066800"/>
                <a:chExt cx="2384352" cy="1922552"/>
              </a:xfrm>
            </p:grpSpPr>
            <p:sp>
              <p:nvSpPr>
                <p:cNvPr id="680" name="Teardrop 6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Moon 6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Moon 6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Moon 68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Moon 68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2" name="Group 40"/>
              <p:cNvGrpSpPr/>
              <p:nvPr/>
            </p:nvGrpSpPr>
            <p:grpSpPr>
              <a:xfrm rot="19164313">
                <a:off x="3150199" y="2320851"/>
                <a:ext cx="1273355" cy="1253498"/>
                <a:chOff x="3253123" y="1066800"/>
                <a:chExt cx="2384352" cy="1922552"/>
              </a:xfrm>
            </p:grpSpPr>
            <p:sp>
              <p:nvSpPr>
                <p:cNvPr id="672" name="Teardrop 67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Moon 67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Moon 67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Moon 67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67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Moon 67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3" name="Group 49"/>
              <p:cNvGrpSpPr/>
              <p:nvPr/>
            </p:nvGrpSpPr>
            <p:grpSpPr>
              <a:xfrm rot="1063382">
                <a:off x="2473119" y="2046587"/>
                <a:ext cx="1069843" cy="895533"/>
                <a:chOff x="3253123" y="1066800"/>
                <a:chExt cx="2384352" cy="1922552"/>
              </a:xfrm>
            </p:grpSpPr>
            <p:sp>
              <p:nvSpPr>
                <p:cNvPr id="664" name="Teardrop 66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66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Moon 66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Moon 66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Moon 66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Moon 66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98988" y="3033941"/>
              <a:ext cx="1886545" cy="1699227"/>
              <a:chOff x="6521064" y="2545576"/>
              <a:chExt cx="1402740" cy="1699227"/>
            </a:xfrm>
          </p:grpSpPr>
          <p:grpSp>
            <p:nvGrpSpPr>
              <p:cNvPr id="637" name="Group 636"/>
              <p:cNvGrpSpPr/>
              <p:nvPr/>
            </p:nvGrpSpPr>
            <p:grpSpPr>
              <a:xfrm rot="10800000">
                <a:off x="6521064" y="2545576"/>
                <a:ext cx="1402740" cy="1699227"/>
                <a:chOff x="6913020" y="2556048"/>
                <a:chExt cx="1067309" cy="1259184"/>
              </a:xfrm>
              <a:solidFill>
                <a:srgbClr val="D6B28E"/>
              </a:solidFill>
            </p:grpSpPr>
            <p:sp>
              <p:nvSpPr>
                <p:cNvPr id="639" name="Rounded Rectangle 638"/>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ed Rectangle 639"/>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ed Rectangle 640"/>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ed Rectangle 641"/>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ed Rectangle 642"/>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ed Rectangle 643"/>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ed Rectangle 644"/>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ed Rectangle 645"/>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646"/>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647"/>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ed Rectangle 648"/>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649"/>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ed Rectangle 650"/>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51"/>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ounded Rectangle 652"/>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ounded Rectangle 653"/>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ed Rectangle 654"/>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Trapezoid 637"/>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336223" y="3058789"/>
              <a:ext cx="1886545" cy="1699227"/>
              <a:chOff x="6521064" y="2545576"/>
              <a:chExt cx="1402740" cy="1699227"/>
            </a:xfrm>
          </p:grpSpPr>
          <p:grpSp>
            <p:nvGrpSpPr>
              <p:cNvPr id="618" name="Group 617"/>
              <p:cNvGrpSpPr/>
              <p:nvPr/>
            </p:nvGrpSpPr>
            <p:grpSpPr>
              <a:xfrm rot="10800000">
                <a:off x="6521064" y="2545576"/>
                <a:ext cx="1402740" cy="1699227"/>
                <a:chOff x="6913020" y="2556048"/>
                <a:chExt cx="1067309" cy="1259184"/>
              </a:xfrm>
              <a:solidFill>
                <a:srgbClr val="D6B28E"/>
              </a:solidFill>
            </p:grpSpPr>
            <p:sp>
              <p:nvSpPr>
                <p:cNvPr id="620" name="Rounded Rectangle 619"/>
                <p:cNvSpPr/>
                <p:nvPr/>
              </p:nvSpPr>
              <p:spPr>
                <a:xfrm>
                  <a:off x="7549384"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ed Rectangle 620"/>
                <p:cNvSpPr/>
                <p:nvPr/>
              </p:nvSpPr>
              <p:spPr>
                <a:xfrm>
                  <a:off x="727782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ed Rectangle 621"/>
                <p:cNvSpPr/>
                <p:nvPr/>
              </p:nvSpPr>
              <p:spPr>
                <a:xfrm>
                  <a:off x="7486632" y="356561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ed Rectangle 622"/>
                <p:cNvSpPr/>
                <p:nvPr/>
              </p:nvSpPr>
              <p:spPr>
                <a:xfrm>
                  <a:off x="7190337" y="332138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ed Rectangle 623"/>
                <p:cNvSpPr/>
                <p:nvPr/>
              </p:nvSpPr>
              <p:spPr>
                <a:xfrm>
                  <a:off x="7380180" y="331970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ounded Rectangle 624"/>
                <p:cNvSpPr/>
                <p:nvPr/>
              </p:nvSpPr>
              <p:spPr>
                <a:xfrm>
                  <a:off x="7579549"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ounded Rectangle 625"/>
                <p:cNvSpPr/>
                <p:nvPr/>
              </p:nvSpPr>
              <p:spPr>
                <a:xfrm>
                  <a:off x="7139159" y="3074875"/>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ounded Rectangle 626"/>
                <p:cNvSpPr/>
                <p:nvPr/>
              </p:nvSpPr>
              <p:spPr>
                <a:xfrm>
                  <a:off x="7359354" y="307380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ed Rectangle 627"/>
                <p:cNvSpPr/>
                <p:nvPr/>
              </p:nvSpPr>
              <p:spPr>
                <a:xfrm>
                  <a:off x="7435539" y="281897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ed Rectangle 628"/>
                <p:cNvSpPr/>
                <p:nvPr/>
              </p:nvSpPr>
              <p:spPr>
                <a:xfrm>
                  <a:off x="7044422" y="2820950"/>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ed Rectangle 629"/>
                <p:cNvSpPr/>
                <p:nvPr/>
              </p:nvSpPr>
              <p:spPr>
                <a:xfrm>
                  <a:off x="7220753" y="2818977"/>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ed Rectangle 630"/>
                <p:cNvSpPr/>
                <p:nvPr/>
              </p:nvSpPr>
              <p:spPr>
                <a:xfrm>
                  <a:off x="7128715" y="255604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ounded Rectangle 631"/>
                <p:cNvSpPr/>
                <p:nvPr/>
              </p:nvSpPr>
              <p:spPr>
                <a:xfrm>
                  <a:off x="7640089" y="2816198"/>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ed Rectangle 632"/>
                <p:cNvSpPr/>
                <p:nvPr/>
              </p:nvSpPr>
              <p:spPr>
                <a:xfrm>
                  <a:off x="7341619" y="2562706"/>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ed Rectangle 633"/>
                <p:cNvSpPr/>
                <p:nvPr/>
              </p:nvSpPr>
              <p:spPr>
                <a:xfrm>
                  <a:off x="7554522" y="256258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ed Rectangle 634"/>
                <p:cNvSpPr/>
                <p:nvPr/>
              </p:nvSpPr>
              <p:spPr>
                <a:xfrm>
                  <a:off x="7771519" y="2577739"/>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6913020" y="2556461"/>
                  <a:ext cx="208810" cy="24961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9" name="Trapezoid 618"/>
              <p:cNvSpPr/>
              <p:nvPr/>
            </p:nvSpPr>
            <p:spPr>
              <a:xfrm>
                <a:off x="6944551" y="3209107"/>
                <a:ext cx="559048" cy="101670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59496" y="4576272"/>
              <a:ext cx="2743200" cy="1524000"/>
              <a:chOff x="5959496" y="4576272"/>
              <a:chExt cx="2743200" cy="1524000"/>
            </a:xfrm>
          </p:grpSpPr>
          <p:sp>
            <p:nvSpPr>
              <p:cNvPr id="596" name="Rounded Rectangle 595"/>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ed Rectangle 596"/>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ed Rectangle 597"/>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600"/>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602"/>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603"/>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604"/>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ed Rectangle 606"/>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ed Rectangle 607"/>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ed Rectangle 608"/>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1" name="Group 4"/>
              <p:cNvGrpSpPr/>
              <p:nvPr/>
            </p:nvGrpSpPr>
            <p:grpSpPr>
              <a:xfrm>
                <a:off x="7028784" y="4861250"/>
                <a:ext cx="710620" cy="806502"/>
                <a:chOff x="1905000" y="2362200"/>
                <a:chExt cx="2819400" cy="2675965"/>
              </a:xfrm>
              <a:solidFill>
                <a:schemeClr val="bg1">
                  <a:lumMod val="50000"/>
                </a:schemeClr>
              </a:solidFill>
            </p:grpSpPr>
            <p:sp>
              <p:nvSpPr>
                <p:cNvPr id="612"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3" name="Straight Connector 612"/>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8" name="Group 77"/>
            <p:cNvGrpSpPr/>
            <p:nvPr/>
          </p:nvGrpSpPr>
          <p:grpSpPr>
            <a:xfrm>
              <a:off x="-644345" y="4590365"/>
              <a:ext cx="2743200" cy="1524000"/>
              <a:chOff x="5959496" y="4576272"/>
              <a:chExt cx="2743200" cy="1524000"/>
            </a:xfrm>
          </p:grpSpPr>
          <p:sp>
            <p:nvSpPr>
              <p:cNvPr id="574" name="Rounded Rectangle 573"/>
              <p:cNvSpPr/>
              <p:nvPr/>
            </p:nvSpPr>
            <p:spPr>
              <a:xfrm>
                <a:off x="6359220"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ed Rectangle 574"/>
              <p:cNvSpPr/>
              <p:nvPr/>
            </p:nvSpPr>
            <p:spPr>
              <a:xfrm>
                <a:off x="7035876" y="5667751"/>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7702082" y="5657574"/>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ed Rectangle 576"/>
              <p:cNvSpPr/>
              <p:nvPr/>
            </p:nvSpPr>
            <p:spPr>
              <a:xfrm>
                <a:off x="6670116"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ed Rectangle 577"/>
              <p:cNvSpPr/>
              <p:nvPr/>
            </p:nvSpPr>
            <p:spPr>
              <a:xfrm>
                <a:off x="7780459" y="5225053"/>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ounded Rectangle 578"/>
              <p:cNvSpPr/>
              <p:nvPr/>
            </p:nvSpPr>
            <p:spPr>
              <a:xfrm>
                <a:off x="6014360" y="5225053"/>
                <a:ext cx="66620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ed Rectangle 579"/>
              <p:cNvSpPr/>
              <p:nvPr/>
            </p:nvSpPr>
            <p:spPr>
              <a:xfrm>
                <a:off x="6002794" y="5657574"/>
                <a:ext cx="35642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ed Rectangle 580"/>
              <p:cNvSpPr/>
              <p:nvPr/>
            </p:nvSpPr>
            <p:spPr>
              <a:xfrm>
                <a:off x="8091355" y="5225053"/>
                <a:ext cx="58521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ed Rectangle 581"/>
              <p:cNvSpPr/>
              <p:nvPr/>
            </p:nvSpPr>
            <p:spPr>
              <a:xfrm>
                <a:off x="8357837" y="5657574"/>
                <a:ext cx="31089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ed Rectangle 582"/>
              <p:cNvSpPr/>
              <p:nvPr/>
            </p:nvSpPr>
            <p:spPr>
              <a:xfrm>
                <a:off x="7780458" y="4802709"/>
                <a:ext cx="488551"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ounded Rectangle 583"/>
              <p:cNvSpPr/>
              <p:nvPr/>
            </p:nvSpPr>
            <p:spPr>
              <a:xfrm>
                <a:off x="8269010" y="4792532"/>
                <a:ext cx="402336"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ed Rectangle 584"/>
              <p:cNvSpPr/>
              <p:nvPr/>
            </p:nvSpPr>
            <p:spPr>
              <a:xfrm>
                <a:off x="6019585" y="4795077"/>
                <a:ext cx="517289"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ed Rectangle 585"/>
              <p:cNvSpPr/>
              <p:nvPr/>
            </p:nvSpPr>
            <p:spPr>
              <a:xfrm>
                <a:off x="6536874" y="4784900"/>
                <a:ext cx="444137" cy="432521"/>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ed Rectangle 586"/>
              <p:cNvSpPr/>
              <p:nvPr/>
            </p:nvSpPr>
            <p:spPr>
              <a:xfrm>
                <a:off x="5959496" y="4576272"/>
                <a:ext cx="2743200" cy="25951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6930841" y="4848841"/>
                <a:ext cx="893051" cy="85724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4"/>
              <p:cNvGrpSpPr/>
              <p:nvPr/>
            </p:nvGrpSpPr>
            <p:grpSpPr>
              <a:xfrm>
                <a:off x="7028784" y="4861250"/>
                <a:ext cx="710620" cy="806502"/>
                <a:chOff x="1905000" y="2362200"/>
                <a:chExt cx="2819400" cy="2675965"/>
              </a:xfrm>
              <a:solidFill>
                <a:schemeClr val="bg1">
                  <a:lumMod val="50000"/>
                </a:schemeClr>
              </a:solidFill>
            </p:grpSpPr>
            <p:sp>
              <p:nvSpPr>
                <p:cNvPr id="590" name="Flowchart: Delay 5"/>
                <p:cNvSpPr/>
                <p:nvPr/>
              </p:nvSpPr>
              <p:spPr>
                <a:xfrm rot="16200000">
                  <a:off x="1981200" y="2286000"/>
                  <a:ext cx="2667000" cy="2819400"/>
                </a:xfrm>
                <a:prstGeom prst="flowChartDelay">
                  <a:avLst/>
                </a:prstGeom>
                <a:solidFill>
                  <a:schemeClr val="tx1"/>
                </a:solid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1" name="Straight Connector 590"/>
                <p:cNvCxnSpPr/>
                <p:nvPr/>
              </p:nvCxnSpPr>
              <p:spPr>
                <a:xfrm flipH="1">
                  <a:off x="2716306"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flipH="1">
                  <a:off x="3886200" y="2514600"/>
                  <a:ext cx="26894" cy="2523565"/>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flipH="1">
                  <a:off x="3276600" y="2362200"/>
                  <a:ext cx="26894" cy="266700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flipH="1">
                  <a:off x="2078857" y="2895600"/>
                  <a:ext cx="130944" cy="2133661"/>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a:off x="4419599" y="2895600"/>
                  <a:ext cx="139558" cy="2072350"/>
                </a:xfrm>
                <a:prstGeom prst="line">
                  <a:avLst/>
                </a:prstGeom>
                <a:grpFill/>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1905001" y="698087"/>
              <a:ext cx="4267199" cy="5423051"/>
              <a:chOff x="1905001" y="698087"/>
              <a:chExt cx="4267199" cy="5423051"/>
            </a:xfrm>
          </p:grpSpPr>
          <p:grpSp>
            <p:nvGrpSpPr>
              <p:cNvPr id="248" name="Group 247"/>
              <p:cNvGrpSpPr/>
              <p:nvPr/>
            </p:nvGrpSpPr>
            <p:grpSpPr>
              <a:xfrm>
                <a:off x="1905001" y="698087"/>
                <a:ext cx="4267199" cy="5405233"/>
                <a:chOff x="1981200" y="-223633"/>
                <a:chExt cx="4267199" cy="5405233"/>
              </a:xfrm>
            </p:grpSpPr>
            <p:grpSp>
              <p:nvGrpSpPr>
                <p:cNvPr id="457" name="Group 456"/>
                <p:cNvGrpSpPr/>
                <p:nvPr/>
              </p:nvGrpSpPr>
              <p:grpSpPr>
                <a:xfrm rot="18879178">
                  <a:off x="3389973" y="-233274"/>
                  <a:ext cx="1231128" cy="1250409"/>
                  <a:chOff x="6592120" y="2543038"/>
                  <a:chExt cx="969716" cy="1163735"/>
                </a:xfrm>
              </p:grpSpPr>
              <p:sp>
                <p:nvSpPr>
                  <p:cNvPr id="567" name="Moon 56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p:cNvSpPr/>
                  <p:nvPr/>
                </p:nvSpPr>
                <p:spPr>
                  <a:xfrm rot="1952254">
                    <a:off x="6920376" y="2929275"/>
                    <a:ext cx="641460" cy="683838"/>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56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1390811">
                    <a:off x="6981174" y="2772282"/>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57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1981200" y="902336"/>
                  <a:ext cx="4267199" cy="4279264"/>
                  <a:chOff x="1981200" y="902336"/>
                  <a:chExt cx="4267199" cy="4279264"/>
                </a:xfrm>
              </p:grpSpPr>
              <p:sp>
                <p:nvSpPr>
                  <p:cNvPr id="465" name="Rectangle 464"/>
                  <p:cNvSpPr/>
                  <p:nvPr/>
                </p:nvSpPr>
                <p:spPr>
                  <a:xfrm>
                    <a:off x="2088286" y="2971800"/>
                    <a:ext cx="4080399" cy="2209800"/>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a:off x="1981200" y="2904887"/>
                    <a:ext cx="4267199" cy="236868"/>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2168878" y="3151084"/>
                    <a:ext cx="1016277" cy="2030516"/>
                    <a:chOff x="2406641" y="1755864"/>
                    <a:chExt cx="1197783" cy="2181857"/>
                  </a:xfrm>
                </p:grpSpPr>
                <p:sp>
                  <p:nvSpPr>
                    <p:cNvPr id="552" name="Rounded Rectangle 55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ed Rectangle 55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ounded Rectangle 55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ed Rectangle 55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ed Rectangle 55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ed Rectangle 55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ounded Rectangle 55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ounded Rectangle 56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ounded Rectangle 56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ed Rectangle 562"/>
                    <p:cNvSpPr/>
                    <p:nvPr/>
                  </p:nvSpPr>
                  <p:spPr>
                    <a:xfrm>
                      <a:off x="2532145" y="1755864"/>
                      <a:ext cx="310896" cy="45807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ed Rectangle 56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ed Rectangle 56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3544546" y="3141755"/>
                    <a:ext cx="1016277" cy="2030515"/>
                    <a:chOff x="2406641" y="1755865"/>
                    <a:chExt cx="1197783" cy="2181856"/>
                  </a:xfrm>
                </p:grpSpPr>
                <p:sp>
                  <p:nvSpPr>
                    <p:cNvPr id="537" name="Rounded Rectangle 53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ed Rectangle 53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ed Rectangle 53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ed Rectangle 54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ed Rectangle 54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ed Rectangle 54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ed Rectangle 54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ed Rectangle 54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ed Rectangle 547"/>
                    <p:cNvSpPr/>
                    <p:nvPr/>
                  </p:nvSpPr>
                  <p:spPr>
                    <a:xfrm>
                      <a:off x="2532145" y="1755865"/>
                      <a:ext cx="310896" cy="50086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ounded Rectangle 54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ed Rectangle 55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4893234" y="3141755"/>
                    <a:ext cx="1016277" cy="2030515"/>
                    <a:chOff x="2406641" y="1755865"/>
                    <a:chExt cx="1197783" cy="2181856"/>
                  </a:xfrm>
                </p:grpSpPr>
                <p:sp>
                  <p:nvSpPr>
                    <p:cNvPr id="522" name="Rounded Rectangle 52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ed Rectangle 52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52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ed Rectangle 52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2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52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2532145" y="1755865"/>
                      <a:ext cx="310896" cy="49892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53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Rectangle 469"/>
                  <p:cNvSpPr/>
                  <p:nvPr/>
                </p:nvSpPr>
                <p:spPr>
                  <a:xfrm>
                    <a:off x="2233105" y="1473345"/>
                    <a:ext cx="3805355" cy="1406398"/>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2096524" y="1436914"/>
                    <a:ext cx="4080399" cy="168400"/>
                  </a:xfrm>
                  <a:prstGeom prst="rect">
                    <a:avLst/>
                  </a:prstGeom>
                  <a:solidFill>
                    <a:srgbClr val="DEBC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2358601" y="1605315"/>
                    <a:ext cx="804477" cy="1259184"/>
                    <a:chOff x="2406641" y="1755865"/>
                    <a:chExt cx="1197783" cy="2181856"/>
                  </a:xfrm>
                </p:grpSpPr>
                <p:sp>
                  <p:nvSpPr>
                    <p:cNvPr id="507" name="Rounded Rectangle 50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ed Rectangle 50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51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ed Rectangle 51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2532143" y="1755865"/>
                      <a:ext cx="344871" cy="46795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a:off x="3677328" y="1608425"/>
                    <a:ext cx="804477" cy="1259184"/>
                    <a:chOff x="2406641" y="1755865"/>
                    <a:chExt cx="1197783" cy="2181856"/>
                  </a:xfrm>
                </p:grpSpPr>
                <p:sp>
                  <p:nvSpPr>
                    <p:cNvPr id="492" name="Rounded Rectangle 491"/>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ed Rectangle 495"/>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2532145" y="1755865"/>
                      <a:ext cx="365347" cy="49978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a:off x="4946291" y="1614966"/>
                    <a:ext cx="804477" cy="1252643"/>
                    <a:chOff x="2406641" y="1767199"/>
                    <a:chExt cx="1197783" cy="2170522"/>
                  </a:xfrm>
                </p:grpSpPr>
                <p:sp>
                  <p:nvSpPr>
                    <p:cNvPr id="477" name="Rounded Rectangle 476"/>
                    <p:cNvSpPr/>
                    <p:nvPr/>
                  </p:nvSpPr>
                  <p:spPr>
                    <a:xfrm>
                      <a:off x="3158477"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2754150"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3065046" y="3505200"/>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2623894" y="308200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906550" y="3079102"/>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3203390"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2547694" y="265486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2875542" y="2653004"/>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484"/>
                    <p:cNvSpPr/>
                    <p:nvPr/>
                  </p:nvSpPr>
                  <p:spPr>
                    <a:xfrm>
                      <a:off x="2988973" y="2211458"/>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a:off x="2406641" y="2214875"/>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669179" y="2211457"/>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a:off x="2575743" y="1776098"/>
                      <a:ext cx="310895" cy="43252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293528" y="220664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849136" y="1767401"/>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3166127" y="1767199"/>
                      <a:ext cx="310896" cy="432521"/>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5" name="Rectangle 474"/>
                  <p:cNvSpPr/>
                  <p:nvPr/>
                </p:nvSpPr>
                <p:spPr>
                  <a:xfrm>
                    <a:off x="2348484" y="1158821"/>
                    <a:ext cx="3561028"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a:off x="2517539" y="902336"/>
                    <a:ext cx="3174135" cy="2581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Rectangle 458"/>
                <p:cNvSpPr/>
                <p:nvPr/>
              </p:nvSpPr>
              <p:spPr>
                <a:xfrm>
                  <a:off x="3239506" y="448133"/>
                  <a:ext cx="1750585" cy="470733"/>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3391906" y="450313"/>
                  <a:ext cx="105072"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3674935" y="45342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a:off x="4004617" y="44720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4334299" y="44098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663981" y="434763"/>
                  <a:ext cx="113294" cy="470733"/>
                </a:xfrm>
                <a:prstGeom prst="rect">
                  <a:avLst/>
                </a:prstGeom>
                <a:solidFill>
                  <a:srgbClr val="AD81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p:cNvGrpSpPr/>
              <p:nvPr/>
            </p:nvGrpSpPr>
            <p:grpSpPr>
              <a:xfrm>
                <a:off x="5069125" y="4427216"/>
                <a:ext cx="571500" cy="990600"/>
                <a:chOff x="3657600" y="1676400"/>
                <a:chExt cx="1219200" cy="2057400"/>
              </a:xfrm>
            </p:grpSpPr>
            <p:sp>
              <p:nvSpPr>
                <p:cNvPr id="452" name="Oval 451"/>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Quad Arrow 455"/>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4314664" y="4792912"/>
                <a:ext cx="751958" cy="1328226"/>
                <a:chOff x="4394536" y="3852443"/>
                <a:chExt cx="751958" cy="1328226"/>
              </a:xfrm>
            </p:grpSpPr>
            <p:grpSp>
              <p:nvGrpSpPr>
                <p:cNvPr id="358" name="Group 357"/>
                <p:cNvGrpSpPr/>
                <p:nvPr/>
              </p:nvGrpSpPr>
              <p:grpSpPr>
                <a:xfrm>
                  <a:off x="4526186" y="3852443"/>
                  <a:ext cx="454879" cy="672396"/>
                  <a:chOff x="1022927" y="662708"/>
                  <a:chExt cx="2671618" cy="4580588"/>
                </a:xfrm>
                <a:solidFill>
                  <a:schemeClr val="tx1">
                    <a:lumMod val="65000"/>
                    <a:lumOff val="35000"/>
                  </a:schemeClr>
                </a:solidFill>
              </p:grpSpPr>
              <p:sp>
                <p:nvSpPr>
                  <p:cNvPr id="367" name="Rounded Rectangle 366"/>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rapezoid 367"/>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gular Pentagon 372"/>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16"/>
                  <p:cNvGrpSpPr/>
                  <p:nvPr/>
                </p:nvGrpSpPr>
                <p:grpSpPr>
                  <a:xfrm>
                    <a:off x="1893454" y="1985818"/>
                    <a:ext cx="1043709" cy="189345"/>
                    <a:chOff x="3810000" y="602673"/>
                    <a:chExt cx="2708563" cy="1073727"/>
                  </a:xfrm>
                  <a:grpFill/>
                </p:grpSpPr>
                <p:grpSp>
                  <p:nvGrpSpPr>
                    <p:cNvPr id="442" name="Group 9"/>
                    <p:cNvGrpSpPr/>
                    <p:nvPr/>
                  </p:nvGrpSpPr>
                  <p:grpSpPr>
                    <a:xfrm>
                      <a:off x="3810000" y="609600"/>
                      <a:ext cx="1706418" cy="1066800"/>
                      <a:chOff x="3810000" y="609600"/>
                      <a:chExt cx="1706418" cy="1066800"/>
                    </a:xfrm>
                    <a:grpFill/>
                  </p:grpSpPr>
                  <p:sp>
                    <p:nvSpPr>
                      <p:cNvPr id="447"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0"/>
                    <p:cNvGrpSpPr/>
                    <p:nvPr/>
                  </p:nvGrpSpPr>
                  <p:grpSpPr>
                    <a:xfrm>
                      <a:off x="5527963" y="602673"/>
                      <a:ext cx="990600" cy="1066800"/>
                      <a:chOff x="3810000" y="609600"/>
                      <a:chExt cx="990600" cy="1066800"/>
                    </a:xfrm>
                    <a:grpFill/>
                  </p:grpSpPr>
                  <p:sp>
                    <p:nvSpPr>
                      <p:cNvPr id="444"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6" name="Group 9"/>
                  <p:cNvGrpSpPr/>
                  <p:nvPr/>
                </p:nvGrpSpPr>
                <p:grpSpPr>
                  <a:xfrm>
                    <a:off x="2290618" y="1124527"/>
                    <a:ext cx="254000" cy="298901"/>
                    <a:chOff x="3810000" y="609600"/>
                    <a:chExt cx="990600" cy="1066800"/>
                  </a:xfrm>
                  <a:grpFill/>
                </p:grpSpPr>
                <p:sp>
                  <p:nvSpPr>
                    <p:cNvPr id="439"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40"/>
                  <p:cNvGrpSpPr/>
                  <p:nvPr/>
                </p:nvGrpSpPr>
                <p:grpSpPr>
                  <a:xfrm>
                    <a:off x="2027382" y="1475509"/>
                    <a:ext cx="350982" cy="325582"/>
                    <a:chOff x="4830618" y="665018"/>
                    <a:chExt cx="685800" cy="914400"/>
                  </a:xfrm>
                  <a:grpFill/>
                </p:grpSpPr>
                <p:sp>
                  <p:nvSpPr>
                    <p:cNvPr id="437" name="Diamond 43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47"/>
                  <p:cNvGrpSpPr/>
                  <p:nvPr/>
                </p:nvGrpSpPr>
                <p:grpSpPr>
                  <a:xfrm>
                    <a:off x="2385291" y="1470891"/>
                    <a:ext cx="350982" cy="325582"/>
                    <a:chOff x="4830618" y="665018"/>
                    <a:chExt cx="685800" cy="914400"/>
                  </a:xfrm>
                  <a:grpFill/>
                </p:grpSpPr>
                <p:sp>
                  <p:nvSpPr>
                    <p:cNvPr id="435" name="Diamond 434"/>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Oval 378"/>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Isosceles Triangle 380"/>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3" name="Group 110"/>
                  <p:cNvGrpSpPr/>
                  <p:nvPr/>
                </p:nvGrpSpPr>
                <p:grpSpPr>
                  <a:xfrm>
                    <a:off x="1371600" y="4038600"/>
                    <a:ext cx="1976582" cy="1204696"/>
                    <a:chOff x="4592751" y="3276600"/>
                    <a:chExt cx="2625498" cy="1600200"/>
                  </a:xfrm>
                  <a:grpFill/>
                </p:grpSpPr>
                <p:sp>
                  <p:nvSpPr>
                    <p:cNvPr id="384" name="Moon 383"/>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08"/>
                    <p:cNvGrpSpPr/>
                    <p:nvPr/>
                  </p:nvGrpSpPr>
                  <p:grpSpPr>
                    <a:xfrm>
                      <a:off x="5029200" y="3733800"/>
                      <a:ext cx="1717300" cy="741782"/>
                      <a:chOff x="5034682" y="4194181"/>
                      <a:chExt cx="1717300" cy="741782"/>
                    </a:xfrm>
                    <a:grpFill/>
                  </p:grpSpPr>
                  <p:grpSp>
                    <p:nvGrpSpPr>
                      <p:cNvPr id="423" name="Group 101"/>
                      <p:cNvGrpSpPr/>
                      <p:nvPr/>
                    </p:nvGrpSpPr>
                    <p:grpSpPr>
                      <a:xfrm>
                        <a:off x="5034682" y="4194181"/>
                        <a:ext cx="778364" cy="740345"/>
                        <a:chOff x="5034682" y="4194181"/>
                        <a:chExt cx="778364" cy="740345"/>
                      </a:xfrm>
                      <a:grpFill/>
                    </p:grpSpPr>
                    <p:sp>
                      <p:nvSpPr>
                        <p:cNvPr id="430" name="Round Diagonal Corner Rectangle 429"/>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430"/>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ound Diagonal Corner Rectangle 431"/>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432"/>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433"/>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4" name="Group 102"/>
                      <p:cNvGrpSpPr/>
                      <p:nvPr/>
                    </p:nvGrpSpPr>
                    <p:grpSpPr>
                      <a:xfrm flipH="1">
                        <a:off x="5973618" y="4195618"/>
                        <a:ext cx="778364" cy="740345"/>
                        <a:chOff x="5034682" y="4194181"/>
                        <a:chExt cx="778364" cy="740345"/>
                      </a:xfrm>
                      <a:grpFill/>
                    </p:grpSpPr>
                    <p:sp>
                      <p:nvSpPr>
                        <p:cNvPr id="425" name="Round Diagonal Corner Rectangle 424"/>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 Diagonal Corner Rectangle 425"/>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 Diagonal Corner Rectangle 426"/>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427"/>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428"/>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7" name="Group 68"/>
                    <p:cNvGrpSpPr/>
                    <p:nvPr/>
                  </p:nvGrpSpPr>
                  <p:grpSpPr>
                    <a:xfrm>
                      <a:off x="4592751" y="3291090"/>
                      <a:ext cx="893649" cy="671311"/>
                      <a:chOff x="4592751" y="3291090"/>
                      <a:chExt cx="893649" cy="671311"/>
                    </a:xfrm>
                    <a:grpFill/>
                  </p:grpSpPr>
                  <p:sp>
                    <p:nvSpPr>
                      <p:cNvPr id="415" name="Moon 41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69"/>
                    <p:cNvGrpSpPr/>
                    <p:nvPr/>
                  </p:nvGrpSpPr>
                  <p:grpSpPr>
                    <a:xfrm flipH="1">
                      <a:off x="6324600" y="3276600"/>
                      <a:ext cx="893649" cy="671311"/>
                      <a:chOff x="4592751" y="3291090"/>
                      <a:chExt cx="893649" cy="671311"/>
                    </a:xfrm>
                    <a:grpFill/>
                  </p:grpSpPr>
                  <p:sp>
                    <p:nvSpPr>
                      <p:cNvPr id="407" name="Moon 40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78"/>
                    <p:cNvGrpSpPr/>
                    <p:nvPr/>
                  </p:nvGrpSpPr>
                  <p:grpSpPr>
                    <a:xfrm rot="19987737">
                      <a:off x="5669796" y="3453170"/>
                      <a:ext cx="893649" cy="668724"/>
                      <a:chOff x="4592751" y="3293677"/>
                      <a:chExt cx="893649" cy="668724"/>
                    </a:xfrm>
                    <a:grpFill/>
                  </p:grpSpPr>
                  <p:sp>
                    <p:nvSpPr>
                      <p:cNvPr id="399" name="Moon 398"/>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87"/>
                    <p:cNvGrpSpPr/>
                    <p:nvPr/>
                  </p:nvGrpSpPr>
                  <p:grpSpPr>
                    <a:xfrm rot="1186316" flipH="1">
                      <a:off x="5268803" y="3407962"/>
                      <a:ext cx="893649" cy="671311"/>
                      <a:chOff x="4592751" y="3291090"/>
                      <a:chExt cx="893649" cy="671311"/>
                    </a:xfrm>
                    <a:grpFill/>
                  </p:grpSpPr>
                  <p:sp>
                    <p:nvSpPr>
                      <p:cNvPr id="391" name="Moon 39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9" name="Group 358"/>
                <p:cNvGrpSpPr/>
                <p:nvPr/>
              </p:nvGrpSpPr>
              <p:grpSpPr>
                <a:xfrm>
                  <a:off x="4394536" y="4517177"/>
                  <a:ext cx="751958" cy="663492"/>
                  <a:chOff x="1828800" y="3352800"/>
                  <a:chExt cx="1066800" cy="1447800"/>
                </a:xfrm>
              </p:grpSpPr>
              <p:sp>
                <p:nvSpPr>
                  <p:cNvPr id="360" name="Trapezoid 359"/>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360"/>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362"/>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Quad Arrow 365"/>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1" name="Group 250"/>
              <p:cNvGrpSpPr/>
              <p:nvPr/>
            </p:nvGrpSpPr>
            <p:grpSpPr>
              <a:xfrm>
                <a:off x="3700096" y="4421834"/>
                <a:ext cx="571500" cy="990600"/>
                <a:chOff x="3657600" y="1676400"/>
                <a:chExt cx="1219200" cy="2057400"/>
              </a:xfrm>
            </p:grpSpPr>
            <p:sp>
              <p:nvSpPr>
                <p:cNvPr id="353" name="Oval 352"/>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354"/>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2319705" y="4411665"/>
                <a:ext cx="571500" cy="990600"/>
                <a:chOff x="3657600" y="1676400"/>
                <a:chExt cx="1219200" cy="2057400"/>
              </a:xfrm>
            </p:grpSpPr>
            <p:sp>
              <p:nvSpPr>
                <p:cNvPr id="348" name="Oval 347"/>
                <p:cNvSpPr/>
                <p:nvPr/>
              </p:nvSpPr>
              <p:spPr>
                <a:xfrm>
                  <a:off x="3657600" y="1676400"/>
                  <a:ext cx="1219200" cy="2057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348"/>
                <p:cNvSpPr/>
                <p:nvPr/>
              </p:nvSpPr>
              <p:spPr>
                <a:xfrm>
                  <a:off x="3962400" y="1981200"/>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a:off x="4291149" y="1992086"/>
                  <a:ext cx="304800" cy="1447800"/>
                </a:xfrm>
                <a:prstGeom prst="quadArrow">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Quad Arrow 350"/>
                <p:cNvSpPr/>
                <p:nvPr/>
              </p:nvSpPr>
              <p:spPr>
                <a:xfrm>
                  <a:off x="4056017" y="2764971"/>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Quad Arrow 351"/>
                <p:cNvSpPr/>
                <p:nvPr/>
              </p:nvSpPr>
              <p:spPr>
                <a:xfrm>
                  <a:off x="4051663" y="2068285"/>
                  <a:ext cx="449179" cy="609600"/>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2946174" y="4786692"/>
                <a:ext cx="751958" cy="1328226"/>
                <a:chOff x="4394536" y="3852443"/>
                <a:chExt cx="751958" cy="1328226"/>
              </a:xfrm>
            </p:grpSpPr>
            <p:grpSp>
              <p:nvGrpSpPr>
                <p:cNvPr id="254" name="Group 253"/>
                <p:cNvGrpSpPr/>
                <p:nvPr/>
              </p:nvGrpSpPr>
              <p:grpSpPr>
                <a:xfrm>
                  <a:off x="4526186" y="3852443"/>
                  <a:ext cx="454879" cy="672396"/>
                  <a:chOff x="1022927" y="662708"/>
                  <a:chExt cx="2671618" cy="4580588"/>
                </a:xfrm>
                <a:solidFill>
                  <a:schemeClr val="tx1">
                    <a:lumMod val="65000"/>
                    <a:lumOff val="35000"/>
                  </a:schemeClr>
                </a:solidFill>
              </p:grpSpPr>
              <p:sp>
                <p:nvSpPr>
                  <p:cNvPr id="263" name="Rounded Rectangle 262"/>
                  <p:cNvSpPr/>
                  <p:nvPr/>
                </p:nvSpPr>
                <p:spPr>
                  <a:xfrm>
                    <a:off x="1752600" y="3276600"/>
                    <a:ext cx="12954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22927" y="662708"/>
                    <a:ext cx="2671618" cy="381000"/>
                  </a:xfrm>
                  <a:prstGeom prst="trapezoid">
                    <a:avLst>
                      <a:gd name="adj" fmla="val 71825"/>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219200" y="914400"/>
                    <a:ext cx="2286000" cy="1447800"/>
                  </a:xfrm>
                  <a:prstGeom prst="trapezoid">
                    <a:avLst>
                      <a:gd name="adj" fmla="val 4031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2239819" y="1066800"/>
                    <a:ext cx="383308" cy="415636"/>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1981200" y="1447800"/>
                    <a:ext cx="838200" cy="533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rot="5400000">
                    <a:off x="1586896" y="1918303"/>
                    <a:ext cx="1600201" cy="1878395"/>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gular Pentagon 268"/>
                  <p:cNvSpPr/>
                  <p:nvPr/>
                </p:nvSpPr>
                <p:spPr>
                  <a:xfrm rot="10800000">
                    <a:off x="1524000" y="2057400"/>
                    <a:ext cx="1752600" cy="1981200"/>
                  </a:xfrm>
                  <a:prstGeom prst="pentagon">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5400000">
                    <a:off x="2200564" y="1403927"/>
                    <a:ext cx="381000" cy="1295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6"/>
                  <p:cNvGrpSpPr/>
                  <p:nvPr/>
                </p:nvGrpSpPr>
                <p:grpSpPr>
                  <a:xfrm>
                    <a:off x="1893454" y="1985818"/>
                    <a:ext cx="1043709" cy="189345"/>
                    <a:chOff x="3810000" y="602673"/>
                    <a:chExt cx="2708563" cy="1073727"/>
                  </a:xfrm>
                  <a:grpFill/>
                </p:grpSpPr>
                <p:grpSp>
                  <p:nvGrpSpPr>
                    <p:cNvPr id="338" name="Group 9"/>
                    <p:cNvGrpSpPr/>
                    <p:nvPr/>
                  </p:nvGrpSpPr>
                  <p:grpSpPr>
                    <a:xfrm>
                      <a:off x="3810000" y="609600"/>
                      <a:ext cx="1706418" cy="1066800"/>
                      <a:chOff x="3810000" y="609600"/>
                      <a:chExt cx="1706418" cy="1066800"/>
                    </a:xfrm>
                    <a:grpFill/>
                  </p:grpSpPr>
                  <p:sp>
                    <p:nvSpPr>
                      <p:cNvPr id="343" name="Rectangle 5"/>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Diamond 4"/>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6"/>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7"/>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8"/>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10"/>
                    <p:cNvGrpSpPr/>
                    <p:nvPr/>
                  </p:nvGrpSpPr>
                  <p:grpSpPr>
                    <a:xfrm>
                      <a:off x="5527963" y="602673"/>
                      <a:ext cx="990600" cy="1066800"/>
                      <a:chOff x="3810000" y="609600"/>
                      <a:chExt cx="990600" cy="1066800"/>
                    </a:xfrm>
                    <a:grpFill/>
                  </p:grpSpPr>
                  <p:sp>
                    <p:nvSpPr>
                      <p:cNvPr id="340" name="Rectangle 11"/>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12"/>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2" name="Group 9"/>
                  <p:cNvGrpSpPr/>
                  <p:nvPr/>
                </p:nvGrpSpPr>
                <p:grpSpPr>
                  <a:xfrm>
                    <a:off x="2290618" y="1124527"/>
                    <a:ext cx="254000" cy="298901"/>
                    <a:chOff x="3810000" y="609600"/>
                    <a:chExt cx="990600" cy="1066800"/>
                  </a:xfrm>
                  <a:grpFill/>
                </p:grpSpPr>
                <p:sp>
                  <p:nvSpPr>
                    <p:cNvPr id="335" name="Rectangle 24"/>
                    <p:cNvSpPr/>
                    <p:nvPr/>
                  </p:nvSpPr>
                  <p:spPr>
                    <a:xfrm>
                      <a:off x="3810000" y="609600"/>
                      <a:ext cx="990600" cy="1066800"/>
                    </a:xfrm>
                    <a:prstGeom prst="rect">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25"/>
                    <p:cNvSpPr/>
                    <p:nvPr/>
                  </p:nvSpPr>
                  <p:spPr>
                    <a:xfrm>
                      <a:off x="3962400" y="685800"/>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128655" y="905163"/>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40"/>
                  <p:cNvGrpSpPr/>
                  <p:nvPr/>
                </p:nvGrpSpPr>
                <p:grpSpPr>
                  <a:xfrm>
                    <a:off x="2027382" y="1475509"/>
                    <a:ext cx="350982" cy="325582"/>
                    <a:chOff x="4830618" y="665018"/>
                    <a:chExt cx="685800" cy="914400"/>
                  </a:xfrm>
                  <a:grpFill/>
                </p:grpSpPr>
                <p:sp>
                  <p:nvSpPr>
                    <p:cNvPr id="333" name="Diamond 332"/>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47"/>
                  <p:cNvGrpSpPr/>
                  <p:nvPr/>
                </p:nvGrpSpPr>
                <p:grpSpPr>
                  <a:xfrm>
                    <a:off x="2385291" y="1470891"/>
                    <a:ext cx="350982" cy="325582"/>
                    <a:chOff x="4830618" y="665018"/>
                    <a:chExt cx="685800" cy="914400"/>
                  </a:xfrm>
                  <a:grpFill/>
                </p:grpSpPr>
                <p:sp>
                  <p:nvSpPr>
                    <p:cNvPr id="331" name="Diamond 330"/>
                    <p:cNvSpPr/>
                    <p:nvPr/>
                  </p:nvSpPr>
                  <p:spPr>
                    <a:xfrm>
                      <a:off x="4830618" y="665018"/>
                      <a:ext cx="685800" cy="9144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001491" y="891309"/>
                      <a:ext cx="342900" cy="457200"/>
                    </a:xfrm>
                    <a:prstGeom prst="diamond">
                      <a:avLst/>
                    </a:prstGeom>
                    <a:grp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Oval 274"/>
                  <p:cNvSpPr/>
                  <p:nvPr/>
                </p:nvSpPr>
                <p:spPr>
                  <a:xfrm>
                    <a:off x="2336800" y="3791527"/>
                    <a:ext cx="131618" cy="198582"/>
                  </a:xfrm>
                  <a:prstGeom prst="ellips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295400" y="4114800"/>
                    <a:ext cx="2286000" cy="1066800"/>
                  </a:xfrm>
                  <a:prstGeom prst="trapezoid">
                    <a:avLst>
                      <a:gd name="adj" fmla="val 34888"/>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rot="10800000">
                    <a:off x="1752600" y="4114800"/>
                    <a:ext cx="1295400" cy="304800"/>
                  </a:xfrm>
                  <a:prstGeom prst="triangle">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1828800" y="4038600"/>
                    <a:ext cx="1143000" cy="121919"/>
                  </a:xfrm>
                  <a:prstGeom prst="roundRect">
                    <a:avLst>
                      <a:gd name="adj"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10"/>
                  <p:cNvGrpSpPr/>
                  <p:nvPr/>
                </p:nvGrpSpPr>
                <p:grpSpPr>
                  <a:xfrm>
                    <a:off x="1371600" y="4038600"/>
                    <a:ext cx="1976582" cy="1204696"/>
                    <a:chOff x="4592751" y="3276600"/>
                    <a:chExt cx="2625498" cy="1600200"/>
                  </a:xfrm>
                  <a:grpFill/>
                </p:grpSpPr>
                <p:sp>
                  <p:nvSpPr>
                    <p:cNvPr id="280" name="Moon 279"/>
                    <p:cNvSpPr/>
                    <p:nvPr/>
                  </p:nvSpPr>
                  <p:spPr>
                    <a:xfrm rot="16200000">
                      <a:off x="5143500" y="2933700"/>
                      <a:ext cx="1600200" cy="2286000"/>
                    </a:xfrm>
                    <a:prstGeom prst="moon">
                      <a:avLst>
                        <a:gd name="adj" fmla="val 82323"/>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16200000">
                      <a:off x="5337075" y="3044925"/>
                      <a:ext cx="1213054" cy="213360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08"/>
                    <p:cNvGrpSpPr/>
                    <p:nvPr/>
                  </p:nvGrpSpPr>
                  <p:grpSpPr>
                    <a:xfrm>
                      <a:off x="5029200" y="3733800"/>
                      <a:ext cx="1717300" cy="741782"/>
                      <a:chOff x="5034682" y="4194181"/>
                      <a:chExt cx="1717300" cy="741782"/>
                    </a:xfrm>
                    <a:grpFill/>
                  </p:grpSpPr>
                  <p:grpSp>
                    <p:nvGrpSpPr>
                      <p:cNvPr id="319" name="Group 101"/>
                      <p:cNvGrpSpPr/>
                      <p:nvPr/>
                    </p:nvGrpSpPr>
                    <p:grpSpPr>
                      <a:xfrm>
                        <a:off x="5034682" y="4194181"/>
                        <a:ext cx="778364" cy="740345"/>
                        <a:chOff x="5034682" y="4194181"/>
                        <a:chExt cx="778364" cy="740345"/>
                      </a:xfrm>
                      <a:grpFill/>
                    </p:grpSpPr>
                    <p:sp>
                      <p:nvSpPr>
                        <p:cNvPr id="326" name="Round Diagonal Corner Rectangle 325"/>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326"/>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327"/>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329"/>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102"/>
                      <p:cNvGrpSpPr/>
                      <p:nvPr/>
                    </p:nvGrpSpPr>
                    <p:grpSpPr>
                      <a:xfrm flipH="1">
                        <a:off x="5973618" y="4195618"/>
                        <a:ext cx="778364" cy="740345"/>
                        <a:chOff x="5034682" y="4194181"/>
                        <a:chExt cx="778364" cy="740345"/>
                      </a:xfrm>
                      <a:grpFill/>
                    </p:grpSpPr>
                    <p:sp>
                      <p:nvSpPr>
                        <p:cNvPr id="321" name="Round Diagonal Corner Rectangle 320"/>
                        <p:cNvSpPr/>
                        <p:nvPr/>
                      </p:nvSpPr>
                      <p:spPr>
                        <a:xfrm rot="6347036">
                          <a:off x="4781219" y="4447644"/>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321"/>
                        <p:cNvSpPr/>
                        <p:nvPr/>
                      </p:nvSpPr>
                      <p:spPr>
                        <a:xfrm rot="6347036">
                          <a:off x="4933619" y="444764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322"/>
                        <p:cNvSpPr/>
                        <p:nvPr/>
                      </p:nvSpPr>
                      <p:spPr>
                        <a:xfrm rot="6199524">
                          <a:off x="5109110" y="4503062"/>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323"/>
                        <p:cNvSpPr/>
                        <p:nvPr/>
                      </p:nvSpPr>
                      <p:spPr>
                        <a:xfrm rot="5967606">
                          <a:off x="5263820" y="4542317"/>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324"/>
                        <p:cNvSpPr/>
                        <p:nvPr/>
                      </p:nvSpPr>
                      <p:spPr>
                        <a:xfrm rot="5643868">
                          <a:off x="5450856" y="4572335"/>
                          <a:ext cx="615654" cy="108727"/>
                        </a:xfrm>
                        <a:prstGeom prst="round2DiagRect">
                          <a:avLst>
                            <a:gd name="adj1" fmla="val 0"/>
                            <a:gd name="adj2" fmla="val 500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68"/>
                    <p:cNvGrpSpPr/>
                    <p:nvPr/>
                  </p:nvGrpSpPr>
                  <p:grpSpPr>
                    <a:xfrm>
                      <a:off x="4592751" y="3291090"/>
                      <a:ext cx="893649" cy="671311"/>
                      <a:chOff x="4592751" y="3291090"/>
                      <a:chExt cx="893649" cy="671311"/>
                    </a:xfrm>
                    <a:grpFill/>
                  </p:grpSpPr>
                  <p:sp>
                    <p:nvSpPr>
                      <p:cNvPr id="311" name="Moon 310"/>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69"/>
                    <p:cNvGrpSpPr/>
                    <p:nvPr/>
                  </p:nvGrpSpPr>
                  <p:grpSpPr>
                    <a:xfrm flipH="1">
                      <a:off x="6324600" y="3276600"/>
                      <a:ext cx="893649" cy="671311"/>
                      <a:chOff x="4592751" y="3291090"/>
                      <a:chExt cx="893649" cy="671311"/>
                    </a:xfrm>
                    <a:grpFill/>
                  </p:grpSpPr>
                  <p:sp>
                    <p:nvSpPr>
                      <p:cNvPr id="303" name="Moon 302"/>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20984401">
                        <a:off x="4915119" y="3369470"/>
                        <a:ext cx="227644" cy="450707"/>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78"/>
                    <p:cNvGrpSpPr/>
                    <p:nvPr/>
                  </p:nvGrpSpPr>
                  <p:grpSpPr>
                    <a:xfrm rot="19987737">
                      <a:off x="5669796" y="3453170"/>
                      <a:ext cx="893649" cy="668724"/>
                      <a:chOff x="4592751" y="3293677"/>
                      <a:chExt cx="893649" cy="668724"/>
                    </a:xfrm>
                    <a:grpFill/>
                  </p:grpSpPr>
                  <p:sp>
                    <p:nvSpPr>
                      <p:cNvPr id="295" name="Moon 294"/>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027524">
                        <a:off x="4756883" y="3293677"/>
                        <a:ext cx="179767" cy="42358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0984401">
                        <a:off x="4927136" y="3368390"/>
                        <a:ext cx="227644" cy="585643"/>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87"/>
                    <p:cNvGrpSpPr/>
                    <p:nvPr/>
                  </p:nvGrpSpPr>
                  <p:grpSpPr>
                    <a:xfrm rot="1186316" flipH="1">
                      <a:off x="5268803" y="3407962"/>
                      <a:ext cx="893649" cy="671311"/>
                      <a:chOff x="4592751" y="3291090"/>
                      <a:chExt cx="893649" cy="671311"/>
                    </a:xfrm>
                    <a:grpFill/>
                  </p:grpSpPr>
                  <p:sp>
                    <p:nvSpPr>
                      <p:cNvPr id="287" name="Moon 286"/>
                      <p:cNvSpPr/>
                      <p:nvPr/>
                    </p:nvSpPr>
                    <p:spPr>
                      <a:xfrm rot="14599539">
                        <a:off x="4688544" y="3251719"/>
                        <a:ext cx="162975" cy="354562"/>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027524">
                        <a:off x="4770515" y="3291090"/>
                        <a:ext cx="148950" cy="33563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11401459">
                        <a:off x="5133932" y="3440480"/>
                        <a:ext cx="161899" cy="34203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20848868">
                        <a:off x="5257800" y="3429001"/>
                        <a:ext cx="228600" cy="533400"/>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20984401">
                        <a:off x="4860569" y="3374367"/>
                        <a:ext cx="294270" cy="580324"/>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0164884">
                        <a:off x="5166214" y="3527785"/>
                        <a:ext cx="183170" cy="338791"/>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10210068">
                        <a:off x="5066559" y="3375639"/>
                        <a:ext cx="153880" cy="45080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9505715">
                        <a:off x="4860089" y="3375382"/>
                        <a:ext cx="160128" cy="258269"/>
                      </a:xfrm>
                      <a:prstGeom prst="moon">
                        <a:avLst>
                          <a:gd name="adj" fmla="val 87500"/>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5" name="Group 254"/>
                <p:cNvGrpSpPr/>
                <p:nvPr/>
              </p:nvGrpSpPr>
              <p:grpSpPr>
                <a:xfrm>
                  <a:off x="4394536" y="4517177"/>
                  <a:ext cx="751958" cy="663492"/>
                  <a:chOff x="1828800" y="3352800"/>
                  <a:chExt cx="1066800" cy="1447800"/>
                </a:xfrm>
              </p:grpSpPr>
              <p:sp>
                <p:nvSpPr>
                  <p:cNvPr id="256" name="Trapezoid 255"/>
                  <p:cNvSpPr/>
                  <p:nvPr/>
                </p:nvSpPr>
                <p:spPr>
                  <a:xfrm>
                    <a:off x="1828800" y="3352800"/>
                    <a:ext cx="1066800" cy="1447800"/>
                  </a:xfrm>
                  <a:prstGeom prst="trapezoid">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2057400" y="33528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2342606" y="3354977"/>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258"/>
                  <p:cNvSpPr/>
                  <p:nvPr/>
                </p:nvSpPr>
                <p:spPr>
                  <a:xfrm>
                    <a:off x="2209800" y="4038600"/>
                    <a:ext cx="304800" cy="762000"/>
                  </a:xfrm>
                  <a:prstGeom prst="quad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a:off x="2477590" y="4391297"/>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60"/>
                  <p:cNvSpPr/>
                  <p:nvPr/>
                </p:nvSpPr>
                <p:spPr>
                  <a:xfrm>
                    <a:off x="1924596" y="4400006"/>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61"/>
                  <p:cNvSpPr/>
                  <p:nvPr/>
                </p:nvSpPr>
                <p:spPr>
                  <a:xfrm>
                    <a:off x="2209800" y="3505200"/>
                    <a:ext cx="304800" cy="389709"/>
                  </a:xfrm>
                  <a:prstGeom prst="quadArrow">
                    <a:avLst>
                      <a:gd name="adj1" fmla="val 45000"/>
                      <a:gd name="adj2" fmla="val 22500"/>
                      <a:gd name="adj3" fmla="val 22500"/>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0" name="Group 79"/>
            <p:cNvGrpSpPr/>
            <p:nvPr/>
          </p:nvGrpSpPr>
          <p:grpSpPr>
            <a:xfrm>
              <a:off x="-492053" y="3973388"/>
              <a:ext cx="372618" cy="615706"/>
              <a:chOff x="2209800" y="838200"/>
              <a:chExt cx="1143000" cy="1888667"/>
            </a:xfrm>
            <a:solidFill>
              <a:schemeClr val="tx1">
                <a:lumMod val="50000"/>
                <a:lumOff val="50000"/>
              </a:schemeClr>
            </a:solidFill>
          </p:grpSpPr>
          <p:grpSp>
            <p:nvGrpSpPr>
              <p:cNvPr id="229" name="Group 9"/>
              <p:cNvGrpSpPr/>
              <p:nvPr/>
            </p:nvGrpSpPr>
            <p:grpSpPr>
              <a:xfrm>
                <a:off x="2209800" y="1219200"/>
                <a:ext cx="1098967" cy="1507667"/>
                <a:chOff x="7892633" y="2667000"/>
                <a:chExt cx="1499677" cy="2057399"/>
              </a:xfrm>
              <a:grpFill/>
            </p:grpSpPr>
            <p:sp>
              <p:nvSpPr>
                <p:cNvPr id="243" name="Cloud 242"/>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63"/>
              <p:cNvGrpSpPr/>
              <p:nvPr/>
            </p:nvGrpSpPr>
            <p:grpSpPr>
              <a:xfrm>
                <a:off x="2209800" y="838200"/>
                <a:ext cx="1143000" cy="692727"/>
                <a:chOff x="1722870" y="3269673"/>
                <a:chExt cx="1000125" cy="692727"/>
              </a:xfrm>
              <a:grpFill/>
            </p:grpSpPr>
            <p:sp>
              <p:nvSpPr>
                <p:cNvPr id="231" name="Flowchart: Manual Operation 230"/>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62"/>
                <p:cNvGrpSpPr/>
                <p:nvPr/>
              </p:nvGrpSpPr>
              <p:grpSpPr>
                <a:xfrm>
                  <a:off x="1789546" y="3657600"/>
                  <a:ext cx="838200" cy="304800"/>
                  <a:chOff x="2971800" y="3505200"/>
                  <a:chExt cx="2128982" cy="1126836"/>
                </a:xfrm>
                <a:grpFill/>
              </p:grpSpPr>
              <p:grpSp>
                <p:nvGrpSpPr>
                  <p:cNvPr id="234" name="Group 55"/>
                  <p:cNvGrpSpPr/>
                  <p:nvPr/>
                </p:nvGrpSpPr>
                <p:grpSpPr>
                  <a:xfrm>
                    <a:off x="2971800" y="3505200"/>
                    <a:ext cx="914400" cy="1066800"/>
                    <a:chOff x="2971800" y="3505200"/>
                    <a:chExt cx="914400" cy="1066800"/>
                  </a:xfrm>
                  <a:grpFill/>
                </p:grpSpPr>
                <p:sp>
                  <p:nvSpPr>
                    <p:cNvPr id="241" name="Multiply 240"/>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56"/>
                  <p:cNvGrpSpPr/>
                  <p:nvPr/>
                </p:nvGrpSpPr>
                <p:grpSpPr>
                  <a:xfrm>
                    <a:off x="3572164" y="3535218"/>
                    <a:ext cx="914400" cy="1066800"/>
                    <a:chOff x="2971800" y="3505200"/>
                    <a:chExt cx="914400" cy="1066800"/>
                  </a:xfrm>
                  <a:grpFill/>
                </p:grpSpPr>
                <p:sp>
                  <p:nvSpPr>
                    <p:cNvPr id="239" name="Multiply 238"/>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59"/>
                  <p:cNvGrpSpPr/>
                  <p:nvPr/>
                </p:nvGrpSpPr>
                <p:grpSpPr>
                  <a:xfrm>
                    <a:off x="4186382" y="3565236"/>
                    <a:ext cx="914400" cy="1066800"/>
                    <a:chOff x="2971800" y="3505200"/>
                    <a:chExt cx="914400" cy="1066800"/>
                  </a:xfrm>
                  <a:grpFill/>
                </p:grpSpPr>
                <p:sp>
                  <p:nvSpPr>
                    <p:cNvPr id="237" name="Multiply 236"/>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1" name="Group 80"/>
            <p:cNvGrpSpPr/>
            <p:nvPr/>
          </p:nvGrpSpPr>
          <p:grpSpPr>
            <a:xfrm>
              <a:off x="8291163" y="3967168"/>
              <a:ext cx="372618" cy="615706"/>
              <a:chOff x="2209800" y="838200"/>
              <a:chExt cx="1143000" cy="1888667"/>
            </a:xfrm>
            <a:solidFill>
              <a:schemeClr val="tx1">
                <a:lumMod val="50000"/>
                <a:lumOff val="50000"/>
              </a:schemeClr>
            </a:solidFill>
          </p:grpSpPr>
          <p:grpSp>
            <p:nvGrpSpPr>
              <p:cNvPr id="210" name="Group 9"/>
              <p:cNvGrpSpPr/>
              <p:nvPr/>
            </p:nvGrpSpPr>
            <p:grpSpPr>
              <a:xfrm>
                <a:off x="2209800" y="1219200"/>
                <a:ext cx="1098967" cy="1507667"/>
                <a:chOff x="7892633" y="2667000"/>
                <a:chExt cx="1499677" cy="2057399"/>
              </a:xfrm>
              <a:grpFill/>
            </p:grpSpPr>
            <p:sp>
              <p:nvSpPr>
                <p:cNvPr id="224" name="Cloud 223"/>
                <p:cNvSpPr/>
                <p:nvPr/>
              </p:nvSpPr>
              <p:spPr>
                <a:xfrm rot="21267149" flipH="1">
                  <a:off x="8656689" y="2777321"/>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rot="1441540" flipH="1">
                  <a:off x="7892633" y="2785255"/>
                  <a:ext cx="735621" cy="989173"/>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Manual Operation 12"/>
                <p:cNvSpPr/>
                <p:nvPr/>
              </p:nvSpPr>
              <p:spPr>
                <a:xfrm rot="10800000">
                  <a:off x="8076536" y="3774426"/>
                  <a:ext cx="1103433" cy="949973"/>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Extract 13"/>
                <p:cNvSpPr/>
                <p:nvPr/>
              </p:nvSpPr>
              <p:spPr>
                <a:xfrm rot="10800000">
                  <a:off x="8374030" y="3923480"/>
                  <a:ext cx="530081" cy="570345"/>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62"/>
                <p:cNvSpPr/>
                <p:nvPr/>
              </p:nvSpPr>
              <p:spPr>
                <a:xfrm>
                  <a:off x="8146854" y="2667000"/>
                  <a:ext cx="984436" cy="1467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63"/>
              <p:cNvGrpSpPr/>
              <p:nvPr/>
            </p:nvGrpSpPr>
            <p:grpSpPr>
              <a:xfrm>
                <a:off x="2209800" y="838200"/>
                <a:ext cx="1143000" cy="692727"/>
                <a:chOff x="1722870" y="3269673"/>
                <a:chExt cx="1000125" cy="692727"/>
              </a:xfrm>
              <a:grpFill/>
            </p:grpSpPr>
            <p:sp>
              <p:nvSpPr>
                <p:cNvPr id="212" name="Flowchart: Manual Operation 211"/>
                <p:cNvSpPr/>
                <p:nvPr/>
              </p:nvSpPr>
              <p:spPr>
                <a:xfrm>
                  <a:off x="1722870" y="3269673"/>
                  <a:ext cx="1000125" cy="609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1828800" y="3657600"/>
                  <a:ext cx="7620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62"/>
                <p:cNvGrpSpPr/>
                <p:nvPr/>
              </p:nvGrpSpPr>
              <p:grpSpPr>
                <a:xfrm>
                  <a:off x="1789546" y="3657600"/>
                  <a:ext cx="838200" cy="304800"/>
                  <a:chOff x="2971800" y="3505200"/>
                  <a:chExt cx="2128982" cy="1126836"/>
                </a:xfrm>
                <a:grpFill/>
              </p:grpSpPr>
              <p:grpSp>
                <p:nvGrpSpPr>
                  <p:cNvPr id="215" name="Group 55"/>
                  <p:cNvGrpSpPr/>
                  <p:nvPr/>
                </p:nvGrpSpPr>
                <p:grpSpPr>
                  <a:xfrm>
                    <a:off x="2971800" y="3505200"/>
                    <a:ext cx="914400" cy="1066800"/>
                    <a:chOff x="2971800" y="3505200"/>
                    <a:chExt cx="914400" cy="1066800"/>
                  </a:xfrm>
                  <a:grpFill/>
                </p:grpSpPr>
                <p:sp>
                  <p:nvSpPr>
                    <p:cNvPr id="222" name="Multiply 221"/>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56"/>
                  <p:cNvGrpSpPr/>
                  <p:nvPr/>
                </p:nvGrpSpPr>
                <p:grpSpPr>
                  <a:xfrm>
                    <a:off x="3572164" y="3535218"/>
                    <a:ext cx="914400" cy="1066800"/>
                    <a:chOff x="2971800" y="3505200"/>
                    <a:chExt cx="914400" cy="1066800"/>
                  </a:xfrm>
                  <a:grpFill/>
                </p:grpSpPr>
                <p:sp>
                  <p:nvSpPr>
                    <p:cNvPr id="220" name="Multiply 219"/>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Diamond 220"/>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59"/>
                  <p:cNvGrpSpPr/>
                  <p:nvPr/>
                </p:nvGrpSpPr>
                <p:grpSpPr>
                  <a:xfrm>
                    <a:off x="4186382" y="3565236"/>
                    <a:ext cx="914400" cy="1066800"/>
                    <a:chOff x="2971800" y="3505200"/>
                    <a:chExt cx="914400" cy="1066800"/>
                  </a:xfrm>
                  <a:grpFill/>
                </p:grpSpPr>
                <p:sp>
                  <p:nvSpPr>
                    <p:cNvPr id="218" name="Multiply 217"/>
                    <p:cNvSpPr/>
                    <p:nvPr/>
                  </p:nvSpPr>
                  <p:spPr>
                    <a:xfrm>
                      <a:off x="2971800" y="3505200"/>
                      <a:ext cx="914400" cy="1066800"/>
                    </a:xfrm>
                    <a:prstGeom prst="mathMultipl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3276600" y="3886200"/>
                      <a:ext cx="3048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2" name="Diamond 81"/>
            <p:cNvSpPr/>
            <p:nvPr/>
          </p:nvSpPr>
          <p:spPr>
            <a:xfrm>
              <a:off x="-379147" y="458909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103400" y="46022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181677" y="459668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466754" y="4591147"/>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51831" y="4585611"/>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036908" y="4580075"/>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1321985" y="45745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1607062" y="458766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6370361" y="458315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6646108" y="459627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6931185" y="4590742"/>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7216262" y="4585206"/>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7501339" y="4579670"/>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786416" y="4574134"/>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8071493" y="4568598"/>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8356570" y="4581723"/>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578363" y="2541598"/>
              <a:ext cx="384612" cy="798958"/>
              <a:chOff x="513182" y="937760"/>
              <a:chExt cx="895739" cy="1860727"/>
            </a:xfrm>
          </p:grpSpPr>
          <p:grpSp>
            <p:nvGrpSpPr>
              <p:cNvPr id="197" name="Group 196"/>
              <p:cNvGrpSpPr/>
              <p:nvPr/>
            </p:nvGrpSpPr>
            <p:grpSpPr>
              <a:xfrm rot="2700000">
                <a:off x="579043" y="988221"/>
                <a:ext cx="690509" cy="589587"/>
                <a:chOff x="6592120" y="2543038"/>
                <a:chExt cx="1180280" cy="1190762"/>
              </a:xfrm>
            </p:grpSpPr>
            <p:sp>
              <p:nvSpPr>
                <p:cNvPr id="203" name="Moon 20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Trapezoid 197"/>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028926" y="2563370"/>
              <a:ext cx="384612" cy="798958"/>
              <a:chOff x="513182" y="937760"/>
              <a:chExt cx="895739" cy="1860727"/>
            </a:xfrm>
          </p:grpSpPr>
          <p:grpSp>
            <p:nvGrpSpPr>
              <p:cNvPr id="184" name="Group 183"/>
              <p:cNvGrpSpPr/>
              <p:nvPr/>
            </p:nvGrpSpPr>
            <p:grpSpPr>
              <a:xfrm rot="2700000">
                <a:off x="579043" y="988221"/>
                <a:ext cx="690509" cy="589587"/>
                <a:chOff x="6592120" y="2543038"/>
                <a:chExt cx="1180280" cy="1190762"/>
              </a:xfrm>
            </p:grpSpPr>
            <p:sp>
              <p:nvSpPr>
                <p:cNvPr id="190" name="Moon 189"/>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Trapezoid 184"/>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185"/>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1001351" y="4886692"/>
              <a:ext cx="384612" cy="798958"/>
              <a:chOff x="513182" y="937760"/>
              <a:chExt cx="895739" cy="1860727"/>
            </a:xfrm>
          </p:grpSpPr>
          <p:grpSp>
            <p:nvGrpSpPr>
              <p:cNvPr id="171" name="Group 170"/>
              <p:cNvGrpSpPr/>
              <p:nvPr/>
            </p:nvGrpSpPr>
            <p:grpSpPr>
              <a:xfrm rot="2700000">
                <a:off x="579043" y="988221"/>
                <a:ext cx="690509" cy="589587"/>
                <a:chOff x="6592120" y="2543038"/>
                <a:chExt cx="1180280" cy="1190762"/>
              </a:xfrm>
            </p:grpSpPr>
            <p:sp>
              <p:nvSpPr>
                <p:cNvPr id="177" name="Moon 17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rapezoid 171"/>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52265" y="4933345"/>
              <a:ext cx="384612" cy="798958"/>
              <a:chOff x="513182" y="937760"/>
              <a:chExt cx="895739" cy="1860727"/>
            </a:xfrm>
          </p:grpSpPr>
          <p:grpSp>
            <p:nvGrpSpPr>
              <p:cNvPr id="158" name="Group 157"/>
              <p:cNvGrpSpPr/>
              <p:nvPr/>
            </p:nvGrpSpPr>
            <p:grpSpPr>
              <a:xfrm rot="2700000">
                <a:off x="579043" y="988221"/>
                <a:ext cx="690509" cy="589587"/>
                <a:chOff x="6592120" y="2543038"/>
                <a:chExt cx="1180280" cy="1190762"/>
              </a:xfrm>
            </p:grpSpPr>
            <p:sp>
              <p:nvSpPr>
                <p:cNvPr id="164" name="Moon 16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Trapezoid 158"/>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7626086" y="4905353"/>
              <a:ext cx="384612" cy="798958"/>
              <a:chOff x="513182" y="937760"/>
              <a:chExt cx="895739" cy="1860727"/>
            </a:xfrm>
          </p:grpSpPr>
          <p:grpSp>
            <p:nvGrpSpPr>
              <p:cNvPr id="145" name="Group 144"/>
              <p:cNvGrpSpPr/>
              <p:nvPr/>
            </p:nvGrpSpPr>
            <p:grpSpPr>
              <a:xfrm rot="2700000">
                <a:off x="579043" y="988221"/>
                <a:ext cx="690509" cy="589587"/>
                <a:chOff x="6592120" y="2543038"/>
                <a:chExt cx="1180280" cy="1190762"/>
              </a:xfrm>
            </p:grpSpPr>
            <p:sp>
              <p:nvSpPr>
                <p:cNvPr id="151" name="Moon 150"/>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767669" y="4924015"/>
              <a:ext cx="384612" cy="798958"/>
              <a:chOff x="513182" y="937760"/>
              <a:chExt cx="895739" cy="1860727"/>
            </a:xfrm>
          </p:grpSpPr>
          <p:grpSp>
            <p:nvGrpSpPr>
              <p:cNvPr id="132" name="Group 131"/>
              <p:cNvGrpSpPr/>
              <p:nvPr/>
            </p:nvGrpSpPr>
            <p:grpSpPr>
              <a:xfrm rot="2700000">
                <a:off x="579043" y="988221"/>
                <a:ext cx="690509" cy="589587"/>
                <a:chOff x="6592120" y="2543038"/>
                <a:chExt cx="1180280" cy="1190762"/>
              </a:xfrm>
            </p:grpSpPr>
            <p:sp>
              <p:nvSpPr>
                <p:cNvPr id="138" name="Moon 13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rapezoid 132"/>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4482207" y="3021735"/>
              <a:ext cx="384612" cy="798958"/>
              <a:chOff x="513182" y="937760"/>
              <a:chExt cx="895739" cy="1860727"/>
            </a:xfrm>
          </p:grpSpPr>
          <p:grpSp>
            <p:nvGrpSpPr>
              <p:cNvPr id="119" name="Group 118"/>
              <p:cNvGrpSpPr/>
              <p:nvPr/>
            </p:nvGrpSpPr>
            <p:grpSpPr>
              <a:xfrm rot="2700000">
                <a:off x="579043" y="988221"/>
                <a:ext cx="690509" cy="589587"/>
                <a:chOff x="6592120" y="2543038"/>
                <a:chExt cx="1180280" cy="1190762"/>
              </a:xfrm>
            </p:grpSpPr>
            <p:sp>
              <p:nvSpPr>
                <p:cNvPr id="125" name="Moon 12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3193702" y="3012859"/>
              <a:ext cx="384612" cy="798958"/>
              <a:chOff x="513182" y="937760"/>
              <a:chExt cx="895739" cy="1860727"/>
            </a:xfrm>
          </p:grpSpPr>
          <p:grpSp>
            <p:nvGrpSpPr>
              <p:cNvPr id="106" name="Group 105"/>
              <p:cNvGrpSpPr/>
              <p:nvPr/>
            </p:nvGrpSpPr>
            <p:grpSpPr>
              <a:xfrm rot="2700000">
                <a:off x="579043" y="988221"/>
                <a:ext cx="690509" cy="589587"/>
                <a:chOff x="6592120" y="2543038"/>
                <a:chExt cx="1180280" cy="1190762"/>
              </a:xfrm>
            </p:grpSpPr>
            <p:sp>
              <p:nvSpPr>
                <p:cNvPr id="112" name="Moon 1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rapezoid 106"/>
              <p:cNvSpPr/>
              <p:nvPr/>
            </p:nvSpPr>
            <p:spPr>
              <a:xfrm rot="10800000">
                <a:off x="513182" y="1313211"/>
                <a:ext cx="895739" cy="298945"/>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653657" y="1609856"/>
                <a:ext cx="597488" cy="118863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660890" y="134633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869274" y="134011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1074547" y="1349449"/>
                <a:ext cx="179515" cy="260784"/>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1" name="Group 20"/>
          <p:cNvGrpSpPr/>
          <p:nvPr/>
        </p:nvGrpSpPr>
        <p:grpSpPr>
          <a:xfrm>
            <a:off x="601348" y="2714365"/>
            <a:ext cx="2424631" cy="2626684"/>
            <a:chOff x="914400" y="533400"/>
            <a:chExt cx="7239000" cy="6046098"/>
          </a:xfrm>
        </p:grpSpPr>
        <p:sp>
          <p:nvSpPr>
            <p:cNvPr id="932" name="Flowchart: Manual Operation 931"/>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33"/>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Moon 934"/>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Moon 936"/>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ounded Rectangle 2"/>
          <p:cNvSpPr/>
          <p:nvPr/>
        </p:nvSpPr>
        <p:spPr>
          <a:xfrm>
            <a:off x="2487147" y="342474"/>
            <a:ext cx="4380287" cy="214683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TextBox 937"/>
          <p:cNvSpPr txBox="1"/>
          <p:nvPr/>
        </p:nvSpPr>
        <p:spPr>
          <a:xfrm>
            <a:off x="2104440" y="371570"/>
            <a:ext cx="5056194" cy="2123658"/>
          </a:xfrm>
          <a:prstGeom prst="rect">
            <a:avLst/>
          </a:prstGeom>
          <a:noFill/>
        </p:spPr>
        <p:txBody>
          <a:bodyPr wrap="square" rtlCol="0">
            <a:spAutoFit/>
          </a:bodyPr>
          <a:lstStyle/>
          <a:p>
            <a:pPr algn="ctr"/>
            <a:r>
              <a:rPr lang="en-US" sz="4400" dirty="0">
                <a:latin typeface="Matura MT Script Capitals" panose="03020802060602070202" pitchFamily="66" charset="0"/>
              </a:rPr>
              <a:t>Can Sodom and Gomorrah Be Saved?</a:t>
            </a:r>
          </a:p>
        </p:txBody>
      </p:sp>
      <p:sp>
        <p:nvSpPr>
          <p:cNvPr id="5" name="Rectangle 4"/>
          <p:cNvSpPr/>
          <p:nvPr/>
        </p:nvSpPr>
        <p:spPr>
          <a:xfrm>
            <a:off x="5766028" y="3749729"/>
            <a:ext cx="6096000" cy="1569660"/>
          </a:xfrm>
          <a:prstGeom prst="rect">
            <a:avLst/>
          </a:prstGeom>
        </p:spPr>
        <p:txBody>
          <a:bodyPr>
            <a:spAutoFit/>
          </a:bodyPr>
          <a:lstStyle/>
          <a:p>
            <a:r>
              <a:rPr lang="en-US" sz="3200" dirty="0">
                <a:solidFill>
                  <a:schemeClr val="bg1"/>
                </a:solidFill>
                <a:latin typeface="Comic Sans MS" panose="030F0702030302020204" pitchFamily="66" charset="0"/>
              </a:rPr>
              <a:t>The Lord revealed to Abraham what He would do with Sodom and Gomorrah</a:t>
            </a:r>
          </a:p>
        </p:txBody>
      </p:sp>
      <p:grpSp>
        <p:nvGrpSpPr>
          <p:cNvPr id="940" name="Group 939"/>
          <p:cNvGrpSpPr/>
          <p:nvPr/>
        </p:nvGrpSpPr>
        <p:grpSpPr>
          <a:xfrm>
            <a:off x="3439815" y="3398696"/>
            <a:ext cx="1353782" cy="2562295"/>
            <a:chOff x="3810000" y="553998"/>
            <a:chExt cx="1839832" cy="3482238"/>
          </a:xfrm>
        </p:grpSpPr>
        <p:sp>
          <p:nvSpPr>
            <p:cNvPr id="949" name="Cloud 94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Cloud 94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Flowchart: Manual Operation 95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Flowchart: Manual Operation 95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Flowchart: Manual Operation 95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Flowchart: Extract 95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ed Rectangle 95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Cloud 96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ed Rectangle 96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3" name="Group 962"/>
            <p:cNvGrpSpPr/>
            <p:nvPr/>
          </p:nvGrpSpPr>
          <p:grpSpPr>
            <a:xfrm>
              <a:off x="4220061" y="818482"/>
              <a:ext cx="938018" cy="300171"/>
              <a:chOff x="1756756" y="4876800"/>
              <a:chExt cx="4088873" cy="1308463"/>
            </a:xfrm>
          </p:grpSpPr>
          <p:grpSp>
            <p:nvGrpSpPr>
              <p:cNvPr id="996" name="Group 995"/>
              <p:cNvGrpSpPr/>
              <p:nvPr/>
            </p:nvGrpSpPr>
            <p:grpSpPr>
              <a:xfrm>
                <a:off x="1756756" y="4876800"/>
                <a:ext cx="1367444" cy="1295400"/>
                <a:chOff x="1756756" y="4876800"/>
                <a:chExt cx="1367444" cy="1295400"/>
              </a:xfrm>
            </p:grpSpPr>
            <p:sp>
              <p:nvSpPr>
                <p:cNvPr id="1007" name="Quad Arrow Callout 10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Quad Arrow Callout 10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Quad Arrow Callout 10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7" name="Group 996"/>
              <p:cNvGrpSpPr/>
              <p:nvPr/>
            </p:nvGrpSpPr>
            <p:grpSpPr>
              <a:xfrm>
                <a:off x="3119647" y="4889863"/>
                <a:ext cx="1367444" cy="1295400"/>
                <a:chOff x="1756756" y="4876800"/>
                <a:chExt cx="1367444" cy="1295400"/>
              </a:xfrm>
            </p:grpSpPr>
            <p:sp>
              <p:nvSpPr>
                <p:cNvPr id="1004" name="Quad Arrow Callout 10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Quad Arrow Callout 10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Quad Arrow Callout 10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8" name="Group 997"/>
              <p:cNvGrpSpPr/>
              <p:nvPr/>
            </p:nvGrpSpPr>
            <p:grpSpPr>
              <a:xfrm>
                <a:off x="4478185" y="4889863"/>
                <a:ext cx="1367444" cy="1295400"/>
                <a:chOff x="1756756" y="4876800"/>
                <a:chExt cx="1367444" cy="1295400"/>
              </a:xfrm>
            </p:grpSpPr>
            <p:sp>
              <p:nvSpPr>
                <p:cNvPr id="1001" name="Quad Arrow Callout 10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Quad Arrow Callout 10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Quad Arrow Callout 10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9" name="Quad Arrow Callout 9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Quad Arrow Callout 9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4" name="Group 963"/>
            <p:cNvGrpSpPr/>
            <p:nvPr/>
          </p:nvGrpSpPr>
          <p:grpSpPr>
            <a:xfrm rot="17531393">
              <a:off x="4356564" y="2143638"/>
              <a:ext cx="938018" cy="300171"/>
              <a:chOff x="1756756" y="4876800"/>
              <a:chExt cx="4088873" cy="1308463"/>
            </a:xfrm>
          </p:grpSpPr>
          <p:grpSp>
            <p:nvGrpSpPr>
              <p:cNvPr id="982" name="Group 981"/>
              <p:cNvGrpSpPr/>
              <p:nvPr/>
            </p:nvGrpSpPr>
            <p:grpSpPr>
              <a:xfrm>
                <a:off x="1756756" y="4876800"/>
                <a:ext cx="1367444" cy="1295400"/>
                <a:chOff x="1756756" y="4876800"/>
                <a:chExt cx="1367444" cy="1295400"/>
              </a:xfrm>
            </p:grpSpPr>
            <p:sp>
              <p:nvSpPr>
                <p:cNvPr id="993" name="Quad Arrow Callout 9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Quad Arrow Callout 9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Quad Arrow Callout 9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3" name="Group 982"/>
              <p:cNvGrpSpPr/>
              <p:nvPr/>
            </p:nvGrpSpPr>
            <p:grpSpPr>
              <a:xfrm>
                <a:off x="3119647" y="4889863"/>
                <a:ext cx="1367444" cy="1295400"/>
                <a:chOff x="1756756" y="4876800"/>
                <a:chExt cx="1367444" cy="1295400"/>
              </a:xfrm>
            </p:grpSpPr>
            <p:sp>
              <p:nvSpPr>
                <p:cNvPr id="990" name="Quad Arrow Callout 9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Quad Arrow Callout 9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Quad Arrow Callout 9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4478185" y="4889863"/>
                <a:ext cx="1367444" cy="1295400"/>
                <a:chOff x="1756756" y="4876800"/>
                <a:chExt cx="1367444" cy="1295400"/>
              </a:xfrm>
            </p:grpSpPr>
            <p:sp>
              <p:nvSpPr>
                <p:cNvPr id="987" name="Quad Arrow Callout 9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Quad Arrow Callout 9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Quad Arrow Callout 9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5" name="Quad Arrow Callout 9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Quad Arrow Callout 9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964"/>
            <p:cNvGrpSpPr/>
            <p:nvPr/>
          </p:nvGrpSpPr>
          <p:grpSpPr>
            <a:xfrm rot="17531393">
              <a:off x="3995156" y="3097226"/>
              <a:ext cx="938018" cy="300171"/>
              <a:chOff x="1756756" y="4876800"/>
              <a:chExt cx="4088873" cy="1308463"/>
            </a:xfrm>
          </p:grpSpPr>
          <p:grpSp>
            <p:nvGrpSpPr>
              <p:cNvPr id="968" name="Group 967"/>
              <p:cNvGrpSpPr/>
              <p:nvPr/>
            </p:nvGrpSpPr>
            <p:grpSpPr>
              <a:xfrm>
                <a:off x="1756756" y="4876800"/>
                <a:ext cx="1367444" cy="1295400"/>
                <a:chOff x="1756756" y="4876800"/>
                <a:chExt cx="1367444" cy="1295400"/>
              </a:xfrm>
            </p:grpSpPr>
            <p:sp>
              <p:nvSpPr>
                <p:cNvPr id="979" name="Quad Arrow Callout 9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Quad Arrow Callout 9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Quad Arrow Callout 9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9" name="Group 968"/>
              <p:cNvGrpSpPr/>
              <p:nvPr/>
            </p:nvGrpSpPr>
            <p:grpSpPr>
              <a:xfrm>
                <a:off x="3119647" y="4889863"/>
                <a:ext cx="1367444" cy="1295400"/>
                <a:chOff x="1756756" y="4876800"/>
                <a:chExt cx="1367444" cy="1295400"/>
              </a:xfrm>
            </p:grpSpPr>
            <p:sp>
              <p:nvSpPr>
                <p:cNvPr id="976" name="Quad Arrow Callout 9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Quad Arrow Callout 9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Quad Arrow Callout 9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69"/>
              <p:cNvGrpSpPr/>
              <p:nvPr/>
            </p:nvGrpSpPr>
            <p:grpSpPr>
              <a:xfrm>
                <a:off x="4478185" y="4889863"/>
                <a:ext cx="1367444" cy="1295400"/>
                <a:chOff x="1756756" y="4876800"/>
                <a:chExt cx="1367444" cy="1295400"/>
              </a:xfrm>
            </p:grpSpPr>
            <p:sp>
              <p:nvSpPr>
                <p:cNvPr id="973" name="Quad Arrow Callout 9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Quad Arrow Callout 9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Quad Arrow Callout 9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1" name="Quad Arrow Callout 9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Quad Arrow Callout 9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6" name="Cloud 96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rot="15944673">
              <a:off x="4557837" y="1671452"/>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180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067" y="1175982"/>
            <a:ext cx="6096000" cy="923330"/>
          </a:xfrm>
          <a:prstGeom prst="rect">
            <a:avLst/>
          </a:prstGeom>
        </p:spPr>
        <p:txBody>
          <a:bodyPr>
            <a:spAutoFit/>
          </a:bodyPr>
          <a:lstStyle/>
          <a:p>
            <a:pPr fontAlgn="base"/>
            <a:r>
              <a:rPr lang="en-US" dirty="0">
                <a:solidFill>
                  <a:schemeClr val="bg1"/>
                </a:solidFill>
                <a:latin typeface="Calibri" panose="020F0502020204030204" pitchFamily="34" charset="0"/>
              </a:rPr>
              <a:t>“And the </a:t>
            </a:r>
            <a:r>
              <a:rPr lang="en-US" b="1" i="1" dirty="0">
                <a:solidFill>
                  <a:schemeClr val="bg1"/>
                </a:solidFill>
                <a:latin typeface="Calibri" panose="020F0502020204030204" pitchFamily="34" charset="0"/>
              </a:rPr>
              <a:t>angel of the</a:t>
            </a:r>
            <a:r>
              <a:rPr lang="en-US" dirty="0">
                <a:solidFill>
                  <a:schemeClr val="bg1"/>
                </a:solidFill>
                <a:latin typeface="Calibri" panose="020F0502020204030204" pitchFamily="34" charset="0"/>
              </a:rPr>
              <a:t> Lord said </a:t>
            </a:r>
            <a:r>
              <a:rPr lang="en-US" b="1" i="1" dirty="0">
                <a:solidFill>
                  <a:schemeClr val="bg1"/>
                </a:solidFill>
                <a:latin typeface="Calibri" panose="020F0502020204030204" pitchFamily="34" charset="0"/>
              </a:rPr>
              <a:t>unto Abraham, The Lord said unto us,</a:t>
            </a:r>
            <a:r>
              <a:rPr lang="en-US" dirty="0">
                <a:solidFill>
                  <a:schemeClr val="bg1"/>
                </a:solidFill>
                <a:latin typeface="Calibri" panose="020F0502020204030204" pitchFamily="34" charset="0"/>
              </a:rPr>
              <a:t> Because the cry of Sodom and Gomorrah is great, and because their sin is very grievous, </a:t>
            </a:r>
            <a:r>
              <a:rPr lang="en-US" b="1" i="1" dirty="0">
                <a:solidFill>
                  <a:schemeClr val="bg1"/>
                </a:solidFill>
                <a:latin typeface="Calibri" panose="020F0502020204030204" pitchFamily="34" charset="0"/>
              </a:rPr>
              <a:t>I will destroy them.</a:t>
            </a:r>
            <a:endParaRPr lang="en-US" b="0" i="0" dirty="0">
              <a:solidFill>
                <a:schemeClr val="bg1"/>
              </a:solidFill>
              <a:effectLst/>
              <a:latin typeface="Calibri" panose="020F0502020204030204" pitchFamily="34" charset="0"/>
            </a:endParaRPr>
          </a:p>
        </p:txBody>
      </p:sp>
      <p:sp>
        <p:nvSpPr>
          <p:cNvPr id="3" name="TextBox 2"/>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Joseph Smith’s Translation</a:t>
            </a:r>
          </a:p>
        </p:txBody>
      </p:sp>
      <p:sp>
        <p:nvSpPr>
          <p:cNvPr id="4" name="Rectangle 3"/>
          <p:cNvSpPr/>
          <p:nvPr/>
        </p:nvSpPr>
        <p:spPr>
          <a:xfrm>
            <a:off x="5889278" y="2496219"/>
            <a:ext cx="6096000" cy="1477328"/>
          </a:xfrm>
          <a:prstGeom prst="rect">
            <a:avLst/>
          </a:prstGeom>
        </p:spPr>
        <p:txBody>
          <a:bodyPr>
            <a:spAutoFit/>
          </a:bodyPr>
          <a:lstStyle/>
          <a:p>
            <a:pPr fontAlgn="base"/>
            <a:r>
              <a:rPr lang="en-US" dirty="0">
                <a:solidFill>
                  <a:schemeClr val="bg1"/>
                </a:solidFill>
                <a:latin typeface="Calibri" panose="020F0502020204030204" pitchFamily="34" charset="0"/>
              </a:rPr>
              <a:t>“And I </a:t>
            </a:r>
            <a:r>
              <a:rPr lang="en-US" b="1" i="1" dirty="0">
                <a:solidFill>
                  <a:schemeClr val="bg1"/>
                </a:solidFill>
                <a:latin typeface="Calibri" panose="020F0502020204030204" pitchFamily="34" charset="0"/>
              </a:rPr>
              <a:t>will send you, and ye shall</a:t>
            </a:r>
            <a:r>
              <a:rPr lang="en-US" dirty="0">
                <a:solidFill>
                  <a:schemeClr val="bg1"/>
                </a:solidFill>
                <a:latin typeface="Calibri" panose="020F0502020204030204" pitchFamily="34" charset="0"/>
              </a:rPr>
              <a:t> go down now, and see </a:t>
            </a:r>
            <a:r>
              <a:rPr lang="en-US" b="1" i="1" dirty="0">
                <a:solidFill>
                  <a:schemeClr val="bg1"/>
                </a:solidFill>
                <a:latin typeface="Calibri" panose="020F0502020204030204" pitchFamily="34" charset="0"/>
              </a:rPr>
              <a:t>that their iniquities are rewarded unto them.</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t>
            </a:r>
            <a:r>
              <a:rPr lang="en-US" b="1" i="1" dirty="0">
                <a:solidFill>
                  <a:schemeClr val="bg1"/>
                </a:solidFill>
                <a:latin typeface="Calibri" panose="020F0502020204030204" pitchFamily="34" charset="0"/>
              </a:rPr>
              <a:t>And ye shall have all things done </a:t>
            </a:r>
            <a:r>
              <a:rPr lang="en-US" strike="sngStrike" dirty="0">
                <a:solidFill>
                  <a:schemeClr val="bg1"/>
                </a:solidFill>
                <a:latin typeface="Calibri" panose="020F0502020204030204" pitchFamily="34" charset="0"/>
              </a:rPr>
              <a:t>whether they have done</a:t>
            </a:r>
            <a:r>
              <a:rPr lang="en-US" dirty="0">
                <a:solidFill>
                  <a:schemeClr val="bg1"/>
                </a:solidFill>
                <a:latin typeface="Calibri" panose="020F0502020204030204" pitchFamily="34" charset="0"/>
              </a:rPr>
              <a:t> altogether according to the cry of it, which is come unto me.</a:t>
            </a:r>
            <a:endParaRPr lang="en-US" b="0" i="0" dirty="0">
              <a:solidFill>
                <a:schemeClr val="bg1"/>
              </a:solidFill>
              <a:effectLst/>
              <a:latin typeface="Calibri" panose="020F0502020204030204" pitchFamily="34" charset="0"/>
            </a:endParaRPr>
          </a:p>
        </p:txBody>
      </p:sp>
      <p:sp>
        <p:nvSpPr>
          <p:cNvPr id="5" name="Rectangle 4"/>
          <p:cNvSpPr/>
          <p:nvPr/>
        </p:nvSpPr>
        <p:spPr>
          <a:xfrm>
            <a:off x="350067" y="4870893"/>
            <a:ext cx="6096000" cy="1754326"/>
          </a:xfrm>
          <a:prstGeom prst="rect">
            <a:avLst/>
          </a:prstGeom>
        </p:spPr>
        <p:txBody>
          <a:bodyPr>
            <a:spAutoFit/>
          </a:bodyPr>
          <a:lstStyle/>
          <a:p>
            <a:pPr fontAlgn="base"/>
            <a:r>
              <a:rPr lang="en-US" dirty="0">
                <a:solidFill>
                  <a:schemeClr val="bg1"/>
                </a:solidFill>
                <a:latin typeface="Calibri" panose="020F0502020204030204" pitchFamily="34" charset="0"/>
              </a:rPr>
              <a:t>“And if </a:t>
            </a:r>
            <a:r>
              <a:rPr lang="en-US" b="1" i="1" dirty="0">
                <a:solidFill>
                  <a:schemeClr val="bg1"/>
                </a:solidFill>
                <a:latin typeface="Calibri" panose="020F0502020204030204" pitchFamily="34" charset="0"/>
              </a:rPr>
              <a:t>ye do it</a:t>
            </a:r>
            <a:r>
              <a:rPr lang="en-US" dirty="0">
                <a:solidFill>
                  <a:schemeClr val="bg1"/>
                </a:solidFill>
                <a:latin typeface="Calibri" panose="020F0502020204030204" pitchFamily="34" charset="0"/>
              </a:rPr>
              <a:t> not, </a:t>
            </a:r>
            <a:r>
              <a:rPr lang="en-US" strike="sngStrike" dirty="0">
                <a:solidFill>
                  <a:schemeClr val="bg1"/>
                </a:solidFill>
                <a:latin typeface="Calibri" panose="020F0502020204030204" pitchFamily="34" charset="0"/>
              </a:rPr>
              <a:t>I will know</a:t>
            </a:r>
            <a:r>
              <a:rPr lang="en-US" b="1" i="1" dirty="0">
                <a:solidFill>
                  <a:schemeClr val="bg1"/>
                </a:solidFill>
                <a:latin typeface="Calibri" panose="020F0502020204030204" pitchFamily="34" charset="0"/>
              </a:rPr>
              <a:t> it shall be upon your heads; for I will destroy them, and you shall know that I will do it, for it shall be before your eyes.</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“And the </a:t>
            </a:r>
            <a:r>
              <a:rPr lang="en-US" b="1" i="1" dirty="0">
                <a:solidFill>
                  <a:schemeClr val="bg1"/>
                </a:solidFill>
                <a:latin typeface="Calibri" panose="020F0502020204030204" pitchFamily="34" charset="0"/>
              </a:rPr>
              <a:t>angels which were holy</a:t>
            </a:r>
            <a:r>
              <a:rPr lang="en-US" dirty="0">
                <a:solidFill>
                  <a:schemeClr val="bg1"/>
                </a:solidFill>
                <a:latin typeface="Calibri" panose="020F0502020204030204" pitchFamily="34" charset="0"/>
              </a:rPr>
              <a:t> men</a:t>
            </a:r>
            <a:r>
              <a:rPr lang="en-US" b="1" i="1" dirty="0">
                <a:solidFill>
                  <a:schemeClr val="bg1"/>
                </a:solidFill>
                <a:latin typeface="Calibri" panose="020F0502020204030204" pitchFamily="34" charset="0"/>
              </a:rPr>
              <a:t>, and were sent forth after the order of God,</a:t>
            </a:r>
            <a:r>
              <a:rPr lang="en-US" dirty="0">
                <a:solidFill>
                  <a:schemeClr val="bg1"/>
                </a:solidFill>
                <a:latin typeface="Calibri" panose="020F0502020204030204" pitchFamily="34" charset="0"/>
              </a:rPr>
              <a:t> turned their faces from thence and went toward Sodom.”</a:t>
            </a:r>
            <a:endParaRPr lang="en-US" b="0" i="0" dirty="0">
              <a:solidFill>
                <a:schemeClr val="bg1"/>
              </a:solidFill>
              <a:effectLst/>
              <a:latin typeface="Calibri" panose="020F0502020204030204" pitchFamily="34" charset="0"/>
            </a:endParaRPr>
          </a:p>
        </p:txBody>
      </p:sp>
      <p:sp>
        <p:nvSpPr>
          <p:cNvPr id="6" name="TextBox 5"/>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(3)</a:t>
            </a:r>
          </a:p>
        </p:txBody>
      </p:sp>
      <p:pic>
        <p:nvPicPr>
          <p:cNvPr id="1026" name="Picture 2" descr="http://brendans-island.com/blogsource/20130220ff/John_Martin_-_Sodom_and_Gomorrah-detail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534" y="4072140"/>
            <a:ext cx="3404105" cy="25530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lib.byu.edu/assets/images/lectures/joseph.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2228" y="835376"/>
            <a:ext cx="1103050" cy="1418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ligionnerd.com/wp-content/uploads/2011/06/Sodom-and-Gomorra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3822" y="2427841"/>
            <a:ext cx="3286784" cy="224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19" y="40411"/>
            <a:ext cx="11914361"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Grievous Sins</a:t>
            </a:r>
          </a:p>
        </p:txBody>
      </p:sp>
      <p:sp>
        <p:nvSpPr>
          <p:cNvPr id="6" name="TextBox 5"/>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sp>
        <p:nvSpPr>
          <p:cNvPr id="13" name="TextBox 12"/>
          <p:cNvSpPr txBox="1"/>
          <p:nvPr/>
        </p:nvSpPr>
        <p:spPr>
          <a:xfrm>
            <a:off x="6422826" y="2904353"/>
            <a:ext cx="5288280" cy="707886"/>
          </a:xfrm>
          <a:prstGeom prst="rect">
            <a:avLst/>
          </a:prstGeom>
          <a:noFill/>
        </p:spPr>
        <p:txBody>
          <a:bodyPr wrap="square" rtlCol="0">
            <a:spAutoFit/>
          </a:bodyPr>
          <a:lstStyle/>
          <a:p>
            <a:r>
              <a:rPr lang="en-US" sz="4000" dirty="0">
                <a:solidFill>
                  <a:schemeClr val="bg1"/>
                </a:solidFill>
                <a:latin typeface="Comic Sans MS" panose="030F0702030302020204" pitchFamily="66" charset="0"/>
              </a:rPr>
              <a:t>Pride and Idleness</a:t>
            </a:r>
          </a:p>
        </p:txBody>
      </p:sp>
      <p:sp>
        <p:nvSpPr>
          <p:cNvPr id="4" name="TextBox 3"/>
          <p:cNvSpPr txBox="1"/>
          <p:nvPr/>
        </p:nvSpPr>
        <p:spPr>
          <a:xfrm>
            <a:off x="574248" y="1978146"/>
            <a:ext cx="3974471" cy="1815882"/>
          </a:xfrm>
          <a:prstGeom prst="rect">
            <a:avLst/>
          </a:prstGeom>
          <a:noFill/>
        </p:spPr>
        <p:txBody>
          <a:bodyPr wrap="square" rtlCol="0">
            <a:spAutoFit/>
          </a:bodyPr>
          <a:lstStyle/>
          <a:p>
            <a:r>
              <a:rPr lang="en-US" sz="1600" i="1" dirty="0">
                <a:solidFill>
                  <a:srgbClr val="FFFF00"/>
                </a:solidFill>
                <a:latin typeface="Comic Sans MS" panose="030F0702030302020204" pitchFamily="66" charset="0"/>
              </a:rPr>
              <a:t>Even as Sodom and Gomorrah, and the cities about them in like manner, giving themselves over to fornication, and going after strange flesh, are set forth for an example, suffering the vengeance of eternal fire.</a:t>
            </a:r>
          </a:p>
          <a:p>
            <a:r>
              <a:rPr lang="en-US" sz="1600" i="1" dirty="0">
                <a:solidFill>
                  <a:srgbClr val="FFFF00"/>
                </a:solidFill>
                <a:latin typeface="Comic Sans MS" panose="030F0702030302020204" pitchFamily="66" charset="0"/>
              </a:rPr>
              <a:t>Jude 1:7</a:t>
            </a:r>
          </a:p>
        </p:txBody>
      </p:sp>
      <p:sp>
        <p:nvSpPr>
          <p:cNvPr id="5" name="TextBox 4"/>
          <p:cNvSpPr txBox="1"/>
          <p:nvPr/>
        </p:nvSpPr>
        <p:spPr>
          <a:xfrm>
            <a:off x="719449" y="1212597"/>
            <a:ext cx="3974471" cy="707886"/>
          </a:xfrm>
          <a:prstGeom prst="rect">
            <a:avLst/>
          </a:prstGeom>
          <a:noFill/>
        </p:spPr>
        <p:txBody>
          <a:bodyPr wrap="square" rtlCol="0">
            <a:spAutoFit/>
          </a:bodyPr>
          <a:lstStyle/>
          <a:p>
            <a:r>
              <a:rPr lang="en-US" sz="4000" dirty="0">
                <a:solidFill>
                  <a:schemeClr val="bg1"/>
                </a:solidFill>
                <a:latin typeface="Comic Sans MS" panose="030F0702030302020204" pitchFamily="66" charset="0"/>
              </a:rPr>
              <a:t>Homosexuality</a:t>
            </a:r>
          </a:p>
        </p:txBody>
      </p:sp>
      <p:sp>
        <p:nvSpPr>
          <p:cNvPr id="8" name="Rectangle 7"/>
          <p:cNvSpPr/>
          <p:nvPr/>
        </p:nvSpPr>
        <p:spPr>
          <a:xfrm>
            <a:off x="5845532" y="3763167"/>
            <a:ext cx="6096000" cy="2308324"/>
          </a:xfrm>
          <a:prstGeom prst="rect">
            <a:avLst/>
          </a:prstGeom>
        </p:spPr>
        <p:txBody>
          <a:bodyPr>
            <a:spAutoFit/>
          </a:bodyPr>
          <a:lstStyle/>
          <a:p>
            <a:pPr fontAlgn="base"/>
            <a:r>
              <a:rPr lang="en-US" i="1" dirty="0">
                <a:solidFill>
                  <a:srgbClr val="FFFF00"/>
                </a:solidFill>
                <a:latin typeface="Palatino"/>
              </a:rPr>
              <a:t>Behold, this was the iniquity of thy sister Sodom, pride, </a:t>
            </a:r>
            <a:r>
              <a:rPr lang="en-US" i="1" dirty="0" err="1">
                <a:solidFill>
                  <a:srgbClr val="FFFF00"/>
                </a:solidFill>
                <a:latin typeface="Palatino"/>
              </a:rPr>
              <a:t>fulness</a:t>
            </a:r>
            <a:r>
              <a:rPr lang="en-US" i="1" dirty="0">
                <a:solidFill>
                  <a:srgbClr val="FFFF00"/>
                </a:solidFill>
                <a:latin typeface="Palatino"/>
              </a:rPr>
              <a:t> of bread, and abundance of idleness was in her and in her daughters, neither did she strengthen the hand of the poor and needy.</a:t>
            </a:r>
          </a:p>
          <a:p>
            <a:pPr fontAlgn="base"/>
            <a:endParaRPr lang="en-US" i="1" dirty="0">
              <a:solidFill>
                <a:srgbClr val="FFFF00"/>
              </a:solidFill>
              <a:latin typeface="Palatino"/>
            </a:endParaRPr>
          </a:p>
          <a:p>
            <a:pPr fontAlgn="base"/>
            <a:r>
              <a:rPr lang="en-US" i="1" dirty="0">
                <a:solidFill>
                  <a:srgbClr val="FFFF00"/>
                </a:solidFill>
                <a:latin typeface="Palatino"/>
              </a:rPr>
              <a:t>And they were haughty, and committed abomination before me: therefore I took them away as I saw good.</a:t>
            </a:r>
          </a:p>
          <a:p>
            <a:pPr fontAlgn="base"/>
            <a:r>
              <a:rPr lang="en-US" b="0" i="1" dirty="0">
                <a:solidFill>
                  <a:srgbClr val="FFFF00"/>
                </a:solidFill>
                <a:effectLst/>
                <a:latin typeface="Palatino"/>
              </a:rPr>
              <a:t>Ezekiel 16:49-50</a:t>
            </a:r>
          </a:p>
        </p:txBody>
      </p:sp>
      <p:sp>
        <p:nvSpPr>
          <p:cNvPr id="10" name="Rectangle 9"/>
          <p:cNvSpPr/>
          <p:nvPr/>
        </p:nvSpPr>
        <p:spPr>
          <a:xfrm>
            <a:off x="1475395" y="4337353"/>
            <a:ext cx="3636496" cy="1200329"/>
          </a:xfrm>
          <a:prstGeom prst="rect">
            <a:avLst/>
          </a:prstGeom>
        </p:spPr>
        <p:txBody>
          <a:bodyPr wrap="square">
            <a:spAutoFit/>
          </a:bodyPr>
          <a:lstStyle/>
          <a:p>
            <a:r>
              <a:rPr lang="en-US" sz="2400" dirty="0">
                <a:solidFill>
                  <a:schemeClr val="bg1"/>
                </a:solidFill>
                <a:latin typeface="Comic Sans MS" panose="030F0702030302020204" pitchFamily="66" charset="0"/>
              </a:rPr>
              <a:t>All violations of the law of chastity, or sexual sins, are very serious. </a:t>
            </a:r>
          </a:p>
        </p:txBody>
      </p:sp>
    </p:spTree>
    <p:extLst>
      <p:ext uri="{BB962C8B-B14F-4D97-AF65-F5344CB8AC3E}">
        <p14:creationId xmlns:p14="http://schemas.microsoft.com/office/powerpoint/2010/main" val="345152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2.hostingprod.com/@totsroom.com/productimages/foof/012-gray-vel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2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8820" y="40411"/>
            <a:ext cx="10278810"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How to Keep it Virtuous</a:t>
            </a:r>
          </a:p>
        </p:txBody>
      </p:sp>
      <p:sp>
        <p:nvSpPr>
          <p:cNvPr id="6" name="TextBox 5"/>
          <p:cNvSpPr txBox="1"/>
          <p:nvPr/>
        </p:nvSpPr>
        <p:spPr>
          <a:xfrm>
            <a:off x="108408" y="6472010"/>
            <a:ext cx="2290759" cy="369332"/>
          </a:xfrm>
          <a:prstGeom prst="rect">
            <a:avLst/>
          </a:prstGeom>
          <a:noFill/>
        </p:spPr>
        <p:txBody>
          <a:bodyPr wrap="square" rtlCol="0">
            <a:spAutoFit/>
          </a:bodyPr>
          <a:lstStyle/>
          <a:p>
            <a:r>
              <a:rPr lang="en-US" dirty="0">
                <a:solidFill>
                  <a:schemeClr val="bg1"/>
                </a:solidFill>
              </a:rPr>
              <a:t>Genesis 18:16-22</a:t>
            </a:r>
          </a:p>
        </p:txBody>
      </p:sp>
      <p:sp>
        <p:nvSpPr>
          <p:cNvPr id="7" name="Rectangle 6"/>
          <p:cNvSpPr/>
          <p:nvPr/>
        </p:nvSpPr>
        <p:spPr>
          <a:xfrm>
            <a:off x="3603172" y="1746378"/>
            <a:ext cx="7979228" cy="4247317"/>
          </a:xfrm>
          <a:prstGeom prst="rect">
            <a:avLst/>
          </a:prstGeom>
        </p:spPr>
        <p:txBody>
          <a:bodyPr wrap="square">
            <a:spAutoFit/>
          </a:bodyPr>
          <a:lstStyle/>
          <a:p>
            <a:r>
              <a:rPr lang="en-US" dirty="0">
                <a:solidFill>
                  <a:schemeClr val="bg1"/>
                </a:solidFill>
                <a:latin typeface="Calibri" panose="020F0502020204030204" pitchFamily="34" charset="0"/>
              </a:rPr>
              <a:t>“Never do anything that could lead to sexual transgression.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Treat others with respect, not as objects used to satisfy lustful and selfish desires.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Before marriage, do not participate in passionate kissing, lie on top of another person, or touch the private, sacred parts of another person’s body, with or without clothing.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not do anything else that arouses sexual feelings.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not arouse those emotions in your own body.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Pay attention to the promptings of the Spirit so that you can be clean and virtuous.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Spirit of the Lord will withdraw from one who is in sexual transgression.”</a:t>
            </a:r>
            <a:endParaRPr lang="en-US" dirty="0">
              <a:solidFill>
                <a:schemeClr val="bg1"/>
              </a:solidFill>
            </a:endParaRPr>
          </a:p>
        </p:txBody>
      </p:sp>
      <p:pic>
        <p:nvPicPr>
          <p:cNvPr id="2050" name="Picture 2" descr="http://www.mormonnewsroom.org/download/For_the_Strength_of_Youth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4992" y="258553"/>
            <a:ext cx="1426114" cy="20752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711106" y="6477883"/>
            <a:ext cx="504397" cy="369332"/>
          </a:xfrm>
          <a:prstGeom prst="rect">
            <a:avLst/>
          </a:prstGeom>
          <a:noFill/>
        </p:spPr>
        <p:txBody>
          <a:bodyPr wrap="square" rtlCol="0">
            <a:spAutoFit/>
          </a:bodyPr>
          <a:lstStyle/>
          <a:p>
            <a:r>
              <a:rPr lang="en-US" dirty="0">
                <a:solidFill>
                  <a:schemeClr val="bg1"/>
                </a:solidFill>
              </a:rPr>
              <a:t>(4)</a:t>
            </a:r>
          </a:p>
        </p:txBody>
      </p:sp>
      <p:pic>
        <p:nvPicPr>
          <p:cNvPr id="2054" name="Picture 6" descr="http://www.cliparthut.com/clip-arts/355/boy-and-girl-holding-hands-silhouette-355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2" y="1743938"/>
            <a:ext cx="2193130" cy="342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6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3149</Words>
  <Application>Microsoft Office PowerPoint</Application>
  <PresentationFormat>Widescreen</PresentationFormat>
  <Paragraphs>169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 Light</vt:lpstr>
      <vt:lpstr>Calibri</vt:lpstr>
      <vt:lpstr>Matura MT Script Capitals</vt:lpstr>
      <vt:lpstr>Arial</vt:lpstr>
      <vt:lpstr>Comic Sans MS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36</cp:revision>
  <dcterms:created xsi:type="dcterms:W3CDTF">2015-08-18T15:20:33Z</dcterms:created>
  <dcterms:modified xsi:type="dcterms:W3CDTF">2025-08-09T15:03:12Z</dcterms:modified>
</cp:coreProperties>
</file>